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9"/>
  </p:handoutMasterIdLst>
  <p:sldIdLst>
    <p:sldId id="284" r:id="rId3"/>
    <p:sldId id="261" r:id="rId5"/>
    <p:sldId id="260" r:id="rId6"/>
    <p:sldId id="269" r:id="rId7"/>
    <p:sldId id="268" r:id="rId8"/>
    <p:sldId id="267" r:id="rId9"/>
    <p:sldId id="276" r:id="rId10"/>
    <p:sldId id="273" r:id="rId11"/>
    <p:sldId id="265" r:id="rId12"/>
    <p:sldId id="278" r:id="rId13"/>
    <p:sldId id="270" r:id="rId14"/>
    <p:sldId id="275" r:id="rId15"/>
    <p:sldId id="272" r:id="rId16"/>
    <p:sldId id="264" r:id="rId17"/>
    <p:sldId id="266" r:id="rId18"/>
    <p:sldId id="274" r:id="rId19"/>
    <p:sldId id="279" r:id="rId20"/>
    <p:sldId id="280" r:id="rId21"/>
    <p:sldId id="263" r:id="rId22"/>
    <p:sldId id="271" r:id="rId23"/>
    <p:sldId id="277" r:id="rId24"/>
    <p:sldId id="281" r:id="rId25"/>
    <p:sldId id="282" r:id="rId26"/>
    <p:sldId id="283" r:id="rId27"/>
    <p:sldId id="262"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68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389" y="67"/>
      </p:cViewPr>
      <p:guideLst/>
    </p:cSldViewPr>
  </p:slideViewPr>
  <p:notesTextViewPr>
    <p:cViewPr>
      <p:scale>
        <a:sx n="1" d="1"/>
        <a:sy n="1" d="1"/>
      </p:scale>
      <p:origin x="0" y="0"/>
    </p:cViewPr>
  </p:notesTextViewPr>
  <p:sorterViewPr>
    <p:cViewPr>
      <p:scale>
        <a:sx n="75" d="100"/>
        <a:sy n="75" d="100"/>
      </p:scale>
      <p:origin x="0" y="0"/>
    </p:cViewPr>
  </p:sorterViewPr>
  <p:notesViewPr>
    <p:cSldViewPr snapToGrid="0">
      <p:cViewPr varScale="1">
        <p:scale>
          <a:sx n="81" d="100"/>
          <a:sy n="81" d="100"/>
        </p:scale>
        <p:origin x="2904" y="9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63659D-8D8E-44BE-B8F4-BBD98E87B25E}"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F24BF95-2F93-4F74-AFE5-436A6BFD2426}"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CDA21E-4D59-42BC-A9A0-0CF10822804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173D2E-2F35-401C-ABE9-E654124DB4A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0173D2E-2F35-401C-ABE9-E654124DB4A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173D2E-2F35-401C-ABE9-E654124DB4A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173D2E-2F35-401C-ABE9-E654124DB4A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173D2E-2F35-401C-ABE9-E654124DB4A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60173D2E-2F35-401C-ABE9-E654124DB4A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173D2E-2F35-401C-ABE9-E654124DB4A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177D226-73AB-4472-AC74-86E625D5F22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Arial Narrow" panose="020B0606020202030204" pitchFamily="34" charset="0"/>
                <a:ea typeface="微软雅黑" panose="020B0503020204020204" charset="-122"/>
              </a:defRPr>
            </a:lvl1pPr>
            <a:lvl2pPr marL="742950" indent="-285750">
              <a:defRPr>
                <a:solidFill>
                  <a:schemeClr val="tx1"/>
                </a:solidFill>
                <a:latin typeface="Arial Narrow" panose="020B0606020202030204" pitchFamily="34" charset="0"/>
                <a:ea typeface="微软雅黑" panose="020B0503020204020204" charset="-122"/>
              </a:defRPr>
            </a:lvl2pPr>
            <a:lvl3pPr marL="1143000" indent="-228600">
              <a:defRPr>
                <a:solidFill>
                  <a:schemeClr val="tx1"/>
                </a:solidFill>
                <a:latin typeface="Arial Narrow" panose="020B0606020202030204" pitchFamily="34" charset="0"/>
                <a:ea typeface="微软雅黑" panose="020B0503020204020204" charset="-122"/>
              </a:defRPr>
            </a:lvl3pPr>
            <a:lvl4pPr marL="1600200" indent="-228600">
              <a:defRPr>
                <a:solidFill>
                  <a:schemeClr val="tx1"/>
                </a:solidFill>
                <a:latin typeface="Arial Narrow" panose="020B0606020202030204" pitchFamily="34" charset="0"/>
                <a:ea typeface="微软雅黑" panose="020B0503020204020204" charset="-122"/>
              </a:defRPr>
            </a:lvl4pPr>
            <a:lvl5pPr marL="2057400" indent="-228600">
              <a:defRPr>
                <a:solidFill>
                  <a:schemeClr val="tx1"/>
                </a:solidFill>
                <a:latin typeface="Arial Narrow" panose="020B0606020202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9pPr>
          </a:lstStyle>
          <a:p>
            <a:pPr fontAlgn="base">
              <a:spcBef>
                <a:spcPct val="0"/>
              </a:spcBef>
              <a:spcAft>
                <a:spcPct val="0"/>
              </a:spcAft>
            </a:pPr>
            <a:fld id="{109DFECA-8B9A-45E2-80D5-28D84CB1CA3B}" type="slidenum">
              <a:rPr lang="zh-CN" altLang="en-US" smtClean="0">
                <a:latin typeface="Calibri" panose="020F0502020204030204" pitchFamily="34" charset="0"/>
                <a:ea typeface="宋体" panose="02010600030101010101" pitchFamily="2" charset="-122"/>
              </a:rPr>
            </a:fld>
            <a:endParaRPr lang="en-US" altLang="zh-CN">
              <a:latin typeface="Calibri" panose="020F050202020403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173D2E-2F35-401C-ABE9-E654124DB4A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18EB73E-062C-4099-9DEB-06ECF7288B3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60173D2E-2F35-401C-ABE9-E654124DB4A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DAB026-2977-409C-93B9-896E431F7B8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173D2E-2F35-401C-ABE9-E654124DB4A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173D2E-2F35-401C-ABE9-E654124DB4A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173D2E-2F35-401C-ABE9-E654124DB4A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AE1D939-3E60-4063-B05E-56844F97CE6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charset="-122"/>
              </a:defRPr>
            </a:lvl1pPr>
            <a:lvl2pPr marL="742950" indent="-285750">
              <a:defRPr>
                <a:solidFill>
                  <a:schemeClr val="tx1"/>
                </a:solidFill>
                <a:latin typeface="Arial Narrow" panose="020B0606020202030204" pitchFamily="34" charset="0"/>
                <a:ea typeface="微软雅黑" panose="020B0503020204020204" charset="-122"/>
              </a:defRPr>
            </a:lvl2pPr>
            <a:lvl3pPr marL="1143000" indent="-228600">
              <a:defRPr>
                <a:solidFill>
                  <a:schemeClr val="tx1"/>
                </a:solidFill>
                <a:latin typeface="Arial Narrow" panose="020B0606020202030204" pitchFamily="34" charset="0"/>
                <a:ea typeface="微软雅黑" panose="020B0503020204020204" charset="-122"/>
              </a:defRPr>
            </a:lvl3pPr>
            <a:lvl4pPr marL="1600200" indent="-228600">
              <a:defRPr>
                <a:solidFill>
                  <a:schemeClr val="tx1"/>
                </a:solidFill>
                <a:latin typeface="Arial Narrow" panose="020B0606020202030204" pitchFamily="34" charset="0"/>
                <a:ea typeface="微软雅黑" panose="020B0503020204020204" charset="-122"/>
              </a:defRPr>
            </a:lvl4pPr>
            <a:lvl5pPr marL="2057400" indent="-228600">
              <a:defRPr>
                <a:solidFill>
                  <a:schemeClr val="tx1"/>
                </a:solidFill>
                <a:latin typeface="Arial Narrow" panose="020B0606020202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9pPr>
          </a:lstStyle>
          <a:p>
            <a:pPr algn="r" eaLnBrk="1" hangingPunct="1">
              <a:buFont typeface="Arial" panose="020B0604020202020204" pitchFamily="34" charset="0"/>
              <a:buNone/>
            </a:pPr>
            <a:fld id="{B3B2CF06-2DBE-4AA9-81EE-7A6968ADF204}"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overrideClrMapping bg1="lt1" tx1="dk1" bg2="lt2" tx2="dk2" accent1="accent1" accent2="accent2" accent3="accent3" accent4="accent4" accent5="accent5" accent6="accent6" hlink="hlink" folHlink="folHlink"/>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charset="-122"/>
              </a:defRPr>
            </a:lvl1pPr>
            <a:lvl2pPr marL="742950" indent="-285750">
              <a:defRPr>
                <a:solidFill>
                  <a:schemeClr val="tx1"/>
                </a:solidFill>
                <a:latin typeface="Arial Narrow" panose="020B0606020202030204" pitchFamily="34" charset="0"/>
                <a:ea typeface="微软雅黑" panose="020B0503020204020204" charset="-122"/>
              </a:defRPr>
            </a:lvl2pPr>
            <a:lvl3pPr marL="1143000" indent="-228600">
              <a:defRPr>
                <a:solidFill>
                  <a:schemeClr val="tx1"/>
                </a:solidFill>
                <a:latin typeface="Arial Narrow" panose="020B0606020202030204" pitchFamily="34" charset="0"/>
                <a:ea typeface="微软雅黑" panose="020B0503020204020204" charset="-122"/>
              </a:defRPr>
            </a:lvl3pPr>
            <a:lvl4pPr marL="1600200" indent="-228600">
              <a:defRPr>
                <a:solidFill>
                  <a:schemeClr val="tx1"/>
                </a:solidFill>
                <a:latin typeface="Arial Narrow" panose="020B0606020202030204" pitchFamily="34" charset="0"/>
                <a:ea typeface="微软雅黑" panose="020B0503020204020204" charset="-122"/>
              </a:defRPr>
            </a:lvl4pPr>
            <a:lvl5pPr marL="2057400" indent="-228600">
              <a:defRPr>
                <a:solidFill>
                  <a:schemeClr val="tx1"/>
                </a:solidFill>
                <a:latin typeface="Arial Narrow" panose="020B0606020202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9pPr>
          </a:lstStyle>
          <a:p>
            <a:pPr algn="r" eaLnBrk="1" hangingPunct="1">
              <a:buFont typeface="Arial" panose="020B0604020202020204" pitchFamily="34" charset="0"/>
              <a:buNone/>
            </a:pPr>
            <a:fld id="{5D334CEC-7350-4910-A3C3-56950C946A50}"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overrideClrMapping bg1="lt1" tx1="dk1" bg2="lt2" tx2="dk2" accent1="accent1" accent2="accent2" accent3="accent3" accent4="accent4" accent5="accent5" accent6="accent6" hlink="hlink" folHlink="folHlink"/>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60173D2E-2F35-401C-ABE9-E654124DB4A8}"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173D2E-2F35-401C-ABE9-E654124DB4A8}"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B85BD9-BC06-4B6E-A859-71AC40456C9A}"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charset="-122"/>
              </a:defRPr>
            </a:lvl1pPr>
            <a:lvl2pPr marL="742950" indent="-285750">
              <a:defRPr>
                <a:solidFill>
                  <a:schemeClr val="tx1"/>
                </a:solidFill>
                <a:latin typeface="Arial Narrow" panose="020B0606020202030204" pitchFamily="34" charset="0"/>
                <a:ea typeface="微软雅黑" panose="020B0503020204020204" charset="-122"/>
              </a:defRPr>
            </a:lvl2pPr>
            <a:lvl3pPr marL="1143000" indent="-228600">
              <a:defRPr>
                <a:solidFill>
                  <a:schemeClr val="tx1"/>
                </a:solidFill>
                <a:latin typeface="Arial Narrow" panose="020B0606020202030204" pitchFamily="34" charset="0"/>
                <a:ea typeface="微软雅黑" panose="020B0503020204020204" charset="-122"/>
              </a:defRPr>
            </a:lvl3pPr>
            <a:lvl4pPr marL="1600200" indent="-228600">
              <a:defRPr>
                <a:solidFill>
                  <a:schemeClr val="tx1"/>
                </a:solidFill>
                <a:latin typeface="Arial Narrow" panose="020B0606020202030204" pitchFamily="34" charset="0"/>
                <a:ea typeface="微软雅黑" panose="020B0503020204020204" charset="-122"/>
              </a:defRPr>
            </a:lvl4pPr>
            <a:lvl5pPr marL="2057400" indent="-228600">
              <a:defRPr>
                <a:solidFill>
                  <a:schemeClr val="tx1"/>
                </a:solidFill>
                <a:latin typeface="Arial Narrow" panose="020B0606020202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9pPr>
          </a:lstStyle>
          <a:p>
            <a:pPr algn="r" eaLnBrk="1" hangingPunct="1">
              <a:buFont typeface="Arial" panose="020B0604020202020204" pitchFamily="34" charset="0"/>
              <a:buNone/>
            </a:pPr>
            <a:fld id="{9593EC10-AC9B-4FC4-9839-8284B6AA670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overrideClrMapping bg1="lt1" tx1="dk1" bg2="lt2" tx2="dk2" accent1="accent1" accent2="accent2" accent3="accent3" accent4="accent4" accent5="accent5" accent6="accent6" hlink="hlink" folHlink="folHlink"/>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charset="-122"/>
              </a:defRPr>
            </a:lvl1pPr>
            <a:lvl2pPr marL="742950" indent="-285750">
              <a:defRPr>
                <a:solidFill>
                  <a:schemeClr val="tx1"/>
                </a:solidFill>
                <a:latin typeface="Arial Narrow" panose="020B0606020202030204" pitchFamily="34" charset="0"/>
                <a:ea typeface="微软雅黑" panose="020B0503020204020204" charset="-122"/>
              </a:defRPr>
            </a:lvl2pPr>
            <a:lvl3pPr marL="1143000" indent="-228600">
              <a:defRPr>
                <a:solidFill>
                  <a:schemeClr val="tx1"/>
                </a:solidFill>
                <a:latin typeface="Arial Narrow" panose="020B0606020202030204" pitchFamily="34" charset="0"/>
                <a:ea typeface="微软雅黑" panose="020B0503020204020204" charset="-122"/>
              </a:defRPr>
            </a:lvl3pPr>
            <a:lvl4pPr marL="1600200" indent="-228600">
              <a:defRPr>
                <a:solidFill>
                  <a:schemeClr val="tx1"/>
                </a:solidFill>
                <a:latin typeface="Arial Narrow" panose="020B0606020202030204" pitchFamily="34" charset="0"/>
                <a:ea typeface="微软雅黑" panose="020B0503020204020204" charset="-122"/>
              </a:defRPr>
            </a:lvl4pPr>
            <a:lvl5pPr marL="2057400" indent="-228600">
              <a:defRPr>
                <a:solidFill>
                  <a:schemeClr val="tx1"/>
                </a:solidFill>
                <a:latin typeface="Arial Narrow" panose="020B0606020202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9pPr>
          </a:lstStyle>
          <a:p>
            <a:pPr algn="r" eaLnBrk="1" hangingPunct="1">
              <a:buFont typeface="Arial" panose="020B0604020202020204" pitchFamily="34" charset="0"/>
              <a:buNone/>
            </a:pPr>
            <a:fld id="{30FF38B4-6C3C-4227-8227-88E8AC6FB54D}"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overrideClrMapping bg1="lt1" tx1="dk1" bg2="lt2" tx2="dk2" accent1="accent1" accent2="accent2" accent3="accent3" accent4="accent4" accent5="accent5" accent6="accent6" hlink="hlink" folHlink="folHlink"/>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r>
              <a:rPr lang="zh-CN" altLang="en-US" dirty="0"/>
              <a:t>小芥末素材 </a:t>
            </a:r>
            <a:r>
              <a:rPr lang="en-US" altLang="zh-CN"/>
              <a:t>rosyhouse.Taobao.com</a:t>
            </a: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charset="-122"/>
              </a:defRPr>
            </a:lvl1pPr>
            <a:lvl2pPr marL="742950" indent="-285750">
              <a:defRPr>
                <a:solidFill>
                  <a:schemeClr val="tx1"/>
                </a:solidFill>
                <a:latin typeface="Arial Narrow" panose="020B0606020202030204" pitchFamily="34" charset="0"/>
                <a:ea typeface="微软雅黑" panose="020B0503020204020204" charset="-122"/>
              </a:defRPr>
            </a:lvl2pPr>
            <a:lvl3pPr marL="1143000" indent="-228600">
              <a:defRPr>
                <a:solidFill>
                  <a:schemeClr val="tx1"/>
                </a:solidFill>
                <a:latin typeface="Arial Narrow" panose="020B0606020202030204" pitchFamily="34" charset="0"/>
                <a:ea typeface="微软雅黑" panose="020B0503020204020204" charset="-122"/>
              </a:defRPr>
            </a:lvl3pPr>
            <a:lvl4pPr marL="1600200" indent="-228600">
              <a:defRPr>
                <a:solidFill>
                  <a:schemeClr val="tx1"/>
                </a:solidFill>
                <a:latin typeface="Arial Narrow" panose="020B0606020202030204" pitchFamily="34" charset="0"/>
                <a:ea typeface="微软雅黑" panose="020B0503020204020204" charset="-122"/>
              </a:defRPr>
            </a:lvl4pPr>
            <a:lvl5pPr marL="2057400" indent="-228600">
              <a:defRPr>
                <a:solidFill>
                  <a:schemeClr val="tx1"/>
                </a:solidFill>
                <a:latin typeface="Arial Narrow" panose="020B0606020202030204"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charset="-122"/>
              </a:defRPr>
            </a:lvl9pPr>
          </a:lstStyle>
          <a:p>
            <a:pPr algn="r" eaLnBrk="1" hangingPunct="1">
              <a:buFont typeface="Arial" panose="020B0604020202020204" pitchFamily="34" charset="0"/>
              <a:buNone/>
            </a:pPr>
            <a:fld id="{64584D4D-5EC2-4C2A-8EED-C022F091AB0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overrideClrMapping bg1="lt1" tx1="dk1" bg2="lt2" tx2="dk2" accent1="accent1" accent2="accent2" accent3="accent3" accent4="accent4" accent5="accent5" accent6="accent6" hlink="hlink" folHlink="folHlink"/>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173D2E-2F35-401C-ABE9-E654124DB4A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srcRect l="31770" b="30830"/>
          <a:stretch>
            <a:fillRect/>
          </a:stretch>
        </p:blipFill>
        <p:spPr>
          <a:xfrm>
            <a:off x="0" y="-1"/>
            <a:ext cx="12192000" cy="685800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print"/>
          <a:srcRect l="31770" b="30830"/>
          <a:stretch>
            <a:fillRect/>
          </a:stretch>
        </p:blipFill>
        <p:spPr>
          <a:xfrm flipH="1" flipV="1">
            <a:off x="0" y="-1"/>
            <a:ext cx="12192000" cy="685800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1" name="任意多边形 10"/>
          <p:cNvSpPr>
            <a:spLocks noGrp="1"/>
          </p:cNvSpPr>
          <p:nvPr>
            <p:ph type="pic" sz="quarter" idx="10"/>
          </p:nvPr>
        </p:nvSpPr>
        <p:spPr>
          <a:xfrm>
            <a:off x="3780322" y="1714955"/>
            <a:ext cx="2307722" cy="2073500"/>
          </a:xfrm>
          <a:custGeom>
            <a:avLst/>
            <a:gdLst>
              <a:gd name="connsiteX0" fmla="*/ 0 w 2307722"/>
              <a:gd name="connsiteY0" fmla="*/ 0 h 2073500"/>
              <a:gd name="connsiteX1" fmla="*/ 2307722 w 2307722"/>
              <a:gd name="connsiteY1" fmla="*/ 0 h 2073500"/>
              <a:gd name="connsiteX2" fmla="*/ 2307722 w 2307722"/>
              <a:gd name="connsiteY2" fmla="*/ 2073500 h 2073500"/>
              <a:gd name="connsiteX3" fmla="*/ 0 w 2307722"/>
              <a:gd name="connsiteY3" fmla="*/ 2073500 h 2073500"/>
            </a:gdLst>
            <a:ahLst/>
            <a:cxnLst>
              <a:cxn ang="0">
                <a:pos x="connsiteX0" y="connsiteY0"/>
              </a:cxn>
              <a:cxn ang="0">
                <a:pos x="connsiteX1" y="connsiteY1"/>
              </a:cxn>
              <a:cxn ang="0">
                <a:pos x="connsiteX2" y="connsiteY2"/>
              </a:cxn>
              <a:cxn ang="0">
                <a:pos x="connsiteX3" y="connsiteY3"/>
              </a:cxn>
            </a:cxnLst>
            <a:rect l="l" t="t" r="r" b="b"/>
            <a:pathLst>
              <a:path w="2307722" h="2073500">
                <a:moveTo>
                  <a:pt x="0" y="0"/>
                </a:moveTo>
                <a:lnTo>
                  <a:pt x="2307722" y="0"/>
                </a:lnTo>
                <a:lnTo>
                  <a:pt x="2307722" y="2073500"/>
                </a:lnTo>
                <a:lnTo>
                  <a:pt x="0" y="2073500"/>
                </a:lnTo>
                <a:close/>
              </a:path>
            </a:pathLst>
          </a:custGeom>
          <a:solidFill>
            <a:schemeClr val="accent1"/>
          </a:solidFill>
          <a:ln w="3175">
            <a:solidFill>
              <a:srgbClr val="FFFFFF">
                <a:alpha val="50000"/>
              </a:srgbClr>
            </a:solidFill>
            <a:miter lim="800000"/>
          </a:ln>
        </p:spPr>
        <p:txBody>
          <a:bodyPr anchor="ctr"/>
          <a:lstStyle>
            <a:lvl1pPr>
              <a:defRPr lang="zh-CN" altLang="en-US" sz="1800">
                <a:solidFill>
                  <a:schemeClr val="bg1"/>
                </a:solidFill>
              </a:defRPr>
            </a:lvl1pPr>
          </a:lstStyle>
          <a:p>
            <a:pPr marL="0" lvl="0" algn="ctr">
              <a:lnSpc>
                <a:spcPct val="100000"/>
              </a:lnSpc>
              <a:spcBef>
                <a:spcPct val="0"/>
              </a:spcBef>
              <a:buNone/>
            </a:pPr>
            <a:endParaRPr lang="zh-CN" altLang="en-US"/>
          </a:p>
        </p:txBody>
      </p:sp>
      <p:sp>
        <p:nvSpPr>
          <p:cNvPr id="12" name="任意多边形 11"/>
          <p:cNvSpPr>
            <a:spLocks noGrp="1"/>
          </p:cNvSpPr>
          <p:nvPr>
            <p:ph type="pic" sz="quarter" idx="11"/>
          </p:nvPr>
        </p:nvSpPr>
        <p:spPr>
          <a:xfrm>
            <a:off x="3780322" y="3773929"/>
            <a:ext cx="2307722" cy="2089842"/>
          </a:xfrm>
          <a:custGeom>
            <a:avLst/>
            <a:gdLst>
              <a:gd name="connsiteX0" fmla="*/ 0 w 2307722"/>
              <a:gd name="connsiteY0" fmla="*/ 0 h 2089842"/>
              <a:gd name="connsiteX1" fmla="*/ 2307722 w 2307722"/>
              <a:gd name="connsiteY1" fmla="*/ 0 h 2089842"/>
              <a:gd name="connsiteX2" fmla="*/ 2307722 w 2307722"/>
              <a:gd name="connsiteY2" fmla="*/ 2089842 h 2089842"/>
              <a:gd name="connsiteX3" fmla="*/ 0 w 2307722"/>
              <a:gd name="connsiteY3" fmla="*/ 2089842 h 2089842"/>
            </a:gdLst>
            <a:ahLst/>
            <a:cxnLst>
              <a:cxn ang="0">
                <a:pos x="connsiteX0" y="connsiteY0"/>
              </a:cxn>
              <a:cxn ang="0">
                <a:pos x="connsiteX1" y="connsiteY1"/>
              </a:cxn>
              <a:cxn ang="0">
                <a:pos x="connsiteX2" y="connsiteY2"/>
              </a:cxn>
              <a:cxn ang="0">
                <a:pos x="connsiteX3" y="connsiteY3"/>
              </a:cxn>
            </a:cxnLst>
            <a:rect l="l" t="t" r="r" b="b"/>
            <a:pathLst>
              <a:path w="2307722" h="2089842">
                <a:moveTo>
                  <a:pt x="0" y="0"/>
                </a:moveTo>
                <a:lnTo>
                  <a:pt x="2307722" y="0"/>
                </a:lnTo>
                <a:lnTo>
                  <a:pt x="2307722" y="2089842"/>
                </a:lnTo>
                <a:lnTo>
                  <a:pt x="0" y="2089842"/>
                </a:lnTo>
                <a:close/>
              </a:path>
            </a:pathLst>
          </a:custGeom>
          <a:solidFill>
            <a:schemeClr val="accent1"/>
          </a:solidFill>
          <a:ln w="3175">
            <a:solidFill>
              <a:srgbClr val="FFFFFF">
                <a:alpha val="50000"/>
              </a:srgbClr>
            </a:solidFill>
            <a:miter lim="800000"/>
          </a:ln>
        </p:spPr>
        <p:txBody>
          <a:bodyPr anchor="ctr"/>
          <a:lstStyle>
            <a:lvl1pPr>
              <a:defRPr lang="zh-CN" altLang="en-US" sz="1800">
                <a:solidFill>
                  <a:schemeClr val="bg1"/>
                </a:solidFill>
              </a:defRPr>
            </a:lvl1pPr>
          </a:lstStyle>
          <a:p>
            <a:pPr marL="0" lvl="0" algn="ctr">
              <a:lnSpc>
                <a:spcPct val="100000"/>
              </a:lnSpc>
              <a:spcBef>
                <a:spcPct val="0"/>
              </a:spcBef>
              <a:buNone/>
            </a:pPr>
            <a:endParaRPr lang="zh-CN" altLang="en-US"/>
          </a:p>
        </p:txBody>
      </p:sp>
      <p:sp>
        <p:nvSpPr>
          <p:cNvPr id="13" name="任意多边形 12"/>
          <p:cNvSpPr>
            <a:spLocks noGrp="1"/>
          </p:cNvSpPr>
          <p:nvPr>
            <p:ph type="pic" sz="quarter" idx="12"/>
          </p:nvPr>
        </p:nvSpPr>
        <p:spPr>
          <a:xfrm>
            <a:off x="6088046" y="3773929"/>
            <a:ext cx="2318615" cy="2089842"/>
          </a:xfrm>
          <a:custGeom>
            <a:avLst/>
            <a:gdLst>
              <a:gd name="connsiteX0" fmla="*/ 0 w 2318615"/>
              <a:gd name="connsiteY0" fmla="*/ 0 h 2089842"/>
              <a:gd name="connsiteX1" fmla="*/ 2318615 w 2318615"/>
              <a:gd name="connsiteY1" fmla="*/ 0 h 2089842"/>
              <a:gd name="connsiteX2" fmla="*/ 2318615 w 2318615"/>
              <a:gd name="connsiteY2" fmla="*/ 2089842 h 2089842"/>
              <a:gd name="connsiteX3" fmla="*/ 0 w 2318615"/>
              <a:gd name="connsiteY3" fmla="*/ 2089842 h 2089842"/>
            </a:gdLst>
            <a:ahLst/>
            <a:cxnLst>
              <a:cxn ang="0">
                <a:pos x="connsiteX0" y="connsiteY0"/>
              </a:cxn>
              <a:cxn ang="0">
                <a:pos x="connsiteX1" y="connsiteY1"/>
              </a:cxn>
              <a:cxn ang="0">
                <a:pos x="connsiteX2" y="connsiteY2"/>
              </a:cxn>
              <a:cxn ang="0">
                <a:pos x="connsiteX3" y="connsiteY3"/>
              </a:cxn>
            </a:cxnLst>
            <a:rect l="l" t="t" r="r" b="b"/>
            <a:pathLst>
              <a:path w="2318615" h="2089842">
                <a:moveTo>
                  <a:pt x="0" y="0"/>
                </a:moveTo>
                <a:lnTo>
                  <a:pt x="2318615" y="0"/>
                </a:lnTo>
                <a:lnTo>
                  <a:pt x="2318615" y="2089842"/>
                </a:lnTo>
                <a:lnTo>
                  <a:pt x="0" y="2089842"/>
                </a:lnTo>
                <a:close/>
              </a:path>
            </a:pathLst>
          </a:custGeom>
          <a:solidFill>
            <a:schemeClr val="accent1"/>
          </a:solidFill>
          <a:ln w="3175">
            <a:solidFill>
              <a:srgbClr val="FFFFFF">
                <a:alpha val="50000"/>
              </a:srgbClr>
            </a:solidFill>
            <a:miter lim="800000"/>
          </a:ln>
        </p:spPr>
        <p:txBody>
          <a:bodyPr anchor="ctr"/>
          <a:lstStyle>
            <a:lvl1pPr>
              <a:defRPr lang="zh-CN" altLang="en-US" sz="1800">
                <a:solidFill>
                  <a:schemeClr val="bg1"/>
                </a:solidFill>
              </a:defRPr>
            </a:lvl1pPr>
          </a:lstStyle>
          <a:p>
            <a:pPr marL="0" lvl="0" algn="ctr">
              <a:lnSpc>
                <a:spcPct val="100000"/>
              </a:lnSpc>
              <a:spcBef>
                <a:spcPct val="0"/>
              </a:spcBef>
              <a:buNone/>
            </a:pP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2" name="任意多边形 11"/>
          <p:cNvSpPr>
            <a:spLocks noGrp="1"/>
          </p:cNvSpPr>
          <p:nvPr>
            <p:ph type="pic" sz="quarter" idx="10"/>
          </p:nvPr>
        </p:nvSpPr>
        <p:spPr>
          <a:xfrm>
            <a:off x="874714" y="3343728"/>
            <a:ext cx="2437983" cy="2287588"/>
          </a:xfrm>
          <a:custGeom>
            <a:avLst/>
            <a:gdLst>
              <a:gd name="connsiteX0" fmla="*/ 0 w 2437983"/>
              <a:gd name="connsiteY0" fmla="*/ 0 h 2287588"/>
              <a:gd name="connsiteX1" fmla="*/ 2437983 w 2437983"/>
              <a:gd name="connsiteY1" fmla="*/ 0 h 2287588"/>
              <a:gd name="connsiteX2" fmla="*/ 2437983 w 2437983"/>
              <a:gd name="connsiteY2" fmla="*/ 2287588 h 2287588"/>
              <a:gd name="connsiteX3" fmla="*/ 0 w 2437983"/>
              <a:gd name="connsiteY3" fmla="*/ 2287588 h 2287588"/>
            </a:gdLst>
            <a:ahLst/>
            <a:cxnLst>
              <a:cxn ang="0">
                <a:pos x="connsiteX0" y="connsiteY0"/>
              </a:cxn>
              <a:cxn ang="0">
                <a:pos x="connsiteX1" y="connsiteY1"/>
              </a:cxn>
              <a:cxn ang="0">
                <a:pos x="connsiteX2" y="connsiteY2"/>
              </a:cxn>
              <a:cxn ang="0">
                <a:pos x="connsiteX3" y="connsiteY3"/>
              </a:cxn>
            </a:cxnLst>
            <a:rect l="l" t="t" r="r" b="b"/>
            <a:pathLst>
              <a:path w="2437983" h="2287588">
                <a:moveTo>
                  <a:pt x="0" y="0"/>
                </a:moveTo>
                <a:lnTo>
                  <a:pt x="2437983" y="0"/>
                </a:lnTo>
                <a:lnTo>
                  <a:pt x="2437983" y="2287588"/>
                </a:lnTo>
                <a:lnTo>
                  <a:pt x="0" y="2287588"/>
                </a:lnTo>
                <a:close/>
              </a:path>
            </a:pathLst>
          </a:custGeom>
        </p:spPr>
        <p:txBody>
          <a:bodyPr wrap="square">
            <a:noAutofit/>
          </a:bodyPr>
          <a:lstStyle/>
          <a:p>
            <a:endParaRPr lang="zh-CN" altLang="en-US"/>
          </a:p>
        </p:txBody>
      </p:sp>
      <p:sp>
        <p:nvSpPr>
          <p:cNvPr id="13" name="任意多边形 12"/>
          <p:cNvSpPr>
            <a:spLocks noGrp="1"/>
          </p:cNvSpPr>
          <p:nvPr>
            <p:ph type="pic" sz="quarter" idx="11"/>
          </p:nvPr>
        </p:nvSpPr>
        <p:spPr>
          <a:xfrm>
            <a:off x="3542911" y="2026103"/>
            <a:ext cx="2437982" cy="2287588"/>
          </a:xfrm>
          <a:custGeom>
            <a:avLst/>
            <a:gdLst>
              <a:gd name="connsiteX0" fmla="*/ 0 w 2437982"/>
              <a:gd name="connsiteY0" fmla="*/ 0 h 2287588"/>
              <a:gd name="connsiteX1" fmla="*/ 2437982 w 2437982"/>
              <a:gd name="connsiteY1" fmla="*/ 0 h 2287588"/>
              <a:gd name="connsiteX2" fmla="*/ 2437982 w 2437982"/>
              <a:gd name="connsiteY2" fmla="*/ 2287588 h 2287588"/>
              <a:gd name="connsiteX3" fmla="*/ 0 w 2437982"/>
              <a:gd name="connsiteY3" fmla="*/ 2287588 h 2287588"/>
            </a:gdLst>
            <a:ahLst/>
            <a:cxnLst>
              <a:cxn ang="0">
                <a:pos x="connsiteX0" y="connsiteY0"/>
              </a:cxn>
              <a:cxn ang="0">
                <a:pos x="connsiteX1" y="connsiteY1"/>
              </a:cxn>
              <a:cxn ang="0">
                <a:pos x="connsiteX2" y="connsiteY2"/>
              </a:cxn>
              <a:cxn ang="0">
                <a:pos x="connsiteX3" y="connsiteY3"/>
              </a:cxn>
            </a:cxnLst>
            <a:rect l="l" t="t" r="r" b="b"/>
            <a:pathLst>
              <a:path w="2437982" h="2287588">
                <a:moveTo>
                  <a:pt x="0" y="0"/>
                </a:moveTo>
                <a:lnTo>
                  <a:pt x="2437982" y="0"/>
                </a:lnTo>
                <a:lnTo>
                  <a:pt x="2437982" y="2287588"/>
                </a:lnTo>
                <a:lnTo>
                  <a:pt x="0" y="2287588"/>
                </a:lnTo>
                <a:close/>
              </a:path>
            </a:pathLst>
          </a:custGeom>
        </p:spPr>
        <p:txBody>
          <a:bodyPr wrap="square">
            <a:noAutofit/>
          </a:bodyPr>
          <a:lstStyle/>
          <a:p>
            <a:endParaRPr lang="zh-CN" altLang="en-US"/>
          </a:p>
        </p:txBody>
      </p:sp>
      <p:sp>
        <p:nvSpPr>
          <p:cNvPr id="14" name="任意多边形 13"/>
          <p:cNvSpPr>
            <a:spLocks noGrp="1"/>
          </p:cNvSpPr>
          <p:nvPr>
            <p:ph type="pic" sz="quarter" idx="12"/>
          </p:nvPr>
        </p:nvSpPr>
        <p:spPr>
          <a:xfrm>
            <a:off x="6211111" y="3343728"/>
            <a:ext cx="2437983" cy="2287588"/>
          </a:xfrm>
          <a:custGeom>
            <a:avLst/>
            <a:gdLst>
              <a:gd name="connsiteX0" fmla="*/ 0 w 2437983"/>
              <a:gd name="connsiteY0" fmla="*/ 0 h 2287588"/>
              <a:gd name="connsiteX1" fmla="*/ 2437983 w 2437983"/>
              <a:gd name="connsiteY1" fmla="*/ 0 h 2287588"/>
              <a:gd name="connsiteX2" fmla="*/ 2437983 w 2437983"/>
              <a:gd name="connsiteY2" fmla="*/ 2287588 h 2287588"/>
              <a:gd name="connsiteX3" fmla="*/ 0 w 2437983"/>
              <a:gd name="connsiteY3" fmla="*/ 2287588 h 2287588"/>
            </a:gdLst>
            <a:ahLst/>
            <a:cxnLst>
              <a:cxn ang="0">
                <a:pos x="connsiteX0" y="connsiteY0"/>
              </a:cxn>
              <a:cxn ang="0">
                <a:pos x="connsiteX1" y="connsiteY1"/>
              </a:cxn>
              <a:cxn ang="0">
                <a:pos x="connsiteX2" y="connsiteY2"/>
              </a:cxn>
              <a:cxn ang="0">
                <a:pos x="connsiteX3" y="connsiteY3"/>
              </a:cxn>
            </a:cxnLst>
            <a:rect l="l" t="t" r="r" b="b"/>
            <a:pathLst>
              <a:path w="2437983" h="2287588">
                <a:moveTo>
                  <a:pt x="0" y="0"/>
                </a:moveTo>
                <a:lnTo>
                  <a:pt x="2437983" y="0"/>
                </a:lnTo>
                <a:lnTo>
                  <a:pt x="2437983" y="2287588"/>
                </a:lnTo>
                <a:lnTo>
                  <a:pt x="0" y="2287588"/>
                </a:lnTo>
                <a:close/>
              </a:path>
            </a:pathLst>
          </a:custGeom>
        </p:spPr>
        <p:txBody>
          <a:bodyPr wrap="square">
            <a:noAutofit/>
          </a:bodyPr>
          <a:lstStyle/>
          <a:p>
            <a:endParaRPr lang="zh-CN" altLang="en-US"/>
          </a:p>
        </p:txBody>
      </p:sp>
      <p:sp>
        <p:nvSpPr>
          <p:cNvPr id="15" name="任意多边形 14"/>
          <p:cNvSpPr>
            <a:spLocks noGrp="1"/>
          </p:cNvSpPr>
          <p:nvPr>
            <p:ph type="pic" sz="quarter" idx="13"/>
          </p:nvPr>
        </p:nvSpPr>
        <p:spPr>
          <a:xfrm>
            <a:off x="8879307" y="2026103"/>
            <a:ext cx="2437982" cy="2287588"/>
          </a:xfrm>
          <a:custGeom>
            <a:avLst/>
            <a:gdLst>
              <a:gd name="connsiteX0" fmla="*/ 0 w 2437982"/>
              <a:gd name="connsiteY0" fmla="*/ 0 h 2287588"/>
              <a:gd name="connsiteX1" fmla="*/ 2437982 w 2437982"/>
              <a:gd name="connsiteY1" fmla="*/ 0 h 2287588"/>
              <a:gd name="connsiteX2" fmla="*/ 2437982 w 2437982"/>
              <a:gd name="connsiteY2" fmla="*/ 2287588 h 2287588"/>
              <a:gd name="connsiteX3" fmla="*/ 0 w 2437982"/>
              <a:gd name="connsiteY3" fmla="*/ 2287588 h 2287588"/>
            </a:gdLst>
            <a:ahLst/>
            <a:cxnLst>
              <a:cxn ang="0">
                <a:pos x="connsiteX0" y="connsiteY0"/>
              </a:cxn>
              <a:cxn ang="0">
                <a:pos x="connsiteX1" y="connsiteY1"/>
              </a:cxn>
              <a:cxn ang="0">
                <a:pos x="connsiteX2" y="connsiteY2"/>
              </a:cxn>
              <a:cxn ang="0">
                <a:pos x="connsiteX3" y="connsiteY3"/>
              </a:cxn>
            </a:cxnLst>
            <a:rect l="l" t="t" r="r" b="b"/>
            <a:pathLst>
              <a:path w="2437982" h="2287588">
                <a:moveTo>
                  <a:pt x="0" y="0"/>
                </a:moveTo>
                <a:lnTo>
                  <a:pt x="2437982" y="0"/>
                </a:lnTo>
                <a:lnTo>
                  <a:pt x="2437982" y="2287588"/>
                </a:lnTo>
                <a:lnTo>
                  <a:pt x="0" y="2287588"/>
                </a:lnTo>
                <a:close/>
              </a:path>
            </a:pathLst>
          </a:custGeom>
        </p:spPr>
        <p:txBody>
          <a:bodyPr wrap="square">
            <a:noAutofit/>
          </a:bodyPr>
          <a:lstStyle/>
          <a:p>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7" name="任意多边形 6"/>
          <p:cNvSpPr>
            <a:spLocks noGrp="1"/>
          </p:cNvSpPr>
          <p:nvPr>
            <p:ph type="pic" sz="quarter" idx="10"/>
          </p:nvPr>
        </p:nvSpPr>
        <p:spPr>
          <a:xfrm>
            <a:off x="874710" y="2032057"/>
            <a:ext cx="6729270" cy="3523286"/>
          </a:xfrm>
          <a:custGeom>
            <a:avLst/>
            <a:gdLst>
              <a:gd name="connsiteX0" fmla="*/ 0 w 6729270"/>
              <a:gd name="connsiteY0" fmla="*/ 0 h 3523286"/>
              <a:gd name="connsiteX1" fmla="*/ 6729270 w 6729270"/>
              <a:gd name="connsiteY1" fmla="*/ 0 h 3523286"/>
              <a:gd name="connsiteX2" fmla="*/ 6729270 w 6729270"/>
              <a:gd name="connsiteY2" fmla="*/ 3523286 h 3523286"/>
              <a:gd name="connsiteX3" fmla="*/ 0 w 6729270"/>
              <a:gd name="connsiteY3" fmla="*/ 3523286 h 3523286"/>
            </a:gdLst>
            <a:ahLst/>
            <a:cxnLst>
              <a:cxn ang="0">
                <a:pos x="connsiteX0" y="connsiteY0"/>
              </a:cxn>
              <a:cxn ang="0">
                <a:pos x="connsiteX1" y="connsiteY1"/>
              </a:cxn>
              <a:cxn ang="0">
                <a:pos x="connsiteX2" y="connsiteY2"/>
              </a:cxn>
              <a:cxn ang="0">
                <a:pos x="connsiteX3" y="connsiteY3"/>
              </a:cxn>
            </a:cxnLst>
            <a:rect l="l" t="t" r="r" b="b"/>
            <a:pathLst>
              <a:path w="6729270" h="3523286">
                <a:moveTo>
                  <a:pt x="0" y="0"/>
                </a:moveTo>
                <a:lnTo>
                  <a:pt x="6729270" y="0"/>
                </a:lnTo>
                <a:lnTo>
                  <a:pt x="6729270" y="3523286"/>
                </a:lnTo>
                <a:lnTo>
                  <a:pt x="0" y="3523286"/>
                </a:lnTo>
                <a:close/>
              </a:path>
            </a:pathLst>
          </a:custGeom>
        </p:spPr>
        <p:txBody>
          <a:bodyPr wrap="square">
            <a:noAutofit/>
          </a:bodyPr>
          <a:lstStyle/>
          <a:p>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0" name="任意多边形 9"/>
          <p:cNvSpPr>
            <a:spLocks noGrp="1"/>
          </p:cNvSpPr>
          <p:nvPr>
            <p:ph type="pic" sz="quarter" idx="10"/>
          </p:nvPr>
        </p:nvSpPr>
        <p:spPr>
          <a:xfrm>
            <a:off x="1162275" y="2040766"/>
            <a:ext cx="3172002" cy="2284382"/>
          </a:xfrm>
          <a:custGeom>
            <a:avLst/>
            <a:gdLst>
              <a:gd name="connsiteX0" fmla="*/ 0 w 3172002"/>
              <a:gd name="connsiteY0" fmla="*/ 0 h 2284382"/>
              <a:gd name="connsiteX1" fmla="*/ 3172002 w 3172002"/>
              <a:gd name="connsiteY1" fmla="*/ 0 h 2284382"/>
              <a:gd name="connsiteX2" fmla="*/ 3172002 w 3172002"/>
              <a:gd name="connsiteY2" fmla="*/ 2284382 h 2284382"/>
              <a:gd name="connsiteX3" fmla="*/ 0 w 3172002"/>
              <a:gd name="connsiteY3" fmla="*/ 2284382 h 2284382"/>
            </a:gdLst>
            <a:ahLst/>
            <a:cxnLst>
              <a:cxn ang="0">
                <a:pos x="connsiteX0" y="connsiteY0"/>
              </a:cxn>
              <a:cxn ang="0">
                <a:pos x="connsiteX1" y="connsiteY1"/>
              </a:cxn>
              <a:cxn ang="0">
                <a:pos x="connsiteX2" y="connsiteY2"/>
              </a:cxn>
              <a:cxn ang="0">
                <a:pos x="connsiteX3" y="connsiteY3"/>
              </a:cxn>
            </a:cxnLst>
            <a:rect l="l" t="t" r="r" b="b"/>
            <a:pathLst>
              <a:path w="3172002" h="2284382">
                <a:moveTo>
                  <a:pt x="0" y="0"/>
                </a:moveTo>
                <a:lnTo>
                  <a:pt x="3172002" y="0"/>
                </a:lnTo>
                <a:lnTo>
                  <a:pt x="3172002" y="2284382"/>
                </a:lnTo>
                <a:lnTo>
                  <a:pt x="0" y="2284382"/>
                </a:lnTo>
                <a:close/>
              </a:path>
            </a:pathLst>
          </a:custGeom>
        </p:spPr>
        <p:txBody>
          <a:bodyPr wrap="square">
            <a:noAutofit/>
          </a:bodyPr>
          <a:lstStyle/>
          <a:p>
            <a:endParaRPr lang="zh-CN" altLang="en-US"/>
          </a:p>
        </p:txBody>
      </p:sp>
      <p:sp>
        <p:nvSpPr>
          <p:cNvPr id="11" name="任意多边形 10"/>
          <p:cNvSpPr>
            <a:spLocks noGrp="1"/>
          </p:cNvSpPr>
          <p:nvPr>
            <p:ph type="pic" sz="quarter" idx="11"/>
          </p:nvPr>
        </p:nvSpPr>
        <p:spPr>
          <a:xfrm>
            <a:off x="4509999" y="2040766"/>
            <a:ext cx="3172002" cy="2284382"/>
          </a:xfrm>
          <a:custGeom>
            <a:avLst/>
            <a:gdLst>
              <a:gd name="connsiteX0" fmla="*/ 0 w 3172002"/>
              <a:gd name="connsiteY0" fmla="*/ 0 h 2284382"/>
              <a:gd name="connsiteX1" fmla="*/ 3172002 w 3172002"/>
              <a:gd name="connsiteY1" fmla="*/ 0 h 2284382"/>
              <a:gd name="connsiteX2" fmla="*/ 3172002 w 3172002"/>
              <a:gd name="connsiteY2" fmla="*/ 2284382 h 2284382"/>
              <a:gd name="connsiteX3" fmla="*/ 0 w 3172002"/>
              <a:gd name="connsiteY3" fmla="*/ 2284382 h 2284382"/>
            </a:gdLst>
            <a:ahLst/>
            <a:cxnLst>
              <a:cxn ang="0">
                <a:pos x="connsiteX0" y="connsiteY0"/>
              </a:cxn>
              <a:cxn ang="0">
                <a:pos x="connsiteX1" y="connsiteY1"/>
              </a:cxn>
              <a:cxn ang="0">
                <a:pos x="connsiteX2" y="connsiteY2"/>
              </a:cxn>
              <a:cxn ang="0">
                <a:pos x="connsiteX3" y="connsiteY3"/>
              </a:cxn>
            </a:cxnLst>
            <a:rect l="l" t="t" r="r" b="b"/>
            <a:pathLst>
              <a:path w="3172002" h="2284382">
                <a:moveTo>
                  <a:pt x="0" y="0"/>
                </a:moveTo>
                <a:lnTo>
                  <a:pt x="3172002" y="0"/>
                </a:lnTo>
                <a:lnTo>
                  <a:pt x="3172002" y="2284382"/>
                </a:lnTo>
                <a:lnTo>
                  <a:pt x="0" y="2284382"/>
                </a:lnTo>
                <a:close/>
              </a:path>
            </a:pathLst>
          </a:custGeom>
        </p:spPr>
        <p:txBody>
          <a:bodyPr wrap="square">
            <a:noAutofit/>
          </a:bodyPr>
          <a:lstStyle/>
          <a:p>
            <a:endParaRPr lang="zh-CN" altLang="en-US"/>
          </a:p>
        </p:txBody>
      </p:sp>
      <p:sp>
        <p:nvSpPr>
          <p:cNvPr id="12" name="任意多边形 11"/>
          <p:cNvSpPr>
            <a:spLocks noGrp="1"/>
          </p:cNvSpPr>
          <p:nvPr>
            <p:ph type="pic" sz="quarter" idx="12"/>
          </p:nvPr>
        </p:nvSpPr>
        <p:spPr>
          <a:xfrm>
            <a:off x="7857722" y="2040766"/>
            <a:ext cx="3172002" cy="2284382"/>
          </a:xfrm>
          <a:custGeom>
            <a:avLst/>
            <a:gdLst>
              <a:gd name="connsiteX0" fmla="*/ 0 w 3172002"/>
              <a:gd name="connsiteY0" fmla="*/ 0 h 2284382"/>
              <a:gd name="connsiteX1" fmla="*/ 3172002 w 3172002"/>
              <a:gd name="connsiteY1" fmla="*/ 0 h 2284382"/>
              <a:gd name="connsiteX2" fmla="*/ 3172002 w 3172002"/>
              <a:gd name="connsiteY2" fmla="*/ 2284382 h 2284382"/>
              <a:gd name="connsiteX3" fmla="*/ 0 w 3172002"/>
              <a:gd name="connsiteY3" fmla="*/ 2284382 h 2284382"/>
            </a:gdLst>
            <a:ahLst/>
            <a:cxnLst>
              <a:cxn ang="0">
                <a:pos x="connsiteX0" y="connsiteY0"/>
              </a:cxn>
              <a:cxn ang="0">
                <a:pos x="connsiteX1" y="connsiteY1"/>
              </a:cxn>
              <a:cxn ang="0">
                <a:pos x="connsiteX2" y="connsiteY2"/>
              </a:cxn>
              <a:cxn ang="0">
                <a:pos x="connsiteX3" y="connsiteY3"/>
              </a:cxn>
            </a:cxnLst>
            <a:rect l="l" t="t" r="r" b="b"/>
            <a:pathLst>
              <a:path w="3172002" h="2284382">
                <a:moveTo>
                  <a:pt x="0" y="0"/>
                </a:moveTo>
                <a:lnTo>
                  <a:pt x="3172002" y="0"/>
                </a:lnTo>
                <a:lnTo>
                  <a:pt x="3172002" y="2284382"/>
                </a:lnTo>
                <a:lnTo>
                  <a:pt x="0" y="2284382"/>
                </a:lnTo>
                <a:close/>
              </a:path>
            </a:pathLst>
          </a:custGeom>
        </p:spPr>
        <p:txBody>
          <a:bodyPr wrap="square">
            <a:noAutofit/>
          </a:bodyPr>
          <a:lstStyle/>
          <a:p>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2" name="任意多边形 11"/>
          <p:cNvSpPr>
            <a:spLocks noGrp="1"/>
          </p:cNvSpPr>
          <p:nvPr>
            <p:ph type="pic" sz="quarter" idx="10"/>
          </p:nvPr>
        </p:nvSpPr>
        <p:spPr>
          <a:xfrm>
            <a:off x="947284" y="1693013"/>
            <a:ext cx="2296935" cy="1808730"/>
          </a:xfrm>
          <a:custGeom>
            <a:avLst/>
            <a:gdLst>
              <a:gd name="connsiteX0" fmla="*/ 0 w 2296935"/>
              <a:gd name="connsiteY0" fmla="*/ 0 h 1808730"/>
              <a:gd name="connsiteX1" fmla="*/ 2296935 w 2296935"/>
              <a:gd name="connsiteY1" fmla="*/ 0 h 1808730"/>
              <a:gd name="connsiteX2" fmla="*/ 2296935 w 2296935"/>
              <a:gd name="connsiteY2" fmla="*/ 1808730 h 1808730"/>
              <a:gd name="connsiteX3" fmla="*/ 0 w 2296935"/>
              <a:gd name="connsiteY3" fmla="*/ 1808730 h 1808730"/>
            </a:gdLst>
            <a:ahLst/>
            <a:cxnLst>
              <a:cxn ang="0">
                <a:pos x="connsiteX0" y="connsiteY0"/>
              </a:cxn>
              <a:cxn ang="0">
                <a:pos x="connsiteX1" y="connsiteY1"/>
              </a:cxn>
              <a:cxn ang="0">
                <a:pos x="connsiteX2" y="connsiteY2"/>
              </a:cxn>
              <a:cxn ang="0">
                <a:pos x="connsiteX3" y="connsiteY3"/>
              </a:cxn>
            </a:cxnLst>
            <a:rect l="l" t="t" r="r" b="b"/>
            <a:pathLst>
              <a:path w="2296935" h="1808730">
                <a:moveTo>
                  <a:pt x="0" y="0"/>
                </a:moveTo>
                <a:lnTo>
                  <a:pt x="2296935" y="0"/>
                </a:lnTo>
                <a:lnTo>
                  <a:pt x="2296935" y="1808730"/>
                </a:lnTo>
                <a:lnTo>
                  <a:pt x="0" y="1808730"/>
                </a:lnTo>
                <a:close/>
              </a:path>
            </a:pathLst>
          </a:custGeom>
        </p:spPr>
        <p:txBody>
          <a:bodyPr wrap="square">
            <a:noAutofit/>
          </a:bodyPr>
          <a:lstStyle/>
          <a:p>
            <a:endParaRPr lang="zh-CN" altLang="en-US"/>
          </a:p>
        </p:txBody>
      </p:sp>
      <p:sp>
        <p:nvSpPr>
          <p:cNvPr id="15" name="任意多边形 14"/>
          <p:cNvSpPr>
            <a:spLocks noGrp="1"/>
          </p:cNvSpPr>
          <p:nvPr>
            <p:ph type="pic" sz="quarter" idx="11"/>
          </p:nvPr>
        </p:nvSpPr>
        <p:spPr>
          <a:xfrm>
            <a:off x="947284" y="4064282"/>
            <a:ext cx="2296935" cy="1808730"/>
          </a:xfrm>
          <a:custGeom>
            <a:avLst/>
            <a:gdLst>
              <a:gd name="connsiteX0" fmla="*/ 0 w 2296935"/>
              <a:gd name="connsiteY0" fmla="*/ 0 h 1808730"/>
              <a:gd name="connsiteX1" fmla="*/ 2296935 w 2296935"/>
              <a:gd name="connsiteY1" fmla="*/ 0 h 1808730"/>
              <a:gd name="connsiteX2" fmla="*/ 2296935 w 2296935"/>
              <a:gd name="connsiteY2" fmla="*/ 1808730 h 1808730"/>
              <a:gd name="connsiteX3" fmla="*/ 0 w 2296935"/>
              <a:gd name="connsiteY3" fmla="*/ 1808730 h 1808730"/>
            </a:gdLst>
            <a:ahLst/>
            <a:cxnLst>
              <a:cxn ang="0">
                <a:pos x="connsiteX0" y="connsiteY0"/>
              </a:cxn>
              <a:cxn ang="0">
                <a:pos x="connsiteX1" y="connsiteY1"/>
              </a:cxn>
              <a:cxn ang="0">
                <a:pos x="connsiteX2" y="connsiteY2"/>
              </a:cxn>
              <a:cxn ang="0">
                <a:pos x="connsiteX3" y="connsiteY3"/>
              </a:cxn>
            </a:cxnLst>
            <a:rect l="l" t="t" r="r" b="b"/>
            <a:pathLst>
              <a:path w="2296935" h="1808730">
                <a:moveTo>
                  <a:pt x="0" y="0"/>
                </a:moveTo>
                <a:lnTo>
                  <a:pt x="2296935" y="0"/>
                </a:lnTo>
                <a:lnTo>
                  <a:pt x="2296935" y="1808730"/>
                </a:lnTo>
                <a:lnTo>
                  <a:pt x="0" y="1808730"/>
                </a:lnTo>
                <a:close/>
              </a:path>
            </a:pathLst>
          </a:custGeom>
        </p:spPr>
        <p:txBody>
          <a:bodyPr wrap="square">
            <a:noAutofit/>
          </a:bodyPr>
          <a:lstStyle/>
          <a:p>
            <a:endParaRPr lang="zh-CN" altLang="en-US"/>
          </a:p>
        </p:txBody>
      </p:sp>
      <p:sp>
        <p:nvSpPr>
          <p:cNvPr id="13" name="任意多边形 12"/>
          <p:cNvSpPr>
            <a:spLocks noGrp="1"/>
          </p:cNvSpPr>
          <p:nvPr>
            <p:ph type="pic" sz="quarter" idx="12"/>
          </p:nvPr>
        </p:nvSpPr>
        <p:spPr>
          <a:xfrm>
            <a:off x="6202511" y="1693013"/>
            <a:ext cx="2296935" cy="1808730"/>
          </a:xfrm>
          <a:custGeom>
            <a:avLst/>
            <a:gdLst>
              <a:gd name="connsiteX0" fmla="*/ 0 w 2296935"/>
              <a:gd name="connsiteY0" fmla="*/ 0 h 1808730"/>
              <a:gd name="connsiteX1" fmla="*/ 2296935 w 2296935"/>
              <a:gd name="connsiteY1" fmla="*/ 0 h 1808730"/>
              <a:gd name="connsiteX2" fmla="*/ 2296935 w 2296935"/>
              <a:gd name="connsiteY2" fmla="*/ 1808730 h 1808730"/>
              <a:gd name="connsiteX3" fmla="*/ 0 w 2296935"/>
              <a:gd name="connsiteY3" fmla="*/ 1808730 h 1808730"/>
            </a:gdLst>
            <a:ahLst/>
            <a:cxnLst>
              <a:cxn ang="0">
                <a:pos x="connsiteX0" y="connsiteY0"/>
              </a:cxn>
              <a:cxn ang="0">
                <a:pos x="connsiteX1" y="connsiteY1"/>
              </a:cxn>
              <a:cxn ang="0">
                <a:pos x="connsiteX2" y="connsiteY2"/>
              </a:cxn>
              <a:cxn ang="0">
                <a:pos x="connsiteX3" y="connsiteY3"/>
              </a:cxn>
            </a:cxnLst>
            <a:rect l="l" t="t" r="r" b="b"/>
            <a:pathLst>
              <a:path w="2296935" h="1808730">
                <a:moveTo>
                  <a:pt x="0" y="0"/>
                </a:moveTo>
                <a:lnTo>
                  <a:pt x="2296935" y="0"/>
                </a:lnTo>
                <a:lnTo>
                  <a:pt x="2296935" y="1808730"/>
                </a:lnTo>
                <a:lnTo>
                  <a:pt x="0" y="1808730"/>
                </a:lnTo>
                <a:close/>
              </a:path>
            </a:pathLst>
          </a:custGeom>
        </p:spPr>
        <p:txBody>
          <a:bodyPr wrap="square">
            <a:noAutofit/>
          </a:bodyPr>
          <a:lstStyle/>
          <a:p>
            <a:endParaRPr lang="zh-CN" altLang="en-US"/>
          </a:p>
        </p:txBody>
      </p:sp>
      <p:sp>
        <p:nvSpPr>
          <p:cNvPr id="14" name="任意多边形 13"/>
          <p:cNvSpPr>
            <a:spLocks noGrp="1"/>
          </p:cNvSpPr>
          <p:nvPr>
            <p:ph type="pic" sz="quarter" idx="13"/>
          </p:nvPr>
        </p:nvSpPr>
        <p:spPr>
          <a:xfrm>
            <a:off x="6202511" y="4064282"/>
            <a:ext cx="2296935" cy="1808730"/>
          </a:xfrm>
          <a:custGeom>
            <a:avLst/>
            <a:gdLst>
              <a:gd name="connsiteX0" fmla="*/ 0 w 2296935"/>
              <a:gd name="connsiteY0" fmla="*/ 0 h 1808730"/>
              <a:gd name="connsiteX1" fmla="*/ 2296935 w 2296935"/>
              <a:gd name="connsiteY1" fmla="*/ 0 h 1808730"/>
              <a:gd name="connsiteX2" fmla="*/ 2296935 w 2296935"/>
              <a:gd name="connsiteY2" fmla="*/ 1808730 h 1808730"/>
              <a:gd name="connsiteX3" fmla="*/ 0 w 2296935"/>
              <a:gd name="connsiteY3" fmla="*/ 1808730 h 1808730"/>
            </a:gdLst>
            <a:ahLst/>
            <a:cxnLst>
              <a:cxn ang="0">
                <a:pos x="connsiteX0" y="connsiteY0"/>
              </a:cxn>
              <a:cxn ang="0">
                <a:pos x="connsiteX1" y="connsiteY1"/>
              </a:cxn>
              <a:cxn ang="0">
                <a:pos x="connsiteX2" y="connsiteY2"/>
              </a:cxn>
              <a:cxn ang="0">
                <a:pos x="connsiteX3" y="connsiteY3"/>
              </a:cxn>
            </a:cxnLst>
            <a:rect l="l" t="t" r="r" b="b"/>
            <a:pathLst>
              <a:path w="2296935" h="1808730">
                <a:moveTo>
                  <a:pt x="0" y="0"/>
                </a:moveTo>
                <a:lnTo>
                  <a:pt x="2296935" y="0"/>
                </a:lnTo>
                <a:lnTo>
                  <a:pt x="2296935" y="1808730"/>
                </a:lnTo>
                <a:lnTo>
                  <a:pt x="0" y="1808730"/>
                </a:lnTo>
                <a:close/>
              </a:path>
            </a:pathLst>
          </a:custGeom>
        </p:spPr>
        <p:txBody>
          <a:bodyPr wrap="square">
            <a:noAutofit/>
          </a:bodyPr>
          <a:lstStyle/>
          <a:p>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2" name="任意多边形 11"/>
          <p:cNvSpPr>
            <a:spLocks noGrp="1"/>
          </p:cNvSpPr>
          <p:nvPr>
            <p:ph type="pic" sz="quarter" idx="10"/>
          </p:nvPr>
        </p:nvSpPr>
        <p:spPr>
          <a:xfrm>
            <a:off x="4575115" y="2333726"/>
            <a:ext cx="2981263" cy="2981261"/>
          </a:xfrm>
          <a:custGeom>
            <a:avLst/>
            <a:gdLst>
              <a:gd name="connsiteX0" fmla="*/ 1490632 w 2981263"/>
              <a:gd name="connsiteY0" fmla="*/ 0 h 2981261"/>
              <a:gd name="connsiteX1" fmla="*/ 2981263 w 2981263"/>
              <a:gd name="connsiteY1" fmla="*/ 1490631 h 2981261"/>
              <a:gd name="connsiteX2" fmla="*/ 1490632 w 2981263"/>
              <a:gd name="connsiteY2" fmla="*/ 2981261 h 2981261"/>
              <a:gd name="connsiteX3" fmla="*/ 0 w 2981263"/>
              <a:gd name="connsiteY3" fmla="*/ 1490631 h 2981261"/>
              <a:gd name="connsiteX4" fmla="*/ 1490632 w 2981263"/>
              <a:gd name="connsiteY4" fmla="*/ 0 h 2981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1263" h="2981261">
                <a:moveTo>
                  <a:pt x="1490632" y="0"/>
                </a:moveTo>
                <a:cubicBezTo>
                  <a:pt x="2313885" y="0"/>
                  <a:pt x="2981263" y="667378"/>
                  <a:pt x="2981263" y="1490631"/>
                </a:cubicBezTo>
                <a:cubicBezTo>
                  <a:pt x="2981263" y="2313884"/>
                  <a:pt x="2313885" y="2981261"/>
                  <a:pt x="1490632" y="2981261"/>
                </a:cubicBezTo>
                <a:cubicBezTo>
                  <a:pt x="667379" y="2981261"/>
                  <a:pt x="0" y="2313884"/>
                  <a:pt x="0" y="1490631"/>
                </a:cubicBezTo>
                <a:cubicBezTo>
                  <a:pt x="0" y="667378"/>
                  <a:pt x="667379" y="0"/>
                  <a:pt x="1490632" y="0"/>
                </a:cubicBezTo>
                <a:close/>
              </a:path>
            </a:pathLst>
          </a:custGeom>
          <a:ln w="38100">
            <a:solidFill>
              <a:schemeClr val="bg1"/>
            </a:solidFill>
          </a:ln>
        </p:spPr>
        <p:txBody>
          <a:bodyPr wrap="square">
            <a:noAutofit/>
          </a:bodyPr>
          <a:lstStyle/>
          <a:p>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2" name="任意多边形 11"/>
          <p:cNvSpPr>
            <a:spLocks noGrp="1"/>
          </p:cNvSpPr>
          <p:nvPr>
            <p:ph type="pic" sz="quarter" idx="10"/>
          </p:nvPr>
        </p:nvSpPr>
        <p:spPr>
          <a:xfrm>
            <a:off x="903290" y="2683826"/>
            <a:ext cx="3679641" cy="3356839"/>
          </a:xfrm>
          <a:custGeom>
            <a:avLst/>
            <a:gdLst>
              <a:gd name="connsiteX0" fmla="*/ 0 w 3679641"/>
              <a:gd name="connsiteY0" fmla="*/ 0 h 3356839"/>
              <a:gd name="connsiteX1" fmla="*/ 3679641 w 3679641"/>
              <a:gd name="connsiteY1" fmla="*/ 0 h 3356839"/>
              <a:gd name="connsiteX2" fmla="*/ 3679641 w 3679641"/>
              <a:gd name="connsiteY2" fmla="*/ 3356839 h 3356839"/>
              <a:gd name="connsiteX3" fmla="*/ 0 w 3679641"/>
              <a:gd name="connsiteY3" fmla="*/ 3356839 h 3356839"/>
            </a:gdLst>
            <a:ahLst/>
            <a:cxnLst>
              <a:cxn ang="0">
                <a:pos x="connsiteX0" y="connsiteY0"/>
              </a:cxn>
              <a:cxn ang="0">
                <a:pos x="connsiteX1" y="connsiteY1"/>
              </a:cxn>
              <a:cxn ang="0">
                <a:pos x="connsiteX2" y="connsiteY2"/>
              </a:cxn>
              <a:cxn ang="0">
                <a:pos x="connsiteX3" y="connsiteY3"/>
              </a:cxn>
            </a:cxnLst>
            <a:rect l="l" t="t" r="r" b="b"/>
            <a:pathLst>
              <a:path w="3679641" h="3356839">
                <a:moveTo>
                  <a:pt x="0" y="0"/>
                </a:moveTo>
                <a:lnTo>
                  <a:pt x="3679641" y="0"/>
                </a:lnTo>
                <a:lnTo>
                  <a:pt x="3679641" y="3356839"/>
                </a:lnTo>
                <a:lnTo>
                  <a:pt x="0" y="3356839"/>
                </a:lnTo>
                <a:close/>
              </a:path>
            </a:pathLst>
          </a:custGeom>
        </p:spPr>
        <p:txBody>
          <a:bodyPr wrap="square">
            <a:noAutofit/>
          </a:bodyPr>
          <a:lstStyle/>
          <a:p>
            <a:endParaRPr lang="zh-CN" altLang="en-US"/>
          </a:p>
        </p:txBody>
      </p:sp>
      <p:sp>
        <p:nvSpPr>
          <p:cNvPr id="13" name="任意多边形 12"/>
          <p:cNvSpPr>
            <a:spLocks noGrp="1"/>
          </p:cNvSpPr>
          <p:nvPr>
            <p:ph type="pic" sz="quarter" idx="11"/>
          </p:nvPr>
        </p:nvSpPr>
        <p:spPr>
          <a:xfrm>
            <a:off x="4726981" y="1509486"/>
            <a:ext cx="2766616" cy="2237893"/>
          </a:xfrm>
          <a:custGeom>
            <a:avLst/>
            <a:gdLst>
              <a:gd name="connsiteX0" fmla="*/ 0 w 2766616"/>
              <a:gd name="connsiteY0" fmla="*/ 0 h 2237893"/>
              <a:gd name="connsiteX1" fmla="*/ 2766616 w 2766616"/>
              <a:gd name="connsiteY1" fmla="*/ 0 h 2237893"/>
              <a:gd name="connsiteX2" fmla="*/ 2766616 w 2766616"/>
              <a:gd name="connsiteY2" fmla="*/ 2237893 h 2237893"/>
              <a:gd name="connsiteX3" fmla="*/ 0 w 2766616"/>
              <a:gd name="connsiteY3" fmla="*/ 2237893 h 2237893"/>
            </a:gdLst>
            <a:ahLst/>
            <a:cxnLst>
              <a:cxn ang="0">
                <a:pos x="connsiteX0" y="connsiteY0"/>
              </a:cxn>
              <a:cxn ang="0">
                <a:pos x="connsiteX1" y="connsiteY1"/>
              </a:cxn>
              <a:cxn ang="0">
                <a:pos x="connsiteX2" y="connsiteY2"/>
              </a:cxn>
              <a:cxn ang="0">
                <a:pos x="connsiteX3" y="connsiteY3"/>
              </a:cxn>
            </a:cxnLst>
            <a:rect l="l" t="t" r="r" b="b"/>
            <a:pathLst>
              <a:path w="2766616" h="2237893">
                <a:moveTo>
                  <a:pt x="0" y="0"/>
                </a:moveTo>
                <a:lnTo>
                  <a:pt x="2766616" y="0"/>
                </a:lnTo>
                <a:lnTo>
                  <a:pt x="2766616" y="2237893"/>
                </a:lnTo>
                <a:lnTo>
                  <a:pt x="0" y="2237893"/>
                </a:lnTo>
                <a:close/>
              </a:path>
            </a:pathLst>
          </a:custGeom>
        </p:spPr>
        <p:txBody>
          <a:bodyPr wrap="square">
            <a:noAutofit/>
          </a:bodyPr>
          <a:lstStyle/>
          <a:p>
            <a:endParaRPr lang="zh-CN" altLang="en-US"/>
          </a:p>
        </p:txBody>
      </p:sp>
      <p:sp>
        <p:nvSpPr>
          <p:cNvPr id="15" name="任意多边形 14"/>
          <p:cNvSpPr>
            <a:spLocks noGrp="1"/>
          </p:cNvSpPr>
          <p:nvPr>
            <p:ph type="pic" sz="quarter" idx="12"/>
          </p:nvPr>
        </p:nvSpPr>
        <p:spPr>
          <a:xfrm>
            <a:off x="4726981" y="3849857"/>
            <a:ext cx="2766616" cy="2190808"/>
          </a:xfrm>
          <a:custGeom>
            <a:avLst/>
            <a:gdLst>
              <a:gd name="connsiteX0" fmla="*/ 0 w 2766616"/>
              <a:gd name="connsiteY0" fmla="*/ 0 h 2190808"/>
              <a:gd name="connsiteX1" fmla="*/ 2766616 w 2766616"/>
              <a:gd name="connsiteY1" fmla="*/ 0 h 2190808"/>
              <a:gd name="connsiteX2" fmla="*/ 2766616 w 2766616"/>
              <a:gd name="connsiteY2" fmla="*/ 2190808 h 2190808"/>
              <a:gd name="connsiteX3" fmla="*/ 0 w 2766616"/>
              <a:gd name="connsiteY3" fmla="*/ 2190808 h 2190808"/>
            </a:gdLst>
            <a:ahLst/>
            <a:cxnLst>
              <a:cxn ang="0">
                <a:pos x="connsiteX0" y="connsiteY0"/>
              </a:cxn>
              <a:cxn ang="0">
                <a:pos x="connsiteX1" y="connsiteY1"/>
              </a:cxn>
              <a:cxn ang="0">
                <a:pos x="connsiteX2" y="connsiteY2"/>
              </a:cxn>
              <a:cxn ang="0">
                <a:pos x="connsiteX3" y="connsiteY3"/>
              </a:cxn>
            </a:cxnLst>
            <a:rect l="l" t="t" r="r" b="b"/>
            <a:pathLst>
              <a:path w="2766616" h="2190808">
                <a:moveTo>
                  <a:pt x="0" y="0"/>
                </a:moveTo>
                <a:lnTo>
                  <a:pt x="2766616" y="0"/>
                </a:lnTo>
                <a:lnTo>
                  <a:pt x="2766616" y="2190808"/>
                </a:lnTo>
                <a:lnTo>
                  <a:pt x="0" y="2190808"/>
                </a:lnTo>
                <a:close/>
              </a:path>
            </a:pathLst>
          </a:custGeom>
        </p:spPr>
        <p:txBody>
          <a:bodyPr wrap="square">
            <a:noAutofit/>
          </a:bodyPr>
          <a:lstStyle/>
          <a:p>
            <a:endParaRPr lang="zh-CN" altLang="en-US"/>
          </a:p>
        </p:txBody>
      </p:sp>
      <p:sp>
        <p:nvSpPr>
          <p:cNvPr id="14" name="任意多边形 13"/>
          <p:cNvSpPr>
            <a:spLocks noGrp="1"/>
          </p:cNvSpPr>
          <p:nvPr>
            <p:ph type="pic" sz="quarter" idx="13"/>
          </p:nvPr>
        </p:nvSpPr>
        <p:spPr>
          <a:xfrm>
            <a:off x="7637647" y="1509486"/>
            <a:ext cx="3679643" cy="3356839"/>
          </a:xfrm>
          <a:custGeom>
            <a:avLst/>
            <a:gdLst>
              <a:gd name="connsiteX0" fmla="*/ 0 w 3679643"/>
              <a:gd name="connsiteY0" fmla="*/ 0 h 3356839"/>
              <a:gd name="connsiteX1" fmla="*/ 3679643 w 3679643"/>
              <a:gd name="connsiteY1" fmla="*/ 0 h 3356839"/>
              <a:gd name="connsiteX2" fmla="*/ 3679643 w 3679643"/>
              <a:gd name="connsiteY2" fmla="*/ 3356839 h 3356839"/>
              <a:gd name="connsiteX3" fmla="*/ 0 w 3679643"/>
              <a:gd name="connsiteY3" fmla="*/ 3356839 h 3356839"/>
            </a:gdLst>
            <a:ahLst/>
            <a:cxnLst>
              <a:cxn ang="0">
                <a:pos x="connsiteX0" y="connsiteY0"/>
              </a:cxn>
              <a:cxn ang="0">
                <a:pos x="connsiteX1" y="connsiteY1"/>
              </a:cxn>
              <a:cxn ang="0">
                <a:pos x="connsiteX2" y="connsiteY2"/>
              </a:cxn>
              <a:cxn ang="0">
                <a:pos x="connsiteX3" y="connsiteY3"/>
              </a:cxn>
            </a:cxnLst>
            <a:rect l="l" t="t" r="r" b="b"/>
            <a:pathLst>
              <a:path w="3679643" h="3356839">
                <a:moveTo>
                  <a:pt x="0" y="0"/>
                </a:moveTo>
                <a:lnTo>
                  <a:pt x="3679643" y="0"/>
                </a:lnTo>
                <a:lnTo>
                  <a:pt x="3679643" y="3356839"/>
                </a:lnTo>
                <a:lnTo>
                  <a:pt x="0" y="3356839"/>
                </a:lnTo>
                <a:close/>
              </a:path>
            </a:pathLst>
          </a:custGeom>
        </p:spPr>
        <p:txBody>
          <a:bodyPr wrap="square">
            <a:noAutofit/>
          </a:bodyPr>
          <a:lstStyle/>
          <a:p>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image" Target="../media/image1.jpe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11" cstate="print"/>
          <a:srcRect l="67000" b="66627"/>
          <a:stretch>
            <a:fillRect/>
          </a:stretch>
        </p:blipFill>
        <p:spPr>
          <a:xfrm>
            <a:off x="0" y="-2"/>
            <a:ext cx="12192000" cy="685800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image" Target="../media/image2.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9" Type="http://schemas.openxmlformats.org/officeDocument/2006/relationships/tags" Target="../tags/tag13.xml"/><Relationship Id="rId8" Type="http://schemas.openxmlformats.org/officeDocument/2006/relationships/tags" Target="../tags/tag12.xml"/><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5" Type="http://schemas.openxmlformats.org/officeDocument/2006/relationships/notesSlide" Target="../notesSlides/notesSlide4.xml"/><Relationship Id="rId14" Type="http://schemas.openxmlformats.org/officeDocument/2006/relationships/slideLayout" Target="../slideLayouts/slideLayout3.xml"/><Relationship Id="rId13" Type="http://schemas.openxmlformats.org/officeDocument/2006/relationships/tags" Target="../tags/tag17.xml"/><Relationship Id="rId12" Type="http://schemas.openxmlformats.org/officeDocument/2006/relationships/tags" Target="../tags/tag16.xml"/><Relationship Id="rId11" Type="http://schemas.openxmlformats.org/officeDocument/2006/relationships/tags" Target="../tags/tag15.xml"/><Relationship Id="rId10" Type="http://schemas.openxmlformats.org/officeDocument/2006/relationships/tags" Target="../tags/tag14.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5" Type="http://schemas.openxmlformats.org/officeDocument/2006/relationships/notesSlide" Target="../notesSlides/notesSlide5.xml"/><Relationship Id="rId14" Type="http://schemas.openxmlformats.org/officeDocument/2006/relationships/slideLayout" Target="../slideLayouts/slideLayout3.xml"/><Relationship Id="rId13" Type="http://schemas.openxmlformats.org/officeDocument/2006/relationships/tags" Target="../tags/tag30.xml"/><Relationship Id="rId12" Type="http://schemas.openxmlformats.org/officeDocument/2006/relationships/tags" Target="../tags/tag29.xml"/><Relationship Id="rId11" Type="http://schemas.openxmlformats.org/officeDocument/2006/relationships/tags" Target="../tags/tag28.xml"/><Relationship Id="rId10" Type="http://schemas.openxmlformats.org/officeDocument/2006/relationships/tags" Target="../tags/tag27.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9" Type="http://schemas.openxmlformats.org/officeDocument/2006/relationships/tags" Target="../tags/tag39.xml"/><Relationship Id="rId8" Type="http://schemas.openxmlformats.org/officeDocument/2006/relationships/tags" Target="../tags/tag38.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tags" Target="../tags/tag32.xml"/><Relationship Id="rId11" Type="http://schemas.openxmlformats.org/officeDocument/2006/relationships/notesSlide" Target="../notesSlides/notesSlide6.xml"/><Relationship Id="rId10" Type="http://schemas.openxmlformats.org/officeDocument/2006/relationships/slideLayout" Target="../slideLayouts/slideLayout3.xml"/><Relationship Id="rId1" Type="http://schemas.openxmlformats.org/officeDocument/2006/relationships/tags" Target="../tags/tag31.xml"/></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tags" Target="../tags/tag47.xml"/><Relationship Id="rId7" Type="http://schemas.openxmlformats.org/officeDocument/2006/relationships/tags" Target="../tags/tag46.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tags" Target="../tags/tag41.xml"/><Relationship Id="rId10" Type="http://schemas.openxmlformats.org/officeDocument/2006/relationships/notesSlide" Target="../notesSlides/notesSlide7.xml"/><Relationship Id="rId1" Type="http://schemas.openxmlformats.org/officeDocument/2006/relationships/tags" Target="../tags/tag40.xml"/></Relationships>
</file>

<file path=ppt/slides/_rels/slide8.xml.rels><?xml version="1.0" encoding="UTF-8" standalone="yes"?>
<Relationships xmlns="http://schemas.openxmlformats.org/package/2006/relationships"><Relationship Id="rId9" Type="http://schemas.openxmlformats.org/officeDocument/2006/relationships/notesSlide" Target="../notesSlides/notesSlide8.xml"/><Relationship Id="rId8" Type="http://schemas.openxmlformats.org/officeDocument/2006/relationships/slideLayout" Target="../slideLayouts/slideLayout10.xml"/><Relationship Id="rId7" Type="http://schemas.openxmlformats.org/officeDocument/2006/relationships/tags" Target="../tags/tag50.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tags" Target="../tags/tag49.xml"/><Relationship Id="rId1" Type="http://schemas.openxmlformats.org/officeDocument/2006/relationships/tags" Target="../tags/tag4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9" Type="http://schemas.openxmlformats.org/officeDocument/2006/relationships/tags" Target="../tags/tag58.xml"/><Relationship Id="rId8" Type="http://schemas.openxmlformats.org/officeDocument/2006/relationships/tags" Target="../tags/tag57.xml"/><Relationship Id="rId7" Type="http://schemas.openxmlformats.org/officeDocument/2006/relationships/tags" Target="../tags/tag56.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 Id="rId3" Type="http://schemas.openxmlformats.org/officeDocument/2006/relationships/tags" Target="../tags/tag52.xml"/><Relationship Id="rId2" Type="http://schemas.openxmlformats.org/officeDocument/2006/relationships/tags" Target="../tags/tag51.xml"/><Relationship Id="rId14" Type="http://schemas.openxmlformats.org/officeDocument/2006/relationships/notesSlide" Target="../notesSlides/notesSlide10.xml"/><Relationship Id="rId13" Type="http://schemas.openxmlformats.org/officeDocument/2006/relationships/slideLayout" Target="../slideLayouts/slideLayout9.xml"/><Relationship Id="rId12" Type="http://schemas.openxmlformats.org/officeDocument/2006/relationships/tags" Target="../tags/tag61.xml"/><Relationship Id="rId11" Type="http://schemas.openxmlformats.org/officeDocument/2006/relationships/tags" Target="../tags/tag60.xml"/><Relationship Id="rId10" Type="http://schemas.openxmlformats.org/officeDocument/2006/relationships/tags" Target="../tags/tag59.xml"/><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9" Type="http://schemas.openxmlformats.org/officeDocument/2006/relationships/tags" Target="../tags/tag69.xml"/><Relationship Id="rId8" Type="http://schemas.openxmlformats.org/officeDocument/2006/relationships/tags" Target="../tags/tag68.xml"/><Relationship Id="rId7" Type="http://schemas.openxmlformats.org/officeDocument/2006/relationships/image" Target="../media/image8.png"/><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4" Type="http://schemas.openxmlformats.org/officeDocument/2006/relationships/notesSlide" Target="../notesSlides/notesSlide11.xml"/><Relationship Id="rId23" Type="http://schemas.openxmlformats.org/officeDocument/2006/relationships/slideLayout" Target="../slideLayouts/slideLayout3.xml"/><Relationship Id="rId22" Type="http://schemas.openxmlformats.org/officeDocument/2006/relationships/tags" Target="../tags/tag79.xml"/><Relationship Id="rId21" Type="http://schemas.openxmlformats.org/officeDocument/2006/relationships/tags" Target="../tags/tag78.xml"/><Relationship Id="rId20" Type="http://schemas.openxmlformats.org/officeDocument/2006/relationships/tags" Target="../tags/tag77.xml"/><Relationship Id="rId2" Type="http://schemas.openxmlformats.org/officeDocument/2006/relationships/tags" Target="../tags/tag63.xml"/><Relationship Id="rId19" Type="http://schemas.openxmlformats.org/officeDocument/2006/relationships/tags" Target="../tags/tag76.xml"/><Relationship Id="rId18" Type="http://schemas.openxmlformats.org/officeDocument/2006/relationships/tags" Target="../tags/tag75.xml"/><Relationship Id="rId17" Type="http://schemas.openxmlformats.org/officeDocument/2006/relationships/tags" Target="../tags/tag74.xml"/><Relationship Id="rId16" Type="http://schemas.openxmlformats.org/officeDocument/2006/relationships/image" Target="../media/image11.png"/><Relationship Id="rId15" Type="http://schemas.openxmlformats.org/officeDocument/2006/relationships/tags" Target="../tags/tag73.xml"/><Relationship Id="rId14" Type="http://schemas.openxmlformats.org/officeDocument/2006/relationships/tags" Target="../tags/tag72.xml"/><Relationship Id="rId13" Type="http://schemas.openxmlformats.org/officeDocument/2006/relationships/image" Target="../media/image10.png"/><Relationship Id="rId12" Type="http://schemas.openxmlformats.org/officeDocument/2006/relationships/tags" Target="../tags/tag71.xml"/><Relationship Id="rId11" Type="http://schemas.openxmlformats.org/officeDocument/2006/relationships/tags" Target="../tags/tag70.xml"/><Relationship Id="rId10" Type="http://schemas.openxmlformats.org/officeDocument/2006/relationships/image" Target="../media/image9.png"/><Relationship Id="rId1" Type="http://schemas.openxmlformats.org/officeDocument/2006/relationships/tags" Target="../tags/tag62.xml"/></Relationships>
</file>

<file path=ppt/slides/_rels/slide12.xml.rels><?xml version="1.0" encoding="UTF-8" standalone="yes"?>
<Relationships xmlns="http://schemas.openxmlformats.org/package/2006/relationships"><Relationship Id="rId9" Type="http://schemas.openxmlformats.org/officeDocument/2006/relationships/tags" Target="../tags/tag88.xml"/><Relationship Id="rId8" Type="http://schemas.openxmlformats.org/officeDocument/2006/relationships/tags" Target="../tags/tag87.xml"/><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3" Type="http://schemas.openxmlformats.org/officeDocument/2006/relationships/notesSlide" Target="../notesSlides/notesSlide12.xml"/><Relationship Id="rId22" Type="http://schemas.openxmlformats.org/officeDocument/2006/relationships/slideLayout" Target="../slideLayouts/slideLayout3.xml"/><Relationship Id="rId21" Type="http://schemas.openxmlformats.org/officeDocument/2006/relationships/tags" Target="../tags/tag100.xml"/><Relationship Id="rId20" Type="http://schemas.openxmlformats.org/officeDocument/2006/relationships/tags" Target="../tags/tag99.xml"/><Relationship Id="rId2" Type="http://schemas.openxmlformats.org/officeDocument/2006/relationships/tags" Target="../tags/tag81.xml"/><Relationship Id="rId19" Type="http://schemas.openxmlformats.org/officeDocument/2006/relationships/tags" Target="../tags/tag98.xml"/><Relationship Id="rId18" Type="http://schemas.openxmlformats.org/officeDocument/2006/relationships/tags" Target="../tags/tag97.xml"/><Relationship Id="rId17" Type="http://schemas.openxmlformats.org/officeDocument/2006/relationships/tags" Target="../tags/tag96.xml"/><Relationship Id="rId16" Type="http://schemas.openxmlformats.org/officeDocument/2006/relationships/tags" Target="../tags/tag95.xml"/><Relationship Id="rId15" Type="http://schemas.openxmlformats.org/officeDocument/2006/relationships/tags" Target="../tags/tag94.xml"/><Relationship Id="rId14" Type="http://schemas.openxmlformats.org/officeDocument/2006/relationships/tags" Target="../tags/tag93.xml"/><Relationship Id="rId13" Type="http://schemas.openxmlformats.org/officeDocument/2006/relationships/tags" Target="../tags/tag92.xml"/><Relationship Id="rId12" Type="http://schemas.openxmlformats.org/officeDocument/2006/relationships/tags" Target="../tags/tag91.xml"/><Relationship Id="rId11" Type="http://schemas.openxmlformats.org/officeDocument/2006/relationships/tags" Target="../tags/tag90.xml"/><Relationship Id="rId10" Type="http://schemas.openxmlformats.org/officeDocument/2006/relationships/tags" Target="../tags/tag89.xml"/><Relationship Id="rId1" Type="http://schemas.openxmlformats.org/officeDocument/2006/relationships/tags" Target="../tags/tag80.xml"/></Relationships>
</file>

<file path=ppt/slides/_rels/slide13.xml.rels><?xml version="1.0" encoding="UTF-8" standalone="yes"?>
<Relationships xmlns="http://schemas.openxmlformats.org/package/2006/relationships"><Relationship Id="rId9" Type="http://schemas.openxmlformats.org/officeDocument/2006/relationships/tags" Target="../tags/tag109.xml"/><Relationship Id="rId8" Type="http://schemas.openxmlformats.org/officeDocument/2006/relationships/tags" Target="../tags/tag108.xml"/><Relationship Id="rId7" Type="http://schemas.openxmlformats.org/officeDocument/2006/relationships/tags" Target="../tags/tag107.xml"/><Relationship Id="rId6" Type="http://schemas.openxmlformats.org/officeDocument/2006/relationships/tags" Target="../tags/tag106.xml"/><Relationship Id="rId5" Type="http://schemas.openxmlformats.org/officeDocument/2006/relationships/tags" Target="../tags/tag105.xml"/><Relationship Id="rId4" Type="http://schemas.openxmlformats.org/officeDocument/2006/relationships/tags" Target="../tags/tag104.xml"/><Relationship Id="rId3" Type="http://schemas.openxmlformats.org/officeDocument/2006/relationships/tags" Target="../tags/tag103.xml"/><Relationship Id="rId2" Type="http://schemas.openxmlformats.org/officeDocument/2006/relationships/tags" Target="../tags/tag102.xml"/><Relationship Id="rId17" Type="http://schemas.openxmlformats.org/officeDocument/2006/relationships/notesSlide" Target="../notesSlides/notesSlide13.xml"/><Relationship Id="rId16" Type="http://schemas.openxmlformats.org/officeDocument/2006/relationships/slideLayout" Target="../slideLayouts/slideLayout3.xml"/><Relationship Id="rId15" Type="http://schemas.openxmlformats.org/officeDocument/2006/relationships/tags" Target="../tags/tag115.xml"/><Relationship Id="rId14" Type="http://schemas.openxmlformats.org/officeDocument/2006/relationships/tags" Target="../tags/tag114.xml"/><Relationship Id="rId13" Type="http://schemas.openxmlformats.org/officeDocument/2006/relationships/tags" Target="../tags/tag113.xml"/><Relationship Id="rId12" Type="http://schemas.openxmlformats.org/officeDocument/2006/relationships/tags" Target="../tags/tag112.xml"/><Relationship Id="rId11" Type="http://schemas.openxmlformats.org/officeDocument/2006/relationships/tags" Target="../tags/tag111.xml"/><Relationship Id="rId10" Type="http://schemas.openxmlformats.org/officeDocument/2006/relationships/tags" Target="../tags/tag110.xml"/><Relationship Id="rId1" Type="http://schemas.openxmlformats.org/officeDocument/2006/relationships/tags" Target="../tags/tag10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9" Type="http://schemas.openxmlformats.org/officeDocument/2006/relationships/tags" Target="../tags/tag124.xml"/><Relationship Id="rId8" Type="http://schemas.openxmlformats.org/officeDocument/2006/relationships/tags" Target="../tags/tag123.xml"/><Relationship Id="rId7" Type="http://schemas.openxmlformats.org/officeDocument/2006/relationships/tags" Target="../tags/tag122.xml"/><Relationship Id="rId6" Type="http://schemas.openxmlformats.org/officeDocument/2006/relationships/tags" Target="../tags/tag121.xml"/><Relationship Id="rId5" Type="http://schemas.openxmlformats.org/officeDocument/2006/relationships/tags" Target="../tags/tag120.xml"/><Relationship Id="rId4" Type="http://schemas.openxmlformats.org/officeDocument/2006/relationships/tags" Target="../tags/tag119.xml"/><Relationship Id="rId3" Type="http://schemas.openxmlformats.org/officeDocument/2006/relationships/tags" Target="../tags/tag118.xml"/><Relationship Id="rId24" Type="http://schemas.openxmlformats.org/officeDocument/2006/relationships/notesSlide" Target="../notesSlides/notesSlide15.xml"/><Relationship Id="rId23" Type="http://schemas.openxmlformats.org/officeDocument/2006/relationships/slideLayout" Target="../slideLayouts/slideLayout3.xml"/><Relationship Id="rId22" Type="http://schemas.openxmlformats.org/officeDocument/2006/relationships/tags" Target="../tags/tag137.xml"/><Relationship Id="rId21" Type="http://schemas.openxmlformats.org/officeDocument/2006/relationships/tags" Target="../tags/tag136.xml"/><Relationship Id="rId20" Type="http://schemas.openxmlformats.org/officeDocument/2006/relationships/tags" Target="../tags/tag135.xml"/><Relationship Id="rId2" Type="http://schemas.openxmlformats.org/officeDocument/2006/relationships/tags" Target="../tags/tag117.xml"/><Relationship Id="rId19" Type="http://schemas.openxmlformats.org/officeDocument/2006/relationships/tags" Target="../tags/tag134.xml"/><Relationship Id="rId18" Type="http://schemas.openxmlformats.org/officeDocument/2006/relationships/tags" Target="../tags/tag133.xml"/><Relationship Id="rId17" Type="http://schemas.openxmlformats.org/officeDocument/2006/relationships/tags" Target="../tags/tag132.xml"/><Relationship Id="rId16" Type="http://schemas.openxmlformats.org/officeDocument/2006/relationships/tags" Target="../tags/tag131.xml"/><Relationship Id="rId15" Type="http://schemas.openxmlformats.org/officeDocument/2006/relationships/tags" Target="../tags/tag130.xml"/><Relationship Id="rId14" Type="http://schemas.openxmlformats.org/officeDocument/2006/relationships/tags" Target="../tags/tag129.xml"/><Relationship Id="rId13" Type="http://schemas.openxmlformats.org/officeDocument/2006/relationships/tags" Target="../tags/tag128.xml"/><Relationship Id="rId12" Type="http://schemas.openxmlformats.org/officeDocument/2006/relationships/tags" Target="../tags/tag127.xml"/><Relationship Id="rId11" Type="http://schemas.openxmlformats.org/officeDocument/2006/relationships/tags" Target="../tags/tag126.xml"/><Relationship Id="rId10" Type="http://schemas.openxmlformats.org/officeDocument/2006/relationships/tags" Target="../tags/tag125.xml"/><Relationship Id="rId1" Type="http://schemas.openxmlformats.org/officeDocument/2006/relationships/tags" Target="../tags/tag116.xml"/></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3.xml"/><Relationship Id="rId4" Type="http://schemas.openxmlformats.org/officeDocument/2006/relationships/tags" Target="../tags/tag141.xml"/><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tags" Target="../tags/tag138.xml"/></Relationships>
</file>

<file path=ppt/slides/_rels/slide17.xml.rels><?xml version="1.0" encoding="UTF-8" standalone="yes"?>
<Relationships xmlns="http://schemas.openxmlformats.org/package/2006/relationships"><Relationship Id="rId9" Type="http://schemas.openxmlformats.org/officeDocument/2006/relationships/tags" Target="../tags/tag146.xml"/><Relationship Id="rId8" Type="http://schemas.openxmlformats.org/officeDocument/2006/relationships/tags" Target="../tags/tag145.xml"/><Relationship Id="rId7" Type="http://schemas.openxmlformats.org/officeDocument/2006/relationships/tags" Target="../tags/tag144.xml"/><Relationship Id="rId6" Type="http://schemas.openxmlformats.org/officeDocument/2006/relationships/tags" Target="../tags/tag143.xml"/><Relationship Id="rId5" Type="http://schemas.openxmlformats.org/officeDocument/2006/relationships/tags" Target="../tags/tag142.xml"/><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1" Type="http://schemas.openxmlformats.org/officeDocument/2006/relationships/notesSlide" Target="../notesSlides/notesSlide17.xml"/><Relationship Id="rId10" Type="http://schemas.openxmlformats.org/officeDocument/2006/relationships/slideLayout" Target="../slideLayouts/slideLayout8.xml"/><Relationship Id="rId1" Type="http://schemas.openxmlformats.org/officeDocument/2006/relationships/image" Target="../media/image12.jpe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7.xml"/><Relationship Id="rId6" Type="http://schemas.openxmlformats.org/officeDocument/2006/relationships/tags" Target="../tags/tag149.xml"/><Relationship Id="rId5" Type="http://schemas.openxmlformats.org/officeDocument/2006/relationships/image" Target="../media/image18.jpeg"/><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tags" Target="../tags/tag148.xml"/><Relationship Id="rId1" Type="http://schemas.openxmlformats.org/officeDocument/2006/relationships/tags" Target="../tags/tag14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9" Type="http://schemas.openxmlformats.org/officeDocument/2006/relationships/tags" Target="../tags/tag158.xml"/><Relationship Id="rId8" Type="http://schemas.openxmlformats.org/officeDocument/2006/relationships/tags" Target="../tags/tag157.xml"/><Relationship Id="rId7" Type="http://schemas.openxmlformats.org/officeDocument/2006/relationships/tags" Target="../tags/tag156.xml"/><Relationship Id="rId6" Type="http://schemas.openxmlformats.org/officeDocument/2006/relationships/tags" Target="../tags/tag155.xml"/><Relationship Id="rId5" Type="http://schemas.openxmlformats.org/officeDocument/2006/relationships/tags" Target="../tags/tag154.xml"/><Relationship Id="rId4" Type="http://schemas.openxmlformats.org/officeDocument/2006/relationships/tags" Target="../tags/tag153.xml"/><Relationship Id="rId3" Type="http://schemas.openxmlformats.org/officeDocument/2006/relationships/tags" Target="../tags/tag152.xml"/><Relationship Id="rId25" Type="http://schemas.openxmlformats.org/officeDocument/2006/relationships/notesSlide" Target="../notesSlides/notesSlide20.xml"/><Relationship Id="rId24" Type="http://schemas.openxmlformats.org/officeDocument/2006/relationships/slideLayout" Target="../slideLayouts/slideLayout3.xml"/><Relationship Id="rId23" Type="http://schemas.openxmlformats.org/officeDocument/2006/relationships/tags" Target="../tags/tag172.xml"/><Relationship Id="rId22" Type="http://schemas.openxmlformats.org/officeDocument/2006/relationships/tags" Target="../tags/tag171.xml"/><Relationship Id="rId21" Type="http://schemas.openxmlformats.org/officeDocument/2006/relationships/tags" Target="../tags/tag170.xml"/><Relationship Id="rId20" Type="http://schemas.openxmlformats.org/officeDocument/2006/relationships/tags" Target="../tags/tag169.xml"/><Relationship Id="rId2" Type="http://schemas.openxmlformats.org/officeDocument/2006/relationships/tags" Target="../tags/tag151.xml"/><Relationship Id="rId19" Type="http://schemas.openxmlformats.org/officeDocument/2006/relationships/tags" Target="../tags/tag168.xml"/><Relationship Id="rId18" Type="http://schemas.openxmlformats.org/officeDocument/2006/relationships/tags" Target="../tags/tag167.xml"/><Relationship Id="rId17" Type="http://schemas.openxmlformats.org/officeDocument/2006/relationships/tags" Target="../tags/tag166.xml"/><Relationship Id="rId16" Type="http://schemas.openxmlformats.org/officeDocument/2006/relationships/tags" Target="../tags/tag165.xml"/><Relationship Id="rId15" Type="http://schemas.openxmlformats.org/officeDocument/2006/relationships/tags" Target="../tags/tag164.xml"/><Relationship Id="rId14" Type="http://schemas.openxmlformats.org/officeDocument/2006/relationships/tags" Target="../tags/tag163.xml"/><Relationship Id="rId13" Type="http://schemas.openxmlformats.org/officeDocument/2006/relationships/tags" Target="../tags/tag162.xml"/><Relationship Id="rId12" Type="http://schemas.openxmlformats.org/officeDocument/2006/relationships/tags" Target="../tags/tag161.xml"/><Relationship Id="rId11" Type="http://schemas.openxmlformats.org/officeDocument/2006/relationships/tags" Target="../tags/tag160.xml"/><Relationship Id="rId10" Type="http://schemas.openxmlformats.org/officeDocument/2006/relationships/tags" Target="../tags/tag159.xml"/><Relationship Id="rId1" Type="http://schemas.openxmlformats.org/officeDocument/2006/relationships/tags" Target="../tags/tag150.xml"/></Relationships>
</file>

<file path=ppt/slides/_rels/slide21.xml.rels><?xml version="1.0" encoding="UTF-8" standalone="yes"?>
<Relationships xmlns="http://schemas.openxmlformats.org/package/2006/relationships"><Relationship Id="rId9" Type="http://schemas.openxmlformats.org/officeDocument/2006/relationships/tags" Target="../tags/tag181.xml"/><Relationship Id="rId8" Type="http://schemas.openxmlformats.org/officeDocument/2006/relationships/tags" Target="../tags/tag180.xml"/><Relationship Id="rId7" Type="http://schemas.openxmlformats.org/officeDocument/2006/relationships/tags" Target="../tags/tag179.xml"/><Relationship Id="rId6" Type="http://schemas.openxmlformats.org/officeDocument/2006/relationships/tags" Target="../tags/tag178.xml"/><Relationship Id="rId5" Type="http://schemas.openxmlformats.org/officeDocument/2006/relationships/tags" Target="../tags/tag177.xml"/><Relationship Id="rId4" Type="http://schemas.openxmlformats.org/officeDocument/2006/relationships/tags" Target="../tags/tag176.xml"/><Relationship Id="rId3" Type="http://schemas.openxmlformats.org/officeDocument/2006/relationships/tags" Target="../tags/tag175.xml"/><Relationship Id="rId2" Type="http://schemas.openxmlformats.org/officeDocument/2006/relationships/tags" Target="../tags/tag174.xml"/><Relationship Id="rId11" Type="http://schemas.openxmlformats.org/officeDocument/2006/relationships/notesSlide" Target="../notesSlides/notesSlide21.xml"/><Relationship Id="rId10" Type="http://schemas.openxmlformats.org/officeDocument/2006/relationships/slideLayout" Target="../slideLayouts/slideLayout3.xml"/><Relationship Id="rId1" Type="http://schemas.openxmlformats.org/officeDocument/2006/relationships/tags" Target="../tags/tag173.xml"/></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6.xml"/><Relationship Id="rId4" Type="http://schemas.openxmlformats.org/officeDocument/2006/relationships/tags" Target="../tags/tag184.xml"/><Relationship Id="rId3" Type="http://schemas.openxmlformats.org/officeDocument/2006/relationships/image" Target="../media/image19.jpeg"/><Relationship Id="rId2" Type="http://schemas.openxmlformats.org/officeDocument/2006/relationships/tags" Target="../tags/tag183.xml"/><Relationship Id="rId1" Type="http://schemas.openxmlformats.org/officeDocument/2006/relationships/tags" Target="../tags/tag182.xml"/></Relationships>
</file>

<file path=ppt/slides/_rels/slide23.xml.rels><?xml version="1.0" encoding="UTF-8" standalone="yes"?>
<Relationships xmlns="http://schemas.openxmlformats.org/package/2006/relationships"><Relationship Id="rId9" Type="http://schemas.openxmlformats.org/officeDocument/2006/relationships/tags" Target="../tags/tag189.xml"/><Relationship Id="rId8" Type="http://schemas.openxmlformats.org/officeDocument/2006/relationships/image" Target="../media/image23.jpeg"/><Relationship Id="rId7" Type="http://schemas.openxmlformats.org/officeDocument/2006/relationships/image" Target="../media/image22.jpeg"/><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tags" Target="../tags/tag188.xml"/><Relationship Id="rId3" Type="http://schemas.openxmlformats.org/officeDocument/2006/relationships/tags" Target="../tags/tag187.xml"/><Relationship Id="rId2" Type="http://schemas.openxmlformats.org/officeDocument/2006/relationships/tags" Target="../tags/tag186.xml"/><Relationship Id="rId11" Type="http://schemas.openxmlformats.org/officeDocument/2006/relationships/notesSlide" Target="../notesSlides/notesSlide23.xml"/><Relationship Id="rId10" Type="http://schemas.openxmlformats.org/officeDocument/2006/relationships/slideLayout" Target="../slideLayouts/slideLayout5.xml"/><Relationship Id="rId1" Type="http://schemas.openxmlformats.org/officeDocument/2006/relationships/tags" Target="../tags/tag185.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7" Type="http://schemas.openxmlformats.org/officeDocument/2006/relationships/slideLayout" Target="../slideLayouts/slideLayout4.xml"/><Relationship Id="rId6" Type="http://schemas.openxmlformats.org/officeDocument/2006/relationships/tags" Target="../tags/tag192.xml"/><Relationship Id="rId5" Type="http://schemas.openxmlformats.org/officeDocument/2006/relationships/image" Target="../media/image26.jpeg"/><Relationship Id="rId4" Type="http://schemas.openxmlformats.org/officeDocument/2006/relationships/image" Target="../media/image25.jpeg"/><Relationship Id="rId3" Type="http://schemas.openxmlformats.org/officeDocument/2006/relationships/image" Target="../media/image24.jpeg"/><Relationship Id="rId2" Type="http://schemas.openxmlformats.org/officeDocument/2006/relationships/tags" Target="../tags/tag191.xml"/><Relationship Id="rId1" Type="http://schemas.openxmlformats.org/officeDocument/2006/relationships/tags" Target="../tags/tag190.xml"/></Relationships>
</file>

<file path=ppt/slides/_rels/slide25.xml.rels><?xml version="1.0" encoding="UTF-8" standalone="yes"?>
<Relationships xmlns="http://schemas.openxmlformats.org/package/2006/relationships"><Relationship Id="rId9" Type="http://schemas.openxmlformats.org/officeDocument/2006/relationships/notesSlide" Target="../notesSlides/notesSlide25.xml"/><Relationship Id="rId8" Type="http://schemas.openxmlformats.org/officeDocument/2006/relationships/slideLayout" Target="../slideLayouts/slideLayout1.xml"/><Relationship Id="rId7" Type="http://schemas.openxmlformats.org/officeDocument/2006/relationships/image" Target="../media/image2.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tags" Target="../tags/tag196.xml"/><Relationship Id="rId3" Type="http://schemas.openxmlformats.org/officeDocument/2006/relationships/tags" Target="../tags/tag195.xml"/><Relationship Id="rId2" Type="http://schemas.openxmlformats.org/officeDocument/2006/relationships/tags" Target="../tags/tag194.xml"/><Relationship Id="rId1" Type="http://schemas.openxmlformats.org/officeDocument/2006/relationships/tags" Target="../tags/tag19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4584923" y="1963190"/>
            <a:ext cx="2533746" cy="1901353"/>
            <a:chOff x="2818072" y="2297551"/>
            <a:chExt cx="2534331" cy="1901793"/>
          </a:xfrm>
        </p:grpSpPr>
        <p:sp>
          <p:nvSpPr>
            <p:cNvPr id="16" name="PA_文本框 4"/>
            <p:cNvSpPr txBox="1"/>
            <p:nvPr>
              <p:custDataLst>
                <p:tags r:id="rId1"/>
              </p:custDataLst>
            </p:nvPr>
          </p:nvSpPr>
          <p:spPr>
            <a:xfrm>
              <a:off x="2818072" y="2297551"/>
              <a:ext cx="1439973" cy="1477670"/>
            </a:xfrm>
            <a:prstGeom prst="rect">
              <a:avLst/>
            </a:prstGeom>
            <a:noFill/>
          </p:spPr>
          <p:txBody>
            <a:bodyPr wrap="square" lIns="121889" tIns="60944" rIns="121889" bIns="60944"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8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碳纤维正粗黑简体" panose="02010601030101010101" pitchFamily="2" charset="-122"/>
                  <a:ea typeface="碳纤维正粗黑简体" panose="02010601030101010101" pitchFamily="2" charset="-122"/>
                  <a:cs typeface="+mn-cs"/>
                </a:rPr>
                <a:t>领</a:t>
              </a:r>
              <a:endParaRPr kumimoji="0" lang="zh-CN" altLang="en-US" sz="8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碳纤维正粗黑简体" panose="02010601030101010101" pitchFamily="2" charset="-122"/>
                <a:ea typeface="碳纤维正粗黑简体" panose="02010601030101010101" pitchFamily="2" charset="-122"/>
                <a:cs typeface="+mn-cs"/>
              </a:endParaRPr>
            </a:p>
          </p:txBody>
        </p:sp>
        <p:sp>
          <p:nvSpPr>
            <p:cNvPr id="17" name="PA_文本框 5"/>
            <p:cNvSpPr txBox="1"/>
            <p:nvPr>
              <p:custDataLst>
                <p:tags r:id="rId2"/>
              </p:custDataLst>
            </p:nvPr>
          </p:nvSpPr>
          <p:spPr>
            <a:xfrm>
              <a:off x="3912430" y="2845131"/>
              <a:ext cx="1439973" cy="1354213"/>
            </a:xfrm>
            <a:prstGeom prst="rect">
              <a:avLst/>
            </a:prstGeom>
            <a:noFill/>
          </p:spPr>
          <p:txBody>
            <a:bodyPr wrap="square" lIns="121889" tIns="60944" rIns="121889" bIns="60944"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8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碳纤维正粗黑简体" panose="02010601030101010101" pitchFamily="2" charset="-122"/>
                  <a:ea typeface="碳纤维正粗黑简体" panose="02010601030101010101" pitchFamily="2" charset="-122"/>
                  <a:cs typeface="+mn-cs"/>
                </a:rPr>
                <a:t>航</a:t>
              </a:r>
              <a:endParaRPr kumimoji="0" lang="zh-CN" altLang="en-US" sz="8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碳纤维正粗黑简体" panose="02010601030101010101" pitchFamily="2" charset="-122"/>
                <a:ea typeface="碳纤维正粗黑简体" panose="02010601030101010101" pitchFamily="2" charset="-122"/>
                <a:cs typeface="+mn-cs"/>
              </a:endParaRPr>
            </a:p>
          </p:txBody>
        </p:sp>
      </p:grpSp>
      <p:sp>
        <p:nvSpPr>
          <p:cNvPr id="18" name="PA_文本框 6"/>
          <p:cNvSpPr txBox="1"/>
          <p:nvPr>
            <p:custDataLst>
              <p:tags r:id="rId3"/>
            </p:custDataLst>
          </p:nvPr>
        </p:nvSpPr>
        <p:spPr>
          <a:xfrm>
            <a:off x="5884319" y="2050960"/>
            <a:ext cx="1010840" cy="612775"/>
          </a:xfrm>
          <a:prstGeom prst="rect">
            <a:avLst/>
          </a:prstGeom>
          <a:noFill/>
        </p:spPr>
        <p:txBody>
          <a:bodyPr wrap="square" lIns="121889" tIns="60944" rIns="121889" bIns="60944"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gency FB" panose="020B0503020202020204" pitchFamily="34" charset="0"/>
                <a:ea typeface="汉仪尚巍手书W" panose="00020600040101010101" pitchFamily="18" charset="-122"/>
                <a:cs typeface="Consolas" panose="020B0609020204030204" pitchFamily="49" charset="0"/>
              </a:rPr>
              <a:t>2018</a:t>
            </a:r>
            <a:endParaRPr kumimoji="0" lang="zh-CN" alt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gency FB" panose="020B0503020202020204" pitchFamily="34" charset="0"/>
              <a:ea typeface="汉仪尚巍手书W" panose="00020600040101010101" pitchFamily="18" charset="-122"/>
              <a:cs typeface="Consolas" panose="020B0609020204030204" pitchFamily="49" charset="0"/>
            </a:endParaRPr>
          </a:p>
        </p:txBody>
      </p:sp>
      <p:cxnSp>
        <p:nvCxnSpPr>
          <p:cNvPr id="19" name="PA_直接连接符 8"/>
          <p:cNvCxnSpPr/>
          <p:nvPr>
            <p:custDataLst>
              <p:tags r:id="rId4"/>
            </p:custDataLst>
          </p:nvPr>
        </p:nvCxnSpPr>
        <p:spPr>
          <a:xfrm>
            <a:off x="7037515" y="2237323"/>
            <a:ext cx="0" cy="1296142"/>
          </a:xfrm>
          <a:prstGeom prst="line">
            <a:avLst/>
          </a:prstGeom>
          <a:noFill/>
          <a:ln w="28575" cap="flat" cmpd="sng" algn="ctr">
            <a:solidFill>
              <a:sysClr val="window" lastClr="FFFFFF"/>
            </a:solidFill>
            <a:prstDash val="solid"/>
            <a:miter lim="800000"/>
          </a:ln>
          <a:effectLst/>
        </p:spPr>
      </p:cxnSp>
      <p:sp>
        <p:nvSpPr>
          <p:cNvPr id="21" name="文本框 20"/>
          <p:cNvSpPr txBox="1"/>
          <p:nvPr/>
        </p:nvSpPr>
        <p:spPr>
          <a:xfrm>
            <a:off x="7141772" y="2764024"/>
            <a:ext cx="3991175" cy="769441"/>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汉仪菱心体简" panose="02010609000101010101" pitchFamily="49" charset="-122"/>
                <a:ea typeface="汉仪菱心体简" panose="02010609000101010101" pitchFamily="49" charset="-122"/>
                <a:cs typeface="+mn-cs"/>
              </a:rPr>
              <a:t>智能科技汇报</a:t>
            </a:r>
            <a:endParaRPr kumimoji="0" lang="zh-CN" alt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汉仪菱心体简" panose="02010609000101010101" pitchFamily="49" charset="-122"/>
              <a:ea typeface="汉仪菱心体简" panose="02010609000101010101" pitchFamily="49" charset="-122"/>
              <a:cs typeface="+mn-cs"/>
            </a:endParaRPr>
          </a:p>
        </p:txBody>
      </p:sp>
      <p:sp>
        <p:nvSpPr>
          <p:cNvPr id="22" name="文本框 21"/>
          <p:cNvSpPr txBox="1"/>
          <p:nvPr/>
        </p:nvSpPr>
        <p:spPr>
          <a:xfrm>
            <a:off x="7179872" y="3464924"/>
            <a:ext cx="3800675" cy="51302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alpha val="89000"/>
                  </a:prstClr>
                </a:solidFill>
                <a:effectLst>
                  <a:outerShdw blurRad="38100" dist="38100" dir="2700000" algn="tl">
                    <a:srgbClr val="000000">
                      <a:alpha val="43137"/>
                    </a:srgbClr>
                  </a:outerShdw>
                </a:effectLst>
                <a:uLnTx/>
                <a:uFillTx/>
                <a:latin typeface="Agency FB" panose="020B0503020202020204" pitchFamily="34" charset="0"/>
                <a:ea typeface="微软雅黑" panose="020B0503020204020204" charset="-122"/>
                <a:cs typeface="+mn-cs"/>
              </a:rPr>
              <a:t>Four short words sum up what has lifted most successful individuals above the crowd a little bit more</a:t>
            </a:r>
            <a:endParaRPr kumimoji="0" lang="zh-CN" altLang="en-US" sz="1200" b="0" i="0" u="none" strike="noStrike" kern="1200" cap="none" spc="0" normalizeH="0" baseline="0" noProof="0" dirty="0">
              <a:ln>
                <a:noFill/>
              </a:ln>
              <a:solidFill>
                <a:prstClr val="white">
                  <a:alpha val="89000"/>
                </a:prstClr>
              </a:solidFill>
              <a:effectLst>
                <a:outerShdw blurRad="38100" dist="38100" dir="2700000" algn="tl">
                  <a:srgbClr val="000000">
                    <a:alpha val="43137"/>
                  </a:srgbClr>
                </a:outerShdw>
              </a:effectLst>
              <a:uLnTx/>
              <a:uFillTx/>
              <a:latin typeface="Agency FB" panose="020B0503020202020204" pitchFamily="34" charset="0"/>
              <a:ea typeface="微软雅黑" panose="020B0503020204020204" charset="-122"/>
              <a:cs typeface="+mn-cs"/>
            </a:endParaRPr>
          </a:p>
        </p:txBody>
      </p:sp>
      <p:pic>
        <p:nvPicPr>
          <p:cNvPr id="3" name="Ryan Farish - Holding Hands">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749300" y="-7112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up)">
                                      <p:cBhvr>
                                        <p:cTn id="20" dur="500"/>
                                        <p:tgtEl>
                                          <p:spTgt spid="19"/>
                                        </p:tgtEl>
                                      </p:cBhvr>
                                    </p:animEffect>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p:tgtEl>
                                          <p:spTgt spid="21"/>
                                        </p:tgtEl>
                                        <p:attrNameLst>
                                          <p:attrName>ppt_x</p:attrName>
                                        </p:attrNameLst>
                                      </p:cBhvr>
                                      <p:tavLst>
                                        <p:tav tm="0">
                                          <p:val>
                                            <p:strVal val="#ppt_x-#ppt_w*1.125000"/>
                                          </p:val>
                                        </p:tav>
                                        <p:tav tm="100000">
                                          <p:val>
                                            <p:strVal val="#ppt_x"/>
                                          </p:val>
                                        </p:tav>
                                      </p:tavLst>
                                    </p:anim>
                                    <p:animEffect transition="in" filter="wipe(right)">
                                      <p:cBhvr>
                                        <p:cTn id="25" dur="500"/>
                                        <p:tgtEl>
                                          <p:spTgt spid="21"/>
                                        </p:tgtEl>
                                      </p:cBhvr>
                                    </p:animEffect>
                                  </p:childTnLst>
                                </p:cTn>
                              </p:par>
                            </p:childTnLst>
                          </p:cTn>
                        </p:par>
                        <p:par>
                          <p:cTn id="26" fill="hold">
                            <p:stCondLst>
                              <p:cond delay="2000"/>
                            </p:stCondLst>
                            <p:childTnLst>
                              <p:par>
                                <p:cTn id="27" presetID="14" presetClass="entr" presetSubtype="1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randombar(horizontal)">
                                      <p:cBhvr>
                                        <p:cTn id="2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0" repeatCount="indefinite" fill="hold" display="0">
                  <p:stCondLst>
                    <p:cond delay="indefinite"/>
                  </p:stCondLst>
                  <p:endCondLst>
                    <p:cond evt="onStopAudio" delay="0">
                      <p:tgtEl>
                        <p:sldTgt/>
                      </p:tgtEl>
                    </p:cond>
                  </p:endCondLst>
                </p:cTn>
                <p:tgtEl>
                  <p:spTgt spid="3"/>
                </p:tgtEl>
              </p:cMediaNode>
            </p:audio>
          </p:childTnLst>
        </p:cTn>
      </p:par>
    </p:tnLst>
    <p:bldLst>
      <p:bldP spid="18" grpId="0"/>
      <p:bldP spid="21"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867150" y="367309"/>
            <a:ext cx="4457700" cy="76944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0" u="none" strike="noStrike" kern="1200" cap="none" spc="0" normalizeH="0" baseline="0" noProof="0" dirty="0">
                <a:ln>
                  <a:noFill/>
                </a:ln>
                <a:solidFill>
                  <a:prstClr val="white"/>
                </a:solidFill>
                <a:effectLst/>
                <a:uLnTx/>
                <a:uFillTx/>
                <a:ea typeface="碳纤维正粗黑简体" panose="02010601030101010101" pitchFamily="2" charset="-122"/>
                <a:cs typeface="+mn-cs"/>
              </a:rPr>
              <a:t>CONTENT</a:t>
            </a:r>
            <a:endParaRPr kumimoji="0" lang="zh-CN" altLang="en-US" sz="4400" b="1" i="0" u="none" strike="noStrike" kern="1200" cap="none" spc="0" normalizeH="0" baseline="0" noProof="0" dirty="0">
              <a:ln>
                <a:noFill/>
              </a:ln>
              <a:solidFill>
                <a:prstClr val="white"/>
              </a:solidFill>
              <a:effectLst/>
              <a:uLnTx/>
              <a:uFillTx/>
              <a:ea typeface="碳纤维正粗黑简体" panose="02010601030101010101" pitchFamily="2" charset="-122"/>
              <a:cs typeface="+mn-cs"/>
            </a:endParaRPr>
          </a:p>
        </p:txBody>
      </p:sp>
      <p:grpSp>
        <p:nvGrpSpPr>
          <p:cNvPr id="7" name="组合 6"/>
          <p:cNvGrpSpPr/>
          <p:nvPr/>
        </p:nvGrpSpPr>
        <p:grpSpPr>
          <a:xfrm>
            <a:off x="1988063" y="2459893"/>
            <a:ext cx="3975100" cy="656661"/>
            <a:chOff x="7192010" y="1640849"/>
            <a:chExt cx="3975100" cy="656661"/>
          </a:xfrm>
        </p:grpSpPr>
        <p:sp>
          <p:nvSpPr>
            <p:cNvPr id="8" name="文本框 7"/>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chemeClr val="bg1"/>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2800" b="0" i="0" u="none" strike="noStrike" kern="1200" cap="none" spc="0" normalizeH="0" baseline="0" noProof="0" dirty="0">
                <a:ln>
                  <a:noFill/>
                </a:ln>
                <a:solidFill>
                  <a:schemeClr val="bg1"/>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9" name="文本框 8"/>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1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The user can demonstrate on projector or computer</a:t>
              </a:r>
              <a:endParaRPr kumimoji="0" lang="en-US" altLang="zh-CN" sz="11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grpSp>
      <p:sp>
        <p:nvSpPr>
          <p:cNvPr id="31" name="椭圆 30"/>
          <p:cNvSpPr/>
          <p:nvPr/>
        </p:nvSpPr>
        <p:spPr>
          <a:xfrm>
            <a:off x="1213363" y="2416748"/>
            <a:ext cx="685800" cy="685800"/>
          </a:xfrm>
          <a:prstGeom prst="ellipse">
            <a:avLst/>
          </a:prstGeom>
          <a:solidFill>
            <a:schemeClr val="accent1">
              <a:alpha val="70000"/>
            </a:schemeClr>
          </a:solidFill>
          <a:ln w="2857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rPr>
              <a:t>1</a:t>
            </a:r>
            <a:endParaRPr lang="zh-CN" altLang="en-US" sz="2800" dirty="0">
              <a:solidFill>
                <a:schemeClr val="bg1"/>
              </a:solidFill>
            </a:endParaRPr>
          </a:p>
        </p:txBody>
      </p:sp>
      <p:grpSp>
        <p:nvGrpSpPr>
          <p:cNvPr id="39" name="组合 38"/>
          <p:cNvGrpSpPr/>
          <p:nvPr/>
        </p:nvGrpSpPr>
        <p:grpSpPr>
          <a:xfrm>
            <a:off x="7053548" y="2459893"/>
            <a:ext cx="3975100" cy="656661"/>
            <a:chOff x="7192010" y="1640849"/>
            <a:chExt cx="3975100" cy="656661"/>
          </a:xfrm>
        </p:grpSpPr>
        <p:sp>
          <p:nvSpPr>
            <p:cNvPr id="41" name="文本框 40"/>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chemeClr val="bg1"/>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2800" b="0" i="0" u="none" strike="noStrike" kern="1200" cap="none" spc="0" normalizeH="0" baseline="0" noProof="0" dirty="0">
                <a:ln>
                  <a:noFill/>
                </a:ln>
                <a:solidFill>
                  <a:schemeClr val="bg1"/>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42" name="文本框 41"/>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1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The user can demonstrate on projector or computer</a:t>
              </a:r>
              <a:endParaRPr kumimoji="0" lang="en-US" altLang="zh-CN" sz="11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grpSp>
      <p:sp>
        <p:nvSpPr>
          <p:cNvPr id="40" name="椭圆 39"/>
          <p:cNvSpPr/>
          <p:nvPr/>
        </p:nvSpPr>
        <p:spPr>
          <a:xfrm>
            <a:off x="6278848" y="2416748"/>
            <a:ext cx="685800" cy="685800"/>
          </a:xfrm>
          <a:prstGeom prst="ellipse">
            <a:avLst/>
          </a:prstGeom>
          <a:solidFill>
            <a:schemeClr val="accent1">
              <a:alpha val="70000"/>
            </a:schemeClr>
          </a:solidFill>
          <a:ln w="2857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rPr>
              <a:t>2</a:t>
            </a:r>
            <a:endParaRPr lang="zh-CN" altLang="en-US" sz="2800" dirty="0">
              <a:solidFill>
                <a:schemeClr val="bg1"/>
              </a:solidFill>
            </a:endParaRPr>
          </a:p>
        </p:txBody>
      </p:sp>
      <p:grpSp>
        <p:nvGrpSpPr>
          <p:cNvPr id="44" name="组合 43"/>
          <p:cNvGrpSpPr/>
          <p:nvPr/>
        </p:nvGrpSpPr>
        <p:grpSpPr>
          <a:xfrm>
            <a:off x="1988063" y="4027436"/>
            <a:ext cx="3975100" cy="656661"/>
            <a:chOff x="7192010" y="1640849"/>
            <a:chExt cx="3975100" cy="656661"/>
          </a:xfrm>
        </p:grpSpPr>
        <p:sp>
          <p:nvSpPr>
            <p:cNvPr id="46" name="文本框 45"/>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chemeClr val="bg1"/>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2800" b="0" i="0" u="none" strike="noStrike" kern="1200" cap="none" spc="0" normalizeH="0" baseline="0" noProof="0" dirty="0">
                <a:ln>
                  <a:noFill/>
                </a:ln>
                <a:solidFill>
                  <a:schemeClr val="bg1"/>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47" name="文本框 46"/>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1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The user can demonstrate on projector or computer</a:t>
              </a:r>
              <a:endParaRPr kumimoji="0" lang="en-US" altLang="zh-CN" sz="11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grpSp>
      <p:sp>
        <p:nvSpPr>
          <p:cNvPr id="45" name="椭圆 44"/>
          <p:cNvSpPr/>
          <p:nvPr/>
        </p:nvSpPr>
        <p:spPr>
          <a:xfrm>
            <a:off x="1213363" y="3984291"/>
            <a:ext cx="685800" cy="685800"/>
          </a:xfrm>
          <a:prstGeom prst="ellipse">
            <a:avLst/>
          </a:prstGeom>
          <a:solidFill>
            <a:schemeClr val="accent1">
              <a:alpha val="70000"/>
            </a:schemeClr>
          </a:solidFill>
          <a:ln w="2857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rPr>
              <a:t>3</a:t>
            </a:r>
            <a:endParaRPr lang="zh-CN" altLang="en-US" sz="2800" dirty="0">
              <a:solidFill>
                <a:schemeClr val="bg1"/>
              </a:solidFill>
            </a:endParaRPr>
          </a:p>
        </p:txBody>
      </p:sp>
      <p:grpSp>
        <p:nvGrpSpPr>
          <p:cNvPr id="49" name="组合 48"/>
          <p:cNvGrpSpPr/>
          <p:nvPr/>
        </p:nvGrpSpPr>
        <p:grpSpPr>
          <a:xfrm>
            <a:off x="7053548" y="4027436"/>
            <a:ext cx="3975100" cy="656661"/>
            <a:chOff x="7192010" y="1640849"/>
            <a:chExt cx="3975100" cy="656661"/>
          </a:xfrm>
        </p:grpSpPr>
        <p:sp>
          <p:nvSpPr>
            <p:cNvPr id="51" name="文本框 50"/>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0" normalizeH="0" baseline="0" noProof="0" dirty="0">
                  <a:ln>
                    <a:noFill/>
                  </a:ln>
                  <a:solidFill>
                    <a:schemeClr val="bg1"/>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2800" b="0" i="0" u="none" strike="noStrike" kern="1200" cap="none" spc="0" normalizeH="0" baseline="0" noProof="0" dirty="0">
                <a:ln>
                  <a:noFill/>
                </a:ln>
                <a:solidFill>
                  <a:schemeClr val="bg1"/>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52" name="文本框 51"/>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1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The user can demonstrate on projector or computer</a:t>
              </a:r>
              <a:endParaRPr kumimoji="0" lang="en-US" altLang="zh-CN" sz="11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grpSp>
      <p:sp>
        <p:nvSpPr>
          <p:cNvPr id="50" name="椭圆 49"/>
          <p:cNvSpPr/>
          <p:nvPr/>
        </p:nvSpPr>
        <p:spPr>
          <a:xfrm>
            <a:off x="6278848" y="3984291"/>
            <a:ext cx="685800" cy="685800"/>
          </a:xfrm>
          <a:prstGeom prst="ellipse">
            <a:avLst/>
          </a:prstGeom>
          <a:solidFill>
            <a:schemeClr val="accent1">
              <a:alpha val="70000"/>
            </a:schemeClr>
          </a:solidFill>
          <a:ln w="2857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rPr>
              <a:t>4</a:t>
            </a:r>
            <a:endParaRPr lang="zh-CN" altLang="en-US" sz="2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ppt_x</p:attrName>
                                        </p:attrNameLst>
                                      </p:cBhvr>
                                      <p:tavLst>
                                        <p:tav tm="0">
                                          <p:val>
                                            <p:strVal val="#ppt_x-#ppt_w*1.125000"/>
                                          </p:val>
                                        </p:tav>
                                        <p:tav tm="100000">
                                          <p:val>
                                            <p:strVal val="#ppt_x"/>
                                          </p:val>
                                        </p:tav>
                                      </p:tavLst>
                                    </p:anim>
                                    <p:animEffect transition="in" filter="wipe(right)">
                                      <p:cBhvr>
                                        <p:cTn id="19" dur="500"/>
                                        <p:tgtEl>
                                          <p:spTgt spid="7"/>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childTnLst>
                                </p:cTn>
                              </p:par>
                            </p:childTnLst>
                          </p:cTn>
                        </p:par>
                        <p:par>
                          <p:cTn id="26" fill="hold">
                            <p:stCondLst>
                              <p:cond delay="2000"/>
                            </p:stCondLst>
                            <p:childTnLst>
                              <p:par>
                                <p:cTn id="27" presetID="12" presetClass="entr" presetSubtype="8" fill="hold" nodeType="after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additive="base">
                                        <p:cTn id="29" dur="500"/>
                                        <p:tgtEl>
                                          <p:spTgt spid="39"/>
                                        </p:tgtEl>
                                        <p:attrNameLst>
                                          <p:attrName>ppt_x</p:attrName>
                                        </p:attrNameLst>
                                      </p:cBhvr>
                                      <p:tavLst>
                                        <p:tav tm="0">
                                          <p:val>
                                            <p:strVal val="#ppt_x-#ppt_w*1.125000"/>
                                          </p:val>
                                        </p:tav>
                                        <p:tav tm="100000">
                                          <p:val>
                                            <p:strVal val="#ppt_x"/>
                                          </p:val>
                                        </p:tav>
                                      </p:tavLst>
                                    </p:anim>
                                    <p:animEffect transition="in" filter="wipe(right)">
                                      <p:cBhvr>
                                        <p:cTn id="30" dur="500"/>
                                        <p:tgtEl>
                                          <p:spTgt spid="39"/>
                                        </p:tgtEl>
                                      </p:cBhvr>
                                    </p:animEffect>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 calcmode="lin" valueType="num">
                                      <p:cBhvr>
                                        <p:cTn id="34" dur="500" fill="hold"/>
                                        <p:tgtEl>
                                          <p:spTgt spid="45"/>
                                        </p:tgtEl>
                                        <p:attrNameLst>
                                          <p:attrName>ppt_w</p:attrName>
                                        </p:attrNameLst>
                                      </p:cBhvr>
                                      <p:tavLst>
                                        <p:tav tm="0">
                                          <p:val>
                                            <p:fltVal val="0"/>
                                          </p:val>
                                        </p:tav>
                                        <p:tav tm="100000">
                                          <p:val>
                                            <p:strVal val="#ppt_w"/>
                                          </p:val>
                                        </p:tav>
                                      </p:tavLst>
                                    </p:anim>
                                    <p:anim calcmode="lin" valueType="num">
                                      <p:cBhvr>
                                        <p:cTn id="35" dur="500" fill="hold"/>
                                        <p:tgtEl>
                                          <p:spTgt spid="45"/>
                                        </p:tgtEl>
                                        <p:attrNameLst>
                                          <p:attrName>ppt_h</p:attrName>
                                        </p:attrNameLst>
                                      </p:cBhvr>
                                      <p:tavLst>
                                        <p:tav tm="0">
                                          <p:val>
                                            <p:fltVal val="0"/>
                                          </p:val>
                                        </p:tav>
                                        <p:tav tm="100000">
                                          <p:val>
                                            <p:strVal val="#ppt_h"/>
                                          </p:val>
                                        </p:tav>
                                      </p:tavLst>
                                    </p:anim>
                                    <p:animEffect transition="in" filter="fade">
                                      <p:cBhvr>
                                        <p:cTn id="36" dur="500"/>
                                        <p:tgtEl>
                                          <p:spTgt spid="45"/>
                                        </p:tgtEl>
                                      </p:cBhvr>
                                    </p:animEffect>
                                  </p:childTnLst>
                                </p:cTn>
                              </p:par>
                            </p:childTnLst>
                          </p:cTn>
                        </p:par>
                        <p:par>
                          <p:cTn id="37" fill="hold">
                            <p:stCondLst>
                              <p:cond delay="3000"/>
                            </p:stCondLst>
                            <p:childTnLst>
                              <p:par>
                                <p:cTn id="38" presetID="12" presetClass="entr" presetSubtype="8" fill="hold" nodeType="afterEffect">
                                  <p:stCondLst>
                                    <p:cond delay="0"/>
                                  </p:stCondLst>
                                  <p:childTnLst>
                                    <p:set>
                                      <p:cBhvr>
                                        <p:cTn id="39" dur="1" fill="hold">
                                          <p:stCondLst>
                                            <p:cond delay="0"/>
                                          </p:stCondLst>
                                        </p:cTn>
                                        <p:tgtEl>
                                          <p:spTgt spid="44"/>
                                        </p:tgtEl>
                                        <p:attrNameLst>
                                          <p:attrName>style.visibility</p:attrName>
                                        </p:attrNameLst>
                                      </p:cBhvr>
                                      <p:to>
                                        <p:strVal val="visible"/>
                                      </p:to>
                                    </p:set>
                                    <p:anim calcmode="lin" valueType="num">
                                      <p:cBhvr additive="base">
                                        <p:cTn id="40" dur="500"/>
                                        <p:tgtEl>
                                          <p:spTgt spid="44"/>
                                        </p:tgtEl>
                                        <p:attrNameLst>
                                          <p:attrName>ppt_x</p:attrName>
                                        </p:attrNameLst>
                                      </p:cBhvr>
                                      <p:tavLst>
                                        <p:tav tm="0">
                                          <p:val>
                                            <p:strVal val="#ppt_x-#ppt_w*1.125000"/>
                                          </p:val>
                                        </p:tav>
                                        <p:tav tm="100000">
                                          <p:val>
                                            <p:strVal val="#ppt_x"/>
                                          </p:val>
                                        </p:tav>
                                      </p:tavLst>
                                    </p:anim>
                                    <p:animEffect transition="in" filter="wipe(right)">
                                      <p:cBhvr>
                                        <p:cTn id="41" dur="500"/>
                                        <p:tgtEl>
                                          <p:spTgt spid="44"/>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p:cTn id="45" dur="500" fill="hold"/>
                                        <p:tgtEl>
                                          <p:spTgt spid="50"/>
                                        </p:tgtEl>
                                        <p:attrNameLst>
                                          <p:attrName>ppt_w</p:attrName>
                                        </p:attrNameLst>
                                      </p:cBhvr>
                                      <p:tavLst>
                                        <p:tav tm="0">
                                          <p:val>
                                            <p:fltVal val="0"/>
                                          </p:val>
                                        </p:tav>
                                        <p:tav tm="100000">
                                          <p:val>
                                            <p:strVal val="#ppt_w"/>
                                          </p:val>
                                        </p:tav>
                                      </p:tavLst>
                                    </p:anim>
                                    <p:anim calcmode="lin" valueType="num">
                                      <p:cBhvr>
                                        <p:cTn id="46" dur="500" fill="hold"/>
                                        <p:tgtEl>
                                          <p:spTgt spid="50"/>
                                        </p:tgtEl>
                                        <p:attrNameLst>
                                          <p:attrName>ppt_h</p:attrName>
                                        </p:attrNameLst>
                                      </p:cBhvr>
                                      <p:tavLst>
                                        <p:tav tm="0">
                                          <p:val>
                                            <p:fltVal val="0"/>
                                          </p:val>
                                        </p:tav>
                                        <p:tav tm="100000">
                                          <p:val>
                                            <p:strVal val="#ppt_h"/>
                                          </p:val>
                                        </p:tav>
                                      </p:tavLst>
                                    </p:anim>
                                    <p:animEffect transition="in" filter="fade">
                                      <p:cBhvr>
                                        <p:cTn id="47" dur="500"/>
                                        <p:tgtEl>
                                          <p:spTgt spid="50"/>
                                        </p:tgtEl>
                                      </p:cBhvr>
                                    </p:animEffect>
                                  </p:childTnLst>
                                </p:cTn>
                              </p:par>
                            </p:childTnLst>
                          </p:cTn>
                        </p:par>
                        <p:par>
                          <p:cTn id="48" fill="hold">
                            <p:stCondLst>
                              <p:cond delay="4000"/>
                            </p:stCondLst>
                            <p:childTnLst>
                              <p:par>
                                <p:cTn id="49" presetID="12" presetClass="entr" presetSubtype="8" fill="hold" nodeType="after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additive="base">
                                        <p:cTn id="51" dur="500"/>
                                        <p:tgtEl>
                                          <p:spTgt spid="49"/>
                                        </p:tgtEl>
                                        <p:attrNameLst>
                                          <p:attrName>ppt_x</p:attrName>
                                        </p:attrNameLst>
                                      </p:cBhvr>
                                      <p:tavLst>
                                        <p:tav tm="0">
                                          <p:val>
                                            <p:strVal val="#ppt_x-#ppt_w*1.125000"/>
                                          </p:val>
                                        </p:tav>
                                        <p:tav tm="100000">
                                          <p:val>
                                            <p:strVal val="#ppt_x"/>
                                          </p:val>
                                        </p:tav>
                                      </p:tavLst>
                                    </p:anim>
                                    <p:animEffect transition="in" filter="wipe(right)">
                                      <p:cBhvr>
                                        <p:cTn id="5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1" grpId="0" animBg="1"/>
      <p:bldP spid="40" grpId="0" animBg="1"/>
      <p:bldP spid="45" grpId="0" animBg="1"/>
      <p:bldP spid="5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336462" y="2896542"/>
            <a:ext cx="2254528"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PART 01</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 name="文本框 3"/>
          <p:cNvSpPr txBox="1"/>
          <p:nvPr/>
        </p:nvSpPr>
        <p:spPr>
          <a:xfrm>
            <a:off x="1507912" y="3580972"/>
            <a:ext cx="4457700" cy="646331"/>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6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5" name="文本框 4"/>
          <p:cNvSpPr txBox="1"/>
          <p:nvPr/>
        </p:nvSpPr>
        <p:spPr>
          <a:xfrm>
            <a:off x="1369803" y="4203848"/>
            <a:ext cx="4886538" cy="47833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 or print the presentation and make it into a film to be used in a wider field</a:t>
            </a:r>
            <a:endPar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7" name="直接连接符 6"/>
          <p:cNvCxnSpPr/>
          <p:nvPr/>
        </p:nvCxnSpPr>
        <p:spPr>
          <a:xfrm>
            <a:off x="1492039" y="3671677"/>
            <a:ext cx="0" cy="38597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p:tgtEl>
                                          <p:spTgt spid="4"/>
                                        </p:tgtEl>
                                        <p:attrNameLst>
                                          <p:attrName>ppt_x</p:attrName>
                                        </p:attrNameLst>
                                      </p:cBhvr>
                                      <p:tavLst>
                                        <p:tav tm="0">
                                          <p:val>
                                            <p:strVal val="#ppt_x-#ppt_w*1.125000"/>
                                          </p:val>
                                        </p:tav>
                                        <p:tav tm="100000">
                                          <p:val>
                                            <p:strVal val="#ppt_x"/>
                                          </p:val>
                                        </p:tav>
                                      </p:tavLst>
                                    </p:anim>
                                    <p:animEffect transition="in" filter="wipe(right)">
                                      <p:cBhvr>
                                        <p:cTn id="17" dur="500"/>
                                        <p:tgtEl>
                                          <p:spTgt spid="4"/>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207520" y="1937470"/>
            <a:ext cx="9776960" cy="3703786"/>
            <a:chOff x="2778125" y="2551114"/>
            <a:chExt cx="6583363" cy="2493962"/>
          </a:xfrm>
        </p:grpSpPr>
        <p:sp>
          <p:nvSpPr>
            <p:cNvPr id="32" name="MH_Other_1"/>
            <p:cNvSpPr/>
            <p:nvPr>
              <p:custDataLst>
                <p:tags r:id="rId1"/>
              </p:custDataLst>
            </p:nvPr>
          </p:nvSpPr>
          <p:spPr>
            <a:xfrm>
              <a:off x="2778125" y="3594100"/>
              <a:ext cx="977900" cy="446088"/>
            </a:xfrm>
            <a:custGeom>
              <a:avLst/>
              <a:gdLst>
                <a:gd name="connsiteX0" fmla="*/ 97651 w 977912"/>
                <a:gd name="connsiteY0" fmla="*/ 0 h 445589"/>
                <a:gd name="connsiteX1" fmla="*/ 977912 w 977912"/>
                <a:gd name="connsiteY1" fmla="*/ 0 h 445589"/>
                <a:gd name="connsiteX2" fmla="*/ 869757 w 977912"/>
                <a:gd name="connsiteY2" fmla="*/ 445589 h 445589"/>
                <a:gd name="connsiteX3" fmla="*/ 97651 w 977912"/>
                <a:gd name="connsiteY3" fmla="*/ 445589 h 445589"/>
                <a:gd name="connsiteX4" fmla="*/ 0 w 977912"/>
                <a:gd name="connsiteY4" fmla="*/ 347938 h 445589"/>
                <a:gd name="connsiteX5" fmla="*/ 0 w 977912"/>
                <a:gd name="connsiteY5" fmla="*/ 97651 h 445589"/>
                <a:gd name="connsiteX6" fmla="*/ 97651 w 977912"/>
                <a:gd name="connsiteY6" fmla="*/ 0 h 445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7912" h="445589">
                  <a:moveTo>
                    <a:pt x="97651" y="0"/>
                  </a:moveTo>
                  <a:lnTo>
                    <a:pt x="977912" y="0"/>
                  </a:lnTo>
                  <a:lnTo>
                    <a:pt x="869757" y="445589"/>
                  </a:lnTo>
                  <a:lnTo>
                    <a:pt x="97651" y="445589"/>
                  </a:lnTo>
                  <a:cubicBezTo>
                    <a:pt x="43720" y="445589"/>
                    <a:pt x="0" y="401869"/>
                    <a:pt x="0" y="347938"/>
                  </a:cubicBezTo>
                  <a:lnTo>
                    <a:pt x="0" y="97651"/>
                  </a:lnTo>
                  <a:cubicBezTo>
                    <a:pt x="0" y="43720"/>
                    <a:pt x="43720" y="0"/>
                    <a:pt x="97651" y="0"/>
                  </a:cubicBezTo>
                  <a:close/>
                </a:path>
              </a:pathLst>
            </a:custGeom>
            <a:solidFill>
              <a:schemeClr val="accent1">
                <a:alpha val="70000"/>
              </a:schemeClr>
            </a:solidFill>
            <a:ln w="28575" cap="flat" cmpd="sng" algn="ctr">
              <a:noFill/>
              <a:prstDash val="solid"/>
              <a:miter lim="800000"/>
            </a:ln>
            <a:effectLst/>
          </p:spPr>
          <p:txBody>
            <a:bodyPr anchor="ctr"/>
            <a:lstStyle/>
            <a:p>
              <a:pPr algn="ctr">
                <a:defRPr/>
              </a:pPr>
              <a:endParaRPr lang="zh-CN" altLang="en-US" kern="0">
                <a:solidFill>
                  <a:srgbClr val="FFFFFF"/>
                </a:solidFill>
                <a:latin typeface="Calibri" panose="020F0502020204030204"/>
              </a:endParaRPr>
            </a:p>
          </p:txBody>
        </p:sp>
        <p:sp>
          <p:nvSpPr>
            <p:cNvPr id="34" name="MH_Other_2"/>
            <p:cNvSpPr/>
            <p:nvPr>
              <p:custDataLst>
                <p:tags r:id="rId2"/>
              </p:custDataLst>
            </p:nvPr>
          </p:nvSpPr>
          <p:spPr>
            <a:xfrm>
              <a:off x="3671888" y="3594100"/>
              <a:ext cx="2430462" cy="446088"/>
            </a:xfrm>
            <a:custGeom>
              <a:avLst/>
              <a:gdLst>
                <a:gd name="connsiteX0" fmla="*/ 111397 w 2484000"/>
                <a:gd name="connsiteY0" fmla="*/ 0 h 445589"/>
                <a:gd name="connsiteX1" fmla="*/ 2484000 w 2484000"/>
                <a:gd name="connsiteY1" fmla="*/ 0 h 445589"/>
                <a:gd name="connsiteX2" fmla="*/ 2372603 w 2484000"/>
                <a:gd name="connsiteY2" fmla="*/ 445589 h 445589"/>
                <a:gd name="connsiteX3" fmla="*/ 0 w 2484000"/>
                <a:gd name="connsiteY3" fmla="*/ 445589 h 445589"/>
              </a:gdLst>
              <a:ahLst/>
              <a:cxnLst>
                <a:cxn ang="0">
                  <a:pos x="connsiteX0" y="connsiteY0"/>
                </a:cxn>
                <a:cxn ang="0">
                  <a:pos x="connsiteX1" y="connsiteY1"/>
                </a:cxn>
                <a:cxn ang="0">
                  <a:pos x="connsiteX2" y="connsiteY2"/>
                </a:cxn>
                <a:cxn ang="0">
                  <a:pos x="connsiteX3" y="connsiteY3"/>
                </a:cxn>
              </a:cxnLst>
              <a:rect l="l" t="t" r="r" b="b"/>
              <a:pathLst>
                <a:path w="2484000" h="445589">
                  <a:moveTo>
                    <a:pt x="111397" y="0"/>
                  </a:moveTo>
                  <a:lnTo>
                    <a:pt x="2484000" y="0"/>
                  </a:lnTo>
                  <a:lnTo>
                    <a:pt x="2372603" y="445589"/>
                  </a:lnTo>
                  <a:lnTo>
                    <a:pt x="0" y="445589"/>
                  </a:lnTo>
                  <a:close/>
                </a:path>
              </a:pathLst>
            </a:custGeom>
            <a:solidFill>
              <a:schemeClr val="accent1">
                <a:alpha val="70000"/>
              </a:schemeClr>
            </a:solidFill>
            <a:ln w="28575" cap="flat" cmpd="sng" algn="ctr">
              <a:noFill/>
              <a:prstDash val="solid"/>
              <a:miter lim="800000"/>
            </a:ln>
            <a:effectLst/>
          </p:spPr>
          <p:txBody>
            <a:bodyPr anchor="ctr"/>
            <a:lstStyle/>
            <a:p>
              <a:pPr algn="ctr">
                <a:defRPr/>
              </a:pPr>
              <a:endParaRPr lang="zh-CN" altLang="en-US" kern="0">
                <a:solidFill>
                  <a:srgbClr val="FFFFFF"/>
                </a:solidFill>
                <a:latin typeface="Calibri" panose="020F0502020204030204"/>
              </a:endParaRPr>
            </a:p>
          </p:txBody>
        </p:sp>
        <p:sp>
          <p:nvSpPr>
            <p:cNvPr id="19" name="MH_Other_3"/>
            <p:cNvSpPr/>
            <p:nvPr>
              <p:custDataLst>
                <p:tags r:id="rId3"/>
              </p:custDataLst>
            </p:nvPr>
          </p:nvSpPr>
          <p:spPr>
            <a:xfrm>
              <a:off x="3387725" y="3224214"/>
              <a:ext cx="368300" cy="338137"/>
            </a:xfrm>
            <a:prstGeom prst="triangle">
              <a:avLst/>
            </a:prstGeom>
            <a:solidFill>
              <a:schemeClr val="accent1">
                <a:alpha val="70000"/>
              </a:schemeClr>
            </a:solidFill>
            <a:ln w="12700" cap="flat" cmpd="sng" algn="ctr">
              <a:noFill/>
              <a:prstDash val="solid"/>
              <a:miter lim="800000"/>
            </a:ln>
            <a:effectLst/>
          </p:spPr>
          <p:txBody>
            <a:bodyPr anchor="ctr"/>
            <a:lstStyle/>
            <a:p>
              <a:pPr algn="ctr">
                <a:defRPr/>
              </a:pPr>
              <a:endParaRPr lang="zh-CN" altLang="en-US" kern="0">
                <a:solidFill>
                  <a:srgbClr val="FFFFFF"/>
                </a:solidFill>
                <a:latin typeface="Calibri" panose="020F0502020204030204"/>
              </a:endParaRPr>
            </a:p>
          </p:txBody>
        </p:sp>
        <p:sp>
          <p:nvSpPr>
            <p:cNvPr id="20" name="MH_Other_4"/>
            <p:cNvSpPr/>
            <p:nvPr>
              <p:custDataLst>
                <p:tags r:id="rId4"/>
              </p:custDataLst>
            </p:nvPr>
          </p:nvSpPr>
          <p:spPr>
            <a:xfrm>
              <a:off x="6138863" y="3224214"/>
              <a:ext cx="368300" cy="338137"/>
            </a:xfrm>
            <a:prstGeom prst="triangle">
              <a:avLst/>
            </a:prstGeom>
            <a:solidFill>
              <a:schemeClr val="accent1">
                <a:alpha val="70000"/>
              </a:schemeClr>
            </a:solidFill>
            <a:ln w="12700" cap="flat" cmpd="sng" algn="ctr">
              <a:noFill/>
              <a:prstDash val="solid"/>
              <a:miter lim="800000"/>
            </a:ln>
            <a:effectLst/>
          </p:spPr>
          <p:txBody>
            <a:bodyPr anchor="ctr"/>
            <a:lstStyle/>
            <a:p>
              <a:pPr algn="ctr">
                <a:defRPr/>
              </a:pPr>
              <a:endParaRPr lang="zh-CN" altLang="en-US" kern="0">
                <a:solidFill>
                  <a:srgbClr val="FFFFFF"/>
                </a:solidFill>
                <a:latin typeface="Calibri" panose="020F0502020204030204"/>
              </a:endParaRPr>
            </a:p>
          </p:txBody>
        </p:sp>
        <p:sp>
          <p:nvSpPr>
            <p:cNvPr id="21" name="MH_Other_5"/>
            <p:cNvSpPr/>
            <p:nvPr>
              <p:custDataLst>
                <p:tags r:id="rId5"/>
              </p:custDataLst>
            </p:nvPr>
          </p:nvSpPr>
          <p:spPr>
            <a:xfrm flipV="1">
              <a:off x="5624513" y="4065589"/>
              <a:ext cx="368300" cy="338137"/>
            </a:xfrm>
            <a:prstGeom prst="triangle">
              <a:avLst/>
            </a:prstGeom>
            <a:solidFill>
              <a:schemeClr val="accent1">
                <a:alpha val="70000"/>
              </a:schemeClr>
            </a:solidFill>
            <a:ln w="12700" cap="flat" cmpd="sng" algn="ctr">
              <a:noFill/>
              <a:prstDash val="solid"/>
              <a:miter lim="800000"/>
            </a:ln>
            <a:effectLst/>
          </p:spPr>
          <p:txBody>
            <a:bodyPr anchor="ctr"/>
            <a:lstStyle/>
            <a:p>
              <a:pPr algn="ctr">
                <a:defRPr/>
              </a:pPr>
              <a:endParaRPr lang="zh-CN" altLang="en-US" kern="0">
                <a:solidFill>
                  <a:srgbClr val="FFFFFF"/>
                </a:solidFill>
                <a:latin typeface="Calibri" panose="020F0502020204030204"/>
              </a:endParaRPr>
            </a:p>
          </p:txBody>
        </p:sp>
        <p:sp>
          <p:nvSpPr>
            <p:cNvPr id="22" name="MH_Other_6"/>
            <p:cNvSpPr/>
            <p:nvPr>
              <p:custDataLst>
                <p:tags r:id="rId6"/>
              </p:custDataLst>
            </p:nvPr>
          </p:nvSpPr>
          <p:spPr>
            <a:xfrm flipV="1">
              <a:off x="8383588" y="4065589"/>
              <a:ext cx="368300" cy="338137"/>
            </a:xfrm>
            <a:prstGeom prst="triangle">
              <a:avLst/>
            </a:prstGeom>
            <a:solidFill>
              <a:schemeClr val="accent1">
                <a:alpha val="70000"/>
              </a:schemeClr>
            </a:solidFill>
            <a:ln w="12700" cap="flat" cmpd="sng" algn="ctr">
              <a:noFill/>
              <a:prstDash val="solid"/>
              <a:miter lim="800000"/>
            </a:ln>
            <a:effectLst/>
          </p:spPr>
          <p:txBody>
            <a:bodyPr anchor="ctr"/>
            <a:lstStyle/>
            <a:p>
              <a:pPr algn="ctr">
                <a:defRPr/>
              </a:pPr>
              <a:endParaRPr lang="zh-CN" altLang="en-US" kern="0">
                <a:solidFill>
                  <a:srgbClr val="FFFFFF"/>
                </a:solidFill>
                <a:latin typeface="Calibri" panose="020F0502020204030204"/>
              </a:endParaRPr>
            </a:p>
          </p:txBody>
        </p:sp>
        <p:cxnSp>
          <p:nvCxnSpPr>
            <p:cNvPr id="23" name="MH_Other_7"/>
            <p:cNvCxnSpPr/>
            <p:nvPr>
              <p:custDataLst>
                <p:tags r:id="rId7"/>
              </p:custDataLst>
            </p:nvPr>
          </p:nvCxnSpPr>
          <p:spPr>
            <a:xfrm flipV="1">
              <a:off x="3565525" y="2551114"/>
              <a:ext cx="0" cy="649287"/>
            </a:xfrm>
            <a:prstGeom prst="line">
              <a:avLst/>
            </a:prstGeom>
            <a:noFill/>
            <a:ln w="6350" cap="flat" cmpd="sng" algn="ctr">
              <a:solidFill>
                <a:schemeClr val="tx1">
                  <a:lumMod val="20000"/>
                  <a:lumOff val="80000"/>
                </a:schemeClr>
              </a:solidFill>
              <a:prstDash val="dash"/>
              <a:miter lim="800000"/>
            </a:ln>
            <a:effectLst/>
          </p:spPr>
        </p:cxnSp>
        <p:cxnSp>
          <p:nvCxnSpPr>
            <p:cNvPr id="24" name="MH_Other_8"/>
            <p:cNvCxnSpPr/>
            <p:nvPr>
              <p:custDataLst>
                <p:tags r:id="rId8"/>
              </p:custDataLst>
            </p:nvPr>
          </p:nvCxnSpPr>
          <p:spPr>
            <a:xfrm flipV="1">
              <a:off x="6313488" y="2551114"/>
              <a:ext cx="0" cy="649287"/>
            </a:xfrm>
            <a:prstGeom prst="line">
              <a:avLst/>
            </a:prstGeom>
            <a:noFill/>
            <a:ln w="6350" cap="flat" cmpd="sng" algn="ctr">
              <a:solidFill>
                <a:schemeClr val="tx1">
                  <a:lumMod val="20000"/>
                  <a:lumOff val="80000"/>
                </a:schemeClr>
              </a:solidFill>
              <a:prstDash val="dash"/>
              <a:miter lim="800000"/>
            </a:ln>
            <a:effectLst/>
          </p:spPr>
        </p:cxnSp>
        <p:cxnSp>
          <p:nvCxnSpPr>
            <p:cNvPr id="25" name="MH_Other_9"/>
            <p:cNvCxnSpPr/>
            <p:nvPr>
              <p:custDataLst>
                <p:tags r:id="rId9"/>
              </p:custDataLst>
            </p:nvPr>
          </p:nvCxnSpPr>
          <p:spPr>
            <a:xfrm flipV="1">
              <a:off x="5799138" y="4395789"/>
              <a:ext cx="0" cy="649287"/>
            </a:xfrm>
            <a:prstGeom prst="line">
              <a:avLst/>
            </a:prstGeom>
            <a:noFill/>
            <a:ln w="6350" cap="flat" cmpd="sng" algn="ctr">
              <a:solidFill>
                <a:schemeClr val="tx1">
                  <a:lumMod val="20000"/>
                  <a:lumOff val="80000"/>
                </a:schemeClr>
              </a:solidFill>
              <a:prstDash val="dash"/>
              <a:miter lim="800000"/>
            </a:ln>
            <a:effectLst/>
          </p:spPr>
        </p:cxnSp>
        <p:cxnSp>
          <p:nvCxnSpPr>
            <p:cNvPr id="26" name="MH_Other_10"/>
            <p:cNvCxnSpPr/>
            <p:nvPr>
              <p:custDataLst>
                <p:tags r:id="rId10"/>
              </p:custDataLst>
            </p:nvPr>
          </p:nvCxnSpPr>
          <p:spPr>
            <a:xfrm flipV="1">
              <a:off x="8562975" y="4395789"/>
              <a:ext cx="0" cy="649287"/>
            </a:xfrm>
            <a:prstGeom prst="line">
              <a:avLst/>
            </a:prstGeom>
            <a:noFill/>
            <a:ln w="6350" cap="flat" cmpd="sng" algn="ctr">
              <a:solidFill>
                <a:schemeClr val="tx1">
                  <a:lumMod val="20000"/>
                  <a:lumOff val="80000"/>
                </a:schemeClr>
              </a:solidFill>
              <a:prstDash val="dash"/>
              <a:miter lim="800000"/>
            </a:ln>
            <a:effectLst/>
          </p:spPr>
        </p:cxnSp>
        <p:sp>
          <p:nvSpPr>
            <p:cNvPr id="35" name="MH_Other_11"/>
            <p:cNvSpPr/>
            <p:nvPr>
              <p:custDataLst>
                <p:tags r:id="rId11"/>
              </p:custDataLst>
            </p:nvPr>
          </p:nvSpPr>
          <p:spPr>
            <a:xfrm>
              <a:off x="6027738" y="3594100"/>
              <a:ext cx="2430462" cy="446088"/>
            </a:xfrm>
            <a:custGeom>
              <a:avLst/>
              <a:gdLst>
                <a:gd name="connsiteX0" fmla="*/ 111397 w 2484000"/>
                <a:gd name="connsiteY0" fmla="*/ 0 h 445589"/>
                <a:gd name="connsiteX1" fmla="*/ 2484000 w 2484000"/>
                <a:gd name="connsiteY1" fmla="*/ 0 h 445589"/>
                <a:gd name="connsiteX2" fmla="*/ 2372603 w 2484000"/>
                <a:gd name="connsiteY2" fmla="*/ 445589 h 445589"/>
                <a:gd name="connsiteX3" fmla="*/ 0 w 2484000"/>
                <a:gd name="connsiteY3" fmla="*/ 445589 h 445589"/>
              </a:gdLst>
              <a:ahLst/>
              <a:cxnLst>
                <a:cxn ang="0">
                  <a:pos x="connsiteX0" y="connsiteY0"/>
                </a:cxn>
                <a:cxn ang="0">
                  <a:pos x="connsiteX1" y="connsiteY1"/>
                </a:cxn>
                <a:cxn ang="0">
                  <a:pos x="connsiteX2" y="connsiteY2"/>
                </a:cxn>
                <a:cxn ang="0">
                  <a:pos x="connsiteX3" y="connsiteY3"/>
                </a:cxn>
              </a:cxnLst>
              <a:rect l="l" t="t" r="r" b="b"/>
              <a:pathLst>
                <a:path w="2484000" h="445589">
                  <a:moveTo>
                    <a:pt x="111397" y="0"/>
                  </a:moveTo>
                  <a:lnTo>
                    <a:pt x="2484000" y="0"/>
                  </a:lnTo>
                  <a:lnTo>
                    <a:pt x="2372603" y="445589"/>
                  </a:lnTo>
                  <a:lnTo>
                    <a:pt x="0" y="445589"/>
                  </a:lnTo>
                  <a:close/>
                </a:path>
              </a:pathLst>
            </a:custGeom>
            <a:solidFill>
              <a:schemeClr val="accent1">
                <a:alpha val="70000"/>
              </a:schemeClr>
            </a:solidFill>
            <a:ln w="28575" cap="flat" cmpd="sng" algn="ctr">
              <a:noFill/>
              <a:prstDash val="solid"/>
              <a:miter lim="800000"/>
            </a:ln>
            <a:effectLst/>
          </p:spPr>
          <p:txBody>
            <a:bodyPr anchor="ctr"/>
            <a:lstStyle/>
            <a:p>
              <a:pPr algn="ctr">
                <a:defRPr/>
              </a:pPr>
              <a:endParaRPr lang="zh-CN" altLang="en-US" kern="0">
                <a:solidFill>
                  <a:srgbClr val="FFFFFF"/>
                </a:solidFill>
                <a:latin typeface="Calibri" panose="020F0502020204030204"/>
              </a:endParaRPr>
            </a:p>
          </p:txBody>
        </p:sp>
        <p:sp>
          <p:nvSpPr>
            <p:cNvPr id="36" name="MH_Other_12"/>
            <p:cNvSpPr/>
            <p:nvPr>
              <p:custDataLst>
                <p:tags r:id="rId12"/>
              </p:custDataLst>
            </p:nvPr>
          </p:nvSpPr>
          <p:spPr>
            <a:xfrm flipH="1" flipV="1">
              <a:off x="8383588" y="3594100"/>
              <a:ext cx="977900" cy="446088"/>
            </a:xfrm>
            <a:custGeom>
              <a:avLst/>
              <a:gdLst>
                <a:gd name="connsiteX0" fmla="*/ 97651 w 977912"/>
                <a:gd name="connsiteY0" fmla="*/ 0 h 445589"/>
                <a:gd name="connsiteX1" fmla="*/ 977912 w 977912"/>
                <a:gd name="connsiteY1" fmla="*/ 0 h 445589"/>
                <a:gd name="connsiteX2" fmla="*/ 869757 w 977912"/>
                <a:gd name="connsiteY2" fmla="*/ 445589 h 445589"/>
                <a:gd name="connsiteX3" fmla="*/ 97651 w 977912"/>
                <a:gd name="connsiteY3" fmla="*/ 445589 h 445589"/>
                <a:gd name="connsiteX4" fmla="*/ 0 w 977912"/>
                <a:gd name="connsiteY4" fmla="*/ 347938 h 445589"/>
                <a:gd name="connsiteX5" fmla="*/ 0 w 977912"/>
                <a:gd name="connsiteY5" fmla="*/ 97651 h 445589"/>
                <a:gd name="connsiteX6" fmla="*/ 97651 w 977912"/>
                <a:gd name="connsiteY6" fmla="*/ 0 h 445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7912" h="445589">
                  <a:moveTo>
                    <a:pt x="97651" y="0"/>
                  </a:moveTo>
                  <a:lnTo>
                    <a:pt x="977912" y="0"/>
                  </a:lnTo>
                  <a:lnTo>
                    <a:pt x="869757" y="445589"/>
                  </a:lnTo>
                  <a:lnTo>
                    <a:pt x="97651" y="445589"/>
                  </a:lnTo>
                  <a:cubicBezTo>
                    <a:pt x="43720" y="445589"/>
                    <a:pt x="0" y="401869"/>
                    <a:pt x="0" y="347938"/>
                  </a:cubicBezTo>
                  <a:lnTo>
                    <a:pt x="0" y="97651"/>
                  </a:lnTo>
                  <a:cubicBezTo>
                    <a:pt x="0" y="43720"/>
                    <a:pt x="43720" y="0"/>
                    <a:pt x="97651" y="0"/>
                  </a:cubicBezTo>
                  <a:close/>
                </a:path>
              </a:pathLst>
            </a:custGeom>
            <a:solidFill>
              <a:schemeClr val="accent1">
                <a:alpha val="70000"/>
              </a:schemeClr>
            </a:solidFill>
            <a:ln w="28575" cap="flat" cmpd="sng" algn="ctr">
              <a:noFill/>
              <a:prstDash val="solid"/>
              <a:miter lim="800000"/>
            </a:ln>
            <a:effectLst/>
          </p:spPr>
          <p:txBody>
            <a:bodyPr anchor="ctr"/>
            <a:lstStyle/>
            <a:p>
              <a:pPr algn="ctr">
                <a:defRPr/>
              </a:pPr>
              <a:endParaRPr lang="zh-CN" altLang="en-US" kern="0">
                <a:solidFill>
                  <a:srgbClr val="FFFFFF"/>
                </a:solidFill>
                <a:latin typeface="Calibri" panose="020F0502020204030204"/>
              </a:endParaRPr>
            </a:p>
          </p:txBody>
        </p:sp>
      </p:grpSp>
      <p:grpSp>
        <p:nvGrpSpPr>
          <p:cNvPr id="27" name="组合 26"/>
          <p:cNvGrpSpPr/>
          <p:nvPr/>
        </p:nvGrpSpPr>
        <p:grpSpPr>
          <a:xfrm>
            <a:off x="3067050" y="392709"/>
            <a:ext cx="6057900" cy="739494"/>
            <a:chOff x="1524000" y="400931"/>
            <a:chExt cx="6057900" cy="739494"/>
          </a:xfrm>
        </p:grpSpPr>
        <p:sp>
          <p:nvSpPr>
            <p:cNvPr id="28" name="文本框 27"/>
            <p:cNvSpPr txBox="1"/>
            <p:nvPr/>
          </p:nvSpPr>
          <p:spPr>
            <a:xfrm>
              <a:off x="23241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29" name="文本框 28"/>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0" name="组合 29"/>
          <p:cNvGrpSpPr/>
          <p:nvPr/>
        </p:nvGrpSpPr>
        <p:grpSpPr>
          <a:xfrm>
            <a:off x="2689839" y="1927920"/>
            <a:ext cx="3004192" cy="1220554"/>
            <a:chOff x="874713" y="3325188"/>
            <a:chExt cx="3004192" cy="1220554"/>
          </a:xfrm>
        </p:grpSpPr>
        <p:sp>
          <p:nvSpPr>
            <p:cNvPr id="31" name="矩形 30"/>
            <p:cNvSpPr/>
            <p:nvPr/>
          </p:nvSpPr>
          <p:spPr>
            <a:xfrm>
              <a:off x="874713" y="3677812"/>
              <a:ext cx="300419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33" name="矩形 32"/>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37" name="组合 36"/>
          <p:cNvGrpSpPr/>
          <p:nvPr/>
        </p:nvGrpSpPr>
        <p:grpSpPr>
          <a:xfrm>
            <a:off x="6797354" y="1927920"/>
            <a:ext cx="3004192" cy="1220554"/>
            <a:chOff x="874713" y="3325188"/>
            <a:chExt cx="3004192" cy="1220554"/>
          </a:xfrm>
        </p:grpSpPr>
        <p:sp>
          <p:nvSpPr>
            <p:cNvPr id="38" name="矩形 37"/>
            <p:cNvSpPr/>
            <p:nvPr/>
          </p:nvSpPr>
          <p:spPr>
            <a:xfrm>
              <a:off x="874713" y="3677812"/>
              <a:ext cx="300419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39" name="矩形 38"/>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40" name="组合 39"/>
          <p:cNvGrpSpPr/>
          <p:nvPr/>
        </p:nvGrpSpPr>
        <p:grpSpPr>
          <a:xfrm>
            <a:off x="6472037" y="4539899"/>
            <a:ext cx="3004192" cy="1220554"/>
            <a:chOff x="874713" y="3325188"/>
            <a:chExt cx="3004192" cy="1220554"/>
          </a:xfrm>
        </p:grpSpPr>
        <p:sp>
          <p:nvSpPr>
            <p:cNvPr id="41" name="矩形 40"/>
            <p:cNvSpPr/>
            <p:nvPr/>
          </p:nvSpPr>
          <p:spPr>
            <a:xfrm>
              <a:off x="874713" y="3677812"/>
              <a:ext cx="300419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2" name="矩形 41"/>
            <p:cNvSpPr/>
            <p:nvPr/>
          </p:nvSpPr>
          <p:spPr>
            <a:xfrm>
              <a:off x="1636931" y="3325188"/>
              <a:ext cx="2241974" cy="424732"/>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43" name="组合 42"/>
          <p:cNvGrpSpPr/>
          <p:nvPr/>
        </p:nvGrpSpPr>
        <p:grpSpPr>
          <a:xfrm>
            <a:off x="2359447" y="4539899"/>
            <a:ext cx="3004192" cy="1220554"/>
            <a:chOff x="874713" y="3325188"/>
            <a:chExt cx="3004192" cy="1220554"/>
          </a:xfrm>
        </p:grpSpPr>
        <p:sp>
          <p:nvSpPr>
            <p:cNvPr id="44" name="矩形 43"/>
            <p:cNvSpPr/>
            <p:nvPr/>
          </p:nvSpPr>
          <p:spPr>
            <a:xfrm>
              <a:off x="874713" y="3677812"/>
              <a:ext cx="300419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5" name="矩形 44"/>
            <p:cNvSpPr/>
            <p:nvPr/>
          </p:nvSpPr>
          <p:spPr>
            <a:xfrm>
              <a:off x="1636931" y="3325188"/>
              <a:ext cx="2241974" cy="424732"/>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spTree>
    <p:custDataLst>
      <p:tags r:id="rId13"/>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2" presetClass="entr" presetSubtype="8" fill="hold" nodeType="after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p:tgtEl>
                                          <p:spTgt spid="30"/>
                                        </p:tgtEl>
                                        <p:attrNameLst>
                                          <p:attrName>ppt_x</p:attrName>
                                        </p:attrNameLst>
                                      </p:cBhvr>
                                      <p:tavLst>
                                        <p:tav tm="0">
                                          <p:val>
                                            <p:strVal val="#ppt_x-#ppt_w*1.125000"/>
                                          </p:val>
                                        </p:tav>
                                        <p:tav tm="100000">
                                          <p:val>
                                            <p:strVal val="#ppt_x"/>
                                          </p:val>
                                        </p:tav>
                                      </p:tavLst>
                                    </p:anim>
                                    <p:animEffect transition="in" filter="wipe(right)">
                                      <p:cBhvr>
                                        <p:cTn id="19" dur="500"/>
                                        <p:tgtEl>
                                          <p:spTgt spid="30"/>
                                        </p:tgtEl>
                                      </p:cBhvr>
                                    </p:animEffect>
                                  </p:childTnLst>
                                </p:cTn>
                              </p:par>
                            </p:childTnLst>
                          </p:cTn>
                        </p:par>
                        <p:par>
                          <p:cTn id="20" fill="hold">
                            <p:stCondLst>
                              <p:cond delay="2000"/>
                            </p:stCondLst>
                            <p:childTnLst>
                              <p:par>
                                <p:cTn id="21" presetID="12" presetClass="entr" presetSubtype="2" fill="hold" nodeType="after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additive="base">
                                        <p:cTn id="23" dur="500"/>
                                        <p:tgtEl>
                                          <p:spTgt spid="43"/>
                                        </p:tgtEl>
                                        <p:attrNameLst>
                                          <p:attrName>ppt_x</p:attrName>
                                        </p:attrNameLst>
                                      </p:cBhvr>
                                      <p:tavLst>
                                        <p:tav tm="0">
                                          <p:val>
                                            <p:strVal val="#ppt_x+#ppt_w*1.125000"/>
                                          </p:val>
                                        </p:tav>
                                        <p:tav tm="100000">
                                          <p:val>
                                            <p:strVal val="#ppt_x"/>
                                          </p:val>
                                        </p:tav>
                                      </p:tavLst>
                                    </p:anim>
                                    <p:animEffect transition="in" filter="wipe(left)">
                                      <p:cBhvr>
                                        <p:cTn id="24" dur="500"/>
                                        <p:tgtEl>
                                          <p:spTgt spid="43"/>
                                        </p:tgtEl>
                                      </p:cBhvr>
                                    </p:animEffect>
                                  </p:childTnLst>
                                </p:cTn>
                              </p:par>
                            </p:childTnLst>
                          </p:cTn>
                        </p:par>
                        <p:par>
                          <p:cTn id="25" fill="hold">
                            <p:stCondLst>
                              <p:cond delay="2500"/>
                            </p:stCondLst>
                            <p:childTnLst>
                              <p:par>
                                <p:cTn id="26" presetID="12" presetClass="entr" presetSubtype="8"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p:tgtEl>
                                          <p:spTgt spid="37"/>
                                        </p:tgtEl>
                                        <p:attrNameLst>
                                          <p:attrName>ppt_x</p:attrName>
                                        </p:attrNameLst>
                                      </p:cBhvr>
                                      <p:tavLst>
                                        <p:tav tm="0">
                                          <p:val>
                                            <p:strVal val="#ppt_x-#ppt_w*1.125000"/>
                                          </p:val>
                                        </p:tav>
                                        <p:tav tm="100000">
                                          <p:val>
                                            <p:strVal val="#ppt_x"/>
                                          </p:val>
                                        </p:tav>
                                      </p:tavLst>
                                    </p:anim>
                                    <p:animEffect transition="in" filter="wipe(right)">
                                      <p:cBhvr>
                                        <p:cTn id="29" dur="500"/>
                                        <p:tgtEl>
                                          <p:spTgt spid="37"/>
                                        </p:tgtEl>
                                      </p:cBhvr>
                                    </p:animEffect>
                                  </p:childTnLst>
                                </p:cTn>
                              </p:par>
                            </p:childTnLst>
                          </p:cTn>
                        </p:par>
                        <p:par>
                          <p:cTn id="30" fill="hold">
                            <p:stCondLst>
                              <p:cond delay="3000"/>
                            </p:stCondLst>
                            <p:childTnLst>
                              <p:par>
                                <p:cTn id="31" presetID="12" presetClass="entr" presetSubtype="2" fill="hold" nodeType="after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additive="base">
                                        <p:cTn id="33" dur="500"/>
                                        <p:tgtEl>
                                          <p:spTgt spid="40"/>
                                        </p:tgtEl>
                                        <p:attrNameLst>
                                          <p:attrName>ppt_x</p:attrName>
                                        </p:attrNameLst>
                                      </p:cBhvr>
                                      <p:tavLst>
                                        <p:tav tm="0">
                                          <p:val>
                                            <p:strVal val="#ppt_x+#ppt_w*1.125000"/>
                                          </p:val>
                                        </p:tav>
                                        <p:tav tm="100000">
                                          <p:val>
                                            <p:strVal val="#ppt_x"/>
                                          </p:val>
                                        </p:tav>
                                      </p:tavLst>
                                    </p:anim>
                                    <p:animEffect transition="in" filter="wipe(left)">
                                      <p:cBhvr>
                                        <p:cTn id="3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3067050" y="392709"/>
            <a:ext cx="6057900" cy="739494"/>
            <a:chOff x="1524000" y="400931"/>
            <a:chExt cx="6057900" cy="739494"/>
          </a:xfrm>
        </p:grpSpPr>
        <p:sp>
          <p:nvSpPr>
            <p:cNvPr id="17" name="文本框 16"/>
            <p:cNvSpPr txBox="1"/>
            <p:nvPr/>
          </p:nvSpPr>
          <p:spPr>
            <a:xfrm>
              <a:off x="23241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21" name="文本框 20"/>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 name="组合 2"/>
          <p:cNvGrpSpPr/>
          <p:nvPr/>
        </p:nvGrpSpPr>
        <p:grpSpPr>
          <a:xfrm>
            <a:off x="1596571" y="2540497"/>
            <a:ext cx="2700055" cy="2362796"/>
            <a:chOff x="1596571" y="1503743"/>
            <a:chExt cx="2700055" cy="2362796"/>
          </a:xfrm>
        </p:grpSpPr>
        <p:cxnSp>
          <p:nvCxnSpPr>
            <p:cNvPr id="37" name="MH_Other_1"/>
            <p:cNvCxnSpPr/>
            <p:nvPr>
              <p:custDataLst>
                <p:tags r:id="rId1"/>
              </p:custDataLst>
            </p:nvPr>
          </p:nvCxnSpPr>
          <p:spPr>
            <a:xfrm>
              <a:off x="1596572" y="1503743"/>
              <a:ext cx="2592926" cy="0"/>
            </a:xfrm>
            <a:prstGeom prst="line">
              <a:avLst/>
            </a:prstGeom>
            <a:ln w="1270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8" name="MH_Other_2"/>
            <p:cNvCxnSpPr/>
            <p:nvPr>
              <p:custDataLst>
                <p:tags r:id="rId2"/>
              </p:custDataLst>
            </p:nvPr>
          </p:nvCxnSpPr>
          <p:spPr>
            <a:xfrm>
              <a:off x="1596571" y="1503743"/>
              <a:ext cx="0" cy="1349035"/>
            </a:xfrm>
            <a:prstGeom prst="line">
              <a:avLst/>
            </a:prstGeom>
            <a:ln w="1270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9" name="MH_SubTitle_1"/>
            <p:cNvSpPr/>
            <p:nvPr>
              <p:custDataLst>
                <p:tags r:id="rId3"/>
              </p:custDataLst>
            </p:nvPr>
          </p:nvSpPr>
          <p:spPr>
            <a:xfrm>
              <a:off x="1773137" y="1682292"/>
              <a:ext cx="2523489" cy="2184247"/>
            </a:xfrm>
            <a:prstGeom prst="rect">
              <a:avLst/>
            </a:prstGeom>
            <a:solidFill>
              <a:schemeClr val="accent1">
                <a:alpha val="70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lIns="36000" tIns="576000" rIns="36000" bIns="36000">
              <a:norm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30000"/>
                </a:lnSpc>
                <a:defRPr/>
              </a:pPr>
              <a:endParaRPr lang="en-US" altLang="zh-CN" sz="1600" dirty="0">
                <a:solidFill>
                  <a:srgbClr val="FFFFFF"/>
                </a:solidFill>
              </a:endParaRPr>
            </a:p>
          </p:txBody>
        </p:sp>
        <p:sp>
          <p:nvSpPr>
            <p:cNvPr id="19" name="MH_Other_8"/>
            <p:cNvSpPr/>
            <p:nvPr>
              <p:custDataLst>
                <p:tags r:id="rId4"/>
              </p:custDataLst>
            </p:nvPr>
          </p:nvSpPr>
          <p:spPr bwMode="auto">
            <a:xfrm>
              <a:off x="2050880" y="2051341"/>
              <a:ext cx="313452" cy="359082"/>
            </a:xfrm>
            <a:custGeom>
              <a:avLst/>
              <a:gdLst>
                <a:gd name="T0" fmla="*/ 333987 w 1157288"/>
                <a:gd name="T1" fmla="*/ 885791 h 1444625"/>
                <a:gd name="T2" fmla="*/ 518037 w 1157288"/>
                <a:gd name="T3" fmla="*/ 1008880 h 1444625"/>
                <a:gd name="T4" fmla="*/ 541380 w 1157288"/>
                <a:gd name="T5" fmla="*/ 973626 h 1444625"/>
                <a:gd name="T6" fmla="*/ 720643 w 1157288"/>
                <a:gd name="T7" fmla="*/ 809308 h 1444625"/>
                <a:gd name="T8" fmla="*/ 776008 w 1157288"/>
                <a:gd name="T9" fmla="*/ 713107 h 1444625"/>
                <a:gd name="T10" fmla="*/ 799650 w 1157288"/>
                <a:gd name="T11" fmla="*/ 677854 h 1444625"/>
                <a:gd name="T12" fmla="*/ 842745 w 1157288"/>
                <a:gd name="T13" fmla="*/ 677854 h 1444625"/>
                <a:gd name="T14" fmla="*/ 866686 w 1157288"/>
                <a:gd name="T15" fmla="*/ 713107 h 1444625"/>
                <a:gd name="T16" fmla="*/ 1046248 w 1157288"/>
                <a:gd name="T17" fmla="*/ 751647 h 1444625"/>
                <a:gd name="T18" fmla="*/ 1081562 w 1157288"/>
                <a:gd name="T19" fmla="*/ 759713 h 1444625"/>
                <a:gd name="T20" fmla="*/ 1099518 w 1157288"/>
                <a:gd name="T21" fmla="*/ 805724 h 1444625"/>
                <a:gd name="T22" fmla="*/ 1072883 w 1157288"/>
                <a:gd name="T23" fmla="*/ 837989 h 1444625"/>
                <a:gd name="T24" fmla="*/ 1029489 w 1157288"/>
                <a:gd name="T25" fmla="*/ 834105 h 1444625"/>
                <a:gd name="T26" fmla="*/ 1009438 w 1157288"/>
                <a:gd name="T27" fmla="*/ 796461 h 1444625"/>
                <a:gd name="T28" fmla="*/ 830175 w 1157288"/>
                <a:gd name="T29" fmla="*/ 762104 h 1444625"/>
                <a:gd name="T30" fmla="*/ 738300 w 1157288"/>
                <a:gd name="T31" fmla="*/ 825142 h 1444625"/>
                <a:gd name="T32" fmla="*/ 608117 w 1157288"/>
                <a:gd name="T33" fmla="*/ 1018141 h 1444625"/>
                <a:gd name="T34" fmla="*/ 584774 w 1157288"/>
                <a:gd name="T35" fmla="*/ 1053394 h 1444625"/>
                <a:gd name="T36" fmla="*/ 541081 w 1157288"/>
                <a:gd name="T37" fmla="*/ 1053096 h 1444625"/>
                <a:gd name="T38" fmla="*/ 494695 w 1157288"/>
                <a:gd name="T39" fmla="*/ 1201280 h 1444625"/>
                <a:gd name="T40" fmla="*/ 497089 w 1157288"/>
                <a:gd name="T41" fmla="*/ 1155571 h 1444625"/>
                <a:gd name="T42" fmla="*/ 534797 w 1157288"/>
                <a:gd name="T43" fmla="*/ 1135553 h 1444625"/>
                <a:gd name="T44" fmla="*/ 572205 w 1157288"/>
                <a:gd name="T45" fmla="*/ 1155571 h 1444625"/>
                <a:gd name="T46" fmla="*/ 576994 w 1157288"/>
                <a:gd name="T47" fmla="*/ 1197397 h 1444625"/>
                <a:gd name="T48" fmla="*/ 639241 w 1157288"/>
                <a:gd name="T49" fmla="*/ 1226376 h 1444625"/>
                <a:gd name="T50" fmla="*/ 722438 w 1157288"/>
                <a:gd name="T51" fmla="*/ 971236 h 1444625"/>
                <a:gd name="T52" fmla="*/ 722438 w 1157288"/>
                <a:gd name="T53" fmla="*/ 935684 h 1444625"/>
                <a:gd name="T54" fmla="*/ 755059 w 1157288"/>
                <a:gd name="T55" fmla="*/ 908796 h 1444625"/>
                <a:gd name="T56" fmla="*/ 796059 w 1157288"/>
                <a:gd name="T57" fmla="*/ 921343 h 1444625"/>
                <a:gd name="T58" fmla="*/ 809226 w 1157288"/>
                <a:gd name="T59" fmla="*/ 960779 h 1444625"/>
                <a:gd name="T60" fmla="*/ 908584 w 1157288"/>
                <a:gd name="T61" fmla="*/ 1043236 h 1444625"/>
                <a:gd name="T62" fmla="*/ 943000 w 1157288"/>
                <a:gd name="T63" fmla="*/ 1041744 h 1444625"/>
                <a:gd name="T64" fmla="*/ 1035474 w 1157288"/>
                <a:gd name="T65" fmla="*/ 958987 h 1444625"/>
                <a:gd name="T66" fmla="*/ 1062409 w 1157288"/>
                <a:gd name="T67" fmla="*/ 926123 h 1444625"/>
                <a:gd name="T68" fmla="*/ 1204562 w 1157288"/>
                <a:gd name="T69" fmla="*/ 802735 h 1444625"/>
                <a:gd name="T70" fmla="*/ 1125256 w 1157288"/>
                <a:gd name="T71" fmla="*/ 972729 h 1444625"/>
                <a:gd name="T72" fmla="*/ 1101912 w 1157288"/>
                <a:gd name="T73" fmla="*/ 1007983 h 1444625"/>
                <a:gd name="T74" fmla="*/ 1062409 w 1157288"/>
                <a:gd name="T75" fmla="*/ 1009776 h 1444625"/>
                <a:gd name="T76" fmla="*/ 972927 w 1157288"/>
                <a:gd name="T77" fmla="*/ 1088947 h 1444625"/>
                <a:gd name="T78" fmla="*/ 949585 w 1157288"/>
                <a:gd name="T79" fmla="*/ 1124500 h 1444625"/>
                <a:gd name="T80" fmla="*/ 906489 w 1157288"/>
                <a:gd name="T81" fmla="*/ 1124500 h 1444625"/>
                <a:gd name="T82" fmla="*/ 882548 w 1157288"/>
                <a:gd name="T83" fmla="*/ 1088947 h 1444625"/>
                <a:gd name="T84" fmla="*/ 764635 w 1157288"/>
                <a:gd name="T85" fmla="*/ 998722 h 1444625"/>
                <a:gd name="T86" fmla="*/ 684730 w 1157288"/>
                <a:gd name="T87" fmla="*/ 1276270 h 1444625"/>
                <a:gd name="T88" fmla="*/ 661387 w 1157288"/>
                <a:gd name="T89" fmla="*/ 1311524 h 1444625"/>
                <a:gd name="T90" fmla="*/ 617693 w 1157288"/>
                <a:gd name="T91" fmla="*/ 1311524 h 1444625"/>
                <a:gd name="T92" fmla="*/ 594351 w 1157288"/>
                <a:gd name="T93" fmla="*/ 1276270 h 1444625"/>
                <a:gd name="T94" fmla="*/ 547366 w 1157288"/>
                <a:gd name="T95" fmla="*/ 1224584 h 1444625"/>
                <a:gd name="T96" fmla="*/ 515942 w 1157288"/>
                <a:gd name="T97" fmla="*/ 1222195 h 1444625"/>
                <a:gd name="T98" fmla="*/ 699395 w 1157288"/>
                <a:gd name="T99" fmla="*/ 1362313 h 1444625"/>
                <a:gd name="T100" fmla="*/ 1076175 w 1157288"/>
                <a:gd name="T101" fmla="*/ 1426545 h 1444625"/>
                <a:gd name="T102" fmla="*/ 1404175 w 1157288"/>
                <a:gd name="T103" fmla="*/ 508698 h 1444625"/>
                <a:gd name="T104" fmla="*/ 1032182 w 1157288"/>
                <a:gd name="T105" fmla="*/ 485970 h 1444625"/>
                <a:gd name="T106" fmla="*/ 61350 w 1157288"/>
                <a:gd name="T107" fmla="*/ 0 h 1444625"/>
                <a:gd name="T108" fmla="*/ 1513109 w 1157288"/>
                <a:gd name="T109" fmla="*/ 1882271 h 1444625"/>
                <a:gd name="T110" fmla="*/ 61350 w 1157288"/>
                <a:gd name="T111" fmla="*/ 1905000 h 1444625"/>
                <a:gd name="T112" fmla="*/ 10475 w 1157288"/>
                <a:gd name="T113" fmla="*/ 1877786 h 1444625"/>
                <a:gd name="T114" fmla="*/ 2693 w 1157288"/>
                <a:gd name="T115" fmla="*/ 43064 h 1444625"/>
                <a:gd name="T116" fmla="*/ 43095 w 1157288"/>
                <a:gd name="T117" fmla="*/ 2691 h 14446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57288" h="1444625">
                  <a:moveTo>
                    <a:pt x="223838" y="430212"/>
                  </a:moveTo>
                  <a:lnTo>
                    <a:pt x="253094" y="430212"/>
                  </a:lnTo>
                  <a:lnTo>
                    <a:pt x="253094" y="520156"/>
                  </a:lnTo>
                  <a:lnTo>
                    <a:pt x="303667" y="520156"/>
                  </a:lnTo>
                  <a:lnTo>
                    <a:pt x="303667" y="538054"/>
                  </a:lnTo>
                  <a:lnTo>
                    <a:pt x="253094" y="538054"/>
                  </a:lnTo>
                  <a:lnTo>
                    <a:pt x="253094" y="653826"/>
                  </a:lnTo>
                  <a:lnTo>
                    <a:pt x="303667" y="653826"/>
                  </a:lnTo>
                  <a:lnTo>
                    <a:pt x="303667" y="671725"/>
                  </a:lnTo>
                  <a:lnTo>
                    <a:pt x="253094" y="671725"/>
                  </a:lnTo>
                  <a:lnTo>
                    <a:pt x="253094" y="787496"/>
                  </a:lnTo>
                  <a:lnTo>
                    <a:pt x="303667" y="787496"/>
                  </a:lnTo>
                  <a:lnTo>
                    <a:pt x="303667" y="805395"/>
                  </a:lnTo>
                  <a:lnTo>
                    <a:pt x="253094" y="805395"/>
                  </a:lnTo>
                  <a:lnTo>
                    <a:pt x="253094" y="855011"/>
                  </a:lnTo>
                  <a:lnTo>
                    <a:pt x="393474" y="776848"/>
                  </a:lnTo>
                  <a:lnTo>
                    <a:pt x="392567" y="772770"/>
                  </a:lnTo>
                  <a:lnTo>
                    <a:pt x="392340" y="770505"/>
                  </a:lnTo>
                  <a:lnTo>
                    <a:pt x="392340" y="768465"/>
                  </a:lnTo>
                  <a:lnTo>
                    <a:pt x="392567" y="765067"/>
                  </a:lnTo>
                  <a:lnTo>
                    <a:pt x="393020" y="761669"/>
                  </a:lnTo>
                  <a:lnTo>
                    <a:pt x="393928" y="758270"/>
                  </a:lnTo>
                  <a:lnTo>
                    <a:pt x="394835" y="755098"/>
                  </a:lnTo>
                  <a:lnTo>
                    <a:pt x="396422" y="752153"/>
                  </a:lnTo>
                  <a:lnTo>
                    <a:pt x="398236" y="749434"/>
                  </a:lnTo>
                  <a:lnTo>
                    <a:pt x="400278" y="746716"/>
                  </a:lnTo>
                  <a:lnTo>
                    <a:pt x="402319" y="744224"/>
                  </a:lnTo>
                  <a:lnTo>
                    <a:pt x="404813" y="742185"/>
                  </a:lnTo>
                  <a:lnTo>
                    <a:pt x="407535" y="739919"/>
                  </a:lnTo>
                  <a:lnTo>
                    <a:pt x="410256" y="738333"/>
                  </a:lnTo>
                  <a:lnTo>
                    <a:pt x="413431" y="736974"/>
                  </a:lnTo>
                  <a:lnTo>
                    <a:pt x="416379" y="735841"/>
                  </a:lnTo>
                  <a:lnTo>
                    <a:pt x="419781" y="734935"/>
                  </a:lnTo>
                  <a:lnTo>
                    <a:pt x="423183" y="734482"/>
                  </a:lnTo>
                  <a:lnTo>
                    <a:pt x="426811" y="734255"/>
                  </a:lnTo>
                  <a:lnTo>
                    <a:pt x="430667" y="734482"/>
                  </a:lnTo>
                  <a:lnTo>
                    <a:pt x="434295" y="735161"/>
                  </a:lnTo>
                  <a:lnTo>
                    <a:pt x="437924" y="736067"/>
                  </a:lnTo>
                  <a:lnTo>
                    <a:pt x="441099" y="737427"/>
                  </a:lnTo>
                  <a:lnTo>
                    <a:pt x="546101" y="613725"/>
                  </a:lnTo>
                  <a:lnTo>
                    <a:pt x="592818" y="561843"/>
                  </a:lnTo>
                  <a:lnTo>
                    <a:pt x="591911" y="559804"/>
                  </a:lnTo>
                  <a:lnTo>
                    <a:pt x="591004" y="557992"/>
                  </a:lnTo>
                  <a:lnTo>
                    <a:pt x="590097" y="555726"/>
                  </a:lnTo>
                  <a:lnTo>
                    <a:pt x="589190" y="553460"/>
                  </a:lnTo>
                  <a:lnTo>
                    <a:pt x="588509" y="551421"/>
                  </a:lnTo>
                  <a:lnTo>
                    <a:pt x="588283" y="549156"/>
                  </a:lnTo>
                  <a:lnTo>
                    <a:pt x="587829" y="546664"/>
                  </a:lnTo>
                  <a:lnTo>
                    <a:pt x="587829" y="544398"/>
                  </a:lnTo>
                  <a:lnTo>
                    <a:pt x="588056" y="540773"/>
                  </a:lnTo>
                  <a:lnTo>
                    <a:pt x="588509" y="537375"/>
                  </a:lnTo>
                  <a:lnTo>
                    <a:pt x="589417" y="534203"/>
                  </a:lnTo>
                  <a:lnTo>
                    <a:pt x="590777" y="530804"/>
                  </a:lnTo>
                  <a:lnTo>
                    <a:pt x="592138" y="527859"/>
                  </a:lnTo>
                  <a:lnTo>
                    <a:pt x="593725" y="524914"/>
                  </a:lnTo>
                  <a:lnTo>
                    <a:pt x="595767" y="522422"/>
                  </a:lnTo>
                  <a:lnTo>
                    <a:pt x="598034" y="520156"/>
                  </a:lnTo>
                  <a:lnTo>
                    <a:pt x="600529" y="517664"/>
                  </a:lnTo>
                  <a:lnTo>
                    <a:pt x="603024" y="515852"/>
                  </a:lnTo>
                  <a:lnTo>
                    <a:pt x="605972" y="514039"/>
                  </a:lnTo>
                  <a:lnTo>
                    <a:pt x="608920" y="512680"/>
                  </a:lnTo>
                  <a:lnTo>
                    <a:pt x="612095" y="511320"/>
                  </a:lnTo>
                  <a:lnTo>
                    <a:pt x="615497" y="510414"/>
                  </a:lnTo>
                  <a:lnTo>
                    <a:pt x="618672" y="509961"/>
                  </a:lnTo>
                  <a:lnTo>
                    <a:pt x="622301" y="509734"/>
                  </a:lnTo>
                  <a:lnTo>
                    <a:pt x="625702" y="509961"/>
                  </a:lnTo>
                  <a:lnTo>
                    <a:pt x="629331" y="510414"/>
                  </a:lnTo>
                  <a:lnTo>
                    <a:pt x="632506" y="511320"/>
                  </a:lnTo>
                  <a:lnTo>
                    <a:pt x="635908" y="512680"/>
                  </a:lnTo>
                  <a:lnTo>
                    <a:pt x="638629" y="514039"/>
                  </a:lnTo>
                  <a:lnTo>
                    <a:pt x="641804" y="515852"/>
                  </a:lnTo>
                  <a:lnTo>
                    <a:pt x="644299" y="517664"/>
                  </a:lnTo>
                  <a:lnTo>
                    <a:pt x="646567" y="520156"/>
                  </a:lnTo>
                  <a:lnTo>
                    <a:pt x="649061" y="522422"/>
                  </a:lnTo>
                  <a:lnTo>
                    <a:pt x="650875" y="524914"/>
                  </a:lnTo>
                  <a:lnTo>
                    <a:pt x="652690" y="527859"/>
                  </a:lnTo>
                  <a:lnTo>
                    <a:pt x="654051" y="530804"/>
                  </a:lnTo>
                  <a:lnTo>
                    <a:pt x="655184" y="534203"/>
                  </a:lnTo>
                  <a:lnTo>
                    <a:pt x="655865" y="537375"/>
                  </a:lnTo>
                  <a:lnTo>
                    <a:pt x="656772" y="540773"/>
                  </a:lnTo>
                  <a:lnTo>
                    <a:pt x="656772" y="544398"/>
                  </a:lnTo>
                  <a:lnTo>
                    <a:pt x="656772" y="545078"/>
                  </a:lnTo>
                  <a:lnTo>
                    <a:pt x="770618" y="585179"/>
                  </a:lnTo>
                  <a:lnTo>
                    <a:pt x="773113" y="581780"/>
                  </a:lnTo>
                  <a:lnTo>
                    <a:pt x="776061" y="578835"/>
                  </a:lnTo>
                  <a:lnTo>
                    <a:pt x="779236" y="576116"/>
                  </a:lnTo>
                  <a:lnTo>
                    <a:pt x="782865" y="573851"/>
                  </a:lnTo>
                  <a:lnTo>
                    <a:pt x="786720" y="572038"/>
                  </a:lnTo>
                  <a:lnTo>
                    <a:pt x="790802" y="570452"/>
                  </a:lnTo>
                  <a:lnTo>
                    <a:pt x="792843" y="569999"/>
                  </a:lnTo>
                  <a:lnTo>
                    <a:pt x="794884" y="569773"/>
                  </a:lnTo>
                  <a:lnTo>
                    <a:pt x="797379" y="569546"/>
                  </a:lnTo>
                  <a:lnTo>
                    <a:pt x="799420" y="569546"/>
                  </a:lnTo>
                  <a:lnTo>
                    <a:pt x="802595" y="569546"/>
                  </a:lnTo>
                  <a:lnTo>
                    <a:pt x="805770" y="569999"/>
                  </a:lnTo>
                  <a:lnTo>
                    <a:pt x="808718" y="570679"/>
                  </a:lnTo>
                  <a:lnTo>
                    <a:pt x="811440" y="571812"/>
                  </a:lnTo>
                  <a:lnTo>
                    <a:pt x="814388" y="573171"/>
                  </a:lnTo>
                  <a:lnTo>
                    <a:pt x="816883" y="574530"/>
                  </a:lnTo>
                  <a:lnTo>
                    <a:pt x="819604" y="576116"/>
                  </a:lnTo>
                  <a:lnTo>
                    <a:pt x="821872" y="577929"/>
                  </a:lnTo>
                  <a:lnTo>
                    <a:pt x="900340" y="528992"/>
                  </a:lnTo>
                  <a:lnTo>
                    <a:pt x="910092" y="544171"/>
                  </a:lnTo>
                  <a:lnTo>
                    <a:pt x="831851" y="592655"/>
                  </a:lnTo>
                  <a:lnTo>
                    <a:pt x="832758" y="595601"/>
                  </a:lnTo>
                  <a:lnTo>
                    <a:pt x="833211" y="598093"/>
                  </a:lnTo>
                  <a:lnTo>
                    <a:pt x="833665" y="601038"/>
                  </a:lnTo>
                  <a:lnTo>
                    <a:pt x="833892" y="603983"/>
                  </a:lnTo>
                  <a:lnTo>
                    <a:pt x="833665" y="607382"/>
                  </a:lnTo>
                  <a:lnTo>
                    <a:pt x="833211" y="611007"/>
                  </a:lnTo>
                  <a:lnTo>
                    <a:pt x="832304" y="614178"/>
                  </a:lnTo>
                  <a:lnTo>
                    <a:pt x="831170" y="617350"/>
                  </a:lnTo>
                  <a:lnTo>
                    <a:pt x="829809" y="620296"/>
                  </a:lnTo>
                  <a:lnTo>
                    <a:pt x="827995" y="623241"/>
                  </a:lnTo>
                  <a:lnTo>
                    <a:pt x="825954" y="625733"/>
                  </a:lnTo>
                  <a:lnTo>
                    <a:pt x="823686" y="628225"/>
                  </a:lnTo>
                  <a:lnTo>
                    <a:pt x="821418" y="630491"/>
                  </a:lnTo>
                  <a:lnTo>
                    <a:pt x="818697" y="632530"/>
                  </a:lnTo>
                  <a:lnTo>
                    <a:pt x="815975" y="634116"/>
                  </a:lnTo>
                  <a:lnTo>
                    <a:pt x="813027" y="635475"/>
                  </a:lnTo>
                  <a:lnTo>
                    <a:pt x="809625" y="636608"/>
                  </a:lnTo>
                  <a:lnTo>
                    <a:pt x="806451" y="637741"/>
                  </a:lnTo>
                  <a:lnTo>
                    <a:pt x="802822" y="638194"/>
                  </a:lnTo>
                  <a:lnTo>
                    <a:pt x="799420" y="638420"/>
                  </a:lnTo>
                  <a:lnTo>
                    <a:pt x="795792" y="638194"/>
                  </a:lnTo>
                  <a:lnTo>
                    <a:pt x="792617" y="637741"/>
                  </a:lnTo>
                  <a:lnTo>
                    <a:pt x="789215" y="636608"/>
                  </a:lnTo>
                  <a:lnTo>
                    <a:pt x="786040" y="635475"/>
                  </a:lnTo>
                  <a:lnTo>
                    <a:pt x="783092" y="634116"/>
                  </a:lnTo>
                  <a:lnTo>
                    <a:pt x="780143" y="632530"/>
                  </a:lnTo>
                  <a:lnTo>
                    <a:pt x="777649" y="630491"/>
                  </a:lnTo>
                  <a:lnTo>
                    <a:pt x="775154" y="628225"/>
                  </a:lnTo>
                  <a:lnTo>
                    <a:pt x="772886" y="625733"/>
                  </a:lnTo>
                  <a:lnTo>
                    <a:pt x="770845" y="623241"/>
                  </a:lnTo>
                  <a:lnTo>
                    <a:pt x="769258" y="620296"/>
                  </a:lnTo>
                  <a:lnTo>
                    <a:pt x="767897" y="617350"/>
                  </a:lnTo>
                  <a:lnTo>
                    <a:pt x="766536" y="614178"/>
                  </a:lnTo>
                  <a:lnTo>
                    <a:pt x="765629" y="611007"/>
                  </a:lnTo>
                  <a:lnTo>
                    <a:pt x="765175" y="607382"/>
                  </a:lnTo>
                  <a:lnTo>
                    <a:pt x="764949" y="603983"/>
                  </a:lnTo>
                  <a:lnTo>
                    <a:pt x="765175" y="602397"/>
                  </a:lnTo>
                  <a:lnTo>
                    <a:pt x="651556" y="562296"/>
                  </a:lnTo>
                  <a:lnTo>
                    <a:pt x="649061" y="565921"/>
                  </a:lnTo>
                  <a:lnTo>
                    <a:pt x="646113" y="569093"/>
                  </a:lnTo>
                  <a:lnTo>
                    <a:pt x="642938" y="571812"/>
                  </a:lnTo>
                  <a:lnTo>
                    <a:pt x="639309" y="574304"/>
                  </a:lnTo>
                  <a:lnTo>
                    <a:pt x="635454" y="576116"/>
                  </a:lnTo>
                  <a:lnTo>
                    <a:pt x="633186" y="576796"/>
                  </a:lnTo>
                  <a:lnTo>
                    <a:pt x="631145" y="577476"/>
                  </a:lnTo>
                  <a:lnTo>
                    <a:pt x="629104" y="577929"/>
                  </a:lnTo>
                  <a:lnTo>
                    <a:pt x="627063" y="578155"/>
                  </a:lnTo>
                  <a:lnTo>
                    <a:pt x="624568" y="578609"/>
                  </a:lnTo>
                  <a:lnTo>
                    <a:pt x="622301" y="578835"/>
                  </a:lnTo>
                  <a:lnTo>
                    <a:pt x="620259" y="578609"/>
                  </a:lnTo>
                  <a:lnTo>
                    <a:pt x="617765" y="578155"/>
                  </a:lnTo>
                  <a:lnTo>
                    <a:pt x="615724" y="577929"/>
                  </a:lnTo>
                  <a:lnTo>
                    <a:pt x="613683" y="577476"/>
                  </a:lnTo>
                  <a:lnTo>
                    <a:pt x="609601" y="576116"/>
                  </a:lnTo>
                  <a:lnTo>
                    <a:pt x="605972" y="574304"/>
                  </a:lnTo>
                  <a:lnTo>
                    <a:pt x="559481" y="625733"/>
                  </a:lnTo>
                  <a:lnTo>
                    <a:pt x="454706" y="748755"/>
                  </a:lnTo>
                  <a:lnTo>
                    <a:pt x="456293" y="750794"/>
                  </a:lnTo>
                  <a:lnTo>
                    <a:pt x="457427" y="753059"/>
                  </a:lnTo>
                  <a:lnTo>
                    <a:pt x="458561" y="755325"/>
                  </a:lnTo>
                  <a:lnTo>
                    <a:pt x="459468" y="758044"/>
                  </a:lnTo>
                  <a:lnTo>
                    <a:pt x="460149" y="760536"/>
                  </a:lnTo>
                  <a:lnTo>
                    <a:pt x="460602" y="763028"/>
                  </a:lnTo>
                  <a:lnTo>
                    <a:pt x="461056" y="765747"/>
                  </a:lnTo>
                  <a:lnTo>
                    <a:pt x="461056" y="768465"/>
                  </a:lnTo>
                  <a:lnTo>
                    <a:pt x="460829" y="772090"/>
                  </a:lnTo>
                  <a:lnTo>
                    <a:pt x="460375" y="775489"/>
                  </a:lnTo>
                  <a:lnTo>
                    <a:pt x="459695" y="778887"/>
                  </a:lnTo>
                  <a:lnTo>
                    <a:pt x="458561" y="781833"/>
                  </a:lnTo>
                  <a:lnTo>
                    <a:pt x="456974" y="784778"/>
                  </a:lnTo>
                  <a:lnTo>
                    <a:pt x="455159" y="787723"/>
                  </a:lnTo>
                  <a:lnTo>
                    <a:pt x="453345" y="790442"/>
                  </a:lnTo>
                  <a:lnTo>
                    <a:pt x="451077" y="792707"/>
                  </a:lnTo>
                  <a:lnTo>
                    <a:pt x="448583" y="795200"/>
                  </a:lnTo>
                  <a:lnTo>
                    <a:pt x="445861" y="797012"/>
                  </a:lnTo>
                  <a:lnTo>
                    <a:pt x="443140" y="798824"/>
                  </a:lnTo>
                  <a:lnTo>
                    <a:pt x="439965" y="800184"/>
                  </a:lnTo>
                  <a:lnTo>
                    <a:pt x="437017" y="801543"/>
                  </a:lnTo>
                  <a:lnTo>
                    <a:pt x="433615" y="802223"/>
                  </a:lnTo>
                  <a:lnTo>
                    <a:pt x="430213" y="802903"/>
                  </a:lnTo>
                  <a:lnTo>
                    <a:pt x="426811" y="802903"/>
                  </a:lnTo>
                  <a:lnTo>
                    <a:pt x="423183" y="802903"/>
                  </a:lnTo>
                  <a:lnTo>
                    <a:pt x="419781" y="802223"/>
                  </a:lnTo>
                  <a:lnTo>
                    <a:pt x="416379" y="801317"/>
                  </a:lnTo>
                  <a:lnTo>
                    <a:pt x="413204" y="799957"/>
                  </a:lnTo>
                  <a:lnTo>
                    <a:pt x="410029" y="798598"/>
                  </a:lnTo>
                  <a:lnTo>
                    <a:pt x="407308" y="796785"/>
                  </a:lnTo>
                  <a:lnTo>
                    <a:pt x="404586" y="794973"/>
                  </a:lnTo>
                  <a:lnTo>
                    <a:pt x="402092" y="792481"/>
                  </a:lnTo>
                  <a:lnTo>
                    <a:pt x="253094" y="875402"/>
                  </a:lnTo>
                  <a:lnTo>
                    <a:pt x="253094" y="920940"/>
                  </a:lnTo>
                  <a:lnTo>
                    <a:pt x="303667" y="920940"/>
                  </a:lnTo>
                  <a:lnTo>
                    <a:pt x="303667" y="938838"/>
                  </a:lnTo>
                  <a:lnTo>
                    <a:pt x="253094" y="938838"/>
                  </a:lnTo>
                  <a:lnTo>
                    <a:pt x="253094" y="1020853"/>
                  </a:lnTo>
                  <a:lnTo>
                    <a:pt x="374878" y="910971"/>
                  </a:lnTo>
                  <a:lnTo>
                    <a:pt x="373063" y="907573"/>
                  </a:lnTo>
                  <a:lnTo>
                    <a:pt x="371929" y="903495"/>
                  </a:lnTo>
                  <a:lnTo>
                    <a:pt x="371022" y="899643"/>
                  </a:lnTo>
                  <a:lnTo>
                    <a:pt x="370795" y="895565"/>
                  </a:lnTo>
                  <a:lnTo>
                    <a:pt x="371022" y="892167"/>
                  </a:lnTo>
                  <a:lnTo>
                    <a:pt x="371476" y="888542"/>
                  </a:lnTo>
                  <a:lnTo>
                    <a:pt x="372383" y="885370"/>
                  </a:lnTo>
                  <a:lnTo>
                    <a:pt x="373517" y="882198"/>
                  </a:lnTo>
                  <a:lnTo>
                    <a:pt x="375104" y="879027"/>
                  </a:lnTo>
                  <a:lnTo>
                    <a:pt x="376692" y="876308"/>
                  </a:lnTo>
                  <a:lnTo>
                    <a:pt x="378733" y="873589"/>
                  </a:lnTo>
                  <a:lnTo>
                    <a:pt x="380774" y="871324"/>
                  </a:lnTo>
                  <a:lnTo>
                    <a:pt x="383495" y="869058"/>
                  </a:lnTo>
                  <a:lnTo>
                    <a:pt x="385990" y="867245"/>
                  </a:lnTo>
                  <a:lnTo>
                    <a:pt x="388711" y="865206"/>
                  </a:lnTo>
                  <a:lnTo>
                    <a:pt x="391886" y="863847"/>
                  </a:lnTo>
                  <a:lnTo>
                    <a:pt x="394835" y="862714"/>
                  </a:lnTo>
                  <a:lnTo>
                    <a:pt x="398463" y="861808"/>
                  </a:lnTo>
                  <a:lnTo>
                    <a:pt x="401638" y="861355"/>
                  </a:lnTo>
                  <a:lnTo>
                    <a:pt x="405267" y="861128"/>
                  </a:lnTo>
                  <a:lnTo>
                    <a:pt x="408669" y="861355"/>
                  </a:lnTo>
                  <a:lnTo>
                    <a:pt x="412297" y="861808"/>
                  </a:lnTo>
                  <a:lnTo>
                    <a:pt x="415472" y="862714"/>
                  </a:lnTo>
                  <a:lnTo>
                    <a:pt x="418647" y="863847"/>
                  </a:lnTo>
                  <a:lnTo>
                    <a:pt x="421595" y="865206"/>
                  </a:lnTo>
                  <a:lnTo>
                    <a:pt x="424544" y="867245"/>
                  </a:lnTo>
                  <a:lnTo>
                    <a:pt x="427265" y="869058"/>
                  </a:lnTo>
                  <a:lnTo>
                    <a:pt x="429533" y="871324"/>
                  </a:lnTo>
                  <a:lnTo>
                    <a:pt x="431801" y="873589"/>
                  </a:lnTo>
                  <a:lnTo>
                    <a:pt x="433615" y="876308"/>
                  </a:lnTo>
                  <a:lnTo>
                    <a:pt x="435656" y="879027"/>
                  </a:lnTo>
                  <a:lnTo>
                    <a:pt x="437017" y="882198"/>
                  </a:lnTo>
                  <a:lnTo>
                    <a:pt x="438151" y="885370"/>
                  </a:lnTo>
                  <a:lnTo>
                    <a:pt x="438831" y="888542"/>
                  </a:lnTo>
                  <a:lnTo>
                    <a:pt x="439511" y="892167"/>
                  </a:lnTo>
                  <a:lnTo>
                    <a:pt x="439511" y="895565"/>
                  </a:lnTo>
                  <a:lnTo>
                    <a:pt x="439511" y="897831"/>
                  </a:lnTo>
                  <a:lnTo>
                    <a:pt x="439284" y="899870"/>
                  </a:lnTo>
                  <a:lnTo>
                    <a:pt x="438604" y="904175"/>
                  </a:lnTo>
                  <a:lnTo>
                    <a:pt x="437244" y="908026"/>
                  </a:lnTo>
                  <a:lnTo>
                    <a:pt x="435656" y="911651"/>
                  </a:lnTo>
                  <a:lnTo>
                    <a:pt x="463097" y="937705"/>
                  </a:lnTo>
                  <a:lnTo>
                    <a:pt x="465592" y="935893"/>
                  </a:lnTo>
                  <a:lnTo>
                    <a:pt x="467859" y="934534"/>
                  </a:lnTo>
                  <a:lnTo>
                    <a:pt x="470354" y="932948"/>
                  </a:lnTo>
                  <a:lnTo>
                    <a:pt x="473075" y="932041"/>
                  </a:lnTo>
                  <a:lnTo>
                    <a:pt x="475797" y="931135"/>
                  </a:lnTo>
                  <a:lnTo>
                    <a:pt x="478745" y="930456"/>
                  </a:lnTo>
                  <a:lnTo>
                    <a:pt x="481467" y="930002"/>
                  </a:lnTo>
                  <a:lnTo>
                    <a:pt x="484415" y="930002"/>
                  </a:lnTo>
                  <a:lnTo>
                    <a:pt x="487590" y="930229"/>
                  </a:lnTo>
                  <a:lnTo>
                    <a:pt x="490084" y="930456"/>
                  </a:lnTo>
                  <a:lnTo>
                    <a:pt x="561975" y="752606"/>
                  </a:lnTo>
                  <a:lnTo>
                    <a:pt x="558120" y="750341"/>
                  </a:lnTo>
                  <a:lnTo>
                    <a:pt x="554945" y="747169"/>
                  </a:lnTo>
                  <a:lnTo>
                    <a:pt x="551770" y="743997"/>
                  </a:lnTo>
                  <a:lnTo>
                    <a:pt x="550636" y="742411"/>
                  </a:lnTo>
                  <a:lnTo>
                    <a:pt x="549502" y="740372"/>
                  </a:lnTo>
                  <a:lnTo>
                    <a:pt x="548368" y="738333"/>
                  </a:lnTo>
                  <a:lnTo>
                    <a:pt x="547461" y="736521"/>
                  </a:lnTo>
                  <a:lnTo>
                    <a:pt x="546781" y="734482"/>
                  </a:lnTo>
                  <a:lnTo>
                    <a:pt x="546101" y="732216"/>
                  </a:lnTo>
                  <a:lnTo>
                    <a:pt x="545420" y="729950"/>
                  </a:lnTo>
                  <a:lnTo>
                    <a:pt x="544967" y="727911"/>
                  </a:lnTo>
                  <a:lnTo>
                    <a:pt x="544740" y="725419"/>
                  </a:lnTo>
                  <a:lnTo>
                    <a:pt x="544513" y="722927"/>
                  </a:lnTo>
                  <a:lnTo>
                    <a:pt x="544740" y="719529"/>
                  </a:lnTo>
                  <a:lnTo>
                    <a:pt x="545420" y="716130"/>
                  </a:lnTo>
                  <a:lnTo>
                    <a:pt x="546327" y="712958"/>
                  </a:lnTo>
                  <a:lnTo>
                    <a:pt x="547461" y="709560"/>
                  </a:lnTo>
                  <a:lnTo>
                    <a:pt x="548822" y="706615"/>
                  </a:lnTo>
                  <a:lnTo>
                    <a:pt x="550409" y="703669"/>
                  </a:lnTo>
                  <a:lnTo>
                    <a:pt x="552677" y="701177"/>
                  </a:lnTo>
                  <a:lnTo>
                    <a:pt x="554718" y="698685"/>
                  </a:lnTo>
                  <a:lnTo>
                    <a:pt x="557213" y="696420"/>
                  </a:lnTo>
                  <a:lnTo>
                    <a:pt x="559708" y="694381"/>
                  </a:lnTo>
                  <a:lnTo>
                    <a:pt x="562656" y="692795"/>
                  </a:lnTo>
                  <a:lnTo>
                    <a:pt x="565604" y="691435"/>
                  </a:lnTo>
                  <a:lnTo>
                    <a:pt x="569006" y="690302"/>
                  </a:lnTo>
                  <a:lnTo>
                    <a:pt x="572181" y="689170"/>
                  </a:lnTo>
                  <a:lnTo>
                    <a:pt x="575583" y="688717"/>
                  </a:lnTo>
                  <a:lnTo>
                    <a:pt x="578984" y="688490"/>
                  </a:lnTo>
                  <a:lnTo>
                    <a:pt x="582613" y="688717"/>
                  </a:lnTo>
                  <a:lnTo>
                    <a:pt x="586015" y="689170"/>
                  </a:lnTo>
                  <a:lnTo>
                    <a:pt x="589190" y="690302"/>
                  </a:lnTo>
                  <a:lnTo>
                    <a:pt x="592592" y="691435"/>
                  </a:lnTo>
                  <a:lnTo>
                    <a:pt x="595540" y="692795"/>
                  </a:lnTo>
                  <a:lnTo>
                    <a:pt x="598488" y="694381"/>
                  </a:lnTo>
                  <a:lnTo>
                    <a:pt x="600983" y="696420"/>
                  </a:lnTo>
                  <a:lnTo>
                    <a:pt x="603251" y="698685"/>
                  </a:lnTo>
                  <a:lnTo>
                    <a:pt x="605745" y="701177"/>
                  </a:lnTo>
                  <a:lnTo>
                    <a:pt x="607559" y="703669"/>
                  </a:lnTo>
                  <a:lnTo>
                    <a:pt x="609374" y="706615"/>
                  </a:lnTo>
                  <a:lnTo>
                    <a:pt x="610734" y="709560"/>
                  </a:lnTo>
                  <a:lnTo>
                    <a:pt x="612095" y="712958"/>
                  </a:lnTo>
                  <a:lnTo>
                    <a:pt x="613002" y="716130"/>
                  </a:lnTo>
                  <a:lnTo>
                    <a:pt x="613456" y="719529"/>
                  </a:lnTo>
                  <a:lnTo>
                    <a:pt x="613683" y="722927"/>
                  </a:lnTo>
                  <a:lnTo>
                    <a:pt x="613456" y="725646"/>
                  </a:lnTo>
                  <a:lnTo>
                    <a:pt x="613229" y="728591"/>
                  </a:lnTo>
                  <a:lnTo>
                    <a:pt x="612549" y="731083"/>
                  </a:lnTo>
                  <a:lnTo>
                    <a:pt x="611642" y="733575"/>
                  </a:lnTo>
                  <a:lnTo>
                    <a:pt x="610734" y="736294"/>
                  </a:lnTo>
                  <a:lnTo>
                    <a:pt x="609601" y="738560"/>
                  </a:lnTo>
                  <a:lnTo>
                    <a:pt x="608467" y="740825"/>
                  </a:lnTo>
                  <a:lnTo>
                    <a:pt x="607106" y="743091"/>
                  </a:lnTo>
                  <a:lnTo>
                    <a:pt x="681265" y="796106"/>
                  </a:lnTo>
                  <a:lnTo>
                    <a:pt x="683306" y="794293"/>
                  </a:lnTo>
                  <a:lnTo>
                    <a:pt x="685801" y="792481"/>
                  </a:lnTo>
                  <a:lnTo>
                    <a:pt x="688522" y="791121"/>
                  </a:lnTo>
                  <a:lnTo>
                    <a:pt x="691243" y="789989"/>
                  </a:lnTo>
                  <a:lnTo>
                    <a:pt x="694192" y="789082"/>
                  </a:lnTo>
                  <a:lnTo>
                    <a:pt x="696913" y="788403"/>
                  </a:lnTo>
                  <a:lnTo>
                    <a:pt x="699861" y="788176"/>
                  </a:lnTo>
                  <a:lnTo>
                    <a:pt x="703263" y="787950"/>
                  </a:lnTo>
                  <a:lnTo>
                    <a:pt x="705531" y="787950"/>
                  </a:lnTo>
                  <a:lnTo>
                    <a:pt x="707799" y="788176"/>
                  </a:lnTo>
                  <a:lnTo>
                    <a:pt x="710293" y="788629"/>
                  </a:lnTo>
                  <a:lnTo>
                    <a:pt x="712334" y="789309"/>
                  </a:lnTo>
                  <a:lnTo>
                    <a:pt x="714602" y="789989"/>
                  </a:lnTo>
                  <a:lnTo>
                    <a:pt x="716870" y="790668"/>
                  </a:lnTo>
                  <a:lnTo>
                    <a:pt x="718911" y="791801"/>
                  </a:lnTo>
                  <a:lnTo>
                    <a:pt x="720725" y="792707"/>
                  </a:lnTo>
                  <a:lnTo>
                    <a:pt x="786720" y="747622"/>
                  </a:lnTo>
                  <a:lnTo>
                    <a:pt x="785586" y="744450"/>
                  </a:lnTo>
                  <a:lnTo>
                    <a:pt x="784679" y="741278"/>
                  </a:lnTo>
                  <a:lnTo>
                    <a:pt x="784225" y="737653"/>
                  </a:lnTo>
                  <a:lnTo>
                    <a:pt x="783999" y="734255"/>
                  </a:lnTo>
                  <a:lnTo>
                    <a:pt x="784225" y="730630"/>
                  </a:lnTo>
                  <a:lnTo>
                    <a:pt x="784679" y="727232"/>
                  </a:lnTo>
                  <a:lnTo>
                    <a:pt x="785586" y="723833"/>
                  </a:lnTo>
                  <a:lnTo>
                    <a:pt x="786720" y="720888"/>
                  </a:lnTo>
                  <a:lnTo>
                    <a:pt x="788081" y="717716"/>
                  </a:lnTo>
                  <a:lnTo>
                    <a:pt x="789668" y="714997"/>
                  </a:lnTo>
                  <a:lnTo>
                    <a:pt x="791936" y="712279"/>
                  </a:lnTo>
                  <a:lnTo>
                    <a:pt x="793977" y="709787"/>
                  </a:lnTo>
                  <a:lnTo>
                    <a:pt x="796472" y="707521"/>
                  </a:lnTo>
                  <a:lnTo>
                    <a:pt x="799193" y="705708"/>
                  </a:lnTo>
                  <a:lnTo>
                    <a:pt x="801915" y="703896"/>
                  </a:lnTo>
                  <a:lnTo>
                    <a:pt x="805090" y="702310"/>
                  </a:lnTo>
                  <a:lnTo>
                    <a:pt x="808265" y="701177"/>
                  </a:lnTo>
                  <a:lnTo>
                    <a:pt x="811440" y="700498"/>
                  </a:lnTo>
                  <a:lnTo>
                    <a:pt x="814842" y="700045"/>
                  </a:lnTo>
                  <a:lnTo>
                    <a:pt x="818243" y="699818"/>
                  </a:lnTo>
                  <a:lnTo>
                    <a:pt x="822099" y="700045"/>
                  </a:lnTo>
                  <a:lnTo>
                    <a:pt x="825274" y="700498"/>
                  </a:lnTo>
                  <a:lnTo>
                    <a:pt x="828675" y="701404"/>
                  </a:lnTo>
                  <a:lnTo>
                    <a:pt x="831851" y="702537"/>
                  </a:lnTo>
                  <a:lnTo>
                    <a:pt x="897618" y="598999"/>
                  </a:lnTo>
                  <a:lnTo>
                    <a:pt x="912813" y="608741"/>
                  </a:lnTo>
                  <a:lnTo>
                    <a:pt x="845684" y="713412"/>
                  </a:lnTo>
                  <a:lnTo>
                    <a:pt x="847272" y="715451"/>
                  </a:lnTo>
                  <a:lnTo>
                    <a:pt x="848633" y="717716"/>
                  </a:lnTo>
                  <a:lnTo>
                    <a:pt x="849993" y="720435"/>
                  </a:lnTo>
                  <a:lnTo>
                    <a:pt x="850901" y="722927"/>
                  </a:lnTo>
                  <a:lnTo>
                    <a:pt x="851808" y="725646"/>
                  </a:lnTo>
                  <a:lnTo>
                    <a:pt x="852261" y="728364"/>
                  </a:lnTo>
                  <a:lnTo>
                    <a:pt x="852715" y="731310"/>
                  </a:lnTo>
                  <a:lnTo>
                    <a:pt x="852942" y="734255"/>
                  </a:lnTo>
                  <a:lnTo>
                    <a:pt x="852715" y="737653"/>
                  </a:lnTo>
                  <a:lnTo>
                    <a:pt x="852261" y="741278"/>
                  </a:lnTo>
                  <a:lnTo>
                    <a:pt x="851354" y="744450"/>
                  </a:lnTo>
                  <a:lnTo>
                    <a:pt x="850220" y="747395"/>
                  </a:lnTo>
                  <a:lnTo>
                    <a:pt x="848633" y="750567"/>
                  </a:lnTo>
                  <a:lnTo>
                    <a:pt x="846818" y="753286"/>
                  </a:lnTo>
                  <a:lnTo>
                    <a:pt x="845004" y="756231"/>
                  </a:lnTo>
                  <a:lnTo>
                    <a:pt x="842963" y="758497"/>
                  </a:lnTo>
                  <a:lnTo>
                    <a:pt x="840242" y="760762"/>
                  </a:lnTo>
                  <a:lnTo>
                    <a:pt x="837747" y="762575"/>
                  </a:lnTo>
                  <a:lnTo>
                    <a:pt x="835025" y="764387"/>
                  </a:lnTo>
                  <a:lnTo>
                    <a:pt x="831851" y="765973"/>
                  </a:lnTo>
                  <a:lnTo>
                    <a:pt x="828675" y="767106"/>
                  </a:lnTo>
                  <a:lnTo>
                    <a:pt x="825274" y="767786"/>
                  </a:lnTo>
                  <a:lnTo>
                    <a:pt x="821872" y="768239"/>
                  </a:lnTo>
                  <a:lnTo>
                    <a:pt x="818243" y="768465"/>
                  </a:lnTo>
                  <a:lnTo>
                    <a:pt x="815522" y="768465"/>
                  </a:lnTo>
                  <a:lnTo>
                    <a:pt x="812801" y="768012"/>
                  </a:lnTo>
                  <a:lnTo>
                    <a:pt x="810079" y="767559"/>
                  </a:lnTo>
                  <a:lnTo>
                    <a:pt x="807584" y="766653"/>
                  </a:lnTo>
                  <a:lnTo>
                    <a:pt x="805090" y="765747"/>
                  </a:lnTo>
                  <a:lnTo>
                    <a:pt x="802595" y="764614"/>
                  </a:lnTo>
                  <a:lnTo>
                    <a:pt x="800327" y="763028"/>
                  </a:lnTo>
                  <a:lnTo>
                    <a:pt x="798059" y="761669"/>
                  </a:lnTo>
                  <a:lnTo>
                    <a:pt x="733425" y="806074"/>
                  </a:lnTo>
                  <a:lnTo>
                    <a:pt x="735013" y="809926"/>
                  </a:lnTo>
                  <a:lnTo>
                    <a:pt x="736374" y="813777"/>
                  </a:lnTo>
                  <a:lnTo>
                    <a:pt x="737281" y="818082"/>
                  </a:lnTo>
                  <a:lnTo>
                    <a:pt x="737508" y="820121"/>
                  </a:lnTo>
                  <a:lnTo>
                    <a:pt x="737508" y="822160"/>
                  </a:lnTo>
                  <a:lnTo>
                    <a:pt x="737281" y="825785"/>
                  </a:lnTo>
                  <a:lnTo>
                    <a:pt x="736827" y="829183"/>
                  </a:lnTo>
                  <a:lnTo>
                    <a:pt x="735920" y="832582"/>
                  </a:lnTo>
                  <a:lnTo>
                    <a:pt x="734786" y="835527"/>
                  </a:lnTo>
                  <a:lnTo>
                    <a:pt x="733425" y="838699"/>
                  </a:lnTo>
                  <a:lnTo>
                    <a:pt x="731838" y="841418"/>
                  </a:lnTo>
                  <a:lnTo>
                    <a:pt x="729570" y="844136"/>
                  </a:lnTo>
                  <a:lnTo>
                    <a:pt x="727529" y="846629"/>
                  </a:lnTo>
                  <a:lnTo>
                    <a:pt x="725034" y="848894"/>
                  </a:lnTo>
                  <a:lnTo>
                    <a:pt x="722313" y="850707"/>
                  </a:lnTo>
                  <a:lnTo>
                    <a:pt x="719592" y="852746"/>
                  </a:lnTo>
                  <a:lnTo>
                    <a:pt x="716643" y="854105"/>
                  </a:lnTo>
                  <a:lnTo>
                    <a:pt x="713242" y="855238"/>
                  </a:lnTo>
                  <a:lnTo>
                    <a:pt x="710067" y="855917"/>
                  </a:lnTo>
                  <a:lnTo>
                    <a:pt x="706665" y="856597"/>
                  </a:lnTo>
                  <a:lnTo>
                    <a:pt x="703263" y="856597"/>
                  </a:lnTo>
                  <a:lnTo>
                    <a:pt x="699634" y="856597"/>
                  </a:lnTo>
                  <a:lnTo>
                    <a:pt x="696233" y="855917"/>
                  </a:lnTo>
                  <a:lnTo>
                    <a:pt x="692831" y="855238"/>
                  </a:lnTo>
                  <a:lnTo>
                    <a:pt x="689656" y="854105"/>
                  </a:lnTo>
                  <a:lnTo>
                    <a:pt x="686934" y="852746"/>
                  </a:lnTo>
                  <a:lnTo>
                    <a:pt x="683759" y="850707"/>
                  </a:lnTo>
                  <a:lnTo>
                    <a:pt x="681265" y="848894"/>
                  </a:lnTo>
                  <a:lnTo>
                    <a:pt x="678997" y="846629"/>
                  </a:lnTo>
                  <a:lnTo>
                    <a:pt x="676502" y="844136"/>
                  </a:lnTo>
                  <a:lnTo>
                    <a:pt x="674688" y="841418"/>
                  </a:lnTo>
                  <a:lnTo>
                    <a:pt x="672874" y="838699"/>
                  </a:lnTo>
                  <a:lnTo>
                    <a:pt x="671513" y="835527"/>
                  </a:lnTo>
                  <a:lnTo>
                    <a:pt x="670152" y="832582"/>
                  </a:lnTo>
                  <a:lnTo>
                    <a:pt x="669472" y="829183"/>
                  </a:lnTo>
                  <a:lnTo>
                    <a:pt x="668792" y="825785"/>
                  </a:lnTo>
                  <a:lnTo>
                    <a:pt x="668792" y="822160"/>
                  </a:lnTo>
                  <a:lnTo>
                    <a:pt x="668792" y="819215"/>
                  </a:lnTo>
                  <a:lnTo>
                    <a:pt x="669245" y="816496"/>
                  </a:lnTo>
                  <a:lnTo>
                    <a:pt x="669925" y="813551"/>
                  </a:lnTo>
                  <a:lnTo>
                    <a:pt x="670833" y="810832"/>
                  </a:lnTo>
                  <a:lnTo>
                    <a:pt x="592592" y="754645"/>
                  </a:lnTo>
                  <a:lnTo>
                    <a:pt x="589190" y="755778"/>
                  </a:lnTo>
                  <a:lnTo>
                    <a:pt x="586242" y="756684"/>
                  </a:lnTo>
                  <a:lnTo>
                    <a:pt x="582840" y="757364"/>
                  </a:lnTo>
                  <a:lnTo>
                    <a:pt x="579438" y="757364"/>
                  </a:lnTo>
                  <a:lnTo>
                    <a:pt x="506413" y="937932"/>
                  </a:lnTo>
                  <a:lnTo>
                    <a:pt x="509361" y="940424"/>
                  </a:lnTo>
                  <a:lnTo>
                    <a:pt x="511629" y="943369"/>
                  </a:lnTo>
                  <a:lnTo>
                    <a:pt x="513670" y="946315"/>
                  </a:lnTo>
                  <a:lnTo>
                    <a:pt x="515711" y="949713"/>
                  </a:lnTo>
                  <a:lnTo>
                    <a:pt x="517072" y="953112"/>
                  </a:lnTo>
                  <a:lnTo>
                    <a:pt x="518206" y="956736"/>
                  </a:lnTo>
                  <a:lnTo>
                    <a:pt x="518886" y="960361"/>
                  </a:lnTo>
                  <a:lnTo>
                    <a:pt x="519113" y="964440"/>
                  </a:lnTo>
                  <a:lnTo>
                    <a:pt x="518886" y="967838"/>
                  </a:lnTo>
                  <a:lnTo>
                    <a:pt x="518433" y="971463"/>
                  </a:lnTo>
                  <a:lnTo>
                    <a:pt x="517525" y="974635"/>
                  </a:lnTo>
                  <a:lnTo>
                    <a:pt x="516392" y="977580"/>
                  </a:lnTo>
                  <a:lnTo>
                    <a:pt x="514804" y="980752"/>
                  </a:lnTo>
                  <a:lnTo>
                    <a:pt x="512990" y="983471"/>
                  </a:lnTo>
                  <a:lnTo>
                    <a:pt x="511175" y="986416"/>
                  </a:lnTo>
                  <a:lnTo>
                    <a:pt x="508908" y="988681"/>
                  </a:lnTo>
                  <a:lnTo>
                    <a:pt x="506413" y="990947"/>
                  </a:lnTo>
                  <a:lnTo>
                    <a:pt x="503918" y="992986"/>
                  </a:lnTo>
                  <a:lnTo>
                    <a:pt x="501197" y="994572"/>
                  </a:lnTo>
                  <a:lnTo>
                    <a:pt x="498022" y="996158"/>
                  </a:lnTo>
                  <a:lnTo>
                    <a:pt x="494847" y="997291"/>
                  </a:lnTo>
                  <a:lnTo>
                    <a:pt x="491445" y="997970"/>
                  </a:lnTo>
                  <a:lnTo>
                    <a:pt x="488043" y="998423"/>
                  </a:lnTo>
                  <a:lnTo>
                    <a:pt x="484415" y="998650"/>
                  </a:lnTo>
                  <a:lnTo>
                    <a:pt x="481013" y="998423"/>
                  </a:lnTo>
                  <a:lnTo>
                    <a:pt x="477611" y="997970"/>
                  </a:lnTo>
                  <a:lnTo>
                    <a:pt x="474436" y="997291"/>
                  </a:lnTo>
                  <a:lnTo>
                    <a:pt x="471261" y="996158"/>
                  </a:lnTo>
                  <a:lnTo>
                    <a:pt x="468086" y="994572"/>
                  </a:lnTo>
                  <a:lnTo>
                    <a:pt x="465365" y="992986"/>
                  </a:lnTo>
                  <a:lnTo>
                    <a:pt x="462643" y="990947"/>
                  </a:lnTo>
                  <a:lnTo>
                    <a:pt x="460149" y="988681"/>
                  </a:lnTo>
                  <a:lnTo>
                    <a:pt x="458108" y="986416"/>
                  </a:lnTo>
                  <a:lnTo>
                    <a:pt x="455840" y="983471"/>
                  </a:lnTo>
                  <a:lnTo>
                    <a:pt x="454252" y="980752"/>
                  </a:lnTo>
                  <a:lnTo>
                    <a:pt x="452892" y="977580"/>
                  </a:lnTo>
                  <a:lnTo>
                    <a:pt x="451758" y="974635"/>
                  </a:lnTo>
                  <a:lnTo>
                    <a:pt x="450851" y="971463"/>
                  </a:lnTo>
                  <a:lnTo>
                    <a:pt x="450397" y="967838"/>
                  </a:lnTo>
                  <a:lnTo>
                    <a:pt x="450170" y="964440"/>
                  </a:lnTo>
                  <a:lnTo>
                    <a:pt x="450397" y="961041"/>
                  </a:lnTo>
                  <a:lnTo>
                    <a:pt x="450851" y="958096"/>
                  </a:lnTo>
                  <a:lnTo>
                    <a:pt x="451531" y="954924"/>
                  </a:lnTo>
                  <a:lnTo>
                    <a:pt x="452438" y="952205"/>
                  </a:lnTo>
                  <a:lnTo>
                    <a:pt x="423183" y="924792"/>
                  </a:lnTo>
                  <a:lnTo>
                    <a:pt x="421369" y="925924"/>
                  </a:lnTo>
                  <a:lnTo>
                    <a:pt x="419328" y="927057"/>
                  </a:lnTo>
                  <a:lnTo>
                    <a:pt x="416833" y="927963"/>
                  </a:lnTo>
                  <a:lnTo>
                    <a:pt x="414792" y="928643"/>
                  </a:lnTo>
                  <a:lnTo>
                    <a:pt x="412524" y="929096"/>
                  </a:lnTo>
                  <a:lnTo>
                    <a:pt x="410029" y="929549"/>
                  </a:lnTo>
                  <a:lnTo>
                    <a:pt x="407761" y="929776"/>
                  </a:lnTo>
                  <a:lnTo>
                    <a:pt x="405267" y="930002"/>
                  </a:lnTo>
                  <a:lnTo>
                    <a:pt x="402545" y="929776"/>
                  </a:lnTo>
                  <a:lnTo>
                    <a:pt x="400278" y="929549"/>
                  </a:lnTo>
                  <a:lnTo>
                    <a:pt x="397783" y="929096"/>
                  </a:lnTo>
                  <a:lnTo>
                    <a:pt x="395288" y="928643"/>
                  </a:lnTo>
                  <a:lnTo>
                    <a:pt x="393020" y="927737"/>
                  </a:lnTo>
                  <a:lnTo>
                    <a:pt x="390979" y="926831"/>
                  </a:lnTo>
                  <a:lnTo>
                    <a:pt x="388711" y="925698"/>
                  </a:lnTo>
                  <a:lnTo>
                    <a:pt x="386670" y="924338"/>
                  </a:lnTo>
                  <a:lnTo>
                    <a:pt x="253094" y="1045321"/>
                  </a:lnTo>
                  <a:lnTo>
                    <a:pt x="253094" y="1081797"/>
                  </a:lnTo>
                  <a:lnTo>
                    <a:pt x="396195" y="1081797"/>
                  </a:lnTo>
                  <a:lnTo>
                    <a:pt x="396195" y="1033087"/>
                  </a:lnTo>
                  <a:lnTo>
                    <a:pt x="414338" y="1033087"/>
                  </a:lnTo>
                  <a:lnTo>
                    <a:pt x="414338" y="1081797"/>
                  </a:lnTo>
                  <a:lnTo>
                    <a:pt x="529999" y="1081797"/>
                  </a:lnTo>
                  <a:lnTo>
                    <a:pt x="529999" y="1033087"/>
                  </a:lnTo>
                  <a:lnTo>
                    <a:pt x="547915" y="1033087"/>
                  </a:lnTo>
                  <a:lnTo>
                    <a:pt x="547915" y="1081797"/>
                  </a:lnTo>
                  <a:lnTo>
                    <a:pt x="663575" y="1081797"/>
                  </a:lnTo>
                  <a:lnTo>
                    <a:pt x="663575" y="1033087"/>
                  </a:lnTo>
                  <a:lnTo>
                    <a:pt x="681718" y="1033087"/>
                  </a:lnTo>
                  <a:lnTo>
                    <a:pt x="681718" y="1081797"/>
                  </a:lnTo>
                  <a:lnTo>
                    <a:pt x="797606" y="1081797"/>
                  </a:lnTo>
                  <a:lnTo>
                    <a:pt x="797606" y="1033087"/>
                  </a:lnTo>
                  <a:lnTo>
                    <a:pt x="815522" y="1033087"/>
                  </a:lnTo>
                  <a:lnTo>
                    <a:pt x="815522" y="1081797"/>
                  </a:lnTo>
                  <a:lnTo>
                    <a:pt x="905329" y="1081797"/>
                  </a:lnTo>
                  <a:lnTo>
                    <a:pt x="905329" y="1111250"/>
                  </a:lnTo>
                  <a:lnTo>
                    <a:pt x="253094" y="1111250"/>
                  </a:lnTo>
                  <a:lnTo>
                    <a:pt x="223838" y="1111250"/>
                  </a:lnTo>
                  <a:lnTo>
                    <a:pt x="223838" y="1081797"/>
                  </a:lnTo>
                  <a:lnTo>
                    <a:pt x="223838" y="430212"/>
                  </a:lnTo>
                  <a:close/>
                  <a:moveTo>
                    <a:pt x="93436" y="93209"/>
                  </a:moveTo>
                  <a:lnTo>
                    <a:pt x="93436" y="1351189"/>
                  </a:lnTo>
                  <a:lnTo>
                    <a:pt x="1064079" y="1351189"/>
                  </a:lnTo>
                  <a:lnTo>
                    <a:pt x="1064079" y="385763"/>
                  </a:lnTo>
                  <a:lnTo>
                    <a:pt x="818016" y="385763"/>
                  </a:lnTo>
                  <a:lnTo>
                    <a:pt x="813481" y="385536"/>
                  </a:lnTo>
                  <a:lnTo>
                    <a:pt x="808718" y="384629"/>
                  </a:lnTo>
                  <a:lnTo>
                    <a:pt x="804409" y="383495"/>
                  </a:lnTo>
                  <a:lnTo>
                    <a:pt x="799874" y="381907"/>
                  </a:lnTo>
                  <a:lnTo>
                    <a:pt x="795791" y="380093"/>
                  </a:lnTo>
                  <a:lnTo>
                    <a:pt x="792163" y="377825"/>
                  </a:lnTo>
                  <a:lnTo>
                    <a:pt x="788307" y="374877"/>
                  </a:lnTo>
                  <a:lnTo>
                    <a:pt x="785133" y="372155"/>
                  </a:lnTo>
                  <a:lnTo>
                    <a:pt x="782184" y="368527"/>
                  </a:lnTo>
                  <a:lnTo>
                    <a:pt x="779463" y="365125"/>
                  </a:lnTo>
                  <a:lnTo>
                    <a:pt x="777195" y="361270"/>
                  </a:lnTo>
                  <a:lnTo>
                    <a:pt x="775154" y="357188"/>
                  </a:lnTo>
                  <a:lnTo>
                    <a:pt x="773566" y="352879"/>
                  </a:lnTo>
                  <a:lnTo>
                    <a:pt x="772433" y="348570"/>
                  </a:lnTo>
                  <a:lnTo>
                    <a:pt x="771752" y="343807"/>
                  </a:lnTo>
                  <a:lnTo>
                    <a:pt x="771525" y="339045"/>
                  </a:lnTo>
                  <a:lnTo>
                    <a:pt x="771525" y="93209"/>
                  </a:lnTo>
                  <a:lnTo>
                    <a:pt x="93436" y="93209"/>
                  </a:lnTo>
                  <a:close/>
                  <a:moveTo>
                    <a:pt x="46491" y="0"/>
                  </a:moveTo>
                  <a:lnTo>
                    <a:pt x="771525" y="0"/>
                  </a:lnTo>
                  <a:lnTo>
                    <a:pt x="1157288" y="385763"/>
                  </a:lnTo>
                  <a:lnTo>
                    <a:pt x="1157288" y="1397907"/>
                  </a:lnTo>
                  <a:lnTo>
                    <a:pt x="1157061" y="1402670"/>
                  </a:lnTo>
                  <a:lnTo>
                    <a:pt x="1156381" y="1407432"/>
                  </a:lnTo>
                  <a:lnTo>
                    <a:pt x="1155247" y="1411741"/>
                  </a:lnTo>
                  <a:lnTo>
                    <a:pt x="1153659" y="1416050"/>
                  </a:lnTo>
                  <a:lnTo>
                    <a:pt x="1151618" y="1420132"/>
                  </a:lnTo>
                  <a:lnTo>
                    <a:pt x="1149351" y="1423988"/>
                  </a:lnTo>
                  <a:lnTo>
                    <a:pt x="1146629" y="1427389"/>
                  </a:lnTo>
                  <a:lnTo>
                    <a:pt x="1143454" y="1430791"/>
                  </a:lnTo>
                  <a:lnTo>
                    <a:pt x="1140279" y="1433739"/>
                  </a:lnTo>
                  <a:lnTo>
                    <a:pt x="1136651" y="1436688"/>
                  </a:lnTo>
                  <a:lnTo>
                    <a:pt x="1132795" y="1438955"/>
                  </a:lnTo>
                  <a:lnTo>
                    <a:pt x="1128713" y="1440770"/>
                  </a:lnTo>
                  <a:lnTo>
                    <a:pt x="1124631" y="1442357"/>
                  </a:lnTo>
                  <a:lnTo>
                    <a:pt x="1120095" y="1443491"/>
                  </a:lnTo>
                  <a:lnTo>
                    <a:pt x="1115333" y="1444398"/>
                  </a:lnTo>
                  <a:lnTo>
                    <a:pt x="1110570" y="1444625"/>
                  </a:lnTo>
                  <a:lnTo>
                    <a:pt x="46491" y="1444625"/>
                  </a:lnTo>
                  <a:lnTo>
                    <a:pt x="41956" y="1444398"/>
                  </a:lnTo>
                  <a:lnTo>
                    <a:pt x="37193" y="1443491"/>
                  </a:lnTo>
                  <a:lnTo>
                    <a:pt x="32657" y="1442357"/>
                  </a:lnTo>
                  <a:lnTo>
                    <a:pt x="28575" y="1440770"/>
                  </a:lnTo>
                  <a:lnTo>
                    <a:pt x="24493" y="1438955"/>
                  </a:lnTo>
                  <a:lnTo>
                    <a:pt x="20638" y="1436688"/>
                  </a:lnTo>
                  <a:lnTo>
                    <a:pt x="17009" y="1433739"/>
                  </a:lnTo>
                  <a:lnTo>
                    <a:pt x="13834" y="1430791"/>
                  </a:lnTo>
                  <a:lnTo>
                    <a:pt x="10659" y="1427389"/>
                  </a:lnTo>
                  <a:lnTo>
                    <a:pt x="7938" y="1423988"/>
                  </a:lnTo>
                  <a:lnTo>
                    <a:pt x="5670" y="1420132"/>
                  </a:lnTo>
                  <a:lnTo>
                    <a:pt x="3856" y="1416050"/>
                  </a:lnTo>
                  <a:lnTo>
                    <a:pt x="2041" y="1411741"/>
                  </a:lnTo>
                  <a:lnTo>
                    <a:pt x="907" y="1407432"/>
                  </a:lnTo>
                  <a:lnTo>
                    <a:pt x="227" y="1402670"/>
                  </a:lnTo>
                  <a:lnTo>
                    <a:pt x="0" y="1397907"/>
                  </a:lnTo>
                  <a:lnTo>
                    <a:pt x="0" y="46491"/>
                  </a:lnTo>
                  <a:lnTo>
                    <a:pt x="227" y="41729"/>
                  </a:lnTo>
                  <a:lnTo>
                    <a:pt x="907" y="37193"/>
                  </a:lnTo>
                  <a:lnTo>
                    <a:pt x="2041" y="32657"/>
                  </a:lnTo>
                  <a:lnTo>
                    <a:pt x="3856" y="28348"/>
                  </a:lnTo>
                  <a:lnTo>
                    <a:pt x="5670" y="24266"/>
                  </a:lnTo>
                  <a:lnTo>
                    <a:pt x="7938" y="20411"/>
                  </a:lnTo>
                  <a:lnTo>
                    <a:pt x="10659" y="17009"/>
                  </a:lnTo>
                  <a:lnTo>
                    <a:pt x="13834" y="13607"/>
                  </a:lnTo>
                  <a:lnTo>
                    <a:pt x="17009" y="10659"/>
                  </a:lnTo>
                  <a:lnTo>
                    <a:pt x="20638" y="7938"/>
                  </a:lnTo>
                  <a:lnTo>
                    <a:pt x="24493" y="5443"/>
                  </a:lnTo>
                  <a:lnTo>
                    <a:pt x="28575" y="3629"/>
                  </a:lnTo>
                  <a:lnTo>
                    <a:pt x="32657" y="2041"/>
                  </a:lnTo>
                  <a:lnTo>
                    <a:pt x="37193" y="907"/>
                  </a:lnTo>
                  <a:lnTo>
                    <a:pt x="41956" y="227"/>
                  </a:lnTo>
                  <a:lnTo>
                    <a:pt x="46491"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nvGrpSpPr>
            <p:cNvPr id="22" name="组合 21"/>
            <p:cNvGrpSpPr/>
            <p:nvPr/>
          </p:nvGrpSpPr>
          <p:grpSpPr>
            <a:xfrm>
              <a:off x="1929664" y="2109588"/>
              <a:ext cx="2186429" cy="1306198"/>
              <a:chOff x="874712" y="2876543"/>
              <a:chExt cx="2186429" cy="1306198"/>
            </a:xfrm>
          </p:grpSpPr>
          <p:sp>
            <p:nvSpPr>
              <p:cNvPr id="23" name="矩形 22"/>
              <p:cNvSpPr/>
              <p:nvPr/>
            </p:nvSpPr>
            <p:spPr>
              <a:xfrm>
                <a:off x="874712" y="3314811"/>
                <a:ext cx="2186429"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4" name="矩形 23"/>
              <p:cNvSpPr/>
              <p:nvPr/>
            </p:nvSpPr>
            <p:spPr>
              <a:xfrm>
                <a:off x="1358781" y="2876543"/>
                <a:ext cx="1702360" cy="424732"/>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grpSp>
        <p:nvGrpSpPr>
          <p:cNvPr id="4" name="组合 3"/>
          <p:cNvGrpSpPr/>
          <p:nvPr/>
        </p:nvGrpSpPr>
        <p:grpSpPr>
          <a:xfrm>
            <a:off x="4745974" y="2540497"/>
            <a:ext cx="2700054" cy="2362796"/>
            <a:chOff x="4655707" y="2559165"/>
            <a:chExt cx="2700054" cy="2362796"/>
          </a:xfrm>
        </p:grpSpPr>
        <p:cxnSp>
          <p:nvCxnSpPr>
            <p:cNvPr id="41" name="MH_Other_3"/>
            <p:cNvCxnSpPr/>
            <p:nvPr>
              <p:custDataLst>
                <p:tags r:id="rId5"/>
              </p:custDataLst>
            </p:nvPr>
          </p:nvCxnSpPr>
          <p:spPr>
            <a:xfrm>
              <a:off x="4655707" y="2559165"/>
              <a:ext cx="2594909" cy="0"/>
            </a:xfrm>
            <a:prstGeom prst="line">
              <a:avLst/>
            </a:prstGeom>
            <a:ln w="1270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2" name="MH_Other_4"/>
            <p:cNvCxnSpPr/>
            <p:nvPr>
              <p:custDataLst>
                <p:tags r:id="rId6"/>
              </p:custDataLst>
            </p:nvPr>
          </p:nvCxnSpPr>
          <p:spPr>
            <a:xfrm>
              <a:off x="4655707" y="2559165"/>
              <a:ext cx="0" cy="1349035"/>
            </a:xfrm>
            <a:prstGeom prst="line">
              <a:avLst/>
            </a:prstGeom>
            <a:ln w="1270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3" name="MH_SubTitle_2"/>
            <p:cNvSpPr/>
            <p:nvPr>
              <p:custDataLst>
                <p:tags r:id="rId7"/>
              </p:custDataLst>
            </p:nvPr>
          </p:nvSpPr>
          <p:spPr>
            <a:xfrm>
              <a:off x="4832272" y="2739698"/>
              <a:ext cx="2523489" cy="2182263"/>
            </a:xfrm>
            <a:prstGeom prst="rect">
              <a:avLst/>
            </a:prstGeom>
            <a:solidFill>
              <a:schemeClr val="accent1">
                <a:alpha val="70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lIns="36000" tIns="576000" rIns="36000" bIns="36000">
              <a:norm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30000"/>
                </a:lnSpc>
                <a:defRPr/>
              </a:pPr>
              <a:endParaRPr lang="en-US" altLang="zh-CN" sz="1600" dirty="0">
                <a:solidFill>
                  <a:srgbClr val="FFFFFF"/>
                </a:solidFill>
              </a:endParaRPr>
            </a:p>
          </p:txBody>
        </p:sp>
        <p:sp>
          <p:nvSpPr>
            <p:cNvPr id="18" name="MH_Other_7"/>
            <p:cNvSpPr/>
            <p:nvPr>
              <p:custDataLst>
                <p:tags r:id="rId8"/>
              </p:custDataLst>
            </p:nvPr>
          </p:nvSpPr>
          <p:spPr bwMode="auto">
            <a:xfrm>
              <a:off x="5104062" y="3142473"/>
              <a:ext cx="341227" cy="376936"/>
            </a:xfrm>
            <a:custGeom>
              <a:avLst/>
              <a:gdLst>
                <a:gd name="T0" fmla="*/ 248428 w 2033587"/>
                <a:gd name="T1" fmla="*/ 944529 h 2276475"/>
                <a:gd name="T2" fmla="*/ 1175716 w 2033587"/>
                <a:gd name="T3" fmla="*/ 709393 h 2276475"/>
                <a:gd name="T4" fmla="*/ 1178374 w 2033587"/>
                <a:gd name="T5" fmla="*/ 591162 h 2276475"/>
                <a:gd name="T6" fmla="*/ 1585424 w 2033587"/>
                <a:gd name="T7" fmla="*/ 232745 h 2276475"/>
                <a:gd name="T8" fmla="*/ 1623685 w 2033587"/>
                <a:gd name="T9" fmla="*/ 244701 h 2276475"/>
                <a:gd name="T10" fmla="*/ 1656631 w 2033587"/>
                <a:gd name="T11" fmla="*/ 266753 h 2276475"/>
                <a:gd name="T12" fmla="*/ 1682138 w 2033587"/>
                <a:gd name="T13" fmla="*/ 297308 h 2276475"/>
                <a:gd name="T14" fmla="*/ 1697549 w 2033587"/>
                <a:gd name="T15" fmla="*/ 334505 h 2276475"/>
                <a:gd name="T16" fmla="*/ 1701800 w 2033587"/>
                <a:gd name="T17" fmla="*/ 1767638 h 2276475"/>
                <a:gd name="T18" fmla="*/ 1695689 w 2033587"/>
                <a:gd name="T19" fmla="*/ 1808289 h 2276475"/>
                <a:gd name="T20" fmla="*/ 1678419 w 2033587"/>
                <a:gd name="T21" fmla="*/ 1844423 h 2276475"/>
                <a:gd name="T22" fmla="*/ 1651849 w 2033587"/>
                <a:gd name="T23" fmla="*/ 1873649 h 2276475"/>
                <a:gd name="T24" fmla="*/ 1617839 w 2033587"/>
                <a:gd name="T25" fmla="*/ 1894372 h 2276475"/>
                <a:gd name="T26" fmla="*/ 1578251 w 2033587"/>
                <a:gd name="T27" fmla="*/ 1904469 h 2276475"/>
                <a:gd name="T28" fmla="*/ 381012 w 2033587"/>
                <a:gd name="T29" fmla="*/ 1903672 h 2276475"/>
                <a:gd name="T30" fmla="*/ 342220 w 2033587"/>
                <a:gd name="T31" fmla="*/ 1891715 h 2276475"/>
                <a:gd name="T32" fmla="*/ 309539 w 2033587"/>
                <a:gd name="T33" fmla="*/ 1869397 h 2276475"/>
                <a:gd name="T34" fmla="*/ 284298 w 2033587"/>
                <a:gd name="T35" fmla="*/ 1838844 h 2276475"/>
                <a:gd name="T36" fmla="*/ 268621 w 2033587"/>
                <a:gd name="T37" fmla="*/ 1801912 h 2276475"/>
                <a:gd name="T38" fmla="*/ 382075 w 2033587"/>
                <a:gd name="T39" fmla="*/ 1767638 h 2276475"/>
                <a:gd name="T40" fmla="*/ 385528 w 2033587"/>
                <a:gd name="T41" fmla="*/ 1778531 h 2276475"/>
                <a:gd name="T42" fmla="*/ 398017 w 2033587"/>
                <a:gd name="T43" fmla="*/ 1786768 h 2276475"/>
                <a:gd name="T44" fmla="*/ 1570013 w 2033587"/>
                <a:gd name="T45" fmla="*/ 1786502 h 2276475"/>
                <a:gd name="T46" fmla="*/ 1581704 w 2033587"/>
                <a:gd name="T47" fmla="*/ 1776937 h 2276475"/>
                <a:gd name="T48" fmla="*/ 1583830 w 2033587"/>
                <a:gd name="T49" fmla="*/ 368513 h 2276475"/>
                <a:gd name="T50" fmla="*/ 1580376 w 2033587"/>
                <a:gd name="T51" fmla="*/ 357619 h 2276475"/>
                <a:gd name="T52" fmla="*/ 1568419 w 2033587"/>
                <a:gd name="T53" fmla="*/ 349383 h 2276475"/>
                <a:gd name="T54" fmla="*/ 492697 w 2033587"/>
                <a:gd name="T55" fmla="*/ 362402 h 2276475"/>
                <a:gd name="T56" fmla="*/ 484724 w 2033587"/>
                <a:gd name="T57" fmla="*/ 402787 h 2276475"/>
                <a:gd name="T58" fmla="*/ 465590 w 2033587"/>
                <a:gd name="T59" fmla="*/ 437592 h 2276475"/>
                <a:gd name="T60" fmla="*/ 437421 w 2033587"/>
                <a:gd name="T61" fmla="*/ 465490 h 2276475"/>
                <a:gd name="T62" fmla="*/ 402608 w 2033587"/>
                <a:gd name="T63" fmla="*/ 484619 h 2276475"/>
                <a:gd name="T64" fmla="*/ 362480 w 2033587"/>
                <a:gd name="T65" fmla="*/ 492856 h 2276475"/>
                <a:gd name="T66" fmla="*/ 118789 w 2033587"/>
                <a:gd name="T67" fmla="*/ 1542067 h 2276475"/>
                <a:gd name="T68" fmla="*/ 128090 w 2033587"/>
                <a:gd name="T69" fmla="*/ 1553757 h 2276475"/>
                <a:gd name="T70" fmla="*/ 1299773 w 2033587"/>
                <a:gd name="T71" fmla="*/ 1556149 h 2276475"/>
                <a:gd name="T72" fmla="*/ 1310934 w 2033587"/>
                <a:gd name="T73" fmla="*/ 1552695 h 2276475"/>
                <a:gd name="T74" fmla="*/ 1319438 w 2033587"/>
                <a:gd name="T75" fmla="*/ 1540208 h 2276475"/>
                <a:gd name="T76" fmla="*/ 1318907 w 2033587"/>
                <a:gd name="T77" fmla="*/ 131782 h 2276475"/>
                <a:gd name="T78" fmla="*/ 1309340 w 2033587"/>
                <a:gd name="T79" fmla="*/ 120357 h 2276475"/>
                <a:gd name="T80" fmla="*/ 492963 w 2033587"/>
                <a:gd name="T81" fmla="*/ 117967 h 2276475"/>
                <a:gd name="T82" fmla="*/ 1327676 w 2033587"/>
                <a:gd name="T83" fmla="*/ 2922 h 2276475"/>
                <a:gd name="T84" fmla="*/ 1365413 w 2033587"/>
                <a:gd name="T85" fmla="*/ 16738 h 2276475"/>
                <a:gd name="T86" fmla="*/ 1397303 w 2033587"/>
                <a:gd name="T87" fmla="*/ 40385 h 2276475"/>
                <a:gd name="T88" fmla="*/ 1420954 w 2033587"/>
                <a:gd name="T89" fmla="*/ 72268 h 2276475"/>
                <a:gd name="T90" fmla="*/ 1434773 w 2033587"/>
                <a:gd name="T91" fmla="*/ 109996 h 2276475"/>
                <a:gd name="T92" fmla="*/ 1437430 w 2033587"/>
                <a:gd name="T93" fmla="*/ 1543396 h 2276475"/>
                <a:gd name="T94" fmla="*/ 1429192 w 2033587"/>
                <a:gd name="T95" fmla="*/ 1583515 h 2276475"/>
                <a:gd name="T96" fmla="*/ 1410324 w 2033587"/>
                <a:gd name="T97" fmla="*/ 1618586 h 2276475"/>
                <a:gd name="T98" fmla="*/ 1382155 w 2033587"/>
                <a:gd name="T99" fmla="*/ 1646749 h 2276475"/>
                <a:gd name="T100" fmla="*/ 1347076 w 2033587"/>
                <a:gd name="T101" fmla="*/ 1665613 h 2276475"/>
                <a:gd name="T102" fmla="*/ 1307214 w 2033587"/>
                <a:gd name="T103" fmla="*/ 1673849 h 2276475"/>
                <a:gd name="T104" fmla="*/ 109754 w 2033587"/>
                <a:gd name="T105" fmla="*/ 1671192 h 2276475"/>
                <a:gd name="T106" fmla="*/ 72017 w 2033587"/>
                <a:gd name="T107" fmla="*/ 1657377 h 2276475"/>
                <a:gd name="T108" fmla="*/ 40394 w 2033587"/>
                <a:gd name="T109" fmla="*/ 1633731 h 2276475"/>
                <a:gd name="T110" fmla="*/ 16476 w 2033587"/>
                <a:gd name="T111" fmla="*/ 1601848 h 2276475"/>
                <a:gd name="T112" fmla="*/ 2657 w 2033587"/>
                <a:gd name="T113" fmla="*/ 1564120 h 2276475"/>
                <a:gd name="T114" fmla="*/ 409517 w 2033587"/>
                <a:gd name="T115" fmla="*/ 0 h 22764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33587" h="2276475">
                  <a:moveTo>
                    <a:pt x="312737" y="1411287"/>
                  </a:moveTo>
                  <a:lnTo>
                    <a:pt x="1422400" y="1411287"/>
                  </a:lnTo>
                  <a:lnTo>
                    <a:pt x="1422400" y="1552575"/>
                  </a:lnTo>
                  <a:lnTo>
                    <a:pt x="312737" y="1552575"/>
                  </a:lnTo>
                  <a:lnTo>
                    <a:pt x="312737" y="1411287"/>
                  </a:lnTo>
                  <a:close/>
                  <a:moveTo>
                    <a:pt x="296862" y="1128712"/>
                  </a:moveTo>
                  <a:lnTo>
                    <a:pt x="1404937" y="1128712"/>
                  </a:lnTo>
                  <a:lnTo>
                    <a:pt x="1404937" y="1270000"/>
                  </a:lnTo>
                  <a:lnTo>
                    <a:pt x="296862" y="1270000"/>
                  </a:lnTo>
                  <a:lnTo>
                    <a:pt x="296862" y="1128712"/>
                  </a:lnTo>
                  <a:close/>
                  <a:moveTo>
                    <a:pt x="296862" y="847725"/>
                  </a:moveTo>
                  <a:lnTo>
                    <a:pt x="1404937" y="847725"/>
                  </a:lnTo>
                  <a:lnTo>
                    <a:pt x="1404937" y="987425"/>
                  </a:lnTo>
                  <a:lnTo>
                    <a:pt x="296862" y="987425"/>
                  </a:lnTo>
                  <a:lnTo>
                    <a:pt x="296862" y="847725"/>
                  </a:lnTo>
                  <a:close/>
                  <a:moveTo>
                    <a:pt x="869950" y="565150"/>
                  </a:moveTo>
                  <a:lnTo>
                    <a:pt x="1408113" y="565150"/>
                  </a:lnTo>
                  <a:lnTo>
                    <a:pt x="1408113" y="706438"/>
                  </a:lnTo>
                  <a:lnTo>
                    <a:pt x="869950" y="706438"/>
                  </a:lnTo>
                  <a:lnTo>
                    <a:pt x="869950" y="565150"/>
                  </a:lnTo>
                  <a:close/>
                  <a:moveTo>
                    <a:pt x="1869440" y="276225"/>
                  </a:moveTo>
                  <a:lnTo>
                    <a:pt x="1877695" y="276543"/>
                  </a:lnTo>
                  <a:lnTo>
                    <a:pt x="1885950" y="276860"/>
                  </a:lnTo>
                  <a:lnTo>
                    <a:pt x="1894522" y="278130"/>
                  </a:lnTo>
                  <a:lnTo>
                    <a:pt x="1902460" y="279400"/>
                  </a:lnTo>
                  <a:lnTo>
                    <a:pt x="1910080" y="281305"/>
                  </a:lnTo>
                  <a:lnTo>
                    <a:pt x="1918017" y="283528"/>
                  </a:lnTo>
                  <a:lnTo>
                    <a:pt x="1925955" y="286068"/>
                  </a:lnTo>
                  <a:lnTo>
                    <a:pt x="1933257" y="288925"/>
                  </a:lnTo>
                  <a:lnTo>
                    <a:pt x="1940242" y="292418"/>
                  </a:lnTo>
                  <a:lnTo>
                    <a:pt x="1947545" y="296228"/>
                  </a:lnTo>
                  <a:lnTo>
                    <a:pt x="1954530" y="299720"/>
                  </a:lnTo>
                  <a:lnTo>
                    <a:pt x="1961197" y="304165"/>
                  </a:lnTo>
                  <a:lnTo>
                    <a:pt x="1967865" y="308928"/>
                  </a:lnTo>
                  <a:lnTo>
                    <a:pt x="1973897" y="313690"/>
                  </a:lnTo>
                  <a:lnTo>
                    <a:pt x="1979612" y="318770"/>
                  </a:lnTo>
                  <a:lnTo>
                    <a:pt x="1985645" y="324168"/>
                  </a:lnTo>
                  <a:lnTo>
                    <a:pt x="1991042" y="330200"/>
                  </a:lnTo>
                  <a:lnTo>
                    <a:pt x="1996122" y="335915"/>
                  </a:lnTo>
                  <a:lnTo>
                    <a:pt x="2000885" y="342265"/>
                  </a:lnTo>
                  <a:lnTo>
                    <a:pt x="2005647" y="348615"/>
                  </a:lnTo>
                  <a:lnTo>
                    <a:pt x="2010092" y="355283"/>
                  </a:lnTo>
                  <a:lnTo>
                    <a:pt x="2013585" y="362268"/>
                  </a:lnTo>
                  <a:lnTo>
                    <a:pt x="2017395" y="369570"/>
                  </a:lnTo>
                  <a:lnTo>
                    <a:pt x="2020570" y="376873"/>
                  </a:lnTo>
                  <a:lnTo>
                    <a:pt x="2023745" y="384175"/>
                  </a:lnTo>
                  <a:lnTo>
                    <a:pt x="2026285" y="391795"/>
                  </a:lnTo>
                  <a:lnTo>
                    <a:pt x="2028507" y="399733"/>
                  </a:lnTo>
                  <a:lnTo>
                    <a:pt x="2030412" y="407670"/>
                  </a:lnTo>
                  <a:lnTo>
                    <a:pt x="2032000" y="415608"/>
                  </a:lnTo>
                  <a:lnTo>
                    <a:pt x="2032952" y="423863"/>
                  </a:lnTo>
                  <a:lnTo>
                    <a:pt x="2033270" y="432118"/>
                  </a:lnTo>
                  <a:lnTo>
                    <a:pt x="2033587" y="440373"/>
                  </a:lnTo>
                  <a:lnTo>
                    <a:pt x="2033587" y="2112328"/>
                  </a:lnTo>
                  <a:lnTo>
                    <a:pt x="2033270" y="2120583"/>
                  </a:lnTo>
                  <a:lnTo>
                    <a:pt x="2032952" y="2128838"/>
                  </a:lnTo>
                  <a:lnTo>
                    <a:pt x="2032000" y="2137410"/>
                  </a:lnTo>
                  <a:lnTo>
                    <a:pt x="2030412" y="2145348"/>
                  </a:lnTo>
                  <a:lnTo>
                    <a:pt x="2028507" y="2153285"/>
                  </a:lnTo>
                  <a:lnTo>
                    <a:pt x="2026285" y="2160905"/>
                  </a:lnTo>
                  <a:lnTo>
                    <a:pt x="2023745" y="2168525"/>
                  </a:lnTo>
                  <a:lnTo>
                    <a:pt x="2020570" y="2175828"/>
                  </a:lnTo>
                  <a:lnTo>
                    <a:pt x="2017395" y="2183130"/>
                  </a:lnTo>
                  <a:lnTo>
                    <a:pt x="2013585" y="2190433"/>
                  </a:lnTo>
                  <a:lnTo>
                    <a:pt x="2010092" y="2197418"/>
                  </a:lnTo>
                  <a:lnTo>
                    <a:pt x="2005647" y="2204085"/>
                  </a:lnTo>
                  <a:lnTo>
                    <a:pt x="2000885" y="2210435"/>
                  </a:lnTo>
                  <a:lnTo>
                    <a:pt x="1996122" y="2216785"/>
                  </a:lnTo>
                  <a:lnTo>
                    <a:pt x="1991042" y="2222500"/>
                  </a:lnTo>
                  <a:lnTo>
                    <a:pt x="1985645" y="2228533"/>
                  </a:lnTo>
                  <a:lnTo>
                    <a:pt x="1979612" y="2233930"/>
                  </a:lnTo>
                  <a:lnTo>
                    <a:pt x="1973897" y="2239010"/>
                  </a:lnTo>
                  <a:lnTo>
                    <a:pt x="1967865" y="2243773"/>
                  </a:lnTo>
                  <a:lnTo>
                    <a:pt x="1961197" y="2248535"/>
                  </a:lnTo>
                  <a:lnTo>
                    <a:pt x="1954530" y="2252980"/>
                  </a:lnTo>
                  <a:lnTo>
                    <a:pt x="1947545" y="2256790"/>
                  </a:lnTo>
                  <a:lnTo>
                    <a:pt x="1940242" y="2260600"/>
                  </a:lnTo>
                  <a:lnTo>
                    <a:pt x="1933257" y="2263775"/>
                  </a:lnTo>
                  <a:lnTo>
                    <a:pt x="1925955" y="2266633"/>
                  </a:lnTo>
                  <a:lnTo>
                    <a:pt x="1918017" y="2269173"/>
                  </a:lnTo>
                  <a:lnTo>
                    <a:pt x="1910080" y="2271395"/>
                  </a:lnTo>
                  <a:lnTo>
                    <a:pt x="1902460" y="2273300"/>
                  </a:lnTo>
                  <a:lnTo>
                    <a:pt x="1894522" y="2274888"/>
                  </a:lnTo>
                  <a:lnTo>
                    <a:pt x="1885950" y="2275840"/>
                  </a:lnTo>
                  <a:lnTo>
                    <a:pt x="1877695" y="2276475"/>
                  </a:lnTo>
                  <a:lnTo>
                    <a:pt x="1869440" y="2276475"/>
                  </a:lnTo>
                  <a:lnTo>
                    <a:pt x="480377" y="2276475"/>
                  </a:lnTo>
                  <a:lnTo>
                    <a:pt x="471805" y="2276475"/>
                  </a:lnTo>
                  <a:lnTo>
                    <a:pt x="463550" y="2275840"/>
                  </a:lnTo>
                  <a:lnTo>
                    <a:pt x="455295" y="2274888"/>
                  </a:lnTo>
                  <a:lnTo>
                    <a:pt x="447040" y="2273300"/>
                  </a:lnTo>
                  <a:lnTo>
                    <a:pt x="439102" y="2271395"/>
                  </a:lnTo>
                  <a:lnTo>
                    <a:pt x="431482" y="2269173"/>
                  </a:lnTo>
                  <a:lnTo>
                    <a:pt x="423862" y="2266633"/>
                  </a:lnTo>
                  <a:lnTo>
                    <a:pt x="416242" y="2263775"/>
                  </a:lnTo>
                  <a:lnTo>
                    <a:pt x="408940" y="2260600"/>
                  </a:lnTo>
                  <a:lnTo>
                    <a:pt x="401955" y="2256790"/>
                  </a:lnTo>
                  <a:lnTo>
                    <a:pt x="394970" y="2252980"/>
                  </a:lnTo>
                  <a:lnTo>
                    <a:pt x="388620" y="2248535"/>
                  </a:lnTo>
                  <a:lnTo>
                    <a:pt x="381952" y="2243773"/>
                  </a:lnTo>
                  <a:lnTo>
                    <a:pt x="375602" y="2239010"/>
                  </a:lnTo>
                  <a:lnTo>
                    <a:pt x="369887" y="2233930"/>
                  </a:lnTo>
                  <a:lnTo>
                    <a:pt x="364172" y="2228533"/>
                  </a:lnTo>
                  <a:lnTo>
                    <a:pt x="358457" y="2222500"/>
                  </a:lnTo>
                  <a:lnTo>
                    <a:pt x="353377" y="2216785"/>
                  </a:lnTo>
                  <a:lnTo>
                    <a:pt x="348297" y="2210435"/>
                  </a:lnTo>
                  <a:lnTo>
                    <a:pt x="343852" y="2204085"/>
                  </a:lnTo>
                  <a:lnTo>
                    <a:pt x="339725" y="2197418"/>
                  </a:lnTo>
                  <a:lnTo>
                    <a:pt x="335597" y="2190433"/>
                  </a:lnTo>
                  <a:lnTo>
                    <a:pt x="332105" y="2183130"/>
                  </a:lnTo>
                  <a:lnTo>
                    <a:pt x="328612" y="2175828"/>
                  </a:lnTo>
                  <a:lnTo>
                    <a:pt x="325755" y="2168525"/>
                  </a:lnTo>
                  <a:lnTo>
                    <a:pt x="323215" y="2160905"/>
                  </a:lnTo>
                  <a:lnTo>
                    <a:pt x="320992" y="2153285"/>
                  </a:lnTo>
                  <a:lnTo>
                    <a:pt x="319087" y="2145348"/>
                  </a:lnTo>
                  <a:lnTo>
                    <a:pt x="317817" y="2137410"/>
                  </a:lnTo>
                  <a:lnTo>
                    <a:pt x="316547" y="2128838"/>
                  </a:lnTo>
                  <a:lnTo>
                    <a:pt x="315912" y="2120583"/>
                  </a:lnTo>
                  <a:lnTo>
                    <a:pt x="315912" y="2112328"/>
                  </a:lnTo>
                  <a:lnTo>
                    <a:pt x="456565" y="2112328"/>
                  </a:lnTo>
                  <a:lnTo>
                    <a:pt x="456882" y="2114868"/>
                  </a:lnTo>
                  <a:lnTo>
                    <a:pt x="457200" y="2116773"/>
                  </a:lnTo>
                  <a:lnTo>
                    <a:pt x="457835" y="2118995"/>
                  </a:lnTo>
                  <a:lnTo>
                    <a:pt x="458470" y="2121218"/>
                  </a:lnTo>
                  <a:lnTo>
                    <a:pt x="459422" y="2123440"/>
                  </a:lnTo>
                  <a:lnTo>
                    <a:pt x="460692" y="2125345"/>
                  </a:lnTo>
                  <a:lnTo>
                    <a:pt x="463550" y="2128838"/>
                  </a:lnTo>
                  <a:lnTo>
                    <a:pt x="467042" y="2132013"/>
                  </a:lnTo>
                  <a:lnTo>
                    <a:pt x="468947" y="2132965"/>
                  </a:lnTo>
                  <a:lnTo>
                    <a:pt x="471170" y="2133918"/>
                  </a:lnTo>
                  <a:lnTo>
                    <a:pt x="473392" y="2134870"/>
                  </a:lnTo>
                  <a:lnTo>
                    <a:pt x="475615" y="2135188"/>
                  </a:lnTo>
                  <a:lnTo>
                    <a:pt x="477837" y="2135505"/>
                  </a:lnTo>
                  <a:lnTo>
                    <a:pt x="480377" y="2135823"/>
                  </a:lnTo>
                  <a:lnTo>
                    <a:pt x="1869440" y="2135823"/>
                  </a:lnTo>
                  <a:lnTo>
                    <a:pt x="1871980" y="2135505"/>
                  </a:lnTo>
                  <a:lnTo>
                    <a:pt x="1874202" y="2135188"/>
                  </a:lnTo>
                  <a:lnTo>
                    <a:pt x="1876107" y="2134870"/>
                  </a:lnTo>
                  <a:lnTo>
                    <a:pt x="1878330" y="2133918"/>
                  </a:lnTo>
                  <a:lnTo>
                    <a:pt x="1880552" y="2132965"/>
                  </a:lnTo>
                  <a:lnTo>
                    <a:pt x="1882457" y="2132013"/>
                  </a:lnTo>
                  <a:lnTo>
                    <a:pt x="1885950" y="2128838"/>
                  </a:lnTo>
                  <a:lnTo>
                    <a:pt x="1888490" y="2125345"/>
                  </a:lnTo>
                  <a:lnTo>
                    <a:pt x="1890077" y="2123440"/>
                  </a:lnTo>
                  <a:lnTo>
                    <a:pt x="1890712" y="2121218"/>
                  </a:lnTo>
                  <a:lnTo>
                    <a:pt x="1891982" y="2118995"/>
                  </a:lnTo>
                  <a:lnTo>
                    <a:pt x="1892300" y="2116773"/>
                  </a:lnTo>
                  <a:lnTo>
                    <a:pt x="1892617" y="2114868"/>
                  </a:lnTo>
                  <a:lnTo>
                    <a:pt x="1892617" y="2112328"/>
                  </a:lnTo>
                  <a:lnTo>
                    <a:pt x="1892617" y="440373"/>
                  </a:lnTo>
                  <a:lnTo>
                    <a:pt x="1892617" y="438468"/>
                  </a:lnTo>
                  <a:lnTo>
                    <a:pt x="1892300" y="435928"/>
                  </a:lnTo>
                  <a:lnTo>
                    <a:pt x="1891982" y="433705"/>
                  </a:lnTo>
                  <a:lnTo>
                    <a:pt x="1890712" y="431483"/>
                  </a:lnTo>
                  <a:lnTo>
                    <a:pt x="1890077" y="429578"/>
                  </a:lnTo>
                  <a:lnTo>
                    <a:pt x="1888490" y="427355"/>
                  </a:lnTo>
                  <a:lnTo>
                    <a:pt x="1885950" y="424180"/>
                  </a:lnTo>
                  <a:lnTo>
                    <a:pt x="1882457" y="421323"/>
                  </a:lnTo>
                  <a:lnTo>
                    <a:pt x="1880552" y="420053"/>
                  </a:lnTo>
                  <a:lnTo>
                    <a:pt x="1878330" y="419100"/>
                  </a:lnTo>
                  <a:lnTo>
                    <a:pt x="1876107" y="418148"/>
                  </a:lnTo>
                  <a:lnTo>
                    <a:pt x="1874202" y="417513"/>
                  </a:lnTo>
                  <a:lnTo>
                    <a:pt x="1871980" y="417195"/>
                  </a:lnTo>
                  <a:lnTo>
                    <a:pt x="1869440" y="417195"/>
                  </a:lnTo>
                  <a:lnTo>
                    <a:pt x="1869440" y="276225"/>
                  </a:lnTo>
                  <a:close/>
                  <a:moveTo>
                    <a:pt x="589072" y="140970"/>
                  </a:moveTo>
                  <a:lnTo>
                    <a:pt x="589072" y="424815"/>
                  </a:lnTo>
                  <a:lnTo>
                    <a:pt x="588754" y="433070"/>
                  </a:lnTo>
                  <a:lnTo>
                    <a:pt x="588436" y="441643"/>
                  </a:lnTo>
                  <a:lnTo>
                    <a:pt x="587166" y="449580"/>
                  </a:lnTo>
                  <a:lnTo>
                    <a:pt x="585896" y="458153"/>
                  </a:lnTo>
                  <a:lnTo>
                    <a:pt x="583991" y="465773"/>
                  </a:lnTo>
                  <a:lnTo>
                    <a:pt x="581768" y="473710"/>
                  </a:lnTo>
                  <a:lnTo>
                    <a:pt x="579227" y="481330"/>
                  </a:lnTo>
                  <a:lnTo>
                    <a:pt x="576052" y="488633"/>
                  </a:lnTo>
                  <a:lnTo>
                    <a:pt x="572876" y="495935"/>
                  </a:lnTo>
                  <a:lnTo>
                    <a:pt x="569065" y="503238"/>
                  </a:lnTo>
                  <a:lnTo>
                    <a:pt x="565572" y="509905"/>
                  </a:lnTo>
                  <a:lnTo>
                    <a:pt x="561126" y="516573"/>
                  </a:lnTo>
                  <a:lnTo>
                    <a:pt x="556363" y="522923"/>
                  </a:lnTo>
                  <a:lnTo>
                    <a:pt x="551600" y="528955"/>
                  </a:lnTo>
                  <a:lnTo>
                    <a:pt x="546519" y="535305"/>
                  </a:lnTo>
                  <a:lnTo>
                    <a:pt x="541120" y="541020"/>
                  </a:lnTo>
                  <a:lnTo>
                    <a:pt x="535087" y="546100"/>
                  </a:lnTo>
                  <a:lnTo>
                    <a:pt x="529371" y="551815"/>
                  </a:lnTo>
                  <a:lnTo>
                    <a:pt x="522702" y="556260"/>
                  </a:lnTo>
                  <a:lnTo>
                    <a:pt x="516668" y="561023"/>
                  </a:lnTo>
                  <a:lnTo>
                    <a:pt x="509682" y="565150"/>
                  </a:lnTo>
                  <a:lnTo>
                    <a:pt x="503013" y="569278"/>
                  </a:lnTo>
                  <a:lnTo>
                    <a:pt x="495709" y="572770"/>
                  </a:lnTo>
                  <a:lnTo>
                    <a:pt x="488406" y="575945"/>
                  </a:lnTo>
                  <a:lnTo>
                    <a:pt x="481102" y="579120"/>
                  </a:lnTo>
                  <a:lnTo>
                    <a:pt x="473480" y="581978"/>
                  </a:lnTo>
                  <a:lnTo>
                    <a:pt x="465541" y="584200"/>
                  </a:lnTo>
                  <a:lnTo>
                    <a:pt x="457602" y="585788"/>
                  </a:lnTo>
                  <a:lnTo>
                    <a:pt x="449663" y="587375"/>
                  </a:lnTo>
                  <a:lnTo>
                    <a:pt x="441407" y="588328"/>
                  </a:lnTo>
                  <a:lnTo>
                    <a:pt x="433150" y="588963"/>
                  </a:lnTo>
                  <a:lnTo>
                    <a:pt x="424576" y="589280"/>
                  </a:lnTo>
                  <a:lnTo>
                    <a:pt x="140678" y="589280"/>
                  </a:lnTo>
                  <a:lnTo>
                    <a:pt x="140678" y="1836103"/>
                  </a:lnTo>
                  <a:lnTo>
                    <a:pt x="140678" y="1838643"/>
                  </a:lnTo>
                  <a:lnTo>
                    <a:pt x="140996" y="1840548"/>
                  </a:lnTo>
                  <a:lnTo>
                    <a:pt x="141948" y="1842770"/>
                  </a:lnTo>
                  <a:lnTo>
                    <a:pt x="142584" y="1844993"/>
                  </a:lnTo>
                  <a:lnTo>
                    <a:pt x="143536" y="1847215"/>
                  </a:lnTo>
                  <a:lnTo>
                    <a:pt x="144807" y="1849120"/>
                  </a:lnTo>
                  <a:lnTo>
                    <a:pt x="147665" y="1852613"/>
                  </a:lnTo>
                  <a:lnTo>
                    <a:pt x="151475" y="1855470"/>
                  </a:lnTo>
                  <a:lnTo>
                    <a:pt x="153063" y="1856740"/>
                  </a:lnTo>
                  <a:lnTo>
                    <a:pt x="155286" y="1857693"/>
                  </a:lnTo>
                  <a:lnTo>
                    <a:pt x="157191" y="1858645"/>
                  </a:lnTo>
                  <a:lnTo>
                    <a:pt x="159732" y="1858963"/>
                  </a:lnTo>
                  <a:lnTo>
                    <a:pt x="161955" y="1859280"/>
                  </a:lnTo>
                  <a:lnTo>
                    <a:pt x="164495" y="1859598"/>
                  </a:lnTo>
                  <a:lnTo>
                    <a:pt x="1553180" y="1859598"/>
                  </a:lnTo>
                  <a:lnTo>
                    <a:pt x="1556038" y="1859280"/>
                  </a:lnTo>
                  <a:lnTo>
                    <a:pt x="1557943" y="1858963"/>
                  </a:lnTo>
                  <a:lnTo>
                    <a:pt x="1560484" y="1858645"/>
                  </a:lnTo>
                  <a:lnTo>
                    <a:pt x="1562389" y="1857693"/>
                  </a:lnTo>
                  <a:lnTo>
                    <a:pt x="1564612" y="1856740"/>
                  </a:lnTo>
                  <a:lnTo>
                    <a:pt x="1566517" y="1855470"/>
                  </a:lnTo>
                  <a:lnTo>
                    <a:pt x="1570010" y="1852613"/>
                  </a:lnTo>
                  <a:lnTo>
                    <a:pt x="1572868" y="1849120"/>
                  </a:lnTo>
                  <a:lnTo>
                    <a:pt x="1574139" y="1847215"/>
                  </a:lnTo>
                  <a:lnTo>
                    <a:pt x="1575091" y="1844993"/>
                  </a:lnTo>
                  <a:lnTo>
                    <a:pt x="1576044" y="1842770"/>
                  </a:lnTo>
                  <a:lnTo>
                    <a:pt x="1576679" y="1840548"/>
                  </a:lnTo>
                  <a:lnTo>
                    <a:pt x="1576997" y="1838643"/>
                  </a:lnTo>
                  <a:lnTo>
                    <a:pt x="1576997" y="1836103"/>
                  </a:lnTo>
                  <a:lnTo>
                    <a:pt x="1576997" y="164782"/>
                  </a:lnTo>
                  <a:lnTo>
                    <a:pt x="1576997" y="161925"/>
                  </a:lnTo>
                  <a:lnTo>
                    <a:pt x="1576679" y="160020"/>
                  </a:lnTo>
                  <a:lnTo>
                    <a:pt x="1576044" y="157480"/>
                  </a:lnTo>
                  <a:lnTo>
                    <a:pt x="1575091" y="155257"/>
                  </a:lnTo>
                  <a:lnTo>
                    <a:pt x="1574139" y="153352"/>
                  </a:lnTo>
                  <a:lnTo>
                    <a:pt x="1572868" y="151447"/>
                  </a:lnTo>
                  <a:lnTo>
                    <a:pt x="1570010" y="147955"/>
                  </a:lnTo>
                  <a:lnTo>
                    <a:pt x="1566517" y="145097"/>
                  </a:lnTo>
                  <a:lnTo>
                    <a:pt x="1564612" y="143827"/>
                  </a:lnTo>
                  <a:lnTo>
                    <a:pt x="1562389" y="142875"/>
                  </a:lnTo>
                  <a:lnTo>
                    <a:pt x="1560484" y="141922"/>
                  </a:lnTo>
                  <a:lnTo>
                    <a:pt x="1557943" y="141287"/>
                  </a:lnTo>
                  <a:lnTo>
                    <a:pt x="1556038" y="140970"/>
                  </a:lnTo>
                  <a:lnTo>
                    <a:pt x="1553180" y="140970"/>
                  </a:lnTo>
                  <a:lnTo>
                    <a:pt x="589072" y="140970"/>
                  </a:lnTo>
                  <a:close/>
                  <a:moveTo>
                    <a:pt x="489358" y="0"/>
                  </a:moveTo>
                  <a:lnTo>
                    <a:pt x="1553180" y="0"/>
                  </a:lnTo>
                  <a:lnTo>
                    <a:pt x="1562071" y="317"/>
                  </a:lnTo>
                  <a:lnTo>
                    <a:pt x="1570010" y="952"/>
                  </a:lnTo>
                  <a:lnTo>
                    <a:pt x="1578584" y="2222"/>
                  </a:lnTo>
                  <a:lnTo>
                    <a:pt x="1586523" y="3492"/>
                  </a:lnTo>
                  <a:lnTo>
                    <a:pt x="1594462" y="5397"/>
                  </a:lnTo>
                  <a:lnTo>
                    <a:pt x="1602084" y="7620"/>
                  </a:lnTo>
                  <a:lnTo>
                    <a:pt x="1609705" y="10160"/>
                  </a:lnTo>
                  <a:lnTo>
                    <a:pt x="1617644" y="13017"/>
                  </a:lnTo>
                  <a:lnTo>
                    <a:pt x="1624630" y="16192"/>
                  </a:lnTo>
                  <a:lnTo>
                    <a:pt x="1631617" y="20002"/>
                  </a:lnTo>
                  <a:lnTo>
                    <a:pt x="1638603" y="23812"/>
                  </a:lnTo>
                  <a:lnTo>
                    <a:pt x="1645589" y="28257"/>
                  </a:lnTo>
                  <a:lnTo>
                    <a:pt x="1651623" y="32702"/>
                  </a:lnTo>
                  <a:lnTo>
                    <a:pt x="1657974" y="37782"/>
                  </a:lnTo>
                  <a:lnTo>
                    <a:pt x="1664008" y="42862"/>
                  </a:lnTo>
                  <a:lnTo>
                    <a:pt x="1669724" y="48260"/>
                  </a:lnTo>
                  <a:lnTo>
                    <a:pt x="1675122" y="53975"/>
                  </a:lnTo>
                  <a:lnTo>
                    <a:pt x="1680203" y="60007"/>
                  </a:lnTo>
                  <a:lnTo>
                    <a:pt x="1685284" y="66357"/>
                  </a:lnTo>
                  <a:lnTo>
                    <a:pt x="1689730" y="72390"/>
                  </a:lnTo>
                  <a:lnTo>
                    <a:pt x="1694176" y="79375"/>
                  </a:lnTo>
                  <a:lnTo>
                    <a:pt x="1697987" y="86360"/>
                  </a:lnTo>
                  <a:lnTo>
                    <a:pt x="1701797" y="93345"/>
                  </a:lnTo>
                  <a:lnTo>
                    <a:pt x="1704973" y="100647"/>
                  </a:lnTo>
                  <a:lnTo>
                    <a:pt x="1707831" y="108267"/>
                  </a:lnTo>
                  <a:lnTo>
                    <a:pt x="1710371" y="115570"/>
                  </a:lnTo>
                  <a:lnTo>
                    <a:pt x="1712594" y="123507"/>
                  </a:lnTo>
                  <a:lnTo>
                    <a:pt x="1714500" y="131445"/>
                  </a:lnTo>
                  <a:lnTo>
                    <a:pt x="1715770" y="139382"/>
                  </a:lnTo>
                  <a:lnTo>
                    <a:pt x="1717040" y="147637"/>
                  </a:lnTo>
                  <a:lnTo>
                    <a:pt x="1717675" y="155892"/>
                  </a:lnTo>
                  <a:lnTo>
                    <a:pt x="1717675" y="164782"/>
                  </a:lnTo>
                  <a:lnTo>
                    <a:pt x="1717675" y="1836103"/>
                  </a:lnTo>
                  <a:lnTo>
                    <a:pt x="1717675" y="1844358"/>
                  </a:lnTo>
                  <a:lnTo>
                    <a:pt x="1717040" y="1852613"/>
                  </a:lnTo>
                  <a:lnTo>
                    <a:pt x="1715770" y="1861185"/>
                  </a:lnTo>
                  <a:lnTo>
                    <a:pt x="1714500" y="1869123"/>
                  </a:lnTo>
                  <a:lnTo>
                    <a:pt x="1712594" y="1877060"/>
                  </a:lnTo>
                  <a:lnTo>
                    <a:pt x="1710371" y="1884680"/>
                  </a:lnTo>
                  <a:lnTo>
                    <a:pt x="1707831" y="1892300"/>
                  </a:lnTo>
                  <a:lnTo>
                    <a:pt x="1704973" y="1900238"/>
                  </a:lnTo>
                  <a:lnTo>
                    <a:pt x="1701797" y="1907223"/>
                  </a:lnTo>
                  <a:lnTo>
                    <a:pt x="1697987" y="1914208"/>
                  </a:lnTo>
                  <a:lnTo>
                    <a:pt x="1694176" y="1921193"/>
                  </a:lnTo>
                  <a:lnTo>
                    <a:pt x="1689730" y="1927860"/>
                  </a:lnTo>
                  <a:lnTo>
                    <a:pt x="1685284" y="1934210"/>
                  </a:lnTo>
                  <a:lnTo>
                    <a:pt x="1680203" y="1940560"/>
                  </a:lnTo>
                  <a:lnTo>
                    <a:pt x="1675122" y="1946275"/>
                  </a:lnTo>
                  <a:lnTo>
                    <a:pt x="1669724" y="1952308"/>
                  </a:lnTo>
                  <a:lnTo>
                    <a:pt x="1664008" y="1957705"/>
                  </a:lnTo>
                  <a:lnTo>
                    <a:pt x="1657974" y="1962785"/>
                  </a:lnTo>
                  <a:lnTo>
                    <a:pt x="1651623" y="1967865"/>
                  </a:lnTo>
                  <a:lnTo>
                    <a:pt x="1645589" y="1972310"/>
                  </a:lnTo>
                  <a:lnTo>
                    <a:pt x="1638603" y="1976755"/>
                  </a:lnTo>
                  <a:lnTo>
                    <a:pt x="1631617" y="1980565"/>
                  </a:lnTo>
                  <a:lnTo>
                    <a:pt x="1624630" y="1984375"/>
                  </a:lnTo>
                  <a:lnTo>
                    <a:pt x="1617644" y="1987550"/>
                  </a:lnTo>
                  <a:lnTo>
                    <a:pt x="1609705" y="1990408"/>
                  </a:lnTo>
                  <a:lnTo>
                    <a:pt x="1602084" y="1992948"/>
                  </a:lnTo>
                  <a:lnTo>
                    <a:pt x="1594462" y="1995170"/>
                  </a:lnTo>
                  <a:lnTo>
                    <a:pt x="1586523" y="1997075"/>
                  </a:lnTo>
                  <a:lnTo>
                    <a:pt x="1578584" y="1998345"/>
                  </a:lnTo>
                  <a:lnTo>
                    <a:pt x="1570010" y="1999615"/>
                  </a:lnTo>
                  <a:lnTo>
                    <a:pt x="1562071" y="2000250"/>
                  </a:lnTo>
                  <a:lnTo>
                    <a:pt x="1553180" y="2000250"/>
                  </a:lnTo>
                  <a:lnTo>
                    <a:pt x="164495" y="2000250"/>
                  </a:lnTo>
                  <a:lnTo>
                    <a:pt x="155604" y="2000250"/>
                  </a:lnTo>
                  <a:lnTo>
                    <a:pt x="147665" y="1999615"/>
                  </a:lnTo>
                  <a:lnTo>
                    <a:pt x="139408" y="1998345"/>
                  </a:lnTo>
                  <a:lnTo>
                    <a:pt x="131152" y="1997075"/>
                  </a:lnTo>
                  <a:lnTo>
                    <a:pt x="123213" y="1995170"/>
                  </a:lnTo>
                  <a:lnTo>
                    <a:pt x="115591" y="1992948"/>
                  </a:lnTo>
                  <a:lnTo>
                    <a:pt x="107970" y="1990408"/>
                  </a:lnTo>
                  <a:lnTo>
                    <a:pt x="100348" y="1987550"/>
                  </a:lnTo>
                  <a:lnTo>
                    <a:pt x="93044" y="1984375"/>
                  </a:lnTo>
                  <a:lnTo>
                    <a:pt x="86058" y="1980565"/>
                  </a:lnTo>
                  <a:lnTo>
                    <a:pt x="79072" y="1976755"/>
                  </a:lnTo>
                  <a:lnTo>
                    <a:pt x="72721" y="1972310"/>
                  </a:lnTo>
                  <a:lnTo>
                    <a:pt x="66052" y="1967865"/>
                  </a:lnTo>
                  <a:lnTo>
                    <a:pt x="59701" y="1962785"/>
                  </a:lnTo>
                  <a:lnTo>
                    <a:pt x="53667" y="1957705"/>
                  </a:lnTo>
                  <a:lnTo>
                    <a:pt x="48269" y="1952308"/>
                  </a:lnTo>
                  <a:lnTo>
                    <a:pt x="42553" y="1946275"/>
                  </a:lnTo>
                  <a:lnTo>
                    <a:pt x="37472" y="1940560"/>
                  </a:lnTo>
                  <a:lnTo>
                    <a:pt x="32391" y="1934210"/>
                  </a:lnTo>
                  <a:lnTo>
                    <a:pt x="27945" y="1927860"/>
                  </a:lnTo>
                  <a:lnTo>
                    <a:pt x="23817" y="1921193"/>
                  </a:lnTo>
                  <a:lnTo>
                    <a:pt x="19688" y="1914208"/>
                  </a:lnTo>
                  <a:lnTo>
                    <a:pt x="16195" y="1907223"/>
                  </a:lnTo>
                  <a:lnTo>
                    <a:pt x="12702" y="1900238"/>
                  </a:lnTo>
                  <a:lnTo>
                    <a:pt x="9844" y="1892300"/>
                  </a:lnTo>
                  <a:lnTo>
                    <a:pt x="7304" y="1884680"/>
                  </a:lnTo>
                  <a:lnTo>
                    <a:pt x="5081" y="1877060"/>
                  </a:lnTo>
                  <a:lnTo>
                    <a:pt x="3175" y="1869123"/>
                  </a:lnTo>
                  <a:lnTo>
                    <a:pt x="1905" y="1861185"/>
                  </a:lnTo>
                  <a:lnTo>
                    <a:pt x="635" y="1852613"/>
                  </a:lnTo>
                  <a:lnTo>
                    <a:pt x="0" y="1844358"/>
                  </a:lnTo>
                  <a:lnTo>
                    <a:pt x="0" y="1836103"/>
                  </a:lnTo>
                  <a:lnTo>
                    <a:pt x="0" y="489585"/>
                  </a:lnTo>
                  <a:lnTo>
                    <a:pt x="489358"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nvGrpSpPr>
            <p:cNvPr id="25" name="组合 24"/>
            <p:cNvGrpSpPr/>
            <p:nvPr/>
          </p:nvGrpSpPr>
          <p:grpSpPr>
            <a:xfrm>
              <a:off x="5026087" y="3170430"/>
              <a:ext cx="2186429" cy="1306198"/>
              <a:chOff x="874712" y="2876543"/>
              <a:chExt cx="2186429" cy="1306198"/>
            </a:xfrm>
          </p:grpSpPr>
          <p:sp>
            <p:nvSpPr>
              <p:cNvPr id="26" name="矩形 25"/>
              <p:cNvSpPr/>
              <p:nvPr/>
            </p:nvSpPr>
            <p:spPr>
              <a:xfrm>
                <a:off x="874712" y="3314811"/>
                <a:ext cx="2186429"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7" name="矩形 26"/>
              <p:cNvSpPr/>
              <p:nvPr/>
            </p:nvSpPr>
            <p:spPr>
              <a:xfrm>
                <a:off x="1358781" y="2876543"/>
                <a:ext cx="1702360" cy="424732"/>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grpSp>
        <p:nvGrpSpPr>
          <p:cNvPr id="5" name="组合 4"/>
          <p:cNvGrpSpPr/>
          <p:nvPr/>
        </p:nvGrpSpPr>
        <p:grpSpPr>
          <a:xfrm>
            <a:off x="7895375" y="2540497"/>
            <a:ext cx="2700054" cy="2362796"/>
            <a:chOff x="7895375" y="3729651"/>
            <a:chExt cx="2700054" cy="2362796"/>
          </a:xfrm>
        </p:grpSpPr>
        <p:cxnSp>
          <p:nvCxnSpPr>
            <p:cNvPr id="44" name="MH_Other_5"/>
            <p:cNvCxnSpPr/>
            <p:nvPr>
              <p:custDataLst>
                <p:tags r:id="rId9"/>
              </p:custDataLst>
            </p:nvPr>
          </p:nvCxnSpPr>
          <p:spPr>
            <a:xfrm>
              <a:off x="7895375" y="3729651"/>
              <a:ext cx="2594909" cy="0"/>
            </a:xfrm>
            <a:prstGeom prst="line">
              <a:avLst/>
            </a:prstGeom>
            <a:ln w="1270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MH_Other_6"/>
            <p:cNvCxnSpPr/>
            <p:nvPr>
              <p:custDataLst>
                <p:tags r:id="rId10"/>
              </p:custDataLst>
            </p:nvPr>
          </p:nvCxnSpPr>
          <p:spPr>
            <a:xfrm>
              <a:off x="7895375" y="3729651"/>
              <a:ext cx="0" cy="1349035"/>
            </a:xfrm>
            <a:prstGeom prst="line">
              <a:avLst/>
            </a:prstGeom>
            <a:ln w="12700">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46" name="MH_SubTitle_3"/>
            <p:cNvSpPr/>
            <p:nvPr>
              <p:custDataLst>
                <p:tags r:id="rId11"/>
              </p:custDataLst>
            </p:nvPr>
          </p:nvSpPr>
          <p:spPr>
            <a:xfrm>
              <a:off x="8071940" y="3908200"/>
              <a:ext cx="2523489" cy="2184247"/>
            </a:xfrm>
            <a:prstGeom prst="rect">
              <a:avLst/>
            </a:prstGeom>
            <a:solidFill>
              <a:schemeClr val="accent1">
                <a:alpha val="70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lIns="36000" tIns="576000" rIns="36000" bIns="36000">
              <a:norm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30000"/>
                </a:lnSpc>
                <a:defRPr/>
              </a:pPr>
              <a:endParaRPr lang="en-US" altLang="zh-CN" sz="1600" dirty="0">
                <a:solidFill>
                  <a:srgbClr val="FFFFFF"/>
                </a:solidFill>
              </a:endParaRPr>
            </a:p>
          </p:txBody>
        </p:sp>
        <p:sp>
          <p:nvSpPr>
            <p:cNvPr id="20" name="MH_Other_9"/>
            <p:cNvSpPr/>
            <p:nvPr>
              <p:custDataLst>
                <p:tags r:id="rId12"/>
              </p:custDataLst>
            </p:nvPr>
          </p:nvSpPr>
          <p:spPr bwMode="auto">
            <a:xfrm>
              <a:off x="8329845" y="4285184"/>
              <a:ext cx="315437" cy="382889"/>
            </a:xfrm>
            <a:custGeom>
              <a:avLst/>
              <a:gdLst>
                <a:gd name="T0" fmla="*/ 1224924 w 2376488"/>
                <a:gd name="T1" fmla="*/ 2761395 h 3225800"/>
                <a:gd name="T2" fmla="*/ 1200514 w 2376488"/>
                <a:gd name="T3" fmla="*/ 2844137 h 3225800"/>
                <a:gd name="T4" fmla="*/ 434302 w 2376488"/>
                <a:gd name="T5" fmla="*/ 2840318 h 3225800"/>
                <a:gd name="T6" fmla="*/ 417817 w 2376488"/>
                <a:gd name="T7" fmla="*/ 2755348 h 3225800"/>
                <a:gd name="T8" fmla="*/ 1946947 w 2376488"/>
                <a:gd name="T9" fmla="*/ 2276790 h 3225800"/>
                <a:gd name="T10" fmla="*/ 2007871 w 2376488"/>
                <a:gd name="T11" fmla="*/ 2336867 h 3225800"/>
                <a:gd name="T12" fmla="*/ 1960274 w 2376488"/>
                <a:gd name="T13" fmla="*/ 2408268 h 3225800"/>
                <a:gd name="T14" fmla="*/ 421315 w 2376488"/>
                <a:gd name="T15" fmla="*/ 2381532 h 3225800"/>
                <a:gd name="T16" fmla="*/ 429565 w 2376488"/>
                <a:gd name="T17" fmla="*/ 2296291 h 3225800"/>
                <a:gd name="T18" fmla="*/ 1966620 w 2376488"/>
                <a:gd name="T19" fmla="*/ 1981797 h 3225800"/>
                <a:gd name="T20" fmla="*/ 2006602 w 2376488"/>
                <a:gd name="T21" fmla="*/ 2057463 h 3225800"/>
                <a:gd name="T22" fmla="*/ 1940284 w 2376488"/>
                <a:gd name="T23" fmla="*/ 2111375 h 3225800"/>
                <a:gd name="T24" fmla="*/ 412748 w 2376488"/>
                <a:gd name="T25" fmla="*/ 2064084 h 3225800"/>
                <a:gd name="T26" fmla="*/ 445431 w 2376488"/>
                <a:gd name="T27" fmla="*/ 1984634 h 3225800"/>
                <a:gd name="T28" fmla="*/ 1983438 w 2376488"/>
                <a:gd name="T29" fmla="*/ 1691813 h 3225800"/>
                <a:gd name="T30" fmla="*/ 1999621 w 2376488"/>
                <a:gd name="T31" fmla="*/ 1776110 h 3225800"/>
                <a:gd name="T32" fmla="*/ 464152 w 2376488"/>
                <a:gd name="T33" fmla="*/ 1809766 h 3225800"/>
                <a:gd name="T34" fmla="*/ 409575 w 2376488"/>
                <a:gd name="T35" fmla="*/ 1743712 h 3225800"/>
                <a:gd name="T36" fmla="*/ 464152 w 2376488"/>
                <a:gd name="T37" fmla="*/ 1677973 h 3225800"/>
                <a:gd name="T38" fmla="*/ 839503 w 2376488"/>
                <a:gd name="T39" fmla="*/ 1405929 h 3225800"/>
                <a:gd name="T40" fmla="*/ 831271 w 2376488"/>
                <a:gd name="T41" fmla="*/ 1491484 h 3225800"/>
                <a:gd name="T42" fmla="*/ 445349 w 2376488"/>
                <a:gd name="T43" fmla="*/ 1503122 h 3225800"/>
                <a:gd name="T44" fmla="*/ 412741 w 2376488"/>
                <a:gd name="T45" fmla="*/ 1423858 h 3225800"/>
                <a:gd name="T46" fmla="*/ 1305682 w 2376488"/>
                <a:gd name="T47" fmla="*/ 909637 h 3225800"/>
                <a:gd name="T48" fmla="*/ 1477663 w 2376488"/>
                <a:gd name="T49" fmla="*/ 930614 h 3225800"/>
                <a:gd name="T50" fmla="*/ 1610543 w 2376488"/>
                <a:gd name="T51" fmla="*/ 964305 h 3225800"/>
                <a:gd name="T52" fmla="*/ 1857547 w 2376488"/>
                <a:gd name="T53" fmla="*/ 995452 h 3225800"/>
                <a:gd name="T54" fmla="*/ 1953551 w 2376488"/>
                <a:gd name="T55" fmla="*/ 1129896 h 3225800"/>
                <a:gd name="T56" fmla="*/ 1951644 w 2376488"/>
                <a:gd name="T57" fmla="*/ 1484281 h 3225800"/>
                <a:gd name="T58" fmla="*/ 1772351 w 2376488"/>
                <a:gd name="T59" fmla="*/ 1229696 h 3225800"/>
                <a:gd name="T60" fmla="*/ 1346691 w 2376488"/>
                <a:gd name="T61" fmla="*/ 1512886 h 3225800"/>
                <a:gd name="T62" fmla="*/ 1134337 w 2376488"/>
                <a:gd name="T63" fmla="*/ 1276735 h 3225800"/>
                <a:gd name="T64" fmla="*/ 953455 w 2376488"/>
                <a:gd name="T65" fmla="*/ 1247177 h 3225800"/>
                <a:gd name="T66" fmla="*/ 985244 w 2376488"/>
                <a:gd name="T67" fmla="*/ 1088260 h 3225800"/>
                <a:gd name="T68" fmla="*/ 1137516 w 2376488"/>
                <a:gd name="T69" fmla="*/ 966212 h 3225800"/>
                <a:gd name="T70" fmla="*/ 1523318 w 2376488"/>
                <a:gd name="T71" fmla="*/ 269565 h 3225800"/>
                <a:gd name="T72" fmla="*/ 1643237 w 2376488"/>
                <a:gd name="T73" fmla="*/ 362372 h 3225800"/>
                <a:gd name="T74" fmla="*/ 1694767 w 2376488"/>
                <a:gd name="T75" fmla="*/ 516202 h 3225800"/>
                <a:gd name="T76" fmla="*/ 1720850 w 2376488"/>
                <a:gd name="T77" fmla="*/ 562923 h 3225800"/>
                <a:gd name="T78" fmla="*/ 1679181 w 2376488"/>
                <a:gd name="T79" fmla="*/ 652233 h 3225800"/>
                <a:gd name="T80" fmla="*/ 1618744 w 2376488"/>
                <a:gd name="T81" fmla="*/ 782861 h 3225800"/>
                <a:gd name="T82" fmla="*/ 1514411 w 2376488"/>
                <a:gd name="T83" fmla="*/ 865815 h 3225800"/>
                <a:gd name="T84" fmla="*/ 1382405 w 2376488"/>
                <a:gd name="T85" fmla="*/ 850559 h 3225800"/>
                <a:gd name="T86" fmla="*/ 1291750 w 2376488"/>
                <a:gd name="T87" fmla="*/ 748218 h 3225800"/>
                <a:gd name="T88" fmla="*/ 1240220 w 2376488"/>
                <a:gd name="T89" fmla="*/ 647783 h 3225800"/>
                <a:gd name="T90" fmla="*/ 1206503 w 2376488"/>
                <a:gd name="T91" fmla="*/ 551481 h 3225800"/>
                <a:gd name="T92" fmla="*/ 1239266 w 2376488"/>
                <a:gd name="T93" fmla="*/ 512705 h 3225800"/>
                <a:gd name="T94" fmla="*/ 1288251 w 2376488"/>
                <a:gd name="T95" fmla="*/ 361736 h 3225800"/>
                <a:gd name="T96" fmla="*/ 1408488 w 2376488"/>
                <a:gd name="T97" fmla="*/ 269565 h 3225800"/>
                <a:gd name="T98" fmla="*/ 124794 w 2376488"/>
                <a:gd name="T99" fmla="*/ 3092133 h 3225800"/>
                <a:gd name="T100" fmla="*/ 2233594 w 2376488"/>
                <a:gd name="T101" fmla="*/ 3105468 h 3225800"/>
                <a:gd name="T102" fmla="*/ 2257092 w 2376488"/>
                <a:gd name="T103" fmla="*/ 152400 h 3225800"/>
                <a:gd name="T104" fmla="*/ 2230736 w 2376488"/>
                <a:gd name="T105" fmla="*/ 120015 h 3225800"/>
                <a:gd name="T106" fmla="*/ 2289799 w 2376488"/>
                <a:gd name="T107" fmla="*/ 15557 h 3225800"/>
                <a:gd name="T108" fmla="*/ 2360928 w 2376488"/>
                <a:gd name="T109" fmla="*/ 86677 h 3225800"/>
                <a:gd name="T110" fmla="*/ 2372995 w 2376488"/>
                <a:gd name="T111" fmla="*/ 3104198 h 3225800"/>
                <a:gd name="T112" fmla="*/ 2320918 w 2376488"/>
                <a:gd name="T113" fmla="*/ 3191193 h 3225800"/>
                <a:gd name="T114" fmla="*/ 2224068 w 2376488"/>
                <a:gd name="T115" fmla="*/ 3225800 h 3225800"/>
                <a:gd name="T116" fmla="*/ 61285 w 2376488"/>
                <a:gd name="T117" fmla="*/ 3195638 h 3225800"/>
                <a:gd name="T118" fmla="*/ 5080 w 2376488"/>
                <a:gd name="T119" fmla="*/ 3111818 h 3225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76488" h="3225800">
                  <a:moveTo>
                    <a:pt x="477415" y="2719387"/>
                  </a:moveTo>
                  <a:lnTo>
                    <a:pt x="1162156" y="2719387"/>
                  </a:lnTo>
                  <a:lnTo>
                    <a:pt x="1169130" y="2720024"/>
                  </a:lnTo>
                  <a:lnTo>
                    <a:pt x="1175787" y="2720978"/>
                  </a:lnTo>
                  <a:lnTo>
                    <a:pt x="1182444" y="2722570"/>
                  </a:lnTo>
                  <a:lnTo>
                    <a:pt x="1188468" y="2724797"/>
                  </a:lnTo>
                  <a:lnTo>
                    <a:pt x="1194491" y="2727980"/>
                  </a:lnTo>
                  <a:lnTo>
                    <a:pt x="1200514" y="2731162"/>
                  </a:lnTo>
                  <a:lnTo>
                    <a:pt x="1205269" y="2735299"/>
                  </a:lnTo>
                  <a:lnTo>
                    <a:pt x="1210342" y="2739436"/>
                  </a:lnTo>
                  <a:lnTo>
                    <a:pt x="1214463" y="2744528"/>
                  </a:lnTo>
                  <a:lnTo>
                    <a:pt x="1218584" y="2749938"/>
                  </a:lnTo>
                  <a:lnTo>
                    <a:pt x="1222071" y="2755348"/>
                  </a:lnTo>
                  <a:lnTo>
                    <a:pt x="1224924" y="2761395"/>
                  </a:lnTo>
                  <a:lnTo>
                    <a:pt x="1227143" y="2767442"/>
                  </a:lnTo>
                  <a:lnTo>
                    <a:pt x="1228728" y="2774125"/>
                  </a:lnTo>
                  <a:lnTo>
                    <a:pt x="1229679" y="2780808"/>
                  </a:lnTo>
                  <a:lnTo>
                    <a:pt x="1230313" y="2787809"/>
                  </a:lnTo>
                  <a:lnTo>
                    <a:pt x="1229679" y="2794810"/>
                  </a:lnTo>
                  <a:lnTo>
                    <a:pt x="1228728" y="2801493"/>
                  </a:lnTo>
                  <a:lnTo>
                    <a:pt x="1227143" y="2808176"/>
                  </a:lnTo>
                  <a:lnTo>
                    <a:pt x="1224924" y="2814223"/>
                  </a:lnTo>
                  <a:lnTo>
                    <a:pt x="1222071" y="2820269"/>
                  </a:lnTo>
                  <a:lnTo>
                    <a:pt x="1218584" y="2825679"/>
                  </a:lnTo>
                  <a:lnTo>
                    <a:pt x="1214463" y="2831090"/>
                  </a:lnTo>
                  <a:lnTo>
                    <a:pt x="1210342" y="2836181"/>
                  </a:lnTo>
                  <a:lnTo>
                    <a:pt x="1205269" y="2840318"/>
                  </a:lnTo>
                  <a:lnTo>
                    <a:pt x="1200514" y="2844137"/>
                  </a:lnTo>
                  <a:lnTo>
                    <a:pt x="1194491" y="2847638"/>
                  </a:lnTo>
                  <a:lnTo>
                    <a:pt x="1188468" y="2850820"/>
                  </a:lnTo>
                  <a:lnTo>
                    <a:pt x="1182444" y="2853048"/>
                  </a:lnTo>
                  <a:lnTo>
                    <a:pt x="1175787" y="2854639"/>
                  </a:lnTo>
                  <a:lnTo>
                    <a:pt x="1169130" y="2855594"/>
                  </a:lnTo>
                  <a:lnTo>
                    <a:pt x="1162156" y="2855912"/>
                  </a:lnTo>
                  <a:lnTo>
                    <a:pt x="477415" y="2855912"/>
                  </a:lnTo>
                  <a:lnTo>
                    <a:pt x="470441" y="2855594"/>
                  </a:lnTo>
                  <a:lnTo>
                    <a:pt x="464100" y="2854639"/>
                  </a:lnTo>
                  <a:lnTo>
                    <a:pt x="457126" y="2853048"/>
                  </a:lnTo>
                  <a:lnTo>
                    <a:pt x="451103" y="2850820"/>
                  </a:lnTo>
                  <a:lnTo>
                    <a:pt x="445397" y="2847638"/>
                  </a:lnTo>
                  <a:lnTo>
                    <a:pt x="439374" y="2844137"/>
                  </a:lnTo>
                  <a:lnTo>
                    <a:pt x="434302" y="2840318"/>
                  </a:lnTo>
                  <a:lnTo>
                    <a:pt x="429546" y="2836181"/>
                  </a:lnTo>
                  <a:lnTo>
                    <a:pt x="425108" y="2831090"/>
                  </a:lnTo>
                  <a:lnTo>
                    <a:pt x="421304" y="2825679"/>
                  </a:lnTo>
                  <a:lnTo>
                    <a:pt x="417817" y="2820269"/>
                  </a:lnTo>
                  <a:lnTo>
                    <a:pt x="414964" y="2814223"/>
                  </a:lnTo>
                  <a:lnTo>
                    <a:pt x="412745" y="2808176"/>
                  </a:lnTo>
                  <a:lnTo>
                    <a:pt x="410843" y="2801493"/>
                  </a:lnTo>
                  <a:lnTo>
                    <a:pt x="409575" y="2794810"/>
                  </a:lnTo>
                  <a:lnTo>
                    <a:pt x="409575" y="2787809"/>
                  </a:lnTo>
                  <a:lnTo>
                    <a:pt x="409575" y="2780808"/>
                  </a:lnTo>
                  <a:lnTo>
                    <a:pt x="410843" y="2774125"/>
                  </a:lnTo>
                  <a:lnTo>
                    <a:pt x="412745" y="2767442"/>
                  </a:lnTo>
                  <a:lnTo>
                    <a:pt x="414964" y="2761395"/>
                  </a:lnTo>
                  <a:lnTo>
                    <a:pt x="417817" y="2755348"/>
                  </a:lnTo>
                  <a:lnTo>
                    <a:pt x="421304" y="2749938"/>
                  </a:lnTo>
                  <a:lnTo>
                    <a:pt x="425108" y="2744528"/>
                  </a:lnTo>
                  <a:lnTo>
                    <a:pt x="429546" y="2739436"/>
                  </a:lnTo>
                  <a:lnTo>
                    <a:pt x="434302" y="2735299"/>
                  </a:lnTo>
                  <a:lnTo>
                    <a:pt x="439374" y="2731162"/>
                  </a:lnTo>
                  <a:lnTo>
                    <a:pt x="445397" y="2727980"/>
                  </a:lnTo>
                  <a:lnTo>
                    <a:pt x="451103" y="2724797"/>
                  </a:lnTo>
                  <a:lnTo>
                    <a:pt x="457126" y="2722570"/>
                  </a:lnTo>
                  <a:lnTo>
                    <a:pt x="464100" y="2720978"/>
                  </a:lnTo>
                  <a:lnTo>
                    <a:pt x="470441" y="2720024"/>
                  </a:lnTo>
                  <a:lnTo>
                    <a:pt x="477415" y="2719387"/>
                  </a:lnTo>
                  <a:close/>
                  <a:moveTo>
                    <a:pt x="477479" y="2276475"/>
                  </a:moveTo>
                  <a:lnTo>
                    <a:pt x="1940284" y="2276475"/>
                  </a:lnTo>
                  <a:lnTo>
                    <a:pt x="1946947" y="2276790"/>
                  </a:lnTo>
                  <a:lnTo>
                    <a:pt x="1953928" y="2277733"/>
                  </a:lnTo>
                  <a:lnTo>
                    <a:pt x="1960274" y="2279621"/>
                  </a:lnTo>
                  <a:lnTo>
                    <a:pt x="1966620" y="2281822"/>
                  </a:lnTo>
                  <a:lnTo>
                    <a:pt x="1972649" y="2284339"/>
                  </a:lnTo>
                  <a:lnTo>
                    <a:pt x="1978044" y="2287799"/>
                  </a:lnTo>
                  <a:lnTo>
                    <a:pt x="1983438" y="2291573"/>
                  </a:lnTo>
                  <a:lnTo>
                    <a:pt x="1988197" y="2296291"/>
                  </a:lnTo>
                  <a:lnTo>
                    <a:pt x="1992640" y="2300695"/>
                  </a:lnTo>
                  <a:lnTo>
                    <a:pt x="1996448" y="2306042"/>
                  </a:lnTo>
                  <a:lnTo>
                    <a:pt x="1999621" y="2311704"/>
                  </a:lnTo>
                  <a:lnTo>
                    <a:pt x="2002794" y="2317366"/>
                  </a:lnTo>
                  <a:lnTo>
                    <a:pt x="2005015" y="2323971"/>
                  </a:lnTo>
                  <a:lnTo>
                    <a:pt x="2006602" y="2330262"/>
                  </a:lnTo>
                  <a:lnTo>
                    <a:pt x="2007871" y="2336867"/>
                  </a:lnTo>
                  <a:lnTo>
                    <a:pt x="2008188" y="2343787"/>
                  </a:lnTo>
                  <a:lnTo>
                    <a:pt x="2007871" y="2350707"/>
                  </a:lnTo>
                  <a:lnTo>
                    <a:pt x="2006602" y="2357312"/>
                  </a:lnTo>
                  <a:lnTo>
                    <a:pt x="2005015" y="2363603"/>
                  </a:lnTo>
                  <a:lnTo>
                    <a:pt x="2002794" y="2370208"/>
                  </a:lnTo>
                  <a:lnTo>
                    <a:pt x="1999621" y="2375870"/>
                  </a:lnTo>
                  <a:lnTo>
                    <a:pt x="1996448" y="2381532"/>
                  </a:lnTo>
                  <a:lnTo>
                    <a:pt x="1992640" y="2386879"/>
                  </a:lnTo>
                  <a:lnTo>
                    <a:pt x="1988197" y="2391283"/>
                  </a:lnTo>
                  <a:lnTo>
                    <a:pt x="1983438" y="2395686"/>
                  </a:lnTo>
                  <a:lnTo>
                    <a:pt x="1978044" y="2399775"/>
                  </a:lnTo>
                  <a:lnTo>
                    <a:pt x="1972649" y="2402921"/>
                  </a:lnTo>
                  <a:lnTo>
                    <a:pt x="1966620" y="2406066"/>
                  </a:lnTo>
                  <a:lnTo>
                    <a:pt x="1960274" y="2408268"/>
                  </a:lnTo>
                  <a:lnTo>
                    <a:pt x="1953928" y="2409841"/>
                  </a:lnTo>
                  <a:lnTo>
                    <a:pt x="1946947" y="2411099"/>
                  </a:lnTo>
                  <a:lnTo>
                    <a:pt x="1940284" y="2411413"/>
                  </a:lnTo>
                  <a:lnTo>
                    <a:pt x="477479" y="2411413"/>
                  </a:lnTo>
                  <a:lnTo>
                    <a:pt x="470498" y="2411099"/>
                  </a:lnTo>
                  <a:lnTo>
                    <a:pt x="464152" y="2409841"/>
                  </a:lnTo>
                  <a:lnTo>
                    <a:pt x="457171" y="2408268"/>
                  </a:lnTo>
                  <a:lnTo>
                    <a:pt x="451142" y="2406066"/>
                  </a:lnTo>
                  <a:lnTo>
                    <a:pt x="445431" y="2402921"/>
                  </a:lnTo>
                  <a:lnTo>
                    <a:pt x="439402" y="2399775"/>
                  </a:lnTo>
                  <a:lnTo>
                    <a:pt x="434325" y="2395686"/>
                  </a:lnTo>
                  <a:lnTo>
                    <a:pt x="429565" y="2391283"/>
                  </a:lnTo>
                  <a:lnTo>
                    <a:pt x="425123" y="2386879"/>
                  </a:lnTo>
                  <a:lnTo>
                    <a:pt x="421315" y="2381532"/>
                  </a:lnTo>
                  <a:lnTo>
                    <a:pt x="417825" y="2375870"/>
                  </a:lnTo>
                  <a:lnTo>
                    <a:pt x="414969" y="2370208"/>
                  </a:lnTo>
                  <a:lnTo>
                    <a:pt x="412748" y="2363603"/>
                  </a:lnTo>
                  <a:lnTo>
                    <a:pt x="410844" y="2357312"/>
                  </a:lnTo>
                  <a:lnTo>
                    <a:pt x="409575" y="2350707"/>
                  </a:lnTo>
                  <a:lnTo>
                    <a:pt x="409575" y="2343787"/>
                  </a:lnTo>
                  <a:lnTo>
                    <a:pt x="409575" y="2336867"/>
                  </a:lnTo>
                  <a:lnTo>
                    <a:pt x="410844" y="2330262"/>
                  </a:lnTo>
                  <a:lnTo>
                    <a:pt x="412748" y="2323971"/>
                  </a:lnTo>
                  <a:lnTo>
                    <a:pt x="414969" y="2317366"/>
                  </a:lnTo>
                  <a:lnTo>
                    <a:pt x="417825" y="2311704"/>
                  </a:lnTo>
                  <a:lnTo>
                    <a:pt x="421315" y="2306042"/>
                  </a:lnTo>
                  <a:lnTo>
                    <a:pt x="425123" y="2300695"/>
                  </a:lnTo>
                  <a:lnTo>
                    <a:pt x="429565" y="2296291"/>
                  </a:lnTo>
                  <a:lnTo>
                    <a:pt x="434325" y="2291573"/>
                  </a:lnTo>
                  <a:lnTo>
                    <a:pt x="439402" y="2287799"/>
                  </a:lnTo>
                  <a:lnTo>
                    <a:pt x="445431" y="2284339"/>
                  </a:lnTo>
                  <a:lnTo>
                    <a:pt x="451142" y="2281822"/>
                  </a:lnTo>
                  <a:lnTo>
                    <a:pt x="457171" y="2279621"/>
                  </a:lnTo>
                  <a:lnTo>
                    <a:pt x="464152" y="2277733"/>
                  </a:lnTo>
                  <a:lnTo>
                    <a:pt x="470498" y="2276790"/>
                  </a:lnTo>
                  <a:lnTo>
                    <a:pt x="477479" y="2276475"/>
                  </a:lnTo>
                  <a:close/>
                  <a:moveTo>
                    <a:pt x="477479" y="1976437"/>
                  </a:moveTo>
                  <a:lnTo>
                    <a:pt x="1940284" y="1976437"/>
                  </a:lnTo>
                  <a:lnTo>
                    <a:pt x="1946947" y="1977068"/>
                  </a:lnTo>
                  <a:lnTo>
                    <a:pt x="1953928" y="1977698"/>
                  </a:lnTo>
                  <a:lnTo>
                    <a:pt x="1960274" y="1979590"/>
                  </a:lnTo>
                  <a:lnTo>
                    <a:pt x="1966620" y="1981797"/>
                  </a:lnTo>
                  <a:lnTo>
                    <a:pt x="1972649" y="1984634"/>
                  </a:lnTo>
                  <a:lnTo>
                    <a:pt x="1978044" y="1988102"/>
                  </a:lnTo>
                  <a:lnTo>
                    <a:pt x="1983438" y="1991886"/>
                  </a:lnTo>
                  <a:lnTo>
                    <a:pt x="1988197" y="1996300"/>
                  </a:lnTo>
                  <a:lnTo>
                    <a:pt x="1992640" y="2001029"/>
                  </a:lnTo>
                  <a:lnTo>
                    <a:pt x="1996448" y="2006073"/>
                  </a:lnTo>
                  <a:lnTo>
                    <a:pt x="1999621" y="2011748"/>
                  </a:lnTo>
                  <a:lnTo>
                    <a:pt x="2002794" y="2017738"/>
                  </a:lnTo>
                  <a:lnTo>
                    <a:pt x="2005015" y="2024044"/>
                  </a:lnTo>
                  <a:lnTo>
                    <a:pt x="2006602" y="2030665"/>
                  </a:lnTo>
                  <a:lnTo>
                    <a:pt x="2007871" y="2036970"/>
                  </a:lnTo>
                  <a:lnTo>
                    <a:pt x="2008188" y="2043906"/>
                  </a:lnTo>
                  <a:lnTo>
                    <a:pt x="2007871" y="2051158"/>
                  </a:lnTo>
                  <a:lnTo>
                    <a:pt x="2006602" y="2057463"/>
                  </a:lnTo>
                  <a:lnTo>
                    <a:pt x="2005015" y="2064084"/>
                  </a:lnTo>
                  <a:lnTo>
                    <a:pt x="2002794" y="2070389"/>
                  </a:lnTo>
                  <a:lnTo>
                    <a:pt x="1999621" y="2076064"/>
                  </a:lnTo>
                  <a:lnTo>
                    <a:pt x="1996448" y="2081739"/>
                  </a:lnTo>
                  <a:lnTo>
                    <a:pt x="1992640" y="2087099"/>
                  </a:lnTo>
                  <a:lnTo>
                    <a:pt x="1988197" y="2091513"/>
                  </a:lnTo>
                  <a:lnTo>
                    <a:pt x="1983438" y="2096242"/>
                  </a:lnTo>
                  <a:lnTo>
                    <a:pt x="1978044" y="2100025"/>
                  </a:lnTo>
                  <a:lnTo>
                    <a:pt x="1972649" y="2103493"/>
                  </a:lnTo>
                  <a:lnTo>
                    <a:pt x="1966620" y="2106016"/>
                  </a:lnTo>
                  <a:lnTo>
                    <a:pt x="1960274" y="2108538"/>
                  </a:lnTo>
                  <a:lnTo>
                    <a:pt x="1953928" y="2110429"/>
                  </a:lnTo>
                  <a:lnTo>
                    <a:pt x="1946947" y="2111060"/>
                  </a:lnTo>
                  <a:lnTo>
                    <a:pt x="1940284" y="2111375"/>
                  </a:lnTo>
                  <a:lnTo>
                    <a:pt x="477479" y="2111375"/>
                  </a:lnTo>
                  <a:lnTo>
                    <a:pt x="470498" y="2111060"/>
                  </a:lnTo>
                  <a:lnTo>
                    <a:pt x="464152" y="2110429"/>
                  </a:lnTo>
                  <a:lnTo>
                    <a:pt x="457171" y="2108538"/>
                  </a:lnTo>
                  <a:lnTo>
                    <a:pt x="451142" y="2106016"/>
                  </a:lnTo>
                  <a:lnTo>
                    <a:pt x="445431" y="2103493"/>
                  </a:lnTo>
                  <a:lnTo>
                    <a:pt x="439402" y="2100025"/>
                  </a:lnTo>
                  <a:lnTo>
                    <a:pt x="434325" y="2096242"/>
                  </a:lnTo>
                  <a:lnTo>
                    <a:pt x="429565" y="2091513"/>
                  </a:lnTo>
                  <a:lnTo>
                    <a:pt x="425123" y="2087099"/>
                  </a:lnTo>
                  <a:lnTo>
                    <a:pt x="421315" y="2081739"/>
                  </a:lnTo>
                  <a:lnTo>
                    <a:pt x="417825" y="2076064"/>
                  </a:lnTo>
                  <a:lnTo>
                    <a:pt x="414969" y="2070389"/>
                  </a:lnTo>
                  <a:lnTo>
                    <a:pt x="412748" y="2064084"/>
                  </a:lnTo>
                  <a:lnTo>
                    <a:pt x="410844" y="2057463"/>
                  </a:lnTo>
                  <a:lnTo>
                    <a:pt x="409575" y="2051158"/>
                  </a:lnTo>
                  <a:lnTo>
                    <a:pt x="409575" y="2043906"/>
                  </a:lnTo>
                  <a:lnTo>
                    <a:pt x="409575" y="2036970"/>
                  </a:lnTo>
                  <a:lnTo>
                    <a:pt x="410844" y="2030665"/>
                  </a:lnTo>
                  <a:lnTo>
                    <a:pt x="412748" y="2024044"/>
                  </a:lnTo>
                  <a:lnTo>
                    <a:pt x="414969" y="2017738"/>
                  </a:lnTo>
                  <a:lnTo>
                    <a:pt x="417825" y="2011748"/>
                  </a:lnTo>
                  <a:lnTo>
                    <a:pt x="421315" y="2006073"/>
                  </a:lnTo>
                  <a:lnTo>
                    <a:pt x="425123" y="2001029"/>
                  </a:lnTo>
                  <a:lnTo>
                    <a:pt x="429565" y="1996300"/>
                  </a:lnTo>
                  <a:lnTo>
                    <a:pt x="434325" y="1991886"/>
                  </a:lnTo>
                  <a:lnTo>
                    <a:pt x="439402" y="1988102"/>
                  </a:lnTo>
                  <a:lnTo>
                    <a:pt x="445431" y="1984634"/>
                  </a:lnTo>
                  <a:lnTo>
                    <a:pt x="451142" y="1981797"/>
                  </a:lnTo>
                  <a:lnTo>
                    <a:pt x="457171" y="1979590"/>
                  </a:lnTo>
                  <a:lnTo>
                    <a:pt x="464152" y="1977698"/>
                  </a:lnTo>
                  <a:lnTo>
                    <a:pt x="470498" y="1977068"/>
                  </a:lnTo>
                  <a:lnTo>
                    <a:pt x="477479" y="1976437"/>
                  </a:lnTo>
                  <a:close/>
                  <a:moveTo>
                    <a:pt x="477479" y="1676400"/>
                  </a:moveTo>
                  <a:lnTo>
                    <a:pt x="1940284" y="1676400"/>
                  </a:lnTo>
                  <a:lnTo>
                    <a:pt x="1946947" y="1676715"/>
                  </a:lnTo>
                  <a:lnTo>
                    <a:pt x="1953928" y="1677973"/>
                  </a:lnTo>
                  <a:lnTo>
                    <a:pt x="1960274" y="1679231"/>
                  </a:lnTo>
                  <a:lnTo>
                    <a:pt x="1966620" y="1681747"/>
                  </a:lnTo>
                  <a:lnTo>
                    <a:pt x="1972649" y="1684578"/>
                  </a:lnTo>
                  <a:lnTo>
                    <a:pt x="1978044" y="1688038"/>
                  </a:lnTo>
                  <a:lnTo>
                    <a:pt x="1983438" y="1691813"/>
                  </a:lnTo>
                  <a:lnTo>
                    <a:pt x="1988197" y="1695902"/>
                  </a:lnTo>
                  <a:lnTo>
                    <a:pt x="1992640" y="1700934"/>
                  </a:lnTo>
                  <a:lnTo>
                    <a:pt x="1996448" y="1706282"/>
                  </a:lnTo>
                  <a:lnTo>
                    <a:pt x="1999621" y="1711629"/>
                  </a:lnTo>
                  <a:lnTo>
                    <a:pt x="2002794" y="1717605"/>
                  </a:lnTo>
                  <a:lnTo>
                    <a:pt x="2005015" y="1723581"/>
                  </a:lnTo>
                  <a:lnTo>
                    <a:pt x="2006602" y="1730187"/>
                  </a:lnTo>
                  <a:lnTo>
                    <a:pt x="2007871" y="1736792"/>
                  </a:lnTo>
                  <a:lnTo>
                    <a:pt x="2008188" y="1743712"/>
                  </a:lnTo>
                  <a:lnTo>
                    <a:pt x="2007871" y="1750632"/>
                  </a:lnTo>
                  <a:lnTo>
                    <a:pt x="2006602" y="1757552"/>
                  </a:lnTo>
                  <a:lnTo>
                    <a:pt x="2005015" y="1763843"/>
                  </a:lnTo>
                  <a:lnTo>
                    <a:pt x="2002794" y="1769819"/>
                  </a:lnTo>
                  <a:lnTo>
                    <a:pt x="1999621" y="1776110"/>
                  </a:lnTo>
                  <a:lnTo>
                    <a:pt x="1996448" y="1781771"/>
                  </a:lnTo>
                  <a:lnTo>
                    <a:pt x="1992640" y="1786490"/>
                  </a:lnTo>
                  <a:lnTo>
                    <a:pt x="1988197" y="1791522"/>
                  </a:lnTo>
                  <a:lnTo>
                    <a:pt x="1983438" y="1795611"/>
                  </a:lnTo>
                  <a:lnTo>
                    <a:pt x="1978044" y="1799700"/>
                  </a:lnTo>
                  <a:lnTo>
                    <a:pt x="1972649" y="1803160"/>
                  </a:lnTo>
                  <a:lnTo>
                    <a:pt x="1966620" y="1805991"/>
                  </a:lnTo>
                  <a:lnTo>
                    <a:pt x="1960274" y="1808193"/>
                  </a:lnTo>
                  <a:lnTo>
                    <a:pt x="1953928" y="1809766"/>
                  </a:lnTo>
                  <a:lnTo>
                    <a:pt x="1946947" y="1810709"/>
                  </a:lnTo>
                  <a:lnTo>
                    <a:pt x="1940284" y="1811338"/>
                  </a:lnTo>
                  <a:lnTo>
                    <a:pt x="477479" y="1811338"/>
                  </a:lnTo>
                  <a:lnTo>
                    <a:pt x="470498" y="1810709"/>
                  </a:lnTo>
                  <a:lnTo>
                    <a:pt x="464152" y="1809766"/>
                  </a:lnTo>
                  <a:lnTo>
                    <a:pt x="457171" y="1808193"/>
                  </a:lnTo>
                  <a:lnTo>
                    <a:pt x="451142" y="1805991"/>
                  </a:lnTo>
                  <a:lnTo>
                    <a:pt x="445431" y="1803160"/>
                  </a:lnTo>
                  <a:lnTo>
                    <a:pt x="439402" y="1799700"/>
                  </a:lnTo>
                  <a:lnTo>
                    <a:pt x="434325" y="1795611"/>
                  </a:lnTo>
                  <a:lnTo>
                    <a:pt x="429565" y="1791522"/>
                  </a:lnTo>
                  <a:lnTo>
                    <a:pt x="425123" y="1786490"/>
                  </a:lnTo>
                  <a:lnTo>
                    <a:pt x="421315" y="1781771"/>
                  </a:lnTo>
                  <a:lnTo>
                    <a:pt x="417825" y="1776110"/>
                  </a:lnTo>
                  <a:lnTo>
                    <a:pt x="414969" y="1769819"/>
                  </a:lnTo>
                  <a:lnTo>
                    <a:pt x="412748" y="1763843"/>
                  </a:lnTo>
                  <a:lnTo>
                    <a:pt x="410844" y="1757552"/>
                  </a:lnTo>
                  <a:lnTo>
                    <a:pt x="409575" y="1750632"/>
                  </a:lnTo>
                  <a:lnTo>
                    <a:pt x="409575" y="1743712"/>
                  </a:lnTo>
                  <a:lnTo>
                    <a:pt x="409575" y="1736792"/>
                  </a:lnTo>
                  <a:lnTo>
                    <a:pt x="410844" y="1730187"/>
                  </a:lnTo>
                  <a:lnTo>
                    <a:pt x="412748" y="1723581"/>
                  </a:lnTo>
                  <a:lnTo>
                    <a:pt x="414969" y="1717605"/>
                  </a:lnTo>
                  <a:lnTo>
                    <a:pt x="417825" y="1711629"/>
                  </a:lnTo>
                  <a:lnTo>
                    <a:pt x="421315" y="1706282"/>
                  </a:lnTo>
                  <a:lnTo>
                    <a:pt x="425123" y="1700934"/>
                  </a:lnTo>
                  <a:lnTo>
                    <a:pt x="429565" y="1695902"/>
                  </a:lnTo>
                  <a:lnTo>
                    <a:pt x="434325" y="1691813"/>
                  </a:lnTo>
                  <a:lnTo>
                    <a:pt x="439402" y="1688038"/>
                  </a:lnTo>
                  <a:lnTo>
                    <a:pt x="445431" y="1684578"/>
                  </a:lnTo>
                  <a:lnTo>
                    <a:pt x="451142" y="1681747"/>
                  </a:lnTo>
                  <a:lnTo>
                    <a:pt x="457171" y="1679231"/>
                  </a:lnTo>
                  <a:lnTo>
                    <a:pt x="464152" y="1677973"/>
                  </a:lnTo>
                  <a:lnTo>
                    <a:pt x="470498" y="1676715"/>
                  </a:lnTo>
                  <a:lnTo>
                    <a:pt x="477479" y="1676400"/>
                  </a:lnTo>
                  <a:close/>
                  <a:moveTo>
                    <a:pt x="477325" y="1376362"/>
                  </a:moveTo>
                  <a:lnTo>
                    <a:pt x="783466" y="1376362"/>
                  </a:lnTo>
                  <a:lnTo>
                    <a:pt x="790431" y="1376677"/>
                  </a:lnTo>
                  <a:lnTo>
                    <a:pt x="796763" y="1377935"/>
                  </a:lnTo>
                  <a:lnTo>
                    <a:pt x="803411" y="1379508"/>
                  </a:lnTo>
                  <a:lnTo>
                    <a:pt x="809743" y="1381709"/>
                  </a:lnTo>
                  <a:lnTo>
                    <a:pt x="815442" y="1384226"/>
                  </a:lnTo>
                  <a:lnTo>
                    <a:pt x="821457" y="1387686"/>
                  </a:lnTo>
                  <a:lnTo>
                    <a:pt x="826522" y="1392089"/>
                  </a:lnTo>
                  <a:lnTo>
                    <a:pt x="831271" y="1396178"/>
                  </a:lnTo>
                  <a:lnTo>
                    <a:pt x="835703" y="1401211"/>
                  </a:lnTo>
                  <a:lnTo>
                    <a:pt x="839503" y="1405929"/>
                  </a:lnTo>
                  <a:lnTo>
                    <a:pt x="842985" y="1411591"/>
                  </a:lnTo>
                  <a:lnTo>
                    <a:pt x="845834" y="1417882"/>
                  </a:lnTo>
                  <a:lnTo>
                    <a:pt x="848050" y="1423858"/>
                  </a:lnTo>
                  <a:lnTo>
                    <a:pt x="849950" y="1430149"/>
                  </a:lnTo>
                  <a:lnTo>
                    <a:pt x="850583" y="1437069"/>
                  </a:lnTo>
                  <a:lnTo>
                    <a:pt x="850900" y="1443989"/>
                  </a:lnTo>
                  <a:lnTo>
                    <a:pt x="850583" y="1450594"/>
                  </a:lnTo>
                  <a:lnTo>
                    <a:pt x="849950" y="1457514"/>
                  </a:lnTo>
                  <a:lnTo>
                    <a:pt x="848050" y="1463805"/>
                  </a:lnTo>
                  <a:lnTo>
                    <a:pt x="845834" y="1470095"/>
                  </a:lnTo>
                  <a:lnTo>
                    <a:pt x="842985" y="1476072"/>
                  </a:lnTo>
                  <a:lnTo>
                    <a:pt x="839503" y="1481419"/>
                  </a:lnTo>
                  <a:lnTo>
                    <a:pt x="835703" y="1486766"/>
                  </a:lnTo>
                  <a:lnTo>
                    <a:pt x="831271" y="1491484"/>
                  </a:lnTo>
                  <a:lnTo>
                    <a:pt x="826522" y="1495888"/>
                  </a:lnTo>
                  <a:lnTo>
                    <a:pt x="821457" y="1499662"/>
                  </a:lnTo>
                  <a:lnTo>
                    <a:pt x="815442" y="1503122"/>
                  </a:lnTo>
                  <a:lnTo>
                    <a:pt x="809743" y="1505953"/>
                  </a:lnTo>
                  <a:lnTo>
                    <a:pt x="803411" y="1508155"/>
                  </a:lnTo>
                  <a:lnTo>
                    <a:pt x="796763" y="1509728"/>
                  </a:lnTo>
                  <a:lnTo>
                    <a:pt x="790431" y="1510986"/>
                  </a:lnTo>
                  <a:lnTo>
                    <a:pt x="783466" y="1511300"/>
                  </a:lnTo>
                  <a:lnTo>
                    <a:pt x="477325" y="1511300"/>
                  </a:lnTo>
                  <a:lnTo>
                    <a:pt x="470360" y="1510986"/>
                  </a:lnTo>
                  <a:lnTo>
                    <a:pt x="464028" y="1509728"/>
                  </a:lnTo>
                  <a:lnTo>
                    <a:pt x="457063" y="1508155"/>
                  </a:lnTo>
                  <a:lnTo>
                    <a:pt x="451048" y="1505953"/>
                  </a:lnTo>
                  <a:lnTo>
                    <a:pt x="445349" y="1503122"/>
                  </a:lnTo>
                  <a:lnTo>
                    <a:pt x="439334" y="1499662"/>
                  </a:lnTo>
                  <a:lnTo>
                    <a:pt x="434269" y="1495888"/>
                  </a:lnTo>
                  <a:lnTo>
                    <a:pt x="429520" y="1491484"/>
                  </a:lnTo>
                  <a:lnTo>
                    <a:pt x="425088" y="1486766"/>
                  </a:lnTo>
                  <a:lnTo>
                    <a:pt x="421289" y="1481419"/>
                  </a:lnTo>
                  <a:lnTo>
                    <a:pt x="417806" y="1476072"/>
                  </a:lnTo>
                  <a:lnTo>
                    <a:pt x="414957" y="1470095"/>
                  </a:lnTo>
                  <a:lnTo>
                    <a:pt x="412741" y="1463805"/>
                  </a:lnTo>
                  <a:lnTo>
                    <a:pt x="410841" y="1457514"/>
                  </a:lnTo>
                  <a:lnTo>
                    <a:pt x="409575" y="1450594"/>
                  </a:lnTo>
                  <a:lnTo>
                    <a:pt x="409575" y="1443989"/>
                  </a:lnTo>
                  <a:lnTo>
                    <a:pt x="409575" y="1437069"/>
                  </a:lnTo>
                  <a:lnTo>
                    <a:pt x="410841" y="1430149"/>
                  </a:lnTo>
                  <a:lnTo>
                    <a:pt x="412741" y="1423858"/>
                  </a:lnTo>
                  <a:lnTo>
                    <a:pt x="414957" y="1417882"/>
                  </a:lnTo>
                  <a:lnTo>
                    <a:pt x="417806" y="1411591"/>
                  </a:lnTo>
                  <a:lnTo>
                    <a:pt x="421289" y="1405929"/>
                  </a:lnTo>
                  <a:lnTo>
                    <a:pt x="425088" y="1401211"/>
                  </a:lnTo>
                  <a:lnTo>
                    <a:pt x="429520" y="1396178"/>
                  </a:lnTo>
                  <a:lnTo>
                    <a:pt x="434269" y="1392089"/>
                  </a:lnTo>
                  <a:lnTo>
                    <a:pt x="439334" y="1387686"/>
                  </a:lnTo>
                  <a:lnTo>
                    <a:pt x="445349" y="1384226"/>
                  </a:lnTo>
                  <a:lnTo>
                    <a:pt x="451048" y="1381709"/>
                  </a:lnTo>
                  <a:lnTo>
                    <a:pt x="457063" y="1379508"/>
                  </a:lnTo>
                  <a:lnTo>
                    <a:pt x="464028" y="1377935"/>
                  </a:lnTo>
                  <a:lnTo>
                    <a:pt x="470360" y="1376677"/>
                  </a:lnTo>
                  <a:lnTo>
                    <a:pt x="477325" y="1376362"/>
                  </a:lnTo>
                  <a:close/>
                  <a:moveTo>
                    <a:pt x="1305682" y="909637"/>
                  </a:moveTo>
                  <a:lnTo>
                    <a:pt x="1307590" y="922668"/>
                  </a:lnTo>
                  <a:lnTo>
                    <a:pt x="1310451" y="941103"/>
                  </a:lnTo>
                  <a:lnTo>
                    <a:pt x="1314901" y="964305"/>
                  </a:lnTo>
                  <a:lnTo>
                    <a:pt x="1319987" y="991956"/>
                  </a:lnTo>
                  <a:lnTo>
                    <a:pt x="1333021" y="1054252"/>
                  </a:lnTo>
                  <a:lnTo>
                    <a:pt x="1347644" y="1121315"/>
                  </a:lnTo>
                  <a:lnTo>
                    <a:pt x="1374665" y="1241138"/>
                  </a:lnTo>
                  <a:lnTo>
                    <a:pt x="1386427" y="1293898"/>
                  </a:lnTo>
                  <a:lnTo>
                    <a:pt x="1430933" y="1032957"/>
                  </a:lnTo>
                  <a:lnTo>
                    <a:pt x="1404865" y="971297"/>
                  </a:lnTo>
                  <a:lnTo>
                    <a:pt x="1447781" y="930614"/>
                  </a:lnTo>
                  <a:lnTo>
                    <a:pt x="1461133" y="930614"/>
                  </a:lnTo>
                  <a:lnTo>
                    <a:pt x="1463994" y="930614"/>
                  </a:lnTo>
                  <a:lnTo>
                    <a:pt x="1477663" y="930614"/>
                  </a:lnTo>
                  <a:lnTo>
                    <a:pt x="1520897" y="971297"/>
                  </a:lnTo>
                  <a:lnTo>
                    <a:pt x="1506909" y="1001809"/>
                  </a:lnTo>
                  <a:lnTo>
                    <a:pt x="1498326" y="1023422"/>
                  </a:lnTo>
                  <a:lnTo>
                    <a:pt x="1495147" y="1030096"/>
                  </a:lnTo>
                  <a:lnTo>
                    <a:pt x="1494512" y="1032957"/>
                  </a:lnTo>
                  <a:lnTo>
                    <a:pt x="1496419" y="1044399"/>
                  </a:lnTo>
                  <a:lnTo>
                    <a:pt x="1501823" y="1073957"/>
                  </a:lnTo>
                  <a:lnTo>
                    <a:pt x="1517082" y="1163904"/>
                  </a:lnTo>
                  <a:lnTo>
                    <a:pt x="1538699" y="1293898"/>
                  </a:lnTo>
                  <a:lnTo>
                    <a:pt x="1551097" y="1241138"/>
                  </a:lnTo>
                  <a:lnTo>
                    <a:pt x="1577482" y="1121315"/>
                  </a:lnTo>
                  <a:lnTo>
                    <a:pt x="1592105" y="1054252"/>
                  </a:lnTo>
                  <a:lnTo>
                    <a:pt x="1605139" y="991956"/>
                  </a:lnTo>
                  <a:lnTo>
                    <a:pt x="1610543" y="964305"/>
                  </a:lnTo>
                  <a:lnTo>
                    <a:pt x="1614676" y="941103"/>
                  </a:lnTo>
                  <a:lnTo>
                    <a:pt x="1618172" y="922668"/>
                  </a:lnTo>
                  <a:lnTo>
                    <a:pt x="1619762" y="909637"/>
                  </a:lnTo>
                  <a:lnTo>
                    <a:pt x="1622623" y="910273"/>
                  </a:lnTo>
                  <a:lnTo>
                    <a:pt x="1627074" y="911544"/>
                  </a:lnTo>
                  <a:lnTo>
                    <a:pt x="1650280" y="918854"/>
                  </a:lnTo>
                  <a:lnTo>
                    <a:pt x="1679844" y="928389"/>
                  </a:lnTo>
                  <a:lnTo>
                    <a:pt x="1713859" y="939831"/>
                  </a:lnTo>
                  <a:lnTo>
                    <a:pt x="1750099" y="952545"/>
                  </a:lnTo>
                  <a:lnTo>
                    <a:pt x="1787928" y="966212"/>
                  </a:lnTo>
                  <a:lnTo>
                    <a:pt x="1806048" y="973522"/>
                  </a:lnTo>
                  <a:lnTo>
                    <a:pt x="1824168" y="980832"/>
                  </a:lnTo>
                  <a:lnTo>
                    <a:pt x="1841334" y="988142"/>
                  </a:lnTo>
                  <a:lnTo>
                    <a:pt x="1857547" y="995452"/>
                  </a:lnTo>
                  <a:lnTo>
                    <a:pt x="1872806" y="1002763"/>
                  </a:lnTo>
                  <a:lnTo>
                    <a:pt x="1886475" y="1009755"/>
                  </a:lnTo>
                  <a:lnTo>
                    <a:pt x="1896966" y="1020561"/>
                  </a:lnTo>
                  <a:lnTo>
                    <a:pt x="1902688" y="1027236"/>
                  </a:lnTo>
                  <a:lnTo>
                    <a:pt x="1908728" y="1034546"/>
                  </a:lnTo>
                  <a:lnTo>
                    <a:pt x="1915086" y="1042810"/>
                  </a:lnTo>
                  <a:lnTo>
                    <a:pt x="1921126" y="1052027"/>
                  </a:lnTo>
                  <a:lnTo>
                    <a:pt x="1927484" y="1062833"/>
                  </a:lnTo>
                  <a:lnTo>
                    <a:pt x="1933842" y="1074593"/>
                  </a:lnTo>
                  <a:lnTo>
                    <a:pt x="1939882" y="1088260"/>
                  </a:lnTo>
                  <a:lnTo>
                    <a:pt x="1945604" y="1103198"/>
                  </a:lnTo>
                  <a:lnTo>
                    <a:pt x="1948147" y="1111780"/>
                  </a:lnTo>
                  <a:lnTo>
                    <a:pt x="1951008" y="1120679"/>
                  </a:lnTo>
                  <a:lnTo>
                    <a:pt x="1953551" y="1129896"/>
                  </a:lnTo>
                  <a:lnTo>
                    <a:pt x="1956412" y="1139431"/>
                  </a:lnTo>
                  <a:lnTo>
                    <a:pt x="1958637" y="1149602"/>
                  </a:lnTo>
                  <a:lnTo>
                    <a:pt x="1960863" y="1160408"/>
                  </a:lnTo>
                  <a:lnTo>
                    <a:pt x="1963088" y="1171532"/>
                  </a:lnTo>
                  <a:lnTo>
                    <a:pt x="1964995" y="1183292"/>
                  </a:lnTo>
                  <a:lnTo>
                    <a:pt x="1966903" y="1195688"/>
                  </a:lnTo>
                  <a:lnTo>
                    <a:pt x="1968492" y="1208719"/>
                  </a:lnTo>
                  <a:lnTo>
                    <a:pt x="1970082" y="1222386"/>
                  </a:lnTo>
                  <a:lnTo>
                    <a:pt x="1971353" y="1236688"/>
                  </a:lnTo>
                  <a:lnTo>
                    <a:pt x="1971989" y="1247177"/>
                  </a:lnTo>
                  <a:lnTo>
                    <a:pt x="1972307" y="1266883"/>
                  </a:lnTo>
                  <a:lnTo>
                    <a:pt x="1973260" y="1326953"/>
                  </a:lnTo>
                  <a:lnTo>
                    <a:pt x="1974850" y="1481738"/>
                  </a:lnTo>
                  <a:lnTo>
                    <a:pt x="1951644" y="1484281"/>
                  </a:lnTo>
                  <a:lnTo>
                    <a:pt x="1929073" y="1487459"/>
                  </a:lnTo>
                  <a:lnTo>
                    <a:pt x="1906503" y="1489684"/>
                  </a:lnTo>
                  <a:lnTo>
                    <a:pt x="1883614" y="1491909"/>
                  </a:lnTo>
                  <a:lnTo>
                    <a:pt x="1836884" y="1495723"/>
                  </a:lnTo>
                  <a:lnTo>
                    <a:pt x="1786974" y="1499537"/>
                  </a:lnTo>
                  <a:lnTo>
                    <a:pt x="1786339" y="1378760"/>
                  </a:lnTo>
                  <a:lnTo>
                    <a:pt x="1786339" y="1291991"/>
                  </a:lnTo>
                  <a:lnTo>
                    <a:pt x="1786021" y="1285953"/>
                  </a:lnTo>
                  <a:lnTo>
                    <a:pt x="1785385" y="1279914"/>
                  </a:lnTo>
                  <a:lnTo>
                    <a:pt x="1784431" y="1268472"/>
                  </a:lnTo>
                  <a:lnTo>
                    <a:pt x="1782524" y="1257665"/>
                  </a:lnTo>
                  <a:lnTo>
                    <a:pt x="1779663" y="1247813"/>
                  </a:lnTo>
                  <a:lnTo>
                    <a:pt x="1776166" y="1238595"/>
                  </a:lnTo>
                  <a:lnTo>
                    <a:pt x="1772351" y="1229696"/>
                  </a:lnTo>
                  <a:lnTo>
                    <a:pt x="1768536" y="1221115"/>
                  </a:lnTo>
                  <a:lnTo>
                    <a:pt x="1764404" y="1213486"/>
                  </a:lnTo>
                  <a:lnTo>
                    <a:pt x="1764404" y="1504622"/>
                  </a:lnTo>
                  <a:lnTo>
                    <a:pt x="1729118" y="1506847"/>
                  </a:lnTo>
                  <a:lnTo>
                    <a:pt x="1692878" y="1508754"/>
                  </a:lnTo>
                  <a:lnTo>
                    <a:pt x="1655366" y="1510343"/>
                  </a:lnTo>
                  <a:lnTo>
                    <a:pt x="1616583" y="1511933"/>
                  </a:lnTo>
                  <a:lnTo>
                    <a:pt x="1577800" y="1512886"/>
                  </a:lnTo>
                  <a:lnTo>
                    <a:pt x="1538699" y="1513840"/>
                  </a:lnTo>
                  <a:lnTo>
                    <a:pt x="1500552" y="1514157"/>
                  </a:lnTo>
                  <a:lnTo>
                    <a:pt x="1462722" y="1514475"/>
                  </a:lnTo>
                  <a:lnTo>
                    <a:pt x="1424575" y="1514157"/>
                  </a:lnTo>
                  <a:lnTo>
                    <a:pt x="1386110" y="1513840"/>
                  </a:lnTo>
                  <a:lnTo>
                    <a:pt x="1346691" y="1512886"/>
                  </a:lnTo>
                  <a:lnTo>
                    <a:pt x="1307590" y="1511933"/>
                  </a:lnTo>
                  <a:lnTo>
                    <a:pt x="1268489" y="1510343"/>
                  </a:lnTo>
                  <a:lnTo>
                    <a:pt x="1230659" y="1508754"/>
                  </a:lnTo>
                  <a:lnTo>
                    <a:pt x="1193783" y="1506847"/>
                  </a:lnTo>
                  <a:lnTo>
                    <a:pt x="1158815" y="1504622"/>
                  </a:lnTo>
                  <a:lnTo>
                    <a:pt x="1158815" y="1213486"/>
                  </a:lnTo>
                  <a:lnTo>
                    <a:pt x="1155000" y="1222068"/>
                  </a:lnTo>
                  <a:lnTo>
                    <a:pt x="1150867" y="1230967"/>
                  </a:lnTo>
                  <a:lnTo>
                    <a:pt x="1146735" y="1240185"/>
                  </a:lnTo>
                  <a:lnTo>
                    <a:pt x="1142284" y="1250037"/>
                  </a:lnTo>
                  <a:lnTo>
                    <a:pt x="1138469" y="1260208"/>
                  </a:lnTo>
                  <a:lnTo>
                    <a:pt x="1137198" y="1265611"/>
                  </a:lnTo>
                  <a:lnTo>
                    <a:pt x="1135608" y="1271014"/>
                  </a:lnTo>
                  <a:lnTo>
                    <a:pt x="1134337" y="1276735"/>
                  </a:lnTo>
                  <a:lnTo>
                    <a:pt x="1133701" y="1282774"/>
                  </a:lnTo>
                  <a:lnTo>
                    <a:pt x="1133065" y="1289131"/>
                  </a:lnTo>
                  <a:lnTo>
                    <a:pt x="1132747" y="1295170"/>
                  </a:lnTo>
                  <a:lnTo>
                    <a:pt x="1132429" y="1381303"/>
                  </a:lnTo>
                  <a:lnTo>
                    <a:pt x="1131794" y="1502715"/>
                  </a:lnTo>
                  <a:lnTo>
                    <a:pt x="1106680" y="1500808"/>
                  </a:lnTo>
                  <a:lnTo>
                    <a:pt x="1083156" y="1498584"/>
                  </a:lnTo>
                  <a:lnTo>
                    <a:pt x="1060585" y="1495723"/>
                  </a:lnTo>
                  <a:lnTo>
                    <a:pt x="1038651" y="1493180"/>
                  </a:lnTo>
                  <a:lnTo>
                    <a:pt x="995417" y="1487777"/>
                  </a:lnTo>
                  <a:lnTo>
                    <a:pt x="950912" y="1481738"/>
                  </a:lnTo>
                  <a:lnTo>
                    <a:pt x="952183" y="1326953"/>
                  </a:lnTo>
                  <a:lnTo>
                    <a:pt x="952819" y="1266883"/>
                  </a:lnTo>
                  <a:lnTo>
                    <a:pt x="953455" y="1247177"/>
                  </a:lnTo>
                  <a:lnTo>
                    <a:pt x="954091" y="1236688"/>
                  </a:lnTo>
                  <a:lnTo>
                    <a:pt x="955044" y="1222386"/>
                  </a:lnTo>
                  <a:lnTo>
                    <a:pt x="956634" y="1208719"/>
                  </a:lnTo>
                  <a:lnTo>
                    <a:pt x="958223" y="1195688"/>
                  </a:lnTo>
                  <a:lnTo>
                    <a:pt x="960131" y="1183292"/>
                  </a:lnTo>
                  <a:lnTo>
                    <a:pt x="962038" y="1171532"/>
                  </a:lnTo>
                  <a:lnTo>
                    <a:pt x="964263" y="1160408"/>
                  </a:lnTo>
                  <a:lnTo>
                    <a:pt x="966489" y="1149602"/>
                  </a:lnTo>
                  <a:lnTo>
                    <a:pt x="969032" y="1139431"/>
                  </a:lnTo>
                  <a:lnTo>
                    <a:pt x="971575" y="1129896"/>
                  </a:lnTo>
                  <a:lnTo>
                    <a:pt x="974118" y="1120679"/>
                  </a:lnTo>
                  <a:lnTo>
                    <a:pt x="976979" y="1111780"/>
                  </a:lnTo>
                  <a:lnTo>
                    <a:pt x="979522" y="1103198"/>
                  </a:lnTo>
                  <a:lnTo>
                    <a:pt x="985244" y="1088260"/>
                  </a:lnTo>
                  <a:lnTo>
                    <a:pt x="991602" y="1074593"/>
                  </a:lnTo>
                  <a:lnTo>
                    <a:pt x="997960" y="1062833"/>
                  </a:lnTo>
                  <a:lnTo>
                    <a:pt x="1004000" y="1052027"/>
                  </a:lnTo>
                  <a:lnTo>
                    <a:pt x="1010358" y="1042810"/>
                  </a:lnTo>
                  <a:lnTo>
                    <a:pt x="1016398" y="1034546"/>
                  </a:lnTo>
                  <a:lnTo>
                    <a:pt x="1022438" y="1027236"/>
                  </a:lnTo>
                  <a:lnTo>
                    <a:pt x="1028160" y="1020561"/>
                  </a:lnTo>
                  <a:lnTo>
                    <a:pt x="1038651" y="1009755"/>
                  </a:lnTo>
                  <a:lnTo>
                    <a:pt x="1052320" y="1002763"/>
                  </a:lnTo>
                  <a:lnTo>
                    <a:pt x="1067261" y="995452"/>
                  </a:lnTo>
                  <a:lnTo>
                    <a:pt x="1083792" y="988142"/>
                  </a:lnTo>
                  <a:lnTo>
                    <a:pt x="1100958" y="980832"/>
                  </a:lnTo>
                  <a:lnTo>
                    <a:pt x="1119078" y="973522"/>
                  </a:lnTo>
                  <a:lnTo>
                    <a:pt x="1137516" y="966212"/>
                  </a:lnTo>
                  <a:lnTo>
                    <a:pt x="1174709" y="952545"/>
                  </a:lnTo>
                  <a:lnTo>
                    <a:pt x="1211268" y="939831"/>
                  </a:lnTo>
                  <a:lnTo>
                    <a:pt x="1245282" y="928389"/>
                  </a:lnTo>
                  <a:lnTo>
                    <a:pt x="1274847" y="918854"/>
                  </a:lnTo>
                  <a:lnTo>
                    <a:pt x="1298371" y="911544"/>
                  </a:lnTo>
                  <a:lnTo>
                    <a:pt x="1302821" y="910273"/>
                  </a:lnTo>
                  <a:lnTo>
                    <a:pt x="1305682" y="909637"/>
                  </a:lnTo>
                  <a:close/>
                  <a:moveTo>
                    <a:pt x="1453656" y="261937"/>
                  </a:moveTo>
                  <a:lnTo>
                    <a:pt x="1465744" y="261937"/>
                  </a:lnTo>
                  <a:lnTo>
                    <a:pt x="1477831" y="261937"/>
                  </a:lnTo>
                  <a:lnTo>
                    <a:pt x="1489600" y="263208"/>
                  </a:lnTo>
                  <a:lnTo>
                    <a:pt x="1501052" y="264798"/>
                  </a:lnTo>
                  <a:lnTo>
                    <a:pt x="1512185" y="267022"/>
                  </a:lnTo>
                  <a:lnTo>
                    <a:pt x="1523318" y="269565"/>
                  </a:lnTo>
                  <a:lnTo>
                    <a:pt x="1534133" y="273061"/>
                  </a:lnTo>
                  <a:lnTo>
                    <a:pt x="1544311" y="276875"/>
                  </a:lnTo>
                  <a:lnTo>
                    <a:pt x="1554490" y="281643"/>
                  </a:lnTo>
                  <a:lnTo>
                    <a:pt x="1564033" y="286410"/>
                  </a:lnTo>
                  <a:lnTo>
                    <a:pt x="1573575" y="291813"/>
                  </a:lnTo>
                  <a:lnTo>
                    <a:pt x="1582800" y="298170"/>
                  </a:lnTo>
                  <a:lnTo>
                    <a:pt x="1591388" y="304526"/>
                  </a:lnTo>
                  <a:lnTo>
                    <a:pt x="1599977" y="311519"/>
                  </a:lnTo>
                  <a:lnTo>
                    <a:pt x="1607929" y="319147"/>
                  </a:lnTo>
                  <a:lnTo>
                    <a:pt x="1615563" y="326775"/>
                  </a:lnTo>
                  <a:lnTo>
                    <a:pt x="1623197" y="335038"/>
                  </a:lnTo>
                  <a:lnTo>
                    <a:pt x="1630195" y="343937"/>
                  </a:lnTo>
                  <a:lnTo>
                    <a:pt x="1637193" y="352837"/>
                  </a:lnTo>
                  <a:lnTo>
                    <a:pt x="1643237" y="362372"/>
                  </a:lnTo>
                  <a:lnTo>
                    <a:pt x="1649280" y="372224"/>
                  </a:lnTo>
                  <a:lnTo>
                    <a:pt x="1654688" y="382713"/>
                  </a:lnTo>
                  <a:lnTo>
                    <a:pt x="1660095" y="392883"/>
                  </a:lnTo>
                  <a:lnTo>
                    <a:pt x="1664867" y="404007"/>
                  </a:lnTo>
                  <a:lnTo>
                    <a:pt x="1669320" y="415131"/>
                  </a:lnTo>
                  <a:lnTo>
                    <a:pt x="1673137" y="426573"/>
                  </a:lnTo>
                  <a:lnTo>
                    <a:pt x="1676636" y="438333"/>
                  </a:lnTo>
                  <a:lnTo>
                    <a:pt x="1679817" y="450411"/>
                  </a:lnTo>
                  <a:lnTo>
                    <a:pt x="1682361" y="462806"/>
                  </a:lnTo>
                  <a:lnTo>
                    <a:pt x="1684588" y="474884"/>
                  </a:lnTo>
                  <a:lnTo>
                    <a:pt x="1686497" y="487915"/>
                  </a:lnTo>
                  <a:lnTo>
                    <a:pt x="1687769" y="500628"/>
                  </a:lnTo>
                  <a:lnTo>
                    <a:pt x="1688405" y="513659"/>
                  </a:lnTo>
                  <a:lnTo>
                    <a:pt x="1694767" y="516202"/>
                  </a:lnTo>
                  <a:lnTo>
                    <a:pt x="1700492" y="519698"/>
                  </a:lnTo>
                  <a:lnTo>
                    <a:pt x="1702719" y="521605"/>
                  </a:lnTo>
                  <a:lnTo>
                    <a:pt x="1705264" y="523512"/>
                  </a:lnTo>
                  <a:lnTo>
                    <a:pt x="1707808" y="525736"/>
                  </a:lnTo>
                  <a:lnTo>
                    <a:pt x="1709717" y="528279"/>
                  </a:lnTo>
                  <a:lnTo>
                    <a:pt x="1711625" y="531140"/>
                  </a:lnTo>
                  <a:lnTo>
                    <a:pt x="1713534" y="534000"/>
                  </a:lnTo>
                  <a:lnTo>
                    <a:pt x="1714806" y="536860"/>
                  </a:lnTo>
                  <a:lnTo>
                    <a:pt x="1716397" y="540357"/>
                  </a:lnTo>
                  <a:lnTo>
                    <a:pt x="1717669" y="543853"/>
                  </a:lnTo>
                  <a:lnTo>
                    <a:pt x="1718623" y="547667"/>
                  </a:lnTo>
                  <a:lnTo>
                    <a:pt x="1719578" y="551799"/>
                  </a:lnTo>
                  <a:lnTo>
                    <a:pt x="1719896" y="556248"/>
                  </a:lnTo>
                  <a:lnTo>
                    <a:pt x="1720850" y="562923"/>
                  </a:lnTo>
                  <a:lnTo>
                    <a:pt x="1720850" y="570233"/>
                  </a:lnTo>
                  <a:lnTo>
                    <a:pt x="1719896" y="577543"/>
                  </a:lnTo>
                  <a:lnTo>
                    <a:pt x="1719260" y="585171"/>
                  </a:lnTo>
                  <a:lnTo>
                    <a:pt x="1717669" y="592481"/>
                  </a:lnTo>
                  <a:lnTo>
                    <a:pt x="1715442" y="599791"/>
                  </a:lnTo>
                  <a:lnTo>
                    <a:pt x="1712898" y="607101"/>
                  </a:lnTo>
                  <a:lnTo>
                    <a:pt x="1710035" y="614411"/>
                  </a:lnTo>
                  <a:lnTo>
                    <a:pt x="1706854" y="620768"/>
                  </a:lnTo>
                  <a:lnTo>
                    <a:pt x="1703037" y="627442"/>
                  </a:lnTo>
                  <a:lnTo>
                    <a:pt x="1699220" y="633481"/>
                  </a:lnTo>
                  <a:lnTo>
                    <a:pt x="1694767" y="639202"/>
                  </a:lnTo>
                  <a:lnTo>
                    <a:pt x="1689996" y="644287"/>
                  </a:lnTo>
                  <a:lnTo>
                    <a:pt x="1684588" y="648419"/>
                  </a:lnTo>
                  <a:lnTo>
                    <a:pt x="1679181" y="652233"/>
                  </a:lnTo>
                  <a:lnTo>
                    <a:pt x="1673455" y="655411"/>
                  </a:lnTo>
                  <a:lnTo>
                    <a:pt x="1670910" y="665900"/>
                  </a:lnTo>
                  <a:lnTo>
                    <a:pt x="1667729" y="676388"/>
                  </a:lnTo>
                  <a:lnTo>
                    <a:pt x="1664867" y="687194"/>
                  </a:lnTo>
                  <a:lnTo>
                    <a:pt x="1661050" y="697365"/>
                  </a:lnTo>
                  <a:lnTo>
                    <a:pt x="1657551" y="707853"/>
                  </a:lnTo>
                  <a:lnTo>
                    <a:pt x="1653097" y="717706"/>
                  </a:lnTo>
                  <a:lnTo>
                    <a:pt x="1648962" y="727559"/>
                  </a:lnTo>
                  <a:lnTo>
                    <a:pt x="1644827" y="737094"/>
                  </a:lnTo>
                  <a:lnTo>
                    <a:pt x="1640056" y="746947"/>
                  </a:lnTo>
                  <a:lnTo>
                    <a:pt x="1635284" y="756481"/>
                  </a:lnTo>
                  <a:lnTo>
                    <a:pt x="1629877" y="765699"/>
                  </a:lnTo>
                  <a:lnTo>
                    <a:pt x="1624469" y="774280"/>
                  </a:lnTo>
                  <a:lnTo>
                    <a:pt x="1618744" y="782861"/>
                  </a:lnTo>
                  <a:lnTo>
                    <a:pt x="1613018" y="791125"/>
                  </a:lnTo>
                  <a:lnTo>
                    <a:pt x="1606975" y="799389"/>
                  </a:lnTo>
                  <a:lnTo>
                    <a:pt x="1600613" y="807016"/>
                  </a:lnTo>
                  <a:lnTo>
                    <a:pt x="1593933" y="814327"/>
                  </a:lnTo>
                  <a:lnTo>
                    <a:pt x="1587253" y="821637"/>
                  </a:lnTo>
                  <a:lnTo>
                    <a:pt x="1579937" y="827993"/>
                  </a:lnTo>
                  <a:lnTo>
                    <a:pt x="1572621" y="834032"/>
                  </a:lnTo>
                  <a:lnTo>
                    <a:pt x="1564987" y="840389"/>
                  </a:lnTo>
                  <a:lnTo>
                    <a:pt x="1557353" y="845474"/>
                  </a:lnTo>
                  <a:lnTo>
                    <a:pt x="1549401" y="850559"/>
                  </a:lnTo>
                  <a:lnTo>
                    <a:pt x="1540812" y="855327"/>
                  </a:lnTo>
                  <a:lnTo>
                    <a:pt x="1532542" y="859141"/>
                  </a:lnTo>
                  <a:lnTo>
                    <a:pt x="1523636" y="862955"/>
                  </a:lnTo>
                  <a:lnTo>
                    <a:pt x="1514411" y="865815"/>
                  </a:lnTo>
                  <a:lnTo>
                    <a:pt x="1505187" y="868040"/>
                  </a:lnTo>
                  <a:lnTo>
                    <a:pt x="1495644" y="870583"/>
                  </a:lnTo>
                  <a:lnTo>
                    <a:pt x="1486101" y="872172"/>
                  </a:lnTo>
                  <a:lnTo>
                    <a:pt x="1475923" y="872807"/>
                  </a:lnTo>
                  <a:lnTo>
                    <a:pt x="1465744" y="873125"/>
                  </a:lnTo>
                  <a:lnTo>
                    <a:pt x="1455565" y="872807"/>
                  </a:lnTo>
                  <a:lnTo>
                    <a:pt x="1445386" y="872172"/>
                  </a:lnTo>
                  <a:lnTo>
                    <a:pt x="1435525" y="870583"/>
                  </a:lnTo>
                  <a:lnTo>
                    <a:pt x="1426301" y="868676"/>
                  </a:lnTo>
                  <a:lnTo>
                    <a:pt x="1417076" y="865815"/>
                  </a:lnTo>
                  <a:lnTo>
                    <a:pt x="1407852" y="862955"/>
                  </a:lnTo>
                  <a:lnTo>
                    <a:pt x="1399263" y="859459"/>
                  </a:lnTo>
                  <a:lnTo>
                    <a:pt x="1390675" y="855327"/>
                  </a:lnTo>
                  <a:lnTo>
                    <a:pt x="1382405" y="850559"/>
                  </a:lnTo>
                  <a:lnTo>
                    <a:pt x="1374771" y="846110"/>
                  </a:lnTo>
                  <a:lnTo>
                    <a:pt x="1366500" y="840707"/>
                  </a:lnTo>
                  <a:lnTo>
                    <a:pt x="1359184" y="834350"/>
                  </a:lnTo>
                  <a:lnTo>
                    <a:pt x="1351868" y="828311"/>
                  </a:lnTo>
                  <a:lnTo>
                    <a:pt x="1344871" y="821955"/>
                  </a:lnTo>
                  <a:lnTo>
                    <a:pt x="1337873" y="814962"/>
                  </a:lnTo>
                  <a:lnTo>
                    <a:pt x="1331193" y="807652"/>
                  </a:lnTo>
                  <a:lnTo>
                    <a:pt x="1325149" y="800024"/>
                  </a:lnTo>
                  <a:lnTo>
                    <a:pt x="1319105" y="792078"/>
                  </a:lnTo>
                  <a:lnTo>
                    <a:pt x="1313062" y="783815"/>
                  </a:lnTo>
                  <a:lnTo>
                    <a:pt x="1307654" y="775233"/>
                  </a:lnTo>
                  <a:lnTo>
                    <a:pt x="1302247" y="766334"/>
                  </a:lnTo>
                  <a:lnTo>
                    <a:pt x="1296840" y="757435"/>
                  </a:lnTo>
                  <a:lnTo>
                    <a:pt x="1291750" y="748218"/>
                  </a:lnTo>
                  <a:lnTo>
                    <a:pt x="1287297" y="738683"/>
                  </a:lnTo>
                  <a:lnTo>
                    <a:pt x="1283162" y="729148"/>
                  </a:lnTo>
                  <a:lnTo>
                    <a:pt x="1278709" y="719295"/>
                  </a:lnTo>
                  <a:lnTo>
                    <a:pt x="1274573" y="709443"/>
                  </a:lnTo>
                  <a:lnTo>
                    <a:pt x="1270756" y="698954"/>
                  </a:lnTo>
                  <a:lnTo>
                    <a:pt x="1267257" y="688466"/>
                  </a:lnTo>
                  <a:lnTo>
                    <a:pt x="1264395" y="678295"/>
                  </a:lnTo>
                  <a:lnTo>
                    <a:pt x="1261214" y="667807"/>
                  </a:lnTo>
                  <a:lnTo>
                    <a:pt x="1258033" y="657318"/>
                  </a:lnTo>
                  <a:lnTo>
                    <a:pt x="1255170" y="656047"/>
                  </a:lnTo>
                  <a:lnTo>
                    <a:pt x="1251989" y="654776"/>
                  </a:lnTo>
                  <a:lnTo>
                    <a:pt x="1248808" y="653504"/>
                  </a:lnTo>
                  <a:lnTo>
                    <a:pt x="1245946" y="651915"/>
                  </a:lnTo>
                  <a:lnTo>
                    <a:pt x="1240220" y="647783"/>
                  </a:lnTo>
                  <a:lnTo>
                    <a:pt x="1234812" y="642698"/>
                  </a:lnTo>
                  <a:lnTo>
                    <a:pt x="1229723" y="637295"/>
                  </a:lnTo>
                  <a:lnTo>
                    <a:pt x="1225270" y="631256"/>
                  </a:lnTo>
                  <a:lnTo>
                    <a:pt x="1220817" y="624582"/>
                  </a:lnTo>
                  <a:lnTo>
                    <a:pt x="1217000" y="617907"/>
                  </a:lnTo>
                  <a:lnTo>
                    <a:pt x="1214137" y="609962"/>
                  </a:lnTo>
                  <a:lnTo>
                    <a:pt x="1210956" y="602334"/>
                  </a:lnTo>
                  <a:lnTo>
                    <a:pt x="1208729" y="594706"/>
                  </a:lnTo>
                  <a:lnTo>
                    <a:pt x="1207139" y="587078"/>
                  </a:lnTo>
                  <a:lnTo>
                    <a:pt x="1205548" y="579132"/>
                  </a:lnTo>
                  <a:lnTo>
                    <a:pt x="1205230" y="571186"/>
                  </a:lnTo>
                  <a:lnTo>
                    <a:pt x="1204912" y="563558"/>
                  </a:lnTo>
                  <a:lnTo>
                    <a:pt x="1205548" y="556248"/>
                  </a:lnTo>
                  <a:lnTo>
                    <a:pt x="1206503" y="551481"/>
                  </a:lnTo>
                  <a:lnTo>
                    <a:pt x="1207139" y="547031"/>
                  </a:lnTo>
                  <a:lnTo>
                    <a:pt x="1208411" y="542581"/>
                  </a:lnTo>
                  <a:lnTo>
                    <a:pt x="1209684" y="538767"/>
                  </a:lnTo>
                  <a:lnTo>
                    <a:pt x="1211274" y="534954"/>
                  </a:lnTo>
                  <a:lnTo>
                    <a:pt x="1213183" y="532093"/>
                  </a:lnTo>
                  <a:lnTo>
                    <a:pt x="1215727" y="528915"/>
                  </a:lnTo>
                  <a:lnTo>
                    <a:pt x="1217954" y="525736"/>
                  </a:lnTo>
                  <a:lnTo>
                    <a:pt x="1220180" y="523512"/>
                  </a:lnTo>
                  <a:lnTo>
                    <a:pt x="1222725" y="521287"/>
                  </a:lnTo>
                  <a:lnTo>
                    <a:pt x="1225906" y="519062"/>
                  </a:lnTo>
                  <a:lnTo>
                    <a:pt x="1229087" y="517155"/>
                  </a:lnTo>
                  <a:lnTo>
                    <a:pt x="1232586" y="515566"/>
                  </a:lnTo>
                  <a:lnTo>
                    <a:pt x="1235449" y="513977"/>
                  </a:lnTo>
                  <a:lnTo>
                    <a:pt x="1239266" y="512705"/>
                  </a:lnTo>
                  <a:lnTo>
                    <a:pt x="1242765" y="511752"/>
                  </a:lnTo>
                  <a:lnTo>
                    <a:pt x="1244037" y="498721"/>
                  </a:lnTo>
                  <a:lnTo>
                    <a:pt x="1244991" y="486008"/>
                  </a:lnTo>
                  <a:lnTo>
                    <a:pt x="1246900" y="473294"/>
                  </a:lnTo>
                  <a:lnTo>
                    <a:pt x="1249445" y="461217"/>
                  </a:lnTo>
                  <a:lnTo>
                    <a:pt x="1251989" y="448821"/>
                  </a:lnTo>
                  <a:lnTo>
                    <a:pt x="1255170" y="437062"/>
                  </a:lnTo>
                  <a:lnTo>
                    <a:pt x="1258987" y="425302"/>
                  </a:lnTo>
                  <a:lnTo>
                    <a:pt x="1262804" y="413542"/>
                  </a:lnTo>
                  <a:lnTo>
                    <a:pt x="1266939" y="402736"/>
                  </a:lnTo>
                  <a:lnTo>
                    <a:pt x="1272029" y="391930"/>
                  </a:lnTo>
                  <a:lnTo>
                    <a:pt x="1276800" y="381441"/>
                  </a:lnTo>
                  <a:lnTo>
                    <a:pt x="1282526" y="371271"/>
                  </a:lnTo>
                  <a:lnTo>
                    <a:pt x="1288251" y="361736"/>
                  </a:lnTo>
                  <a:lnTo>
                    <a:pt x="1294931" y="351883"/>
                  </a:lnTo>
                  <a:lnTo>
                    <a:pt x="1301293" y="343302"/>
                  </a:lnTo>
                  <a:lnTo>
                    <a:pt x="1308609" y="334402"/>
                  </a:lnTo>
                  <a:lnTo>
                    <a:pt x="1315925" y="326457"/>
                  </a:lnTo>
                  <a:lnTo>
                    <a:pt x="1323559" y="318193"/>
                  </a:lnTo>
                  <a:lnTo>
                    <a:pt x="1332147" y="311201"/>
                  </a:lnTo>
                  <a:lnTo>
                    <a:pt x="1340417" y="304209"/>
                  </a:lnTo>
                  <a:lnTo>
                    <a:pt x="1349324" y="297534"/>
                  </a:lnTo>
                  <a:lnTo>
                    <a:pt x="1358230" y="291813"/>
                  </a:lnTo>
                  <a:lnTo>
                    <a:pt x="1367773" y="286092"/>
                  </a:lnTo>
                  <a:lnTo>
                    <a:pt x="1377315" y="281325"/>
                  </a:lnTo>
                  <a:lnTo>
                    <a:pt x="1387176" y="276875"/>
                  </a:lnTo>
                  <a:lnTo>
                    <a:pt x="1397673" y="273061"/>
                  </a:lnTo>
                  <a:lnTo>
                    <a:pt x="1408488" y="269565"/>
                  </a:lnTo>
                  <a:lnTo>
                    <a:pt x="1419303" y="267022"/>
                  </a:lnTo>
                  <a:lnTo>
                    <a:pt x="1430436" y="264798"/>
                  </a:lnTo>
                  <a:lnTo>
                    <a:pt x="1442205" y="263208"/>
                  </a:lnTo>
                  <a:lnTo>
                    <a:pt x="1453656" y="261937"/>
                  </a:lnTo>
                  <a:close/>
                  <a:moveTo>
                    <a:pt x="767182" y="119062"/>
                  </a:moveTo>
                  <a:lnTo>
                    <a:pt x="746542" y="795338"/>
                  </a:lnTo>
                  <a:lnTo>
                    <a:pt x="119396" y="795338"/>
                  </a:lnTo>
                  <a:lnTo>
                    <a:pt x="119396" y="3073718"/>
                  </a:lnTo>
                  <a:lnTo>
                    <a:pt x="119396" y="3077210"/>
                  </a:lnTo>
                  <a:lnTo>
                    <a:pt x="119713" y="3080068"/>
                  </a:lnTo>
                  <a:lnTo>
                    <a:pt x="120666" y="3083560"/>
                  </a:lnTo>
                  <a:lnTo>
                    <a:pt x="121619" y="3086100"/>
                  </a:lnTo>
                  <a:lnTo>
                    <a:pt x="123206" y="3089275"/>
                  </a:lnTo>
                  <a:lnTo>
                    <a:pt x="124794" y="3092133"/>
                  </a:lnTo>
                  <a:lnTo>
                    <a:pt x="126699" y="3094673"/>
                  </a:lnTo>
                  <a:lnTo>
                    <a:pt x="128922" y="3096895"/>
                  </a:lnTo>
                  <a:lnTo>
                    <a:pt x="131780" y="3099118"/>
                  </a:lnTo>
                  <a:lnTo>
                    <a:pt x="134003" y="3101023"/>
                  </a:lnTo>
                  <a:lnTo>
                    <a:pt x="136543" y="3102610"/>
                  </a:lnTo>
                  <a:lnTo>
                    <a:pt x="139718" y="3104198"/>
                  </a:lnTo>
                  <a:lnTo>
                    <a:pt x="142894" y="3105468"/>
                  </a:lnTo>
                  <a:lnTo>
                    <a:pt x="145752" y="3106103"/>
                  </a:lnTo>
                  <a:lnTo>
                    <a:pt x="149245" y="3106420"/>
                  </a:lnTo>
                  <a:lnTo>
                    <a:pt x="152420" y="3106738"/>
                  </a:lnTo>
                  <a:lnTo>
                    <a:pt x="2224068" y="3106738"/>
                  </a:lnTo>
                  <a:lnTo>
                    <a:pt x="2227243" y="3106420"/>
                  </a:lnTo>
                  <a:lnTo>
                    <a:pt x="2230736" y="3106103"/>
                  </a:lnTo>
                  <a:lnTo>
                    <a:pt x="2233594" y="3105468"/>
                  </a:lnTo>
                  <a:lnTo>
                    <a:pt x="2236769" y="3104198"/>
                  </a:lnTo>
                  <a:lnTo>
                    <a:pt x="2239310" y="3102610"/>
                  </a:lnTo>
                  <a:lnTo>
                    <a:pt x="2242168" y="3101023"/>
                  </a:lnTo>
                  <a:lnTo>
                    <a:pt x="2244708" y="3099118"/>
                  </a:lnTo>
                  <a:lnTo>
                    <a:pt x="2247566" y="3096895"/>
                  </a:lnTo>
                  <a:lnTo>
                    <a:pt x="2249471" y="3094673"/>
                  </a:lnTo>
                  <a:lnTo>
                    <a:pt x="2251694" y="3092133"/>
                  </a:lnTo>
                  <a:lnTo>
                    <a:pt x="2253282" y="3089275"/>
                  </a:lnTo>
                  <a:lnTo>
                    <a:pt x="2254552" y="3086100"/>
                  </a:lnTo>
                  <a:lnTo>
                    <a:pt x="2255822" y="3083560"/>
                  </a:lnTo>
                  <a:lnTo>
                    <a:pt x="2256774" y="3080068"/>
                  </a:lnTo>
                  <a:lnTo>
                    <a:pt x="2257092" y="3077210"/>
                  </a:lnTo>
                  <a:lnTo>
                    <a:pt x="2257092" y="3073718"/>
                  </a:lnTo>
                  <a:lnTo>
                    <a:pt x="2257092" y="152400"/>
                  </a:lnTo>
                  <a:lnTo>
                    <a:pt x="2257092" y="148907"/>
                  </a:lnTo>
                  <a:lnTo>
                    <a:pt x="2256774" y="146050"/>
                  </a:lnTo>
                  <a:lnTo>
                    <a:pt x="2255504" y="142875"/>
                  </a:lnTo>
                  <a:lnTo>
                    <a:pt x="2254234" y="139700"/>
                  </a:lnTo>
                  <a:lnTo>
                    <a:pt x="2253282" y="136842"/>
                  </a:lnTo>
                  <a:lnTo>
                    <a:pt x="2251376" y="133985"/>
                  </a:lnTo>
                  <a:lnTo>
                    <a:pt x="2249471" y="131445"/>
                  </a:lnTo>
                  <a:lnTo>
                    <a:pt x="2247566" y="128905"/>
                  </a:lnTo>
                  <a:lnTo>
                    <a:pt x="2244708" y="126682"/>
                  </a:lnTo>
                  <a:lnTo>
                    <a:pt x="2242168" y="124777"/>
                  </a:lnTo>
                  <a:lnTo>
                    <a:pt x="2239310" y="123190"/>
                  </a:lnTo>
                  <a:lnTo>
                    <a:pt x="2236769" y="121920"/>
                  </a:lnTo>
                  <a:lnTo>
                    <a:pt x="2233594" y="120650"/>
                  </a:lnTo>
                  <a:lnTo>
                    <a:pt x="2230736" y="120015"/>
                  </a:lnTo>
                  <a:lnTo>
                    <a:pt x="2227243" y="119380"/>
                  </a:lnTo>
                  <a:lnTo>
                    <a:pt x="2224068" y="119062"/>
                  </a:lnTo>
                  <a:lnTo>
                    <a:pt x="767182" y="119062"/>
                  </a:lnTo>
                  <a:close/>
                  <a:moveTo>
                    <a:pt x="688114" y="0"/>
                  </a:moveTo>
                  <a:lnTo>
                    <a:pt x="2224068" y="0"/>
                  </a:lnTo>
                  <a:lnTo>
                    <a:pt x="2231688" y="635"/>
                  </a:lnTo>
                  <a:lnTo>
                    <a:pt x="2239310" y="952"/>
                  </a:lnTo>
                  <a:lnTo>
                    <a:pt x="2246931" y="2222"/>
                  </a:lnTo>
                  <a:lnTo>
                    <a:pt x="2254552" y="3175"/>
                  </a:lnTo>
                  <a:lnTo>
                    <a:pt x="2261855" y="5080"/>
                  </a:lnTo>
                  <a:lnTo>
                    <a:pt x="2269159" y="6985"/>
                  </a:lnTo>
                  <a:lnTo>
                    <a:pt x="2276144" y="9207"/>
                  </a:lnTo>
                  <a:lnTo>
                    <a:pt x="2283130" y="12382"/>
                  </a:lnTo>
                  <a:lnTo>
                    <a:pt x="2289799" y="15557"/>
                  </a:lnTo>
                  <a:lnTo>
                    <a:pt x="2296467" y="18415"/>
                  </a:lnTo>
                  <a:lnTo>
                    <a:pt x="2302818" y="22225"/>
                  </a:lnTo>
                  <a:lnTo>
                    <a:pt x="2309169" y="26035"/>
                  </a:lnTo>
                  <a:lnTo>
                    <a:pt x="2315202" y="30480"/>
                  </a:lnTo>
                  <a:lnTo>
                    <a:pt x="2320918" y="34925"/>
                  </a:lnTo>
                  <a:lnTo>
                    <a:pt x="2326316" y="40005"/>
                  </a:lnTo>
                  <a:lnTo>
                    <a:pt x="2331714" y="44767"/>
                  </a:lnTo>
                  <a:lnTo>
                    <a:pt x="2336478" y="50165"/>
                  </a:lnTo>
                  <a:lnTo>
                    <a:pt x="2341241" y="55562"/>
                  </a:lnTo>
                  <a:lnTo>
                    <a:pt x="2345686" y="61277"/>
                  </a:lnTo>
                  <a:lnTo>
                    <a:pt x="2350132" y="67627"/>
                  </a:lnTo>
                  <a:lnTo>
                    <a:pt x="2354260" y="73660"/>
                  </a:lnTo>
                  <a:lnTo>
                    <a:pt x="2357753" y="79692"/>
                  </a:lnTo>
                  <a:lnTo>
                    <a:pt x="2360928" y="86677"/>
                  </a:lnTo>
                  <a:lnTo>
                    <a:pt x="2364104" y="93027"/>
                  </a:lnTo>
                  <a:lnTo>
                    <a:pt x="2366962" y="100012"/>
                  </a:lnTo>
                  <a:lnTo>
                    <a:pt x="2369184" y="107315"/>
                  </a:lnTo>
                  <a:lnTo>
                    <a:pt x="2371407" y="114617"/>
                  </a:lnTo>
                  <a:lnTo>
                    <a:pt x="2372995" y="121920"/>
                  </a:lnTo>
                  <a:lnTo>
                    <a:pt x="2374583" y="129540"/>
                  </a:lnTo>
                  <a:lnTo>
                    <a:pt x="2375218" y="137160"/>
                  </a:lnTo>
                  <a:lnTo>
                    <a:pt x="2375853" y="144780"/>
                  </a:lnTo>
                  <a:lnTo>
                    <a:pt x="2376488" y="152400"/>
                  </a:lnTo>
                  <a:lnTo>
                    <a:pt x="2376488" y="3073718"/>
                  </a:lnTo>
                  <a:lnTo>
                    <a:pt x="2375853" y="3081338"/>
                  </a:lnTo>
                  <a:lnTo>
                    <a:pt x="2375218" y="3089275"/>
                  </a:lnTo>
                  <a:lnTo>
                    <a:pt x="2374583" y="3096895"/>
                  </a:lnTo>
                  <a:lnTo>
                    <a:pt x="2372995" y="3104198"/>
                  </a:lnTo>
                  <a:lnTo>
                    <a:pt x="2371407" y="3111500"/>
                  </a:lnTo>
                  <a:lnTo>
                    <a:pt x="2369184" y="3118803"/>
                  </a:lnTo>
                  <a:lnTo>
                    <a:pt x="2366962" y="3126105"/>
                  </a:lnTo>
                  <a:lnTo>
                    <a:pt x="2364104" y="3132773"/>
                  </a:lnTo>
                  <a:lnTo>
                    <a:pt x="2360928" y="3139758"/>
                  </a:lnTo>
                  <a:lnTo>
                    <a:pt x="2357753" y="3146425"/>
                  </a:lnTo>
                  <a:lnTo>
                    <a:pt x="2354260" y="3152458"/>
                  </a:lnTo>
                  <a:lnTo>
                    <a:pt x="2350132" y="3158490"/>
                  </a:lnTo>
                  <a:lnTo>
                    <a:pt x="2345686" y="3164523"/>
                  </a:lnTo>
                  <a:lnTo>
                    <a:pt x="2341241" y="3170238"/>
                  </a:lnTo>
                  <a:lnTo>
                    <a:pt x="2336478" y="3176270"/>
                  </a:lnTo>
                  <a:lnTo>
                    <a:pt x="2331714" y="3181033"/>
                  </a:lnTo>
                  <a:lnTo>
                    <a:pt x="2326316" y="3186113"/>
                  </a:lnTo>
                  <a:lnTo>
                    <a:pt x="2320918" y="3191193"/>
                  </a:lnTo>
                  <a:lnTo>
                    <a:pt x="2315202" y="3195638"/>
                  </a:lnTo>
                  <a:lnTo>
                    <a:pt x="2309169" y="3199765"/>
                  </a:lnTo>
                  <a:lnTo>
                    <a:pt x="2302818" y="3203575"/>
                  </a:lnTo>
                  <a:lnTo>
                    <a:pt x="2296467" y="3207385"/>
                  </a:lnTo>
                  <a:lnTo>
                    <a:pt x="2289799" y="3210878"/>
                  </a:lnTo>
                  <a:lnTo>
                    <a:pt x="2283130" y="3214053"/>
                  </a:lnTo>
                  <a:lnTo>
                    <a:pt x="2276144" y="3216593"/>
                  </a:lnTo>
                  <a:lnTo>
                    <a:pt x="2269159" y="3218815"/>
                  </a:lnTo>
                  <a:lnTo>
                    <a:pt x="2261855" y="3221038"/>
                  </a:lnTo>
                  <a:lnTo>
                    <a:pt x="2254552" y="3222943"/>
                  </a:lnTo>
                  <a:lnTo>
                    <a:pt x="2246931" y="3223895"/>
                  </a:lnTo>
                  <a:lnTo>
                    <a:pt x="2239310" y="3225165"/>
                  </a:lnTo>
                  <a:lnTo>
                    <a:pt x="2231688" y="3225483"/>
                  </a:lnTo>
                  <a:lnTo>
                    <a:pt x="2224068" y="3225800"/>
                  </a:lnTo>
                  <a:lnTo>
                    <a:pt x="152420" y="3225800"/>
                  </a:lnTo>
                  <a:lnTo>
                    <a:pt x="144799" y="3225483"/>
                  </a:lnTo>
                  <a:lnTo>
                    <a:pt x="137178" y="3225165"/>
                  </a:lnTo>
                  <a:lnTo>
                    <a:pt x="129557" y="3223895"/>
                  </a:lnTo>
                  <a:lnTo>
                    <a:pt x="121619" y="3222943"/>
                  </a:lnTo>
                  <a:lnTo>
                    <a:pt x="114633" y="3221038"/>
                  </a:lnTo>
                  <a:lnTo>
                    <a:pt x="107329" y="3218815"/>
                  </a:lnTo>
                  <a:lnTo>
                    <a:pt x="100343" y="3216593"/>
                  </a:lnTo>
                  <a:lnTo>
                    <a:pt x="93040" y="3214053"/>
                  </a:lnTo>
                  <a:lnTo>
                    <a:pt x="86689" y="3210878"/>
                  </a:lnTo>
                  <a:lnTo>
                    <a:pt x="80020" y="3207385"/>
                  </a:lnTo>
                  <a:lnTo>
                    <a:pt x="73670" y="3203575"/>
                  </a:lnTo>
                  <a:lnTo>
                    <a:pt x="67319" y="3199765"/>
                  </a:lnTo>
                  <a:lnTo>
                    <a:pt x="61285" y="3195638"/>
                  </a:lnTo>
                  <a:lnTo>
                    <a:pt x="55570" y="3191193"/>
                  </a:lnTo>
                  <a:lnTo>
                    <a:pt x="50171" y="3186430"/>
                  </a:lnTo>
                  <a:lnTo>
                    <a:pt x="44773" y="3181033"/>
                  </a:lnTo>
                  <a:lnTo>
                    <a:pt x="40010" y="3176270"/>
                  </a:lnTo>
                  <a:lnTo>
                    <a:pt x="34929" y="3170238"/>
                  </a:lnTo>
                  <a:lnTo>
                    <a:pt x="30801" y="3164523"/>
                  </a:lnTo>
                  <a:lnTo>
                    <a:pt x="26038" y="3158808"/>
                  </a:lnTo>
                  <a:lnTo>
                    <a:pt x="22228" y="3152458"/>
                  </a:lnTo>
                  <a:lnTo>
                    <a:pt x="18735" y="3146425"/>
                  </a:lnTo>
                  <a:lnTo>
                    <a:pt x="15242" y="3139758"/>
                  </a:lnTo>
                  <a:lnTo>
                    <a:pt x="12384" y="3132773"/>
                  </a:lnTo>
                  <a:lnTo>
                    <a:pt x="9526" y="3126105"/>
                  </a:lnTo>
                  <a:lnTo>
                    <a:pt x="6986" y="3118803"/>
                  </a:lnTo>
                  <a:lnTo>
                    <a:pt x="5080" y="3111818"/>
                  </a:lnTo>
                  <a:lnTo>
                    <a:pt x="3175" y="3104198"/>
                  </a:lnTo>
                  <a:lnTo>
                    <a:pt x="1905" y="3096895"/>
                  </a:lnTo>
                  <a:lnTo>
                    <a:pt x="952" y="3089275"/>
                  </a:lnTo>
                  <a:lnTo>
                    <a:pt x="317" y="3081338"/>
                  </a:lnTo>
                  <a:lnTo>
                    <a:pt x="0" y="3073718"/>
                  </a:lnTo>
                  <a:lnTo>
                    <a:pt x="0" y="743268"/>
                  </a:lnTo>
                  <a:lnTo>
                    <a:pt x="688114"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nvGrpSpPr>
            <p:cNvPr id="28" name="组合 27"/>
            <p:cNvGrpSpPr/>
            <p:nvPr/>
          </p:nvGrpSpPr>
          <p:grpSpPr>
            <a:xfrm>
              <a:off x="8267202" y="4344209"/>
              <a:ext cx="2186429" cy="1306198"/>
              <a:chOff x="874712" y="2876543"/>
              <a:chExt cx="2186429" cy="1306198"/>
            </a:xfrm>
          </p:grpSpPr>
          <p:sp>
            <p:nvSpPr>
              <p:cNvPr id="29" name="矩形 28"/>
              <p:cNvSpPr/>
              <p:nvPr/>
            </p:nvSpPr>
            <p:spPr>
              <a:xfrm>
                <a:off x="874712" y="3314811"/>
                <a:ext cx="2186429"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30" name="矩形 29"/>
              <p:cNvSpPr/>
              <p:nvPr/>
            </p:nvSpPr>
            <p:spPr>
              <a:xfrm>
                <a:off x="1358781" y="2876543"/>
                <a:ext cx="1702360" cy="424732"/>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spTree>
    <p:custDataLst>
      <p:tags r:id="rId13"/>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childTnLst>
                          </p:cTn>
                        </p:par>
                        <p:par>
                          <p:cTn id="16" fill="hold">
                            <p:stCondLst>
                              <p:cond delay="1500"/>
                            </p:stCondLst>
                            <p:childTnLst>
                              <p:par>
                                <p:cTn id="17" presetID="31"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par>
                          <p:cTn id="23" fill="hold">
                            <p:stCondLst>
                              <p:cond delay="2500"/>
                            </p:stCondLst>
                            <p:childTnLst>
                              <p:par>
                                <p:cTn id="24" presetID="31"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1000" fill="hold"/>
                                        <p:tgtEl>
                                          <p:spTgt spid="5"/>
                                        </p:tgtEl>
                                        <p:attrNameLst>
                                          <p:attrName>ppt_w</p:attrName>
                                        </p:attrNameLst>
                                      </p:cBhvr>
                                      <p:tavLst>
                                        <p:tav tm="0">
                                          <p:val>
                                            <p:fltVal val="0"/>
                                          </p:val>
                                        </p:tav>
                                        <p:tav tm="100000">
                                          <p:val>
                                            <p:strVal val="#ppt_w"/>
                                          </p:val>
                                        </p:tav>
                                      </p:tavLst>
                                    </p:anim>
                                    <p:anim calcmode="lin" valueType="num">
                                      <p:cBhvr>
                                        <p:cTn id="27" dur="1000" fill="hold"/>
                                        <p:tgtEl>
                                          <p:spTgt spid="5"/>
                                        </p:tgtEl>
                                        <p:attrNameLst>
                                          <p:attrName>ppt_h</p:attrName>
                                        </p:attrNameLst>
                                      </p:cBhvr>
                                      <p:tavLst>
                                        <p:tav tm="0">
                                          <p:val>
                                            <p:fltVal val="0"/>
                                          </p:val>
                                        </p:tav>
                                        <p:tav tm="100000">
                                          <p:val>
                                            <p:strVal val="#ppt_h"/>
                                          </p:val>
                                        </p:tav>
                                      </p:tavLst>
                                    </p:anim>
                                    <p:anim calcmode="lin" valueType="num">
                                      <p:cBhvr>
                                        <p:cTn id="28" dur="1000" fill="hold"/>
                                        <p:tgtEl>
                                          <p:spTgt spid="5"/>
                                        </p:tgtEl>
                                        <p:attrNameLst>
                                          <p:attrName>style.rotation</p:attrName>
                                        </p:attrNameLst>
                                      </p:cBhvr>
                                      <p:tavLst>
                                        <p:tav tm="0">
                                          <p:val>
                                            <p:fltVal val="90"/>
                                          </p:val>
                                        </p:tav>
                                        <p:tav tm="100000">
                                          <p:val>
                                            <p:fltVal val="0"/>
                                          </p:val>
                                        </p:tav>
                                      </p:tavLst>
                                    </p:anim>
                                    <p:animEffect transition="in" filter="fade">
                                      <p:cBhvr>
                                        <p:cTn id="2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385802" y="1936750"/>
            <a:ext cx="9437862" cy="3854450"/>
            <a:chOff x="2590801" y="2428875"/>
            <a:chExt cx="7027863" cy="2870200"/>
          </a:xfrm>
        </p:grpSpPr>
        <p:sp>
          <p:nvSpPr>
            <p:cNvPr id="15" name="MH_Other_1"/>
            <p:cNvSpPr/>
            <p:nvPr>
              <p:custDataLst>
                <p:tags r:id="rId1"/>
              </p:custDataLst>
            </p:nvPr>
          </p:nvSpPr>
          <p:spPr>
            <a:xfrm>
              <a:off x="6483350" y="2428875"/>
              <a:ext cx="649288" cy="2870200"/>
            </a:xfrm>
            <a:custGeom>
              <a:avLst/>
              <a:gdLst>
                <a:gd name="connsiteX0" fmla="*/ 324000 w 648000"/>
                <a:gd name="connsiteY0" fmla="*/ 0 h 2869425"/>
                <a:gd name="connsiteX1" fmla="*/ 540000 w 648000"/>
                <a:gd name="connsiteY1" fmla="*/ 216000 h 2869425"/>
                <a:gd name="connsiteX2" fmla="*/ 540000 w 648000"/>
                <a:gd name="connsiteY2" fmla="*/ 2305512 h 2869425"/>
                <a:gd name="connsiteX3" fmla="*/ 553103 w 648000"/>
                <a:gd name="connsiteY3" fmla="*/ 2316323 h 2869425"/>
                <a:gd name="connsiteX4" fmla="*/ 648000 w 648000"/>
                <a:gd name="connsiteY4" fmla="*/ 2545425 h 2869425"/>
                <a:gd name="connsiteX5" fmla="*/ 324000 w 648000"/>
                <a:gd name="connsiteY5" fmla="*/ 2869425 h 2869425"/>
                <a:gd name="connsiteX6" fmla="*/ 0 w 648000"/>
                <a:gd name="connsiteY6" fmla="*/ 2545425 h 2869425"/>
                <a:gd name="connsiteX7" fmla="*/ 94897 w 648000"/>
                <a:gd name="connsiteY7" fmla="*/ 2316323 h 2869425"/>
                <a:gd name="connsiteX8" fmla="*/ 108000 w 648000"/>
                <a:gd name="connsiteY8" fmla="*/ 2305512 h 2869425"/>
                <a:gd name="connsiteX9" fmla="*/ 108000 w 648000"/>
                <a:gd name="connsiteY9" fmla="*/ 216000 h 2869425"/>
                <a:gd name="connsiteX10" fmla="*/ 324000 w 648000"/>
                <a:gd name="connsiteY10" fmla="*/ 0 h 286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8000" h="2869425">
                  <a:moveTo>
                    <a:pt x="324000" y="0"/>
                  </a:moveTo>
                  <a:cubicBezTo>
                    <a:pt x="443294" y="0"/>
                    <a:pt x="540000" y="96706"/>
                    <a:pt x="540000" y="216000"/>
                  </a:cubicBezTo>
                  <a:lnTo>
                    <a:pt x="540000" y="2305512"/>
                  </a:lnTo>
                  <a:lnTo>
                    <a:pt x="553103" y="2316323"/>
                  </a:lnTo>
                  <a:cubicBezTo>
                    <a:pt x="611735" y="2374955"/>
                    <a:pt x="648000" y="2455955"/>
                    <a:pt x="648000" y="2545425"/>
                  </a:cubicBezTo>
                  <a:cubicBezTo>
                    <a:pt x="648000" y="2724365"/>
                    <a:pt x="502940" y="2869425"/>
                    <a:pt x="324000" y="2869425"/>
                  </a:cubicBezTo>
                  <a:cubicBezTo>
                    <a:pt x="145060" y="2869425"/>
                    <a:pt x="0" y="2724365"/>
                    <a:pt x="0" y="2545425"/>
                  </a:cubicBezTo>
                  <a:cubicBezTo>
                    <a:pt x="0" y="2455955"/>
                    <a:pt x="36265" y="2374955"/>
                    <a:pt x="94897" y="2316323"/>
                  </a:cubicBezTo>
                  <a:lnTo>
                    <a:pt x="108000" y="2305512"/>
                  </a:lnTo>
                  <a:lnTo>
                    <a:pt x="108000" y="216000"/>
                  </a:lnTo>
                  <a:cubicBezTo>
                    <a:pt x="108000" y="96706"/>
                    <a:pt x="204706" y="0"/>
                    <a:pt x="324000" y="0"/>
                  </a:cubicBez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MH_Other_3"/>
            <p:cNvSpPr/>
            <p:nvPr>
              <p:custDataLst>
                <p:tags r:id="rId2"/>
              </p:custDataLst>
            </p:nvPr>
          </p:nvSpPr>
          <p:spPr>
            <a:xfrm flipV="1">
              <a:off x="6689726" y="3990975"/>
              <a:ext cx="244475" cy="939800"/>
            </a:xfrm>
            <a:prstGeom prst="roundRect">
              <a:avLst>
                <a:gd name="adj" fmla="val 50000"/>
              </a:avLst>
            </a:pr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MH_Other_4"/>
            <p:cNvSpPr/>
            <p:nvPr>
              <p:custDataLst>
                <p:tags r:id="rId3"/>
              </p:custDataLst>
            </p:nvPr>
          </p:nvSpPr>
          <p:spPr>
            <a:xfrm>
              <a:off x="5084763" y="2428875"/>
              <a:ext cx="647700" cy="2870200"/>
            </a:xfrm>
            <a:custGeom>
              <a:avLst/>
              <a:gdLst>
                <a:gd name="connsiteX0" fmla="*/ 324000 w 648000"/>
                <a:gd name="connsiteY0" fmla="*/ 0 h 2869425"/>
                <a:gd name="connsiteX1" fmla="*/ 540000 w 648000"/>
                <a:gd name="connsiteY1" fmla="*/ 216000 h 2869425"/>
                <a:gd name="connsiteX2" fmla="*/ 540000 w 648000"/>
                <a:gd name="connsiteY2" fmla="*/ 2305512 h 2869425"/>
                <a:gd name="connsiteX3" fmla="*/ 553103 w 648000"/>
                <a:gd name="connsiteY3" fmla="*/ 2316323 h 2869425"/>
                <a:gd name="connsiteX4" fmla="*/ 648000 w 648000"/>
                <a:gd name="connsiteY4" fmla="*/ 2545425 h 2869425"/>
                <a:gd name="connsiteX5" fmla="*/ 324000 w 648000"/>
                <a:gd name="connsiteY5" fmla="*/ 2869425 h 2869425"/>
                <a:gd name="connsiteX6" fmla="*/ 0 w 648000"/>
                <a:gd name="connsiteY6" fmla="*/ 2545425 h 2869425"/>
                <a:gd name="connsiteX7" fmla="*/ 94897 w 648000"/>
                <a:gd name="connsiteY7" fmla="*/ 2316323 h 2869425"/>
                <a:gd name="connsiteX8" fmla="*/ 108000 w 648000"/>
                <a:gd name="connsiteY8" fmla="*/ 2305512 h 2869425"/>
                <a:gd name="connsiteX9" fmla="*/ 108000 w 648000"/>
                <a:gd name="connsiteY9" fmla="*/ 216000 h 2869425"/>
                <a:gd name="connsiteX10" fmla="*/ 324000 w 648000"/>
                <a:gd name="connsiteY10" fmla="*/ 0 h 286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8000" h="2869425">
                  <a:moveTo>
                    <a:pt x="324000" y="0"/>
                  </a:moveTo>
                  <a:cubicBezTo>
                    <a:pt x="443294" y="0"/>
                    <a:pt x="540000" y="96706"/>
                    <a:pt x="540000" y="216000"/>
                  </a:cubicBezTo>
                  <a:lnTo>
                    <a:pt x="540000" y="2305512"/>
                  </a:lnTo>
                  <a:lnTo>
                    <a:pt x="553103" y="2316323"/>
                  </a:lnTo>
                  <a:cubicBezTo>
                    <a:pt x="611735" y="2374955"/>
                    <a:pt x="648000" y="2455955"/>
                    <a:pt x="648000" y="2545425"/>
                  </a:cubicBezTo>
                  <a:cubicBezTo>
                    <a:pt x="648000" y="2724365"/>
                    <a:pt x="502940" y="2869425"/>
                    <a:pt x="324000" y="2869425"/>
                  </a:cubicBezTo>
                  <a:cubicBezTo>
                    <a:pt x="145060" y="2869425"/>
                    <a:pt x="0" y="2724365"/>
                    <a:pt x="0" y="2545425"/>
                  </a:cubicBezTo>
                  <a:cubicBezTo>
                    <a:pt x="0" y="2455955"/>
                    <a:pt x="36265" y="2374955"/>
                    <a:pt x="94897" y="2316323"/>
                  </a:cubicBezTo>
                  <a:lnTo>
                    <a:pt x="108000" y="2305512"/>
                  </a:lnTo>
                  <a:lnTo>
                    <a:pt x="108000" y="216000"/>
                  </a:lnTo>
                  <a:cubicBezTo>
                    <a:pt x="108000" y="96706"/>
                    <a:pt x="204706" y="0"/>
                    <a:pt x="324000" y="0"/>
                  </a:cubicBez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MH_Other_6"/>
            <p:cNvSpPr/>
            <p:nvPr>
              <p:custDataLst>
                <p:tags r:id="rId4"/>
              </p:custDataLst>
            </p:nvPr>
          </p:nvSpPr>
          <p:spPr>
            <a:xfrm flipV="1">
              <a:off x="5291139" y="3105151"/>
              <a:ext cx="244475" cy="1825625"/>
            </a:xfrm>
            <a:prstGeom prst="roundRect">
              <a:avLst>
                <a:gd name="adj" fmla="val 50000"/>
              </a:avLst>
            </a:pr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21" name="MH_Other_7"/>
            <p:cNvCxnSpPr/>
            <p:nvPr>
              <p:custDataLst>
                <p:tags r:id="rId5"/>
              </p:custDataLst>
            </p:nvPr>
          </p:nvCxnSpPr>
          <p:spPr>
            <a:xfrm>
              <a:off x="2590801" y="3416300"/>
              <a:ext cx="2595563" cy="0"/>
            </a:xfrm>
            <a:prstGeom prst="line">
              <a:avLst/>
            </a:prstGeom>
            <a:ln w="12700">
              <a:solidFill>
                <a:schemeClr val="accent2">
                  <a:lumMod val="60000"/>
                  <a:lumOff val="40000"/>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MH_Other_8"/>
            <p:cNvCxnSpPr/>
            <p:nvPr>
              <p:custDataLst>
                <p:tags r:id="rId6"/>
              </p:custDataLst>
            </p:nvPr>
          </p:nvCxnSpPr>
          <p:spPr>
            <a:xfrm>
              <a:off x="7023101" y="3416300"/>
              <a:ext cx="2595563" cy="0"/>
            </a:xfrm>
            <a:prstGeom prst="line">
              <a:avLst/>
            </a:prstGeom>
            <a:ln w="12700">
              <a:solidFill>
                <a:schemeClr val="accent2">
                  <a:lumMod val="60000"/>
                  <a:lumOff val="40000"/>
                  <a:alpha val="70000"/>
                </a:schemeClr>
              </a:solidFill>
            </a:ln>
          </p:spPr>
          <p:style>
            <a:lnRef idx="1">
              <a:schemeClr val="accent1"/>
            </a:lnRef>
            <a:fillRef idx="0">
              <a:schemeClr val="accent1"/>
            </a:fillRef>
            <a:effectRef idx="0">
              <a:schemeClr val="accent1"/>
            </a:effectRef>
            <a:fontRef idx="minor">
              <a:schemeClr val="tx1"/>
            </a:fontRef>
          </p:style>
        </p:cxnSp>
        <p:sp>
          <p:nvSpPr>
            <p:cNvPr id="16" name="MH_Other_2"/>
            <p:cNvSpPr/>
            <p:nvPr>
              <p:custDataLst>
                <p:tags r:id="rId7"/>
              </p:custDataLst>
            </p:nvPr>
          </p:nvSpPr>
          <p:spPr>
            <a:xfrm>
              <a:off x="6573838" y="4740276"/>
              <a:ext cx="468312" cy="4683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MH_Other_5"/>
            <p:cNvSpPr/>
            <p:nvPr>
              <p:custDataLst>
                <p:tags r:id="rId8"/>
              </p:custDataLst>
            </p:nvPr>
          </p:nvSpPr>
          <p:spPr>
            <a:xfrm>
              <a:off x="5175251" y="4740276"/>
              <a:ext cx="468313" cy="4683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23" name="组合 22"/>
          <p:cNvGrpSpPr/>
          <p:nvPr/>
        </p:nvGrpSpPr>
        <p:grpSpPr>
          <a:xfrm>
            <a:off x="3067050" y="392709"/>
            <a:ext cx="6057900" cy="739494"/>
            <a:chOff x="1524000" y="400931"/>
            <a:chExt cx="6057900" cy="739494"/>
          </a:xfrm>
        </p:grpSpPr>
        <p:sp>
          <p:nvSpPr>
            <p:cNvPr id="24" name="文本框 23"/>
            <p:cNvSpPr txBox="1"/>
            <p:nvPr/>
          </p:nvSpPr>
          <p:spPr>
            <a:xfrm>
              <a:off x="23241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25" name="文本框 24"/>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26" name="组合 25"/>
          <p:cNvGrpSpPr/>
          <p:nvPr/>
        </p:nvGrpSpPr>
        <p:grpSpPr>
          <a:xfrm>
            <a:off x="1370014" y="2806835"/>
            <a:ext cx="3100630" cy="2138937"/>
            <a:chOff x="874713" y="3160088"/>
            <a:chExt cx="3100630" cy="2138937"/>
          </a:xfrm>
        </p:grpSpPr>
        <p:sp>
          <p:nvSpPr>
            <p:cNvPr id="31" name="矩形 30"/>
            <p:cNvSpPr/>
            <p:nvPr/>
          </p:nvSpPr>
          <p:spPr>
            <a:xfrm>
              <a:off x="874713" y="3677812"/>
              <a:ext cx="3100630" cy="1621213"/>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用户可以在投影仪或者计算机上进行演示也可以将演示文稿打印出来制作成胶片以便应用到更广泛的领域</a:t>
              </a:r>
              <a:r>
                <a:rPr lang="zh-CN" altLang="en-US" sz="1400" dirty="0">
                  <a:solidFill>
                    <a:prstClr val="white"/>
                  </a:solidFill>
                </a:rPr>
                <a:t>中用户可以在投影仪或者计算机上进行演示也可以将演示文稿打印出来制作成胶片以便应用到更广泛的领域中</a:t>
              </a:r>
              <a:endParaRPr lang="zh-CN" altLang="en-US" sz="1400" dirty="0">
                <a:solidFill>
                  <a:prstClr val="white"/>
                </a:solidFill>
              </a:endParaRPr>
            </a:p>
          </p:txBody>
        </p:sp>
        <p:sp>
          <p:nvSpPr>
            <p:cNvPr id="32" name="矩形 31"/>
            <p:cNvSpPr/>
            <p:nvPr/>
          </p:nvSpPr>
          <p:spPr>
            <a:xfrm>
              <a:off x="874713" y="31600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33" name="组合 32"/>
          <p:cNvGrpSpPr/>
          <p:nvPr/>
        </p:nvGrpSpPr>
        <p:grpSpPr>
          <a:xfrm>
            <a:off x="7778239" y="2806835"/>
            <a:ext cx="3100630" cy="2138937"/>
            <a:chOff x="874713" y="3160088"/>
            <a:chExt cx="3100630" cy="2138937"/>
          </a:xfrm>
        </p:grpSpPr>
        <p:sp>
          <p:nvSpPr>
            <p:cNvPr id="34" name="矩形 33"/>
            <p:cNvSpPr/>
            <p:nvPr/>
          </p:nvSpPr>
          <p:spPr>
            <a:xfrm>
              <a:off x="874713" y="3677812"/>
              <a:ext cx="3100630" cy="1621213"/>
            </a:xfrm>
            <a:prstGeom prst="rect">
              <a:avLst/>
            </a:prstGeom>
          </p:spPr>
          <p:txBody>
            <a:bodyPr wrap="square">
              <a:spAutoFit/>
              <a:scene3d>
                <a:camera prst="orthographicFront"/>
                <a:lightRig rig="threePt" dir="t"/>
              </a:scene3d>
              <a:sp3d contourW="12700"/>
            </a:bodyPr>
            <a:lstStyle/>
            <a:p>
              <a:pPr lvl="0" algn="r">
                <a:lnSpc>
                  <a:spcPct val="120000"/>
                </a:lnSpc>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用户可以在投影仪或者计算机上进行演示也可以将演示文稿打印出来制作成胶片以便应用到更广泛的领域</a:t>
              </a:r>
              <a:r>
                <a:rPr lang="zh-CN" altLang="en-US" sz="1400" dirty="0">
                  <a:solidFill>
                    <a:prstClr val="white"/>
                  </a:solidFill>
                </a:rPr>
                <a:t>中用户可以在投影仪或者计算机上进行演示也可以将演示文稿打印出来制作成胶片以便应用到更广泛的领域中</a:t>
              </a:r>
              <a:endParaRPr lang="zh-CN" altLang="en-US" sz="1400" dirty="0">
                <a:solidFill>
                  <a:prstClr val="white"/>
                </a:solidFill>
              </a:endParaRPr>
            </a:p>
          </p:txBody>
        </p:sp>
        <p:sp>
          <p:nvSpPr>
            <p:cNvPr id="35" name="矩形 34"/>
            <p:cNvSpPr/>
            <p:nvPr/>
          </p:nvSpPr>
          <p:spPr>
            <a:xfrm>
              <a:off x="1733369" y="3160088"/>
              <a:ext cx="2241974" cy="40126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spTree>
    <p:custDataLst>
      <p:tags r:id="rId9"/>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4" presetClass="entr" presetSubtype="1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randombar(horizontal)">
                                      <p:cBhvr>
                                        <p:cTn id="18" dur="500"/>
                                        <p:tgtEl>
                                          <p:spTgt spid="26"/>
                                        </p:tgtEl>
                                      </p:cBhvr>
                                    </p:animEffect>
                                  </p:childTnLst>
                                </p:cTn>
                              </p:par>
                            </p:childTnLst>
                          </p:cTn>
                        </p:par>
                        <p:par>
                          <p:cTn id="19" fill="hold">
                            <p:stCondLst>
                              <p:cond delay="2000"/>
                            </p:stCondLst>
                            <p:childTnLst>
                              <p:par>
                                <p:cTn id="20" presetID="14" presetClass="entr" presetSubtype="10"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randombar(horizontal)">
                                      <p:cBhvr>
                                        <p:cTn id="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2373091" y="1576104"/>
            <a:ext cx="7445818" cy="4426518"/>
            <a:chOff x="3570519" y="2380349"/>
            <a:chExt cx="5355772" cy="3183992"/>
          </a:xfrm>
        </p:grpSpPr>
        <p:sp>
          <p:nvSpPr>
            <p:cNvPr id="3" name="MH_SubTitle_2"/>
            <p:cNvSpPr/>
            <p:nvPr>
              <p:custDataLst>
                <p:tags r:id="rId1"/>
              </p:custDataLst>
            </p:nvPr>
          </p:nvSpPr>
          <p:spPr>
            <a:xfrm>
              <a:off x="6270176" y="2380349"/>
              <a:ext cx="2656115" cy="1611085"/>
            </a:xfrm>
            <a:prstGeom prst="rightArrow">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0" tIns="0" rIns="0" bIns="0" rtlCol="0" anchor="ctr">
              <a:normAutofit/>
            </a:bodyPr>
            <a:lstStyle/>
            <a:p>
              <a:pPr algn="ctr">
                <a:lnSpc>
                  <a:spcPct val="120000"/>
                </a:lnSpc>
              </a:pPr>
              <a:endParaRPr lang="zh-CN" altLang="en-US" sz="2000" dirty="0">
                <a:solidFill>
                  <a:srgbClr val="FFFFFF"/>
                </a:solidFill>
              </a:endParaRPr>
            </a:p>
          </p:txBody>
        </p:sp>
        <p:sp>
          <p:nvSpPr>
            <p:cNvPr id="4" name="MH_SubTitle_1"/>
            <p:cNvSpPr/>
            <p:nvPr>
              <p:custDataLst>
                <p:tags r:id="rId2"/>
              </p:custDataLst>
            </p:nvPr>
          </p:nvSpPr>
          <p:spPr>
            <a:xfrm flipH="1">
              <a:off x="3570519" y="2380349"/>
              <a:ext cx="2656115" cy="1611085"/>
            </a:xfrm>
            <a:prstGeom prst="rightArrow">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720000" bIns="0" rtlCol="0" anchor="ctr">
              <a:normAutofit/>
            </a:bodyPr>
            <a:lstStyle/>
            <a:p>
              <a:pPr algn="ctr">
                <a:lnSpc>
                  <a:spcPct val="120000"/>
                </a:lnSpc>
              </a:pPr>
              <a:endParaRPr lang="zh-CN" altLang="en-US" sz="2000" dirty="0">
                <a:solidFill>
                  <a:srgbClr val="FFFFFF"/>
                </a:solidFill>
              </a:endParaRPr>
            </a:p>
          </p:txBody>
        </p:sp>
        <p:sp>
          <p:nvSpPr>
            <p:cNvPr id="5" name="MH_Title_1"/>
            <p:cNvSpPr/>
            <p:nvPr>
              <p:custDataLst>
                <p:tags r:id="rId3"/>
              </p:custDataLst>
            </p:nvPr>
          </p:nvSpPr>
          <p:spPr>
            <a:xfrm>
              <a:off x="5442857" y="2888343"/>
              <a:ext cx="1553028" cy="609600"/>
            </a:xfrm>
            <a:prstGeom prst="roundRect">
              <a:avLst/>
            </a:pr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endParaRPr lang="zh-CN" altLang="en-US" sz="2400" b="1" dirty="0">
                <a:solidFill>
                  <a:srgbClr val="525252"/>
                </a:solidFill>
              </a:endParaRPr>
            </a:p>
          </p:txBody>
        </p:sp>
        <p:sp>
          <p:nvSpPr>
            <p:cNvPr id="10" name="MH_Other_1"/>
            <p:cNvSpPr/>
            <p:nvPr>
              <p:custDataLst>
                <p:tags r:id="rId4"/>
              </p:custDataLst>
            </p:nvPr>
          </p:nvSpPr>
          <p:spPr>
            <a:xfrm>
              <a:off x="3933796" y="5386262"/>
              <a:ext cx="178271" cy="178079"/>
            </a:xfrm>
            <a:custGeom>
              <a:avLst/>
              <a:gdLst>
                <a:gd name="connsiteX0" fmla="*/ 0 w 124620"/>
                <a:gd name="connsiteY0" fmla="*/ 0 h 124620"/>
                <a:gd name="connsiteX1" fmla="*/ 40085 w 124620"/>
                <a:gd name="connsiteY1" fmla="*/ 0 h 124620"/>
                <a:gd name="connsiteX2" fmla="*/ 40085 w 124620"/>
                <a:gd name="connsiteY2" fmla="*/ 87710 h 124620"/>
                <a:gd name="connsiteX3" fmla="*/ 124620 w 124620"/>
                <a:gd name="connsiteY3" fmla="*/ 87710 h 124620"/>
                <a:gd name="connsiteX4" fmla="*/ 124620 w 124620"/>
                <a:gd name="connsiteY4" fmla="*/ 124620 h 124620"/>
                <a:gd name="connsiteX5" fmla="*/ 0 w 124620"/>
                <a:gd name="connsiteY5" fmla="*/ 124620 h 124620"/>
                <a:gd name="connsiteX6" fmla="*/ 0 w 124620"/>
                <a:gd name="connsiteY6" fmla="*/ 0 h 124620"/>
                <a:gd name="connsiteX0-1" fmla="*/ 10901 w 135521"/>
                <a:gd name="connsiteY0-2" fmla="*/ 0 h 135375"/>
                <a:gd name="connsiteX1-3" fmla="*/ 50986 w 135521"/>
                <a:gd name="connsiteY1-4" fmla="*/ 0 h 135375"/>
                <a:gd name="connsiteX2-5" fmla="*/ 50986 w 135521"/>
                <a:gd name="connsiteY2-6" fmla="*/ 87710 h 135375"/>
                <a:gd name="connsiteX3-7" fmla="*/ 135521 w 135521"/>
                <a:gd name="connsiteY3-8" fmla="*/ 87710 h 135375"/>
                <a:gd name="connsiteX4-9" fmla="*/ 135521 w 135521"/>
                <a:gd name="connsiteY4-10" fmla="*/ 124620 h 135375"/>
                <a:gd name="connsiteX5-11" fmla="*/ 10901 w 135521"/>
                <a:gd name="connsiteY5-12" fmla="*/ 124620 h 135375"/>
                <a:gd name="connsiteX6-13" fmla="*/ 10901 w 135521"/>
                <a:gd name="connsiteY6-14" fmla="*/ 0 h 135375"/>
                <a:gd name="connsiteX0-15" fmla="*/ 10901 w 135521"/>
                <a:gd name="connsiteY0-16" fmla="*/ 0 h 135375"/>
                <a:gd name="connsiteX1-17" fmla="*/ 50986 w 135521"/>
                <a:gd name="connsiteY1-18" fmla="*/ 0 h 135375"/>
                <a:gd name="connsiteX2-19" fmla="*/ 50986 w 135521"/>
                <a:gd name="connsiteY2-20" fmla="*/ 87710 h 135375"/>
                <a:gd name="connsiteX3-21" fmla="*/ 135521 w 135521"/>
                <a:gd name="connsiteY3-22" fmla="*/ 87710 h 135375"/>
                <a:gd name="connsiteX4-23" fmla="*/ 135521 w 135521"/>
                <a:gd name="connsiteY4-24" fmla="*/ 124620 h 135375"/>
                <a:gd name="connsiteX5-25" fmla="*/ 10901 w 135521"/>
                <a:gd name="connsiteY5-26" fmla="*/ 124620 h 135375"/>
                <a:gd name="connsiteX6-27" fmla="*/ 10901 w 135521"/>
                <a:gd name="connsiteY6-28" fmla="*/ 0 h 135375"/>
                <a:gd name="connsiteX0-29" fmla="*/ 10901 w 135521"/>
                <a:gd name="connsiteY0-30" fmla="*/ 0 h 135375"/>
                <a:gd name="connsiteX1-31" fmla="*/ 50986 w 135521"/>
                <a:gd name="connsiteY1-32" fmla="*/ 87710 h 135375"/>
                <a:gd name="connsiteX2-33" fmla="*/ 135521 w 135521"/>
                <a:gd name="connsiteY2-34" fmla="*/ 87710 h 135375"/>
                <a:gd name="connsiteX3-35" fmla="*/ 135521 w 135521"/>
                <a:gd name="connsiteY3-36" fmla="*/ 124620 h 135375"/>
                <a:gd name="connsiteX4-37" fmla="*/ 10901 w 135521"/>
                <a:gd name="connsiteY4-38" fmla="*/ 124620 h 135375"/>
                <a:gd name="connsiteX5-39" fmla="*/ 10901 w 135521"/>
                <a:gd name="connsiteY5-40" fmla="*/ 0 h 135375"/>
                <a:gd name="connsiteX0-41" fmla="*/ 10901 w 135521"/>
                <a:gd name="connsiteY0-42" fmla="*/ 0 h 135375"/>
                <a:gd name="connsiteX1-43" fmla="*/ 50986 w 135521"/>
                <a:gd name="connsiteY1-44" fmla="*/ 87710 h 135375"/>
                <a:gd name="connsiteX2-45" fmla="*/ 135521 w 135521"/>
                <a:gd name="connsiteY2-46" fmla="*/ 124620 h 135375"/>
                <a:gd name="connsiteX3-47" fmla="*/ 10901 w 135521"/>
                <a:gd name="connsiteY3-48" fmla="*/ 124620 h 135375"/>
                <a:gd name="connsiteX4-49" fmla="*/ 10901 w 135521"/>
                <a:gd name="connsiteY4-50" fmla="*/ 0 h 135375"/>
                <a:gd name="connsiteX0-51" fmla="*/ 10901 w 135521"/>
                <a:gd name="connsiteY0-52" fmla="*/ 0 h 135375"/>
                <a:gd name="connsiteX1-53" fmla="*/ 39080 w 135521"/>
                <a:gd name="connsiteY1-54" fmla="*/ 101997 h 135375"/>
                <a:gd name="connsiteX2-55" fmla="*/ 135521 w 135521"/>
                <a:gd name="connsiteY2-56" fmla="*/ 124620 h 135375"/>
                <a:gd name="connsiteX3-57" fmla="*/ 10901 w 135521"/>
                <a:gd name="connsiteY3-58" fmla="*/ 124620 h 135375"/>
                <a:gd name="connsiteX4-59" fmla="*/ 10901 w 135521"/>
                <a:gd name="connsiteY4-60" fmla="*/ 0 h 1353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5521" h="135375">
                  <a:moveTo>
                    <a:pt x="10901" y="0"/>
                  </a:moveTo>
                  <a:lnTo>
                    <a:pt x="39080" y="101997"/>
                  </a:lnTo>
                  <a:lnTo>
                    <a:pt x="135521" y="124620"/>
                  </a:lnTo>
                  <a:cubicBezTo>
                    <a:pt x="114751" y="130772"/>
                    <a:pt x="31671" y="145390"/>
                    <a:pt x="10901" y="124620"/>
                  </a:cubicBezTo>
                  <a:cubicBezTo>
                    <a:pt x="-9869" y="103850"/>
                    <a:pt x="4220" y="20770"/>
                    <a:pt x="10901" y="0"/>
                  </a:cubicBezTo>
                  <a:close/>
                </a:path>
              </a:pathLst>
            </a:cu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1" name="MH_Other_2"/>
            <p:cNvSpPr/>
            <p:nvPr>
              <p:custDataLst>
                <p:tags r:id="rId5"/>
              </p:custDataLst>
            </p:nvPr>
          </p:nvSpPr>
          <p:spPr>
            <a:xfrm flipH="1">
              <a:off x="8475452" y="5386262"/>
              <a:ext cx="178271" cy="178079"/>
            </a:xfrm>
            <a:custGeom>
              <a:avLst/>
              <a:gdLst>
                <a:gd name="connsiteX0" fmla="*/ 0 w 124620"/>
                <a:gd name="connsiteY0" fmla="*/ 0 h 124620"/>
                <a:gd name="connsiteX1" fmla="*/ 40085 w 124620"/>
                <a:gd name="connsiteY1" fmla="*/ 0 h 124620"/>
                <a:gd name="connsiteX2" fmla="*/ 40085 w 124620"/>
                <a:gd name="connsiteY2" fmla="*/ 87710 h 124620"/>
                <a:gd name="connsiteX3" fmla="*/ 124620 w 124620"/>
                <a:gd name="connsiteY3" fmla="*/ 87710 h 124620"/>
                <a:gd name="connsiteX4" fmla="*/ 124620 w 124620"/>
                <a:gd name="connsiteY4" fmla="*/ 124620 h 124620"/>
                <a:gd name="connsiteX5" fmla="*/ 0 w 124620"/>
                <a:gd name="connsiteY5" fmla="*/ 124620 h 124620"/>
                <a:gd name="connsiteX6" fmla="*/ 0 w 124620"/>
                <a:gd name="connsiteY6" fmla="*/ 0 h 124620"/>
                <a:gd name="connsiteX0-1" fmla="*/ 10901 w 135521"/>
                <a:gd name="connsiteY0-2" fmla="*/ 0 h 135375"/>
                <a:gd name="connsiteX1-3" fmla="*/ 50986 w 135521"/>
                <a:gd name="connsiteY1-4" fmla="*/ 0 h 135375"/>
                <a:gd name="connsiteX2-5" fmla="*/ 50986 w 135521"/>
                <a:gd name="connsiteY2-6" fmla="*/ 87710 h 135375"/>
                <a:gd name="connsiteX3-7" fmla="*/ 135521 w 135521"/>
                <a:gd name="connsiteY3-8" fmla="*/ 87710 h 135375"/>
                <a:gd name="connsiteX4-9" fmla="*/ 135521 w 135521"/>
                <a:gd name="connsiteY4-10" fmla="*/ 124620 h 135375"/>
                <a:gd name="connsiteX5-11" fmla="*/ 10901 w 135521"/>
                <a:gd name="connsiteY5-12" fmla="*/ 124620 h 135375"/>
                <a:gd name="connsiteX6-13" fmla="*/ 10901 w 135521"/>
                <a:gd name="connsiteY6-14" fmla="*/ 0 h 135375"/>
                <a:gd name="connsiteX0-15" fmla="*/ 10901 w 135521"/>
                <a:gd name="connsiteY0-16" fmla="*/ 0 h 135375"/>
                <a:gd name="connsiteX1-17" fmla="*/ 50986 w 135521"/>
                <a:gd name="connsiteY1-18" fmla="*/ 0 h 135375"/>
                <a:gd name="connsiteX2-19" fmla="*/ 50986 w 135521"/>
                <a:gd name="connsiteY2-20" fmla="*/ 87710 h 135375"/>
                <a:gd name="connsiteX3-21" fmla="*/ 135521 w 135521"/>
                <a:gd name="connsiteY3-22" fmla="*/ 87710 h 135375"/>
                <a:gd name="connsiteX4-23" fmla="*/ 135521 w 135521"/>
                <a:gd name="connsiteY4-24" fmla="*/ 124620 h 135375"/>
                <a:gd name="connsiteX5-25" fmla="*/ 10901 w 135521"/>
                <a:gd name="connsiteY5-26" fmla="*/ 124620 h 135375"/>
                <a:gd name="connsiteX6-27" fmla="*/ 10901 w 135521"/>
                <a:gd name="connsiteY6-28" fmla="*/ 0 h 135375"/>
                <a:gd name="connsiteX0-29" fmla="*/ 10901 w 135521"/>
                <a:gd name="connsiteY0-30" fmla="*/ 0 h 135375"/>
                <a:gd name="connsiteX1-31" fmla="*/ 50986 w 135521"/>
                <a:gd name="connsiteY1-32" fmla="*/ 87710 h 135375"/>
                <a:gd name="connsiteX2-33" fmla="*/ 135521 w 135521"/>
                <a:gd name="connsiteY2-34" fmla="*/ 87710 h 135375"/>
                <a:gd name="connsiteX3-35" fmla="*/ 135521 w 135521"/>
                <a:gd name="connsiteY3-36" fmla="*/ 124620 h 135375"/>
                <a:gd name="connsiteX4-37" fmla="*/ 10901 w 135521"/>
                <a:gd name="connsiteY4-38" fmla="*/ 124620 h 135375"/>
                <a:gd name="connsiteX5-39" fmla="*/ 10901 w 135521"/>
                <a:gd name="connsiteY5-40" fmla="*/ 0 h 135375"/>
                <a:gd name="connsiteX0-41" fmla="*/ 10901 w 135521"/>
                <a:gd name="connsiteY0-42" fmla="*/ 0 h 135375"/>
                <a:gd name="connsiteX1-43" fmla="*/ 50986 w 135521"/>
                <a:gd name="connsiteY1-44" fmla="*/ 87710 h 135375"/>
                <a:gd name="connsiteX2-45" fmla="*/ 135521 w 135521"/>
                <a:gd name="connsiteY2-46" fmla="*/ 124620 h 135375"/>
                <a:gd name="connsiteX3-47" fmla="*/ 10901 w 135521"/>
                <a:gd name="connsiteY3-48" fmla="*/ 124620 h 135375"/>
                <a:gd name="connsiteX4-49" fmla="*/ 10901 w 135521"/>
                <a:gd name="connsiteY4-50" fmla="*/ 0 h 135375"/>
                <a:gd name="connsiteX0-51" fmla="*/ 10901 w 135521"/>
                <a:gd name="connsiteY0-52" fmla="*/ 0 h 135375"/>
                <a:gd name="connsiteX1-53" fmla="*/ 39080 w 135521"/>
                <a:gd name="connsiteY1-54" fmla="*/ 101997 h 135375"/>
                <a:gd name="connsiteX2-55" fmla="*/ 135521 w 135521"/>
                <a:gd name="connsiteY2-56" fmla="*/ 124620 h 135375"/>
                <a:gd name="connsiteX3-57" fmla="*/ 10901 w 135521"/>
                <a:gd name="connsiteY3-58" fmla="*/ 124620 h 135375"/>
                <a:gd name="connsiteX4-59" fmla="*/ 10901 w 135521"/>
                <a:gd name="connsiteY4-60" fmla="*/ 0 h 1353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5521" h="135375">
                  <a:moveTo>
                    <a:pt x="10901" y="0"/>
                  </a:moveTo>
                  <a:lnTo>
                    <a:pt x="39080" y="101997"/>
                  </a:lnTo>
                  <a:lnTo>
                    <a:pt x="135521" y="124620"/>
                  </a:lnTo>
                  <a:cubicBezTo>
                    <a:pt x="114751" y="130772"/>
                    <a:pt x="31671" y="145390"/>
                    <a:pt x="10901" y="124620"/>
                  </a:cubicBezTo>
                  <a:cubicBezTo>
                    <a:pt x="-9869" y="103850"/>
                    <a:pt x="4220" y="20770"/>
                    <a:pt x="10901" y="0"/>
                  </a:cubicBezTo>
                  <a:close/>
                </a:path>
              </a:pathLst>
            </a:cu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4" name="MH_Other_3"/>
            <p:cNvSpPr/>
            <p:nvPr>
              <p:custDataLst>
                <p:tags r:id="rId6"/>
              </p:custDataLst>
            </p:nvPr>
          </p:nvSpPr>
          <p:spPr>
            <a:xfrm rot="5400000">
              <a:off x="3933796" y="4422719"/>
              <a:ext cx="178271" cy="178079"/>
            </a:xfrm>
            <a:custGeom>
              <a:avLst/>
              <a:gdLst>
                <a:gd name="connsiteX0" fmla="*/ 0 w 124620"/>
                <a:gd name="connsiteY0" fmla="*/ 0 h 124620"/>
                <a:gd name="connsiteX1" fmla="*/ 40085 w 124620"/>
                <a:gd name="connsiteY1" fmla="*/ 0 h 124620"/>
                <a:gd name="connsiteX2" fmla="*/ 40085 w 124620"/>
                <a:gd name="connsiteY2" fmla="*/ 87710 h 124620"/>
                <a:gd name="connsiteX3" fmla="*/ 124620 w 124620"/>
                <a:gd name="connsiteY3" fmla="*/ 87710 h 124620"/>
                <a:gd name="connsiteX4" fmla="*/ 124620 w 124620"/>
                <a:gd name="connsiteY4" fmla="*/ 124620 h 124620"/>
                <a:gd name="connsiteX5" fmla="*/ 0 w 124620"/>
                <a:gd name="connsiteY5" fmla="*/ 124620 h 124620"/>
                <a:gd name="connsiteX6" fmla="*/ 0 w 124620"/>
                <a:gd name="connsiteY6" fmla="*/ 0 h 124620"/>
                <a:gd name="connsiteX0-1" fmla="*/ 10901 w 135521"/>
                <a:gd name="connsiteY0-2" fmla="*/ 0 h 135375"/>
                <a:gd name="connsiteX1-3" fmla="*/ 50986 w 135521"/>
                <a:gd name="connsiteY1-4" fmla="*/ 0 h 135375"/>
                <a:gd name="connsiteX2-5" fmla="*/ 50986 w 135521"/>
                <a:gd name="connsiteY2-6" fmla="*/ 87710 h 135375"/>
                <a:gd name="connsiteX3-7" fmla="*/ 135521 w 135521"/>
                <a:gd name="connsiteY3-8" fmla="*/ 87710 h 135375"/>
                <a:gd name="connsiteX4-9" fmla="*/ 135521 w 135521"/>
                <a:gd name="connsiteY4-10" fmla="*/ 124620 h 135375"/>
                <a:gd name="connsiteX5-11" fmla="*/ 10901 w 135521"/>
                <a:gd name="connsiteY5-12" fmla="*/ 124620 h 135375"/>
                <a:gd name="connsiteX6-13" fmla="*/ 10901 w 135521"/>
                <a:gd name="connsiteY6-14" fmla="*/ 0 h 135375"/>
                <a:gd name="connsiteX0-15" fmla="*/ 10901 w 135521"/>
                <a:gd name="connsiteY0-16" fmla="*/ 0 h 135375"/>
                <a:gd name="connsiteX1-17" fmla="*/ 50986 w 135521"/>
                <a:gd name="connsiteY1-18" fmla="*/ 0 h 135375"/>
                <a:gd name="connsiteX2-19" fmla="*/ 50986 w 135521"/>
                <a:gd name="connsiteY2-20" fmla="*/ 87710 h 135375"/>
                <a:gd name="connsiteX3-21" fmla="*/ 135521 w 135521"/>
                <a:gd name="connsiteY3-22" fmla="*/ 87710 h 135375"/>
                <a:gd name="connsiteX4-23" fmla="*/ 135521 w 135521"/>
                <a:gd name="connsiteY4-24" fmla="*/ 124620 h 135375"/>
                <a:gd name="connsiteX5-25" fmla="*/ 10901 w 135521"/>
                <a:gd name="connsiteY5-26" fmla="*/ 124620 h 135375"/>
                <a:gd name="connsiteX6-27" fmla="*/ 10901 w 135521"/>
                <a:gd name="connsiteY6-28" fmla="*/ 0 h 135375"/>
                <a:gd name="connsiteX0-29" fmla="*/ 10901 w 135521"/>
                <a:gd name="connsiteY0-30" fmla="*/ 0 h 135375"/>
                <a:gd name="connsiteX1-31" fmla="*/ 50986 w 135521"/>
                <a:gd name="connsiteY1-32" fmla="*/ 87710 h 135375"/>
                <a:gd name="connsiteX2-33" fmla="*/ 135521 w 135521"/>
                <a:gd name="connsiteY2-34" fmla="*/ 87710 h 135375"/>
                <a:gd name="connsiteX3-35" fmla="*/ 135521 w 135521"/>
                <a:gd name="connsiteY3-36" fmla="*/ 124620 h 135375"/>
                <a:gd name="connsiteX4-37" fmla="*/ 10901 w 135521"/>
                <a:gd name="connsiteY4-38" fmla="*/ 124620 h 135375"/>
                <a:gd name="connsiteX5-39" fmla="*/ 10901 w 135521"/>
                <a:gd name="connsiteY5-40" fmla="*/ 0 h 135375"/>
                <a:gd name="connsiteX0-41" fmla="*/ 10901 w 135521"/>
                <a:gd name="connsiteY0-42" fmla="*/ 0 h 135375"/>
                <a:gd name="connsiteX1-43" fmla="*/ 50986 w 135521"/>
                <a:gd name="connsiteY1-44" fmla="*/ 87710 h 135375"/>
                <a:gd name="connsiteX2-45" fmla="*/ 135521 w 135521"/>
                <a:gd name="connsiteY2-46" fmla="*/ 124620 h 135375"/>
                <a:gd name="connsiteX3-47" fmla="*/ 10901 w 135521"/>
                <a:gd name="connsiteY3-48" fmla="*/ 124620 h 135375"/>
                <a:gd name="connsiteX4-49" fmla="*/ 10901 w 135521"/>
                <a:gd name="connsiteY4-50" fmla="*/ 0 h 135375"/>
                <a:gd name="connsiteX0-51" fmla="*/ 10901 w 135521"/>
                <a:gd name="connsiteY0-52" fmla="*/ 0 h 135375"/>
                <a:gd name="connsiteX1-53" fmla="*/ 39080 w 135521"/>
                <a:gd name="connsiteY1-54" fmla="*/ 101997 h 135375"/>
                <a:gd name="connsiteX2-55" fmla="*/ 135521 w 135521"/>
                <a:gd name="connsiteY2-56" fmla="*/ 124620 h 135375"/>
                <a:gd name="connsiteX3-57" fmla="*/ 10901 w 135521"/>
                <a:gd name="connsiteY3-58" fmla="*/ 124620 h 135375"/>
                <a:gd name="connsiteX4-59" fmla="*/ 10901 w 135521"/>
                <a:gd name="connsiteY4-60" fmla="*/ 0 h 1353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5521" h="135375">
                  <a:moveTo>
                    <a:pt x="10901" y="0"/>
                  </a:moveTo>
                  <a:lnTo>
                    <a:pt x="39080" y="101997"/>
                  </a:lnTo>
                  <a:lnTo>
                    <a:pt x="135521" y="124620"/>
                  </a:lnTo>
                  <a:cubicBezTo>
                    <a:pt x="114751" y="130772"/>
                    <a:pt x="31671" y="145390"/>
                    <a:pt x="10901" y="124620"/>
                  </a:cubicBezTo>
                  <a:cubicBezTo>
                    <a:pt x="-9869" y="103850"/>
                    <a:pt x="4220" y="20770"/>
                    <a:pt x="10901" y="0"/>
                  </a:cubicBezTo>
                  <a:close/>
                </a:path>
              </a:pathLst>
            </a:cu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5" name="MH_Other_4"/>
            <p:cNvSpPr/>
            <p:nvPr>
              <p:custDataLst>
                <p:tags r:id="rId7"/>
              </p:custDataLst>
            </p:nvPr>
          </p:nvSpPr>
          <p:spPr>
            <a:xfrm rot="10800000">
              <a:off x="8475452" y="4422623"/>
              <a:ext cx="178271" cy="178079"/>
            </a:xfrm>
            <a:custGeom>
              <a:avLst/>
              <a:gdLst>
                <a:gd name="connsiteX0" fmla="*/ 0 w 124620"/>
                <a:gd name="connsiteY0" fmla="*/ 0 h 124620"/>
                <a:gd name="connsiteX1" fmla="*/ 40085 w 124620"/>
                <a:gd name="connsiteY1" fmla="*/ 0 h 124620"/>
                <a:gd name="connsiteX2" fmla="*/ 40085 w 124620"/>
                <a:gd name="connsiteY2" fmla="*/ 87710 h 124620"/>
                <a:gd name="connsiteX3" fmla="*/ 124620 w 124620"/>
                <a:gd name="connsiteY3" fmla="*/ 87710 h 124620"/>
                <a:gd name="connsiteX4" fmla="*/ 124620 w 124620"/>
                <a:gd name="connsiteY4" fmla="*/ 124620 h 124620"/>
                <a:gd name="connsiteX5" fmla="*/ 0 w 124620"/>
                <a:gd name="connsiteY5" fmla="*/ 124620 h 124620"/>
                <a:gd name="connsiteX6" fmla="*/ 0 w 124620"/>
                <a:gd name="connsiteY6" fmla="*/ 0 h 124620"/>
                <a:gd name="connsiteX0-1" fmla="*/ 10901 w 135521"/>
                <a:gd name="connsiteY0-2" fmla="*/ 0 h 135375"/>
                <a:gd name="connsiteX1-3" fmla="*/ 50986 w 135521"/>
                <a:gd name="connsiteY1-4" fmla="*/ 0 h 135375"/>
                <a:gd name="connsiteX2-5" fmla="*/ 50986 w 135521"/>
                <a:gd name="connsiteY2-6" fmla="*/ 87710 h 135375"/>
                <a:gd name="connsiteX3-7" fmla="*/ 135521 w 135521"/>
                <a:gd name="connsiteY3-8" fmla="*/ 87710 h 135375"/>
                <a:gd name="connsiteX4-9" fmla="*/ 135521 w 135521"/>
                <a:gd name="connsiteY4-10" fmla="*/ 124620 h 135375"/>
                <a:gd name="connsiteX5-11" fmla="*/ 10901 w 135521"/>
                <a:gd name="connsiteY5-12" fmla="*/ 124620 h 135375"/>
                <a:gd name="connsiteX6-13" fmla="*/ 10901 w 135521"/>
                <a:gd name="connsiteY6-14" fmla="*/ 0 h 135375"/>
                <a:gd name="connsiteX0-15" fmla="*/ 10901 w 135521"/>
                <a:gd name="connsiteY0-16" fmla="*/ 0 h 135375"/>
                <a:gd name="connsiteX1-17" fmla="*/ 50986 w 135521"/>
                <a:gd name="connsiteY1-18" fmla="*/ 0 h 135375"/>
                <a:gd name="connsiteX2-19" fmla="*/ 50986 w 135521"/>
                <a:gd name="connsiteY2-20" fmla="*/ 87710 h 135375"/>
                <a:gd name="connsiteX3-21" fmla="*/ 135521 w 135521"/>
                <a:gd name="connsiteY3-22" fmla="*/ 87710 h 135375"/>
                <a:gd name="connsiteX4-23" fmla="*/ 135521 w 135521"/>
                <a:gd name="connsiteY4-24" fmla="*/ 124620 h 135375"/>
                <a:gd name="connsiteX5-25" fmla="*/ 10901 w 135521"/>
                <a:gd name="connsiteY5-26" fmla="*/ 124620 h 135375"/>
                <a:gd name="connsiteX6-27" fmla="*/ 10901 w 135521"/>
                <a:gd name="connsiteY6-28" fmla="*/ 0 h 135375"/>
                <a:gd name="connsiteX0-29" fmla="*/ 10901 w 135521"/>
                <a:gd name="connsiteY0-30" fmla="*/ 0 h 135375"/>
                <a:gd name="connsiteX1-31" fmla="*/ 50986 w 135521"/>
                <a:gd name="connsiteY1-32" fmla="*/ 87710 h 135375"/>
                <a:gd name="connsiteX2-33" fmla="*/ 135521 w 135521"/>
                <a:gd name="connsiteY2-34" fmla="*/ 87710 h 135375"/>
                <a:gd name="connsiteX3-35" fmla="*/ 135521 w 135521"/>
                <a:gd name="connsiteY3-36" fmla="*/ 124620 h 135375"/>
                <a:gd name="connsiteX4-37" fmla="*/ 10901 w 135521"/>
                <a:gd name="connsiteY4-38" fmla="*/ 124620 h 135375"/>
                <a:gd name="connsiteX5-39" fmla="*/ 10901 w 135521"/>
                <a:gd name="connsiteY5-40" fmla="*/ 0 h 135375"/>
                <a:gd name="connsiteX0-41" fmla="*/ 10901 w 135521"/>
                <a:gd name="connsiteY0-42" fmla="*/ 0 h 135375"/>
                <a:gd name="connsiteX1-43" fmla="*/ 50986 w 135521"/>
                <a:gd name="connsiteY1-44" fmla="*/ 87710 h 135375"/>
                <a:gd name="connsiteX2-45" fmla="*/ 135521 w 135521"/>
                <a:gd name="connsiteY2-46" fmla="*/ 124620 h 135375"/>
                <a:gd name="connsiteX3-47" fmla="*/ 10901 w 135521"/>
                <a:gd name="connsiteY3-48" fmla="*/ 124620 h 135375"/>
                <a:gd name="connsiteX4-49" fmla="*/ 10901 w 135521"/>
                <a:gd name="connsiteY4-50" fmla="*/ 0 h 135375"/>
                <a:gd name="connsiteX0-51" fmla="*/ 10901 w 135521"/>
                <a:gd name="connsiteY0-52" fmla="*/ 0 h 135375"/>
                <a:gd name="connsiteX1-53" fmla="*/ 39080 w 135521"/>
                <a:gd name="connsiteY1-54" fmla="*/ 101997 h 135375"/>
                <a:gd name="connsiteX2-55" fmla="*/ 135521 w 135521"/>
                <a:gd name="connsiteY2-56" fmla="*/ 124620 h 135375"/>
                <a:gd name="connsiteX3-57" fmla="*/ 10901 w 135521"/>
                <a:gd name="connsiteY3-58" fmla="*/ 124620 h 135375"/>
                <a:gd name="connsiteX4-59" fmla="*/ 10901 w 135521"/>
                <a:gd name="connsiteY4-60" fmla="*/ 0 h 1353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5521" h="135375">
                  <a:moveTo>
                    <a:pt x="10901" y="0"/>
                  </a:moveTo>
                  <a:lnTo>
                    <a:pt x="39080" y="101997"/>
                  </a:lnTo>
                  <a:lnTo>
                    <a:pt x="135521" y="124620"/>
                  </a:lnTo>
                  <a:cubicBezTo>
                    <a:pt x="114751" y="130772"/>
                    <a:pt x="31671" y="145390"/>
                    <a:pt x="10901" y="124620"/>
                  </a:cubicBezTo>
                  <a:cubicBezTo>
                    <a:pt x="-9869" y="103850"/>
                    <a:pt x="4220" y="20770"/>
                    <a:pt x="10901" y="0"/>
                  </a:cubicBezTo>
                  <a:close/>
                </a:path>
              </a:pathLst>
            </a:cu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grpSp>
        <p:nvGrpSpPr>
          <p:cNvPr id="16" name="组合 15"/>
          <p:cNvGrpSpPr/>
          <p:nvPr/>
        </p:nvGrpSpPr>
        <p:grpSpPr>
          <a:xfrm>
            <a:off x="3067050" y="392709"/>
            <a:ext cx="6057900" cy="739494"/>
            <a:chOff x="1524000" y="400931"/>
            <a:chExt cx="6057900" cy="739494"/>
          </a:xfrm>
        </p:grpSpPr>
        <p:sp>
          <p:nvSpPr>
            <p:cNvPr id="17" name="文本框 16"/>
            <p:cNvSpPr txBox="1"/>
            <p:nvPr/>
          </p:nvSpPr>
          <p:spPr>
            <a:xfrm>
              <a:off x="23241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18" name="文本框 17"/>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9" name="组合 18"/>
          <p:cNvGrpSpPr/>
          <p:nvPr/>
        </p:nvGrpSpPr>
        <p:grpSpPr>
          <a:xfrm>
            <a:off x="3125841" y="4581393"/>
            <a:ext cx="5999109" cy="1220554"/>
            <a:chOff x="874712" y="3325188"/>
            <a:chExt cx="5999109" cy="1220554"/>
          </a:xfrm>
        </p:grpSpPr>
        <p:sp>
          <p:nvSpPr>
            <p:cNvPr id="20" name="矩形 19"/>
            <p:cNvSpPr/>
            <p:nvPr/>
          </p:nvSpPr>
          <p:spPr>
            <a:xfrm>
              <a:off x="874712" y="3677812"/>
              <a:ext cx="5999109" cy="867930"/>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用户可以在投影仪或者计算机上进行演示也可以将演示文稿打印出来制作成胶片以便应用到更广泛的领域</a:t>
              </a:r>
              <a:r>
                <a:rPr lang="zh-CN" altLang="en-US" sz="1400" dirty="0">
                  <a:solidFill>
                    <a:prstClr val="white"/>
                  </a:solidFill>
                </a:rPr>
                <a:t>中用户可以在投影仪或者计算机上进行演示也可以将演示文稿打印出来制作成胶片以便应用到更广泛的领域中</a:t>
              </a:r>
              <a:endParaRPr lang="zh-CN" altLang="en-US" sz="1400" dirty="0">
                <a:solidFill>
                  <a:prstClr val="white"/>
                </a:solidFill>
              </a:endParaRPr>
            </a:p>
          </p:txBody>
        </p:sp>
        <p:sp>
          <p:nvSpPr>
            <p:cNvPr id="21" name="矩形 20"/>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sp>
        <p:nvSpPr>
          <p:cNvPr id="22" name="矩形 21"/>
          <p:cNvSpPr/>
          <p:nvPr/>
        </p:nvSpPr>
        <p:spPr>
          <a:xfrm>
            <a:off x="4982104" y="2486359"/>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effectLst/>
              <a:uLnTx/>
              <a:uFillTx/>
              <a:latin typeface="Arial" panose="020B0604020202020204"/>
              <a:ea typeface="微软雅黑" panose="020B0503020204020204" charset="-122"/>
              <a:cs typeface="+mn-cs"/>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p:cTn id="18" dur="500" fill="hold"/>
                                        <p:tgtEl>
                                          <p:spTgt spid="22"/>
                                        </p:tgtEl>
                                        <p:attrNameLst>
                                          <p:attrName>ppt_w</p:attrName>
                                        </p:attrNameLst>
                                      </p:cBhvr>
                                      <p:tavLst>
                                        <p:tav tm="0">
                                          <p:val>
                                            <p:fltVal val="0"/>
                                          </p:val>
                                        </p:tav>
                                        <p:tav tm="100000">
                                          <p:val>
                                            <p:strVal val="#ppt_w"/>
                                          </p:val>
                                        </p:tav>
                                      </p:tavLst>
                                    </p:anim>
                                    <p:anim calcmode="lin" valueType="num">
                                      <p:cBhvr>
                                        <p:cTn id="19" dur="500" fill="hold"/>
                                        <p:tgtEl>
                                          <p:spTgt spid="22"/>
                                        </p:tgtEl>
                                        <p:attrNameLst>
                                          <p:attrName>ppt_h</p:attrName>
                                        </p:attrNameLst>
                                      </p:cBhvr>
                                      <p:tavLst>
                                        <p:tav tm="0">
                                          <p:val>
                                            <p:fltVal val="0"/>
                                          </p:val>
                                        </p:tav>
                                        <p:tav tm="100000">
                                          <p:val>
                                            <p:strVal val="#ppt_h"/>
                                          </p:val>
                                        </p:tav>
                                      </p:tavLst>
                                    </p:anim>
                                    <p:animEffect transition="in" filter="fade">
                                      <p:cBhvr>
                                        <p:cTn id="20" dur="500"/>
                                        <p:tgtEl>
                                          <p:spTgt spid="22"/>
                                        </p:tgtEl>
                                      </p:cBhvr>
                                    </p:animEffect>
                                  </p:childTnLst>
                                </p:cTn>
                              </p:par>
                            </p:childTnLst>
                          </p:cTn>
                        </p:par>
                        <p:par>
                          <p:cTn id="21" fill="hold">
                            <p:stCondLst>
                              <p:cond delay="2000"/>
                            </p:stCondLst>
                            <p:childTnLst>
                              <p:par>
                                <p:cTn id="22" presetID="14" presetClass="entr" presetSubtype="10"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randombar(horizontal)">
                                      <p:cBhvr>
                                        <p:cTn id="2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918116" y="1519179"/>
            <a:ext cx="10399173" cy="4497943"/>
            <a:chOff x="2219325" y="842963"/>
            <a:chExt cx="7793038" cy="5156200"/>
          </a:xfrm>
        </p:grpSpPr>
        <p:cxnSp>
          <p:nvCxnSpPr>
            <p:cNvPr id="3074" name="MH_Other_1"/>
            <p:cNvCxnSpPr>
              <a:cxnSpLocks noChangeShapeType="1"/>
            </p:cNvCxnSpPr>
            <p:nvPr>
              <p:custDataLst>
                <p:tags r:id="rId1"/>
              </p:custDataLst>
            </p:nvPr>
          </p:nvCxnSpPr>
          <p:spPr bwMode="auto">
            <a:xfrm>
              <a:off x="2219325" y="842963"/>
              <a:ext cx="2757488" cy="0"/>
            </a:xfrm>
            <a:prstGeom prst="line">
              <a:avLst/>
            </a:prstGeom>
            <a:noFill/>
            <a:ln w="22225" algn="ctr">
              <a:solidFill>
                <a:schemeClr val="accent1">
                  <a:alpha val="7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75" name="MH_Other_2"/>
            <p:cNvCxnSpPr>
              <a:cxnSpLocks noChangeShapeType="1"/>
            </p:cNvCxnSpPr>
            <p:nvPr>
              <p:custDataLst>
                <p:tags r:id="rId2"/>
              </p:custDataLst>
            </p:nvPr>
          </p:nvCxnSpPr>
          <p:spPr bwMode="auto">
            <a:xfrm>
              <a:off x="7254875" y="5999163"/>
              <a:ext cx="2757488" cy="0"/>
            </a:xfrm>
            <a:prstGeom prst="line">
              <a:avLst/>
            </a:prstGeom>
            <a:noFill/>
            <a:ln w="22225" algn="ctr">
              <a:solidFill>
                <a:schemeClr val="accent1">
                  <a:alpha val="7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1" name="组合 10"/>
          <p:cNvGrpSpPr/>
          <p:nvPr/>
        </p:nvGrpSpPr>
        <p:grpSpPr>
          <a:xfrm>
            <a:off x="3067050" y="392709"/>
            <a:ext cx="6057900" cy="739494"/>
            <a:chOff x="1524000" y="400931"/>
            <a:chExt cx="6057900" cy="739494"/>
          </a:xfrm>
        </p:grpSpPr>
        <p:sp>
          <p:nvSpPr>
            <p:cNvPr id="13" name="文本框 12"/>
            <p:cNvSpPr txBox="1"/>
            <p:nvPr/>
          </p:nvSpPr>
          <p:spPr>
            <a:xfrm>
              <a:off x="23241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14" name="文本框 13"/>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5" name="组合 14"/>
          <p:cNvGrpSpPr/>
          <p:nvPr/>
        </p:nvGrpSpPr>
        <p:grpSpPr>
          <a:xfrm>
            <a:off x="931863" y="1620491"/>
            <a:ext cx="3538537" cy="962022"/>
            <a:chOff x="874712" y="3325188"/>
            <a:chExt cx="3538537" cy="962022"/>
          </a:xfrm>
        </p:grpSpPr>
        <p:sp>
          <p:nvSpPr>
            <p:cNvPr id="16" name="矩形 15"/>
            <p:cNvSpPr/>
            <p:nvPr/>
          </p:nvSpPr>
          <p:spPr>
            <a:xfrm>
              <a:off x="874712" y="3677812"/>
              <a:ext cx="353853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17" name="矩形 16"/>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18" name="组合 17"/>
          <p:cNvGrpSpPr/>
          <p:nvPr/>
        </p:nvGrpSpPr>
        <p:grpSpPr>
          <a:xfrm>
            <a:off x="7637646" y="4960712"/>
            <a:ext cx="3538537" cy="962022"/>
            <a:chOff x="874712" y="3325188"/>
            <a:chExt cx="3538537" cy="962022"/>
          </a:xfrm>
        </p:grpSpPr>
        <p:sp>
          <p:nvSpPr>
            <p:cNvPr id="19" name="矩形 18"/>
            <p:cNvSpPr/>
            <p:nvPr/>
          </p:nvSpPr>
          <p:spPr>
            <a:xfrm>
              <a:off x="874712" y="3677812"/>
              <a:ext cx="353853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0" name="矩形 19"/>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pic>
        <p:nvPicPr>
          <p:cNvPr id="7" name="图片占位符 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3439" r="13439"/>
          <a:stretch>
            <a:fillRect/>
          </a:stretch>
        </p:blipFill>
        <p:spPr/>
      </p:pic>
      <p:pic>
        <p:nvPicPr>
          <p:cNvPr id="9" name="图片占位符 8"/>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8805" r="8805"/>
          <a:stretch>
            <a:fillRect/>
          </a:stretch>
        </p:blipFill>
        <p:spPr/>
      </p:pic>
      <p:pic>
        <p:nvPicPr>
          <p:cNvPr id="8" name="图片占位符 7"/>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3452" r="3452"/>
          <a:stretch>
            <a:fillRect/>
          </a:stretch>
        </p:blipFill>
        <p:spPr/>
      </p:pic>
      <p:pic>
        <p:nvPicPr>
          <p:cNvPr id="10" name="图片占位符 9"/>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3576" r="13576"/>
          <a:stretch>
            <a:fillRect/>
          </a:stretch>
        </p:blipFill>
        <p:spPr/>
      </p:pic>
    </p:spTree>
    <p:custDataLst>
      <p:tags r:id="rId7"/>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randombar(horizontal)">
                                      <p:cBhvr>
                                        <p:cTn id="16" dur="500"/>
                                        <p:tgtEl>
                                          <p:spTgt spid="9"/>
                                        </p:tgtEl>
                                      </p:cBhvr>
                                    </p:animEffect>
                                  </p:childTnLst>
                                </p:cTn>
                              </p:par>
                            </p:childTnLst>
                          </p:cTn>
                        </p:par>
                        <p:par>
                          <p:cTn id="17" fill="hold">
                            <p:stCondLst>
                              <p:cond delay="1500"/>
                            </p:stCondLst>
                            <p:childTnLst>
                              <p:par>
                                <p:cTn id="18" presetID="14" presetClass="entr" presetSubtype="1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childTnLst>
                          </p:cTn>
                        </p:par>
                        <p:par>
                          <p:cTn id="21" fill="hold">
                            <p:stCondLst>
                              <p:cond delay="2000"/>
                            </p:stCondLst>
                            <p:childTnLst>
                              <p:par>
                                <p:cTn id="22" presetID="14" presetClass="entr" presetSubtype="1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randombar(horizontal)">
                                      <p:cBhvr>
                                        <p:cTn id="24" dur="500"/>
                                        <p:tgtEl>
                                          <p:spTgt spid="10"/>
                                        </p:tgtEl>
                                      </p:cBhvr>
                                    </p:animEffect>
                                  </p:childTnLst>
                                </p:cTn>
                              </p:par>
                            </p:childTnLst>
                          </p:cTn>
                        </p:par>
                        <p:par>
                          <p:cTn id="25" fill="hold">
                            <p:stCondLst>
                              <p:cond delay="2500"/>
                            </p:stCondLst>
                            <p:childTnLst>
                              <p:par>
                                <p:cTn id="26" presetID="14" presetClass="entr" presetSubtype="1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randombar(horizontal)">
                                      <p:cBhvr>
                                        <p:cTn id="28" dur="500"/>
                                        <p:tgtEl>
                                          <p:spTgt spid="2"/>
                                        </p:tgtEl>
                                      </p:cBhvr>
                                    </p:animEffect>
                                  </p:childTnLst>
                                </p:cTn>
                              </p:par>
                              <p:par>
                                <p:cTn id="29" presetID="14" presetClass="entr" presetSubtype="1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randombar(horizontal)">
                                      <p:cBhvr>
                                        <p:cTn id="31" dur="500"/>
                                        <p:tgtEl>
                                          <p:spTgt spid="18"/>
                                        </p:tgtEl>
                                      </p:cBhvr>
                                    </p:animEffect>
                                  </p:childTnLst>
                                </p:cTn>
                              </p:par>
                              <p:par>
                                <p:cTn id="32" presetID="14" presetClass="entr" presetSubtype="10"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randombar(horizontal)">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336462" y="2896542"/>
            <a:ext cx="2254528"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PART 02</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 name="文本框 3"/>
          <p:cNvSpPr txBox="1"/>
          <p:nvPr/>
        </p:nvSpPr>
        <p:spPr>
          <a:xfrm>
            <a:off x="1507912" y="3580972"/>
            <a:ext cx="4457700" cy="646331"/>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6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5" name="文本框 4"/>
          <p:cNvSpPr txBox="1"/>
          <p:nvPr/>
        </p:nvSpPr>
        <p:spPr>
          <a:xfrm>
            <a:off x="1369803" y="4203848"/>
            <a:ext cx="4886538" cy="47833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 or print the presentation and make it into a film to be used in a wider field</a:t>
            </a:r>
            <a:endPar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7" name="直接连接符 6"/>
          <p:cNvCxnSpPr/>
          <p:nvPr/>
        </p:nvCxnSpPr>
        <p:spPr>
          <a:xfrm>
            <a:off x="1492039" y="3671677"/>
            <a:ext cx="0" cy="38597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p:tgtEl>
                                          <p:spTgt spid="4"/>
                                        </p:tgtEl>
                                        <p:attrNameLst>
                                          <p:attrName>ppt_x</p:attrName>
                                        </p:attrNameLst>
                                      </p:cBhvr>
                                      <p:tavLst>
                                        <p:tav tm="0">
                                          <p:val>
                                            <p:strVal val="#ppt_x-#ppt_w*1.125000"/>
                                          </p:val>
                                        </p:tav>
                                        <p:tav tm="100000">
                                          <p:val>
                                            <p:strVal val="#ppt_x"/>
                                          </p:val>
                                        </p:tav>
                                      </p:tavLst>
                                    </p:anim>
                                    <p:animEffect transition="in" filter="wipe(right)">
                                      <p:cBhvr>
                                        <p:cTn id="17" dur="500"/>
                                        <p:tgtEl>
                                          <p:spTgt spid="4"/>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图片占位符 13"/>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16781" r="16781"/>
          <a:stretch>
            <a:fillRect/>
          </a:stretch>
        </p:blipFill>
        <p:spPr/>
      </p:pic>
      <p:grpSp>
        <p:nvGrpSpPr>
          <p:cNvPr id="2" name="组合 1"/>
          <p:cNvGrpSpPr/>
          <p:nvPr/>
        </p:nvGrpSpPr>
        <p:grpSpPr>
          <a:xfrm>
            <a:off x="4150515" y="2063750"/>
            <a:ext cx="3903670" cy="3463926"/>
            <a:chOff x="4379268" y="2127867"/>
            <a:chExt cx="3432288" cy="3045645"/>
          </a:xfrm>
        </p:grpSpPr>
        <p:cxnSp>
          <p:nvCxnSpPr>
            <p:cNvPr id="30" name="MH_Other_1"/>
            <p:cNvCxnSpPr/>
            <p:nvPr>
              <p:custDataLst>
                <p:tags r:id="rId2"/>
              </p:custDataLst>
            </p:nvPr>
          </p:nvCxnSpPr>
          <p:spPr>
            <a:xfrm flipH="1">
              <a:off x="7806708" y="4626414"/>
              <a:ext cx="4848" cy="547098"/>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9" name="MH_Other_2"/>
            <p:cNvCxnSpPr/>
            <p:nvPr>
              <p:custDataLst>
                <p:tags r:id="rId3"/>
              </p:custDataLst>
            </p:nvPr>
          </p:nvCxnSpPr>
          <p:spPr>
            <a:xfrm flipH="1">
              <a:off x="4379268" y="2127867"/>
              <a:ext cx="1090" cy="680987"/>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6" name="MH_Other_3"/>
            <p:cNvSpPr/>
            <p:nvPr>
              <p:custDataLst>
                <p:tags r:id="rId4"/>
              </p:custDataLst>
            </p:nvPr>
          </p:nvSpPr>
          <p:spPr bwMode="gray">
            <a:xfrm>
              <a:off x="4760810" y="2374647"/>
              <a:ext cx="1297781" cy="1345406"/>
            </a:xfrm>
            <a:custGeom>
              <a:avLst/>
              <a:gdLst>
                <a:gd name="T0" fmla="*/ 0 w 846"/>
                <a:gd name="T1" fmla="*/ 2354 h 875"/>
                <a:gd name="T2" fmla="*/ 1 w 846"/>
                <a:gd name="T3" fmla="*/ 2433 h 875"/>
                <a:gd name="T4" fmla="*/ 828 w 846"/>
                <a:gd name="T5" fmla="*/ 2433 h 875"/>
                <a:gd name="T6" fmla="*/ 2331 w 846"/>
                <a:gd name="T7" fmla="*/ 783 h 875"/>
                <a:gd name="T8" fmla="*/ 2331 w 846"/>
                <a:gd name="T9" fmla="*/ 0 h 875"/>
                <a:gd name="T10" fmla="*/ 0 w 846"/>
                <a:gd name="T11" fmla="*/ 2354 h 875"/>
                <a:gd name="T12" fmla="*/ 0 60000 65536"/>
                <a:gd name="T13" fmla="*/ 0 60000 65536"/>
                <a:gd name="T14" fmla="*/ 0 60000 65536"/>
                <a:gd name="T15" fmla="*/ 0 60000 65536"/>
                <a:gd name="T16" fmla="*/ 0 60000 65536"/>
                <a:gd name="T17" fmla="*/ 0 60000 65536"/>
                <a:gd name="T18" fmla="*/ 0 w 846"/>
                <a:gd name="T19" fmla="*/ 0 h 875"/>
                <a:gd name="T20" fmla="*/ 846 w 846"/>
                <a:gd name="T21" fmla="*/ 875 h 875"/>
              </a:gdLst>
              <a:ahLst/>
              <a:cxnLst>
                <a:cxn ang="T12">
                  <a:pos x="T0" y="T1"/>
                </a:cxn>
                <a:cxn ang="T13">
                  <a:pos x="T2" y="T3"/>
                </a:cxn>
                <a:cxn ang="T14">
                  <a:pos x="T4" y="T5"/>
                </a:cxn>
                <a:cxn ang="T15">
                  <a:pos x="T6" y="T7"/>
                </a:cxn>
                <a:cxn ang="T16">
                  <a:pos x="T8" y="T9"/>
                </a:cxn>
                <a:cxn ang="T17">
                  <a:pos x="T10" y="T11"/>
                </a:cxn>
              </a:cxnLst>
              <a:rect l="T18" t="T19" r="T20" b="T21"/>
              <a:pathLst>
                <a:path w="846" h="875">
                  <a:moveTo>
                    <a:pt x="0" y="846"/>
                  </a:moveTo>
                  <a:cubicBezTo>
                    <a:pt x="0" y="855"/>
                    <a:pt x="0" y="865"/>
                    <a:pt x="1" y="875"/>
                  </a:cubicBezTo>
                  <a:cubicBezTo>
                    <a:pt x="300" y="875"/>
                    <a:pt x="300" y="875"/>
                    <a:pt x="300" y="875"/>
                  </a:cubicBezTo>
                  <a:cubicBezTo>
                    <a:pt x="317" y="269"/>
                    <a:pt x="846" y="281"/>
                    <a:pt x="846" y="281"/>
                  </a:cubicBezTo>
                  <a:cubicBezTo>
                    <a:pt x="846" y="0"/>
                    <a:pt x="846" y="0"/>
                    <a:pt x="846" y="0"/>
                  </a:cubicBezTo>
                  <a:cubicBezTo>
                    <a:pt x="379" y="0"/>
                    <a:pt x="0" y="378"/>
                    <a:pt x="0" y="846"/>
                  </a:cubicBezTo>
                  <a:close/>
                </a:path>
              </a:pathLst>
            </a:custGeom>
            <a:solidFill>
              <a:schemeClr val="accent1">
                <a:alpha val="70000"/>
              </a:schemeClr>
            </a:solidFill>
            <a:ln w="1270" cap="flat" cmpd="sng">
              <a:noFill/>
              <a:prstDash val="solid"/>
              <a:miter lim="800000"/>
              <a:headEnd type="none" w="med" len="med"/>
              <a:tailEnd type="none" w="med" len="med"/>
            </a:ln>
          </p:spPr>
          <p:txBody>
            <a:bodyPr/>
            <a:lstStyle/>
            <a:p>
              <a:endParaRPr lang="zh-CN" altLang="en-US" sz="1350" dirty="0">
                <a:latin typeface="微软雅黑" panose="020B0503020204020204" charset="-122"/>
                <a:ea typeface="微软雅黑" panose="020B0503020204020204" charset="-122"/>
              </a:endParaRPr>
            </a:p>
          </p:txBody>
        </p:sp>
        <p:sp>
          <p:nvSpPr>
            <p:cNvPr id="17" name="MH_Other_4"/>
            <p:cNvSpPr/>
            <p:nvPr>
              <p:custDataLst>
                <p:tags r:id="rId5"/>
              </p:custDataLst>
            </p:nvPr>
          </p:nvSpPr>
          <p:spPr bwMode="gray">
            <a:xfrm rot="5235986" flipH="1">
              <a:off x="4475654" y="2329999"/>
              <a:ext cx="389334" cy="542925"/>
            </a:xfrm>
            <a:custGeom>
              <a:avLst/>
              <a:gdLst>
                <a:gd name="T0" fmla="*/ 0 w 618"/>
                <a:gd name="T1" fmla="*/ 0 h 654"/>
                <a:gd name="T2" fmla="*/ 2147483647 w 618"/>
                <a:gd name="T3" fmla="*/ 2147483647 h 654"/>
                <a:gd name="T4" fmla="*/ 0 60000 65536"/>
                <a:gd name="T5" fmla="*/ 0 60000 65536"/>
                <a:gd name="T6" fmla="*/ 0 w 618"/>
                <a:gd name="T7" fmla="*/ 0 h 654"/>
                <a:gd name="T8" fmla="*/ 618 w 618"/>
                <a:gd name="T9" fmla="*/ 654 h 654"/>
              </a:gdLst>
              <a:ahLst/>
              <a:cxnLst>
                <a:cxn ang="T4">
                  <a:pos x="T0" y="T1"/>
                </a:cxn>
                <a:cxn ang="T5">
                  <a:pos x="T2" y="T3"/>
                </a:cxn>
              </a:cxnLst>
              <a:rect l="T6" t="T7" r="T8" b="T9"/>
              <a:pathLst>
                <a:path w="618" h="654">
                  <a:moveTo>
                    <a:pt x="0" y="0"/>
                  </a:moveTo>
                  <a:cubicBezTo>
                    <a:pt x="0" y="0"/>
                    <a:pt x="486" y="192"/>
                    <a:pt x="618" y="654"/>
                  </a:cubicBezTo>
                </a:path>
              </a:pathLst>
            </a:custGeom>
            <a:noFill/>
            <a:ln w="25400" cap="flat">
              <a:solidFill>
                <a:schemeClr val="accent1"/>
              </a:solidFill>
              <a:prstDash val="solid"/>
              <a:miter lim="800000"/>
              <a:tailEnd type="triangle" w="med" len="lg"/>
            </a:ln>
            <a:extLst>
              <a:ext uri="{909E8E84-426E-40DD-AFC4-6F175D3DCCD1}">
                <a14:hiddenFill xmlns:a14="http://schemas.microsoft.com/office/drawing/2010/main">
                  <a:solidFill>
                    <a:srgbClr val="FFFFFF"/>
                  </a:solidFill>
                </a14:hiddenFill>
              </a:ext>
            </a:extLst>
          </p:spPr>
          <p:txBody>
            <a:bodyPr/>
            <a:lstStyle/>
            <a:p>
              <a:endParaRPr lang="zh-CN" altLang="en-US" sz="1350" dirty="0">
                <a:latin typeface="微软雅黑" panose="020B0503020204020204" charset="-122"/>
                <a:ea typeface="微软雅黑" panose="020B0503020204020204" charset="-122"/>
              </a:endParaRPr>
            </a:p>
          </p:txBody>
        </p:sp>
        <p:sp>
          <p:nvSpPr>
            <p:cNvPr id="5" name="MH_Other_5"/>
            <p:cNvSpPr/>
            <p:nvPr>
              <p:custDataLst>
                <p:tags r:id="rId6"/>
              </p:custDataLst>
            </p:nvPr>
          </p:nvSpPr>
          <p:spPr bwMode="gray">
            <a:xfrm>
              <a:off x="6065733" y="2374647"/>
              <a:ext cx="1302544" cy="1345406"/>
            </a:xfrm>
            <a:custGeom>
              <a:avLst/>
              <a:gdLst>
                <a:gd name="T0" fmla="*/ 0 w 845"/>
                <a:gd name="T1" fmla="*/ 0 h 875"/>
                <a:gd name="T2" fmla="*/ 0 w 845"/>
                <a:gd name="T3" fmla="*/ 783 h 875"/>
                <a:gd name="T4" fmla="*/ 1611 w 845"/>
                <a:gd name="T5" fmla="*/ 2433 h 875"/>
                <a:gd name="T6" fmla="*/ 2373 w 845"/>
                <a:gd name="T7" fmla="*/ 2433 h 875"/>
                <a:gd name="T8" fmla="*/ 2373 w 845"/>
                <a:gd name="T9" fmla="*/ 2354 h 875"/>
                <a:gd name="T10" fmla="*/ 0 w 845"/>
                <a:gd name="T11" fmla="*/ 0 h 875"/>
                <a:gd name="T12" fmla="*/ 0 60000 65536"/>
                <a:gd name="T13" fmla="*/ 0 60000 65536"/>
                <a:gd name="T14" fmla="*/ 0 60000 65536"/>
                <a:gd name="T15" fmla="*/ 0 60000 65536"/>
                <a:gd name="T16" fmla="*/ 0 60000 65536"/>
                <a:gd name="T17" fmla="*/ 0 60000 65536"/>
                <a:gd name="T18" fmla="*/ 0 w 845"/>
                <a:gd name="T19" fmla="*/ 0 h 875"/>
                <a:gd name="T20" fmla="*/ 845 w 845"/>
                <a:gd name="T21" fmla="*/ 875 h 875"/>
              </a:gdLst>
              <a:ahLst/>
              <a:cxnLst>
                <a:cxn ang="T12">
                  <a:pos x="T0" y="T1"/>
                </a:cxn>
                <a:cxn ang="T13">
                  <a:pos x="T2" y="T3"/>
                </a:cxn>
                <a:cxn ang="T14">
                  <a:pos x="T4" y="T5"/>
                </a:cxn>
                <a:cxn ang="T15">
                  <a:pos x="T6" y="T7"/>
                </a:cxn>
                <a:cxn ang="T16">
                  <a:pos x="T8" y="T9"/>
                </a:cxn>
                <a:cxn ang="T17">
                  <a:pos x="T10" y="T11"/>
                </a:cxn>
              </a:cxnLst>
              <a:rect l="T18" t="T19" r="T20" b="T21"/>
              <a:pathLst>
                <a:path w="845" h="875">
                  <a:moveTo>
                    <a:pt x="0" y="0"/>
                  </a:moveTo>
                  <a:cubicBezTo>
                    <a:pt x="0" y="281"/>
                    <a:pt x="0" y="281"/>
                    <a:pt x="0" y="281"/>
                  </a:cubicBezTo>
                  <a:cubicBezTo>
                    <a:pt x="605" y="336"/>
                    <a:pt x="573" y="875"/>
                    <a:pt x="573" y="875"/>
                  </a:cubicBezTo>
                  <a:cubicBezTo>
                    <a:pt x="845" y="875"/>
                    <a:pt x="845" y="875"/>
                    <a:pt x="845" y="875"/>
                  </a:cubicBezTo>
                  <a:cubicBezTo>
                    <a:pt x="845" y="865"/>
                    <a:pt x="845" y="856"/>
                    <a:pt x="845" y="846"/>
                  </a:cubicBezTo>
                  <a:cubicBezTo>
                    <a:pt x="845" y="379"/>
                    <a:pt x="467" y="0"/>
                    <a:pt x="0" y="0"/>
                  </a:cubicBezTo>
                  <a:close/>
                </a:path>
              </a:pathLst>
            </a:custGeom>
            <a:solidFill>
              <a:schemeClr val="bg1">
                <a:alpha val="70000"/>
              </a:schemeClr>
            </a:solidFill>
            <a:ln w="1270" cap="flat">
              <a:noFill/>
              <a:prstDash val="solid"/>
              <a:miter lim="800000"/>
            </a:ln>
          </p:spPr>
          <p:txBody>
            <a:bodyPr/>
            <a:lstStyle/>
            <a:p>
              <a:endParaRPr lang="zh-CN" altLang="en-US" sz="1350" dirty="0">
                <a:latin typeface="微软雅黑" panose="020B0503020204020204" charset="-122"/>
                <a:ea typeface="微软雅黑" panose="020B0503020204020204" charset="-122"/>
              </a:endParaRPr>
            </a:p>
          </p:txBody>
        </p:sp>
        <p:sp>
          <p:nvSpPr>
            <p:cNvPr id="7" name="MH_Other_6"/>
            <p:cNvSpPr/>
            <p:nvPr>
              <p:custDataLst>
                <p:tags r:id="rId7"/>
              </p:custDataLst>
            </p:nvPr>
          </p:nvSpPr>
          <p:spPr bwMode="gray">
            <a:xfrm>
              <a:off x="4760809" y="3723624"/>
              <a:ext cx="1301353" cy="1257300"/>
            </a:xfrm>
            <a:custGeom>
              <a:avLst/>
              <a:gdLst>
                <a:gd name="T0" fmla="*/ 833 w 846"/>
                <a:gd name="T1" fmla="*/ 0 h 817"/>
                <a:gd name="T2" fmla="*/ 0 w 846"/>
                <a:gd name="T3" fmla="*/ 0 h 817"/>
                <a:gd name="T4" fmla="*/ 2357 w 846"/>
                <a:gd name="T5" fmla="*/ 2280 h 817"/>
                <a:gd name="T6" fmla="*/ 2357 w 846"/>
                <a:gd name="T7" fmla="*/ 1479 h 817"/>
                <a:gd name="T8" fmla="*/ 833 w 846"/>
                <a:gd name="T9" fmla="*/ 0 h 817"/>
                <a:gd name="T10" fmla="*/ 0 60000 65536"/>
                <a:gd name="T11" fmla="*/ 0 60000 65536"/>
                <a:gd name="T12" fmla="*/ 0 60000 65536"/>
                <a:gd name="T13" fmla="*/ 0 60000 65536"/>
                <a:gd name="T14" fmla="*/ 0 60000 65536"/>
                <a:gd name="T15" fmla="*/ 0 w 846"/>
                <a:gd name="T16" fmla="*/ 0 h 817"/>
                <a:gd name="T17" fmla="*/ 846 w 846"/>
                <a:gd name="T18" fmla="*/ 817 h 817"/>
              </a:gdLst>
              <a:ahLst/>
              <a:cxnLst>
                <a:cxn ang="T10">
                  <a:pos x="T0" y="T1"/>
                </a:cxn>
                <a:cxn ang="T11">
                  <a:pos x="T2" y="T3"/>
                </a:cxn>
                <a:cxn ang="T12">
                  <a:pos x="T4" y="T5"/>
                </a:cxn>
                <a:cxn ang="T13">
                  <a:pos x="T6" y="T7"/>
                </a:cxn>
                <a:cxn ang="T14">
                  <a:pos x="T8" y="T9"/>
                </a:cxn>
              </a:cxnLst>
              <a:rect l="T15" t="T16" r="T17" b="T18"/>
              <a:pathLst>
                <a:path w="846" h="817">
                  <a:moveTo>
                    <a:pt x="299" y="0"/>
                  </a:moveTo>
                  <a:cubicBezTo>
                    <a:pt x="0" y="0"/>
                    <a:pt x="0" y="0"/>
                    <a:pt x="0" y="0"/>
                  </a:cubicBezTo>
                  <a:cubicBezTo>
                    <a:pt x="16" y="454"/>
                    <a:pt x="388" y="817"/>
                    <a:pt x="846" y="817"/>
                  </a:cubicBezTo>
                  <a:cubicBezTo>
                    <a:pt x="846" y="530"/>
                    <a:pt x="846" y="530"/>
                    <a:pt x="846" y="530"/>
                  </a:cubicBezTo>
                  <a:cubicBezTo>
                    <a:pt x="310" y="476"/>
                    <a:pt x="299" y="0"/>
                    <a:pt x="299" y="0"/>
                  </a:cubicBezTo>
                  <a:close/>
                </a:path>
              </a:pathLst>
            </a:custGeom>
            <a:solidFill>
              <a:schemeClr val="bg1">
                <a:alpha val="70000"/>
              </a:schemeClr>
            </a:solidFill>
            <a:ln w="1270" cap="flat" cmpd="sng">
              <a:noFill/>
              <a:prstDash val="solid"/>
              <a:miter lim="800000"/>
              <a:headEnd type="none" w="med" len="med"/>
              <a:tailEnd type="none" w="med" len="med"/>
            </a:ln>
          </p:spPr>
          <p:txBody>
            <a:bodyPr/>
            <a:lstStyle/>
            <a:p>
              <a:endParaRPr lang="zh-CN" altLang="en-US" sz="1350" dirty="0">
                <a:latin typeface="微软雅黑" panose="020B0503020204020204" charset="-122"/>
                <a:ea typeface="微软雅黑" panose="020B0503020204020204" charset="-122"/>
              </a:endParaRPr>
            </a:p>
          </p:txBody>
        </p:sp>
        <p:sp>
          <p:nvSpPr>
            <p:cNvPr id="4" name="MH_Other_7"/>
            <p:cNvSpPr/>
            <p:nvPr>
              <p:custDataLst>
                <p:tags r:id="rId8"/>
              </p:custDataLst>
            </p:nvPr>
          </p:nvSpPr>
          <p:spPr bwMode="gray">
            <a:xfrm>
              <a:off x="6068115" y="3723624"/>
              <a:ext cx="1300162" cy="1257300"/>
            </a:xfrm>
            <a:custGeom>
              <a:avLst/>
              <a:gdLst>
                <a:gd name="T0" fmla="*/ 1595 w 845"/>
                <a:gd name="T1" fmla="*/ 0 h 817"/>
                <a:gd name="T2" fmla="*/ 0 w 845"/>
                <a:gd name="T3" fmla="*/ 1479 h 817"/>
                <a:gd name="T4" fmla="*/ 0 w 845"/>
                <a:gd name="T5" fmla="*/ 2280 h 817"/>
                <a:gd name="T6" fmla="*/ 2356 w 845"/>
                <a:gd name="T7" fmla="*/ 0 h 817"/>
                <a:gd name="T8" fmla="*/ 1595 w 845"/>
                <a:gd name="T9" fmla="*/ 0 h 817"/>
                <a:gd name="T10" fmla="*/ 0 60000 65536"/>
                <a:gd name="T11" fmla="*/ 0 60000 65536"/>
                <a:gd name="T12" fmla="*/ 0 60000 65536"/>
                <a:gd name="T13" fmla="*/ 0 60000 65536"/>
                <a:gd name="T14" fmla="*/ 0 60000 65536"/>
                <a:gd name="T15" fmla="*/ 0 w 845"/>
                <a:gd name="T16" fmla="*/ 0 h 817"/>
                <a:gd name="T17" fmla="*/ 845 w 845"/>
                <a:gd name="T18" fmla="*/ 817 h 817"/>
              </a:gdLst>
              <a:ahLst/>
              <a:cxnLst>
                <a:cxn ang="T10">
                  <a:pos x="T0" y="T1"/>
                </a:cxn>
                <a:cxn ang="T11">
                  <a:pos x="T2" y="T3"/>
                </a:cxn>
                <a:cxn ang="T12">
                  <a:pos x="T4" y="T5"/>
                </a:cxn>
                <a:cxn ang="T13">
                  <a:pos x="T6" y="T7"/>
                </a:cxn>
                <a:cxn ang="T14">
                  <a:pos x="T8" y="T9"/>
                </a:cxn>
              </a:cxnLst>
              <a:rect l="T15" t="T16" r="T17" b="T18"/>
              <a:pathLst>
                <a:path w="845" h="817">
                  <a:moveTo>
                    <a:pt x="572" y="0"/>
                  </a:moveTo>
                  <a:cubicBezTo>
                    <a:pt x="517" y="536"/>
                    <a:pt x="0" y="530"/>
                    <a:pt x="0" y="530"/>
                  </a:cubicBezTo>
                  <a:cubicBezTo>
                    <a:pt x="0" y="817"/>
                    <a:pt x="0" y="817"/>
                    <a:pt x="0" y="817"/>
                  </a:cubicBezTo>
                  <a:cubicBezTo>
                    <a:pt x="457" y="817"/>
                    <a:pt x="830" y="454"/>
                    <a:pt x="845" y="0"/>
                  </a:cubicBezTo>
                  <a:lnTo>
                    <a:pt x="572" y="0"/>
                  </a:lnTo>
                  <a:close/>
                </a:path>
              </a:pathLst>
            </a:custGeom>
            <a:solidFill>
              <a:schemeClr val="accent1">
                <a:alpha val="70000"/>
              </a:schemeClr>
            </a:solidFill>
            <a:ln w="1270" cap="flat" cmpd="sng">
              <a:noFill/>
              <a:prstDash val="solid"/>
              <a:miter lim="800000"/>
              <a:headEnd type="none" w="med" len="med"/>
              <a:tailEnd type="none" w="med" len="med"/>
            </a:ln>
            <a:effectLst/>
          </p:spPr>
          <p:txBody>
            <a:bodyPr/>
            <a:lstStyle/>
            <a:p>
              <a:endParaRPr lang="zh-CN" altLang="en-US" sz="1350" dirty="0">
                <a:latin typeface="微软雅黑" panose="020B0503020204020204" charset="-122"/>
                <a:ea typeface="微软雅黑" panose="020B0503020204020204" charset="-122"/>
              </a:endParaRPr>
            </a:p>
          </p:txBody>
        </p:sp>
        <p:sp>
          <p:nvSpPr>
            <p:cNvPr id="20" name="MH_Other_8"/>
            <p:cNvSpPr/>
            <p:nvPr>
              <p:custDataLst>
                <p:tags r:id="rId9"/>
              </p:custDataLst>
            </p:nvPr>
          </p:nvSpPr>
          <p:spPr bwMode="gray">
            <a:xfrm rot="5235986" flipV="1">
              <a:off x="7284338" y="4413592"/>
              <a:ext cx="389334" cy="542925"/>
            </a:xfrm>
            <a:custGeom>
              <a:avLst/>
              <a:gdLst>
                <a:gd name="T0" fmla="*/ 0 w 618"/>
                <a:gd name="T1" fmla="*/ 0 h 654"/>
                <a:gd name="T2" fmla="*/ 2147483647 w 618"/>
                <a:gd name="T3" fmla="*/ 2147483647 h 654"/>
                <a:gd name="T4" fmla="*/ 0 60000 65536"/>
                <a:gd name="T5" fmla="*/ 0 60000 65536"/>
                <a:gd name="T6" fmla="*/ 0 w 618"/>
                <a:gd name="T7" fmla="*/ 0 h 654"/>
                <a:gd name="T8" fmla="*/ 618 w 618"/>
                <a:gd name="T9" fmla="*/ 654 h 654"/>
              </a:gdLst>
              <a:ahLst/>
              <a:cxnLst>
                <a:cxn ang="T4">
                  <a:pos x="T0" y="T1"/>
                </a:cxn>
                <a:cxn ang="T5">
                  <a:pos x="T2" y="T3"/>
                </a:cxn>
              </a:cxnLst>
              <a:rect l="T6" t="T7" r="T8" b="T9"/>
              <a:pathLst>
                <a:path w="618" h="654">
                  <a:moveTo>
                    <a:pt x="0" y="0"/>
                  </a:moveTo>
                  <a:cubicBezTo>
                    <a:pt x="0" y="0"/>
                    <a:pt x="486" y="192"/>
                    <a:pt x="618" y="654"/>
                  </a:cubicBezTo>
                </a:path>
              </a:pathLst>
            </a:custGeom>
            <a:noFill/>
            <a:ln w="25400" cap="flat">
              <a:solidFill>
                <a:schemeClr val="accent1"/>
              </a:solidFill>
              <a:prstDash val="solid"/>
              <a:miter lim="800000"/>
              <a:tailEnd type="triangle" w="med" len="lg"/>
            </a:ln>
            <a:extLst>
              <a:ext uri="{909E8E84-426E-40DD-AFC4-6F175D3DCCD1}">
                <a14:hiddenFill xmlns:a14="http://schemas.microsoft.com/office/drawing/2010/main">
                  <a:solidFill>
                    <a:srgbClr val="FFFFFF"/>
                  </a:solidFill>
                </a14:hiddenFill>
              </a:ext>
            </a:extLst>
          </p:spPr>
          <p:txBody>
            <a:bodyPr/>
            <a:lstStyle/>
            <a:p>
              <a:endParaRPr lang="zh-CN" altLang="en-US" sz="1350" dirty="0">
                <a:latin typeface="微软雅黑" panose="020B0503020204020204" charset="-122"/>
                <a:ea typeface="微软雅黑" panose="020B0503020204020204" charset="-122"/>
              </a:endParaRPr>
            </a:p>
          </p:txBody>
        </p:sp>
        <p:sp>
          <p:nvSpPr>
            <p:cNvPr id="11" name="MH_SubTitle_2"/>
            <p:cNvSpPr txBox="1">
              <a:spLocks noChangeArrowheads="1"/>
            </p:cNvSpPr>
            <p:nvPr>
              <p:custDataLst>
                <p:tags r:id="rId10"/>
              </p:custDataLst>
            </p:nvPr>
          </p:nvSpPr>
          <p:spPr bwMode="gray">
            <a:xfrm rot="8317307">
              <a:off x="5571124" y="3146831"/>
              <a:ext cx="1440000" cy="14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AEAEAE"/>
                  </a:solidFill>
                  <a:miter lim="800000"/>
                  <a:headEnd/>
                  <a:tailEnd/>
                </a14:hiddenLine>
              </a:ext>
            </a:extLst>
          </p:spPr>
          <p:txBody>
            <a:bodyPr spcFirstLastPara="1" wrap="square" lIns="0" tIns="0" rIns="0" bIns="0" numCol="1">
              <a:prstTxWarp prst="textArchUp">
                <a:avLst/>
              </a:prstTxWarp>
              <a:normAutofit/>
            </a:bodyPr>
            <a:lstStyle>
              <a:defPPr>
                <a:defRPr lang="zh-CN"/>
              </a:defPPr>
              <a:lvl1pPr algn="ctr" defTabSz="801370">
                <a:spcAft>
                  <a:spcPct val="40000"/>
                </a:spcAft>
                <a:defRPr b="1">
                  <a:solidFill>
                    <a:schemeClr val="bg1">
                      <a:lumMod val="50000"/>
                    </a:schemeClr>
                  </a:solidFill>
                  <a:latin typeface="微软雅黑" panose="020B0503020204020204" charset="-122"/>
                  <a:ea typeface="微软雅黑" panose="020B0503020204020204" charset="-122"/>
                  <a:cs typeface="Arial" panose="020B0604020202020204" pitchFamily="34" charset="0"/>
                </a:defRPr>
              </a:lvl1pPr>
              <a:lvl2pPr marL="742950" indent="-285750" defTabSz="801370">
                <a:defRPr>
                  <a:latin typeface="Arial" panose="020B0604020202020204" pitchFamily="34" charset="0"/>
                </a:defRPr>
              </a:lvl2pPr>
              <a:lvl3pPr marL="1143000" indent="-228600" defTabSz="801370">
                <a:defRPr>
                  <a:latin typeface="Arial" panose="020B0604020202020204" pitchFamily="34" charset="0"/>
                </a:defRPr>
              </a:lvl3pPr>
              <a:lvl4pPr marL="1600200" indent="-228600" defTabSz="801370">
                <a:defRPr>
                  <a:latin typeface="Arial" panose="020B0604020202020204" pitchFamily="34" charset="0"/>
                </a:defRPr>
              </a:lvl4pPr>
              <a:lvl5pPr marL="2057400" indent="-228600" defTabSz="801370">
                <a:defRPr>
                  <a:latin typeface="Arial" panose="020B0604020202020204" pitchFamily="34" charset="0"/>
                </a:defRPr>
              </a:lvl5pPr>
              <a:lvl6pPr marL="2514600" indent="-228600" defTabSz="801370" fontAlgn="base">
                <a:spcBef>
                  <a:spcPct val="0"/>
                </a:spcBef>
                <a:spcAft>
                  <a:spcPct val="0"/>
                </a:spcAft>
                <a:defRPr>
                  <a:latin typeface="Arial" panose="020B0604020202020204" pitchFamily="34" charset="0"/>
                </a:defRPr>
              </a:lvl6pPr>
              <a:lvl7pPr marL="2971800" indent="-228600" defTabSz="801370" fontAlgn="base">
                <a:spcBef>
                  <a:spcPct val="0"/>
                </a:spcBef>
                <a:spcAft>
                  <a:spcPct val="0"/>
                </a:spcAft>
                <a:defRPr>
                  <a:latin typeface="Arial" panose="020B0604020202020204" pitchFamily="34" charset="0"/>
                </a:defRPr>
              </a:lvl7pPr>
              <a:lvl8pPr marL="3429000" indent="-228600" defTabSz="801370" fontAlgn="base">
                <a:spcBef>
                  <a:spcPct val="0"/>
                </a:spcBef>
                <a:spcAft>
                  <a:spcPct val="0"/>
                </a:spcAft>
                <a:defRPr>
                  <a:latin typeface="Arial" panose="020B0604020202020204" pitchFamily="34" charset="0"/>
                </a:defRPr>
              </a:lvl8pPr>
              <a:lvl9pPr marL="3886200" indent="-228600" defTabSz="801370" fontAlgn="base">
                <a:spcBef>
                  <a:spcPct val="0"/>
                </a:spcBef>
                <a:spcAft>
                  <a:spcPct val="0"/>
                </a:spcAft>
                <a:defRPr>
                  <a:latin typeface="Arial" panose="020B0604020202020204" pitchFamily="34" charset="0"/>
                </a:defRPr>
              </a:lvl9pPr>
            </a:lstStyle>
            <a:p>
              <a:endParaRPr lang="en-US" altLang="zh-CN" sz="1600" noProof="1">
                <a:solidFill>
                  <a:srgbClr val="FFFFFF"/>
                </a:solidFill>
                <a:latin typeface="+mn-lt"/>
                <a:ea typeface="+mn-ea"/>
              </a:endParaRPr>
            </a:p>
          </p:txBody>
        </p:sp>
        <p:sp>
          <p:nvSpPr>
            <p:cNvPr id="22" name="MH_SubTitle_1"/>
            <p:cNvSpPr txBox="1">
              <a:spLocks noChangeArrowheads="1"/>
            </p:cNvSpPr>
            <p:nvPr>
              <p:custDataLst>
                <p:tags r:id="rId11"/>
              </p:custDataLst>
            </p:nvPr>
          </p:nvSpPr>
          <p:spPr bwMode="gray">
            <a:xfrm rot="18722312">
              <a:off x="5176255" y="2761785"/>
              <a:ext cx="1440000" cy="14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AEAEAE"/>
                  </a:solidFill>
                  <a:miter lim="800000"/>
                  <a:headEnd/>
                  <a:tailEnd/>
                </a14:hiddenLine>
              </a:ext>
            </a:extLst>
          </p:spPr>
          <p:txBody>
            <a:bodyPr spcFirstLastPara="1" wrap="square" lIns="0" tIns="0" rIns="0" bIns="0" numCol="1">
              <a:prstTxWarp prst="textArchUp">
                <a:avLst/>
              </a:prstTxWarp>
              <a:normAutofit/>
            </a:bodyPr>
            <a:lstStyle>
              <a:lvl1pPr defTabSz="801370">
                <a:defRPr>
                  <a:solidFill>
                    <a:schemeClr val="tx1"/>
                  </a:solidFill>
                  <a:latin typeface="Arial" panose="020B0604020202020204" pitchFamily="34" charset="0"/>
                </a:defRPr>
              </a:lvl1pPr>
              <a:lvl2pPr marL="742950" indent="-285750" defTabSz="801370">
                <a:defRPr>
                  <a:solidFill>
                    <a:schemeClr val="tx1"/>
                  </a:solidFill>
                  <a:latin typeface="Arial" panose="020B0604020202020204" pitchFamily="34" charset="0"/>
                </a:defRPr>
              </a:lvl2pPr>
              <a:lvl3pPr marL="1143000" indent="-228600" defTabSz="801370">
                <a:defRPr>
                  <a:solidFill>
                    <a:schemeClr val="tx1"/>
                  </a:solidFill>
                  <a:latin typeface="Arial" panose="020B0604020202020204" pitchFamily="34" charset="0"/>
                </a:defRPr>
              </a:lvl3pPr>
              <a:lvl4pPr marL="1600200" indent="-228600" defTabSz="801370">
                <a:defRPr>
                  <a:solidFill>
                    <a:schemeClr val="tx1"/>
                  </a:solidFill>
                  <a:latin typeface="Arial" panose="020B0604020202020204" pitchFamily="34" charset="0"/>
                </a:defRPr>
              </a:lvl4pPr>
              <a:lvl5pPr marL="2057400" indent="-228600" defTabSz="801370">
                <a:defRPr>
                  <a:solidFill>
                    <a:schemeClr val="tx1"/>
                  </a:solidFill>
                  <a:latin typeface="Arial" panose="020B0604020202020204" pitchFamily="34" charset="0"/>
                </a:defRPr>
              </a:lvl5pPr>
              <a:lvl6pPr marL="2514600" indent="-228600" defTabSz="801370" fontAlgn="base">
                <a:spcBef>
                  <a:spcPct val="0"/>
                </a:spcBef>
                <a:spcAft>
                  <a:spcPct val="0"/>
                </a:spcAft>
                <a:defRPr>
                  <a:solidFill>
                    <a:schemeClr val="tx1"/>
                  </a:solidFill>
                  <a:latin typeface="Arial" panose="020B0604020202020204" pitchFamily="34" charset="0"/>
                </a:defRPr>
              </a:lvl6pPr>
              <a:lvl7pPr marL="2971800" indent="-228600" defTabSz="801370" fontAlgn="base">
                <a:spcBef>
                  <a:spcPct val="0"/>
                </a:spcBef>
                <a:spcAft>
                  <a:spcPct val="0"/>
                </a:spcAft>
                <a:defRPr>
                  <a:solidFill>
                    <a:schemeClr val="tx1"/>
                  </a:solidFill>
                  <a:latin typeface="Arial" panose="020B0604020202020204" pitchFamily="34" charset="0"/>
                </a:defRPr>
              </a:lvl7pPr>
              <a:lvl8pPr marL="3429000" indent="-228600" defTabSz="801370" fontAlgn="base">
                <a:spcBef>
                  <a:spcPct val="0"/>
                </a:spcBef>
                <a:spcAft>
                  <a:spcPct val="0"/>
                </a:spcAft>
                <a:defRPr>
                  <a:solidFill>
                    <a:schemeClr val="tx1"/>
                  </a:solidFill>
                  <a:latin typeface="Arial" panose="020B0604020202020204" pitchFamily="34" charset="0"/>
                </a:defRPr>
              </a:lvl8pPr>
              <a:lvl9pPr marL="3886200" indent="-228600" defTabSz="801370" fontAlgn="base">
                <a:spcBef>
                  <a:spcPct val="0"/>
                </a:spcBef>
                <a:spcAft>
                  <a:spcPct val="0"/>
                </a:spcAft>
                <a:defRPr>
                  <a:solidFill>
                    <a:schemeClr val="tx1"/>
                  </a:solidFill>
                  <a:latin typeface="Arial" panose="020B0604020202020204" pitchFamily="34" charset="0"/>
                </a:defRPr>
              </a:lvl9pPr>
            </a:lstStyle>
            <a:p>
              <a:pPr algn="ctr">
                <a:spcAft>
                  <a:spcPct val="40000"/>
                </a:spcAft>
              </a:pPr>
              <a:endParaRPr lang="en-US" altLang="zh-CN" sz="1600" b="1" noProof="1">
                <a:solidFill>
                  <a:srgbClr val="FFFFFF"/>
                </a:solidFill>
                <a:latin typeface="+mn-lt"/>
                <a:cs typeface="Arial" panose="020B0604020202020204" pitchFamily="34" charset="0"/>
              </a:endParaRPr>
            </a:p>
          </p:txBody>
        </p:sp>
      </p:grpSp>
      <p:grpSp>
        <p:nvGrpSpPr>
          <p:cNvPr id="18" name="组合 17"/>
          <p:cNvGrpSpPr/>
          <p:nvPr/>
        </p:nvGrpSpPr>
        <p:grpSpPr>
          <a:xfrm>
            <a:off x="3067050" y="392709"/>
            <a:ext cx="6057900" cy="739494"/>
            <a:chOff x="1524000" y="400931"/>
            <a:chExt cx="6057900" cy="739494"/>
          </a:xfrm>
        </p:grpSpPr>
        <p:sp>
          <p:nvSpPr>
            <p:cNvPr id="19" name="文本框 18"/>
            <p:cNvSpPr txBox="1"/>
            <p:nvPr/>
          </p:nvSpPr>
          <p:spPr>
            <a:xfrm>
              <a:off x="23241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21" name="文本框 20"/>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23" name="组合 22"/>
          <p:cNvGrpSpPr/>
          <p:nvPr/>
        </p:nvGrpSpPr>
        <p:grpSpPr>
          <a:xfrm>
            <a:off x="1381024" y="1701190"/>
            <a:ext cx="2435438" cy="1479086"/>
            <a:chOff x="874713" y="3325188"/>
            <a:chExt cx="2435438" cy="1479086"/>
          </a:xfrm>
        </p:grpSpPr>
        <p:sp>
          <p:nvSpPr>
            <p:cNvPr id="24" name="矩形 23"/>
            <p:cNvSpPr/>
            <p:nvPr/>
          </p:nvSpPr>
          <p:spPr>
            <a:xfrm>
              <a:off x="874713" y="3677812"/>
              <a:ext cx="2435438" cy="1126462"/>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用户可以在投影仪或者计算机上进行演示也可以将演示文稿打印出来制作成胶片以便应用到更广泛的领域中</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5" name="矩形 24"/>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26" name="组合 25"/>
          <p:cNvGrpSpPr/>
          <p:nvPr/>
        </p:nvGrpSpPr>
        <p:grpSpPr>
          <a:xfrm>
            <a:off x="8311725" y="4470665"/>
            <a:ext cx="2435438" cy="1479086"/>
            <a:chOff x="874713" y="3325188"/>
            <a:chExt cx="2435438" cy="1479086"/>
          </a:xfrm>
        </p:grpSpPr>
        <p:sp>
          <p:nvSpPr>
            <p:cNvPr id="27" name="矩形 26"/>
            <p:cNvSpPr/>
            <p:nvPr/>
          </p:nvSpPr>
          <p:spPr>
            <a:xfrm>
              <a:off x="874713" y="3677812"/>
              <a:ext cx="2435438" cy="1126462"/>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用户可以在投影仪或者计算机上进行演示也可以将演示文稿打印出来制作成胶片以便应用到更广泛的领域中</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8" name="矩形 27"/>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spTree>
    <p:custDataLst>
      <p:tags r:id="rId12"/>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1000"/>
                            </p:stCondLst>
                            <p:childTnLst>
                              <p:par>
                                <p:cTn id="21" presetID="2" presetClass="entr" presetSubtype="8"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0-#ppt_w/2"/>
                                          </p:val>
                                        </p:tav>
                                        <p:tav tm="100000">
                                          <p:val>
                                            <p:strVal val="#ppt_x"/>
                                          </p:val>
                                        </p:tav>
                                      </p:tavLst>
                                    </p:anim>
                                    <p:anim calcmode="lin" valueType="num">
                                      <p:cBhvr additive="base">
                                        <p:cTn id="24" dur="500" fill="hold"/>
                                        <p:tgtEl>
                                          <p:spTgt spid="23"/>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1+#ppt_w/2"/>
                                          </p:val>
                                        </p:tav>
                                        <p:tav tm="100000">
                                          <p:val>
                                            <p:strVal val="#ppt_x"/>
                                          </p:val>
                                        </p:tav>
                                      </p:tavLst>
                                    </p:anim>
                                    <p:anim calcmode="lin" valueType="num">
                                      <p:cBhvr additive="base">
                                        <p:cTn id="2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2705102" y="2724186"/>
            <a:ext cx="6781798" cy="2260980"/>
            <a:chOff x="2071689" y="2513013"/>
            <a:chExt cx="8048624" cy="2683326"/>
          </a:xfrm>
        </p:grpSpPr>
        <p:sp>
          <p:nvSpPr>
            <p:cNvPr id="2051" name="MH_Other_1"/>
            <p:cNvSpPr/>
            <p:nvPr>
              <p:custDataLst>
                <p:tags r:id="rId1"/>
              </p:custDataLst>
            </p:nvPr>
          </p:nvSpPr>
          <p:spPr bwMode="auto">
            <a:xfrm>
              <a:off x="4024314" y="3116263"/>
              <a:ext cx="2033587" cy="2057400"/>
            </a:xfrm>
            <a:custGeom>
              <a:avLst/>
              <a:gdLst>
                <a:gd name="T0" fmla="*/ 2147483646 w 1578"/>
                <a:gd name="T1" fmla="*/ 0 h 1598"/>
                <a:gd name="T2" fmla="*/ 2147483646 w 1578"/>
                <a:gd name="T3" fmla="*/ 0 h 1598"/>
                <a:gd name="T4" fmla="*/ 2147483646 w 1578"/>
                <a:gd name="T5" fmla="*/ 0 h 1598"/>
                <a:gd name="T6" fmla="*/ 2147483646 w 1578"/>
                <a:gd name="T7" fmla="*/ 2147483646 h 1598"/>
                <a:gd name="T8" fmla="*/ 2147483646 w 1578"/>
                <a:gd name="T9" fmla="*/ 2147483646 h 1598"/>
                <a:gd name="T10" fmla="*/ 2147483646 w 1578"/>
                <a:gd name="T11" fmla="*/ 2147483646 h 1598"/>
                <a:gd name="T12" fmla="*/ 2147483646 w 1578"/>
                <a:gd name="T13" fmla="*/ 2147483646 h 1598"/>
                <a:gd name="T14" fmla="*/ 2147483646 w 1578"/>
                <a:gd name="T15" fmla="*/ 2147483646 h 1598"/>
                <a:gd name="T16" fmla="*/ 2147483646 w 1578"/>
                <a:gd name="T17" fmla="*/ 2147483646 h 1598"/>
                <a:gd name="T18" fmla="*/ 2147483646 w 1578"/>
                <a:gd name="T19" fmla="*/ 2147483646 h 1598"/>
                <a:gd name="T20" fmla="*/ 2147483646 w 1578"/>
                <a:gd name="T21" fmla="*/ 2147483646 h 1598"/>
                <a:gd name="T22" fmla="*/ 2147483646 w 1578"/>
                <a:gd name="T23" fmla="*/ 2147483646 h 1598"/>
                <a:gd name="T24" fmla="*/ 2147483646 w 1578"/>
                <a:gd name="T25" fmla="*/ 2147483646 h 1598"/>
                <a:gd name="T26" fmla="*/ 0 w 1578"/>
                <a:gd name="T27" fmla="*/ 2147483646 h 1598"/>
                <a:gd name="T28" fmla="*/ 0 w 1578"/>
                <a:gd name="T29" fmla="*/ 2147483646 h 1598"/>
                <a:gd name="T30" fmla="*/ 0 w 1578"/>
                <a:gd name="T31" fmla="*/ 2147483646 h 1598"/>
                <a:gd name="T32" fmla="*/ 2147483646 w 1578"/>
                <a:gd name="T33" fmla="*/ 2147483646 h 1598"/>
                <a:gd name="T34" fmla="*/ 2147483646 w 1578"/>
                <a:gd name="T35" fmla="*/ 2147483646 h 1598"/>
                <a:gd name="T36" fmla="*/ 2147483646 w 1578"/>
                <a:gd name="T37" fmla="*/ 2147483646 h 1598"/>
                <a:gd name="T38" fmla="*/ 2147483646 w 1578"/>
                <a:gd name="T39" fmla="*/ 2147483646 h 1598"/>
                <a:gd name="T40" fmla="*/ 2147483646 w 1578"/>
                <a:gd name="T41" fmla="*/ 2147483646 h 1598"/>
                <a:gd name="T42" fmla="*/ 2147483646 w 1578"/>
                <a:gd name="T43" fmla="*/ 2147483646 h 1598"/>
                <a:gd name="T44" fmla="*/ 2147483646 w 1578"/>
                <a:gd name="T45" fmla="*/ 2147483646 h 1598"/>
                <a:gd name="T46" fmla="*/ 2147483646 w 1578"/>
                <a:gd name="T47" fmla="*/ 2147483646 h 1598"/>
                <a:gd name="T48" fmla="*/ 2147483646 w 1578"/>
                <a:gd name="T49" fmla="*/ 2147483646 h 1598"/>
                <a:gd name="T50" fmla="*/ 2147483646 w 1578"/>
                <a:gd name="T51" fmla="*/ 2147483646 h 1598"/>
                <a:gd name="T52" fmla="*/ 2147483646 w 1578"/>
                <a:gd name="T53" fmla="*/ 2147483646 h 1598"/>
                <a:gd name="T54" fmla="*/ 2147483646 w 1578"/>
                <a:gd name="T55" fmla="*/ 2147483646 h 1598"/>
                <a:gd name="T56" fmla="*/ 2147483646 w 1578"/>
                <a:gd name="T57" fmla="*/ 2147483646 h 1598"/>
                <a:gd name="T58" fmla="*/ 2147483646 w 1578"/>
                <a:gd name="T59" fmla="*/ 2147483646 h 1598"/>
                <a:gd name="T60" fmla="*/ 2147483646 w 1578"/>
                <a:gd name="T61" fmla="*/ 2147483646 h 1598"/>
                <a:gd name="T62" fmla="*/ 2147483646 w 1578"/>
                <a:gd name="T63" fmla="*/ 2147483646 h 1598"/>
                <a:gd name="T64" fmla="*/ 2147483646 w 1578"/>
                <a:gd name="T65" fmla="*/ 2147483646 h 1598"/>
                <a:gd name="T66" fmla="*/ 2147483646 w 1578"/>
                <a:gd name="T67" fmla="*/ 2147483646 h 1598"/>
                <a:gd name="T68" fmla="*/ 2147483646 w 1578"/>
                <a:gd name="T69" fmla="*/ 2147483646 h 1598"/>
                <a:gd name="T70" fmla="*/ 2147483646 w 1578"/>
                <a:gd name="T71" fmla="*/ 2147483646 h 1598"/>
                <a:gd name="T72" fmla="*/ 2147483646 w 1578"/>
                <a:gd name="T73" fmla="*/ 2147483646 h 1598"/>
                <a:gd name="T74" fmla="*/ 2147483646 w 1578"/>
                <a:gd name="T75" fmla="*/ 2147483646 h 1598"/>
                <a:gd name="T76" fmla="*/ 2147483646 w 1578"/>
                <a:gd name="T77" fmla="*/ 2147483646 h 1598"/>
                <a:gd name="T78" fmla="*/ 2147483646 w 1578"/>
                <a:gd name="T79" fmla="*/ 2147483646 h 1598"/>
                <a:gd name="T80" fmla="*/ 2147483646 w 1578"/>
                <a:gd name="T81" fmla="*/ 2147483646 h 1598"/>
                <a:gd name="T82" fmla="*/ 2147483646 w 1578"/>
                <a:gd name="T83" fmla="*/ 2147483646 h 1598"/>
                <a:gd name="T84" fmla="*/ 2147483646 w 1578"/>
                <a:gd name="T85" fmla="*/ 2147483646 h 1598"/>
                <a:gd name="T86" fmla="*/ 2147483646 w 1578"/>
                <a:gd name="T87" fmla="*/ 2147483646 h 1598"/>
                <a:gd name="T88" fmla="*/ 2147483646 w 1578"/>
                <a:gd name="T89" fmla="*/ 2147483646 h 1598"/>
                <a:gd name="T90" fmla="*/ 2147483646 w 1578"/>
                <a:gd name="T91" fmla="*/ 2147483646 h 1598"/>
                <a:gd name="T92" fmla="*/ 2147483646 w 1578"/>
                <a:gd name="T93" fmla="*/ 2147483646 h 1598"/>
                <a:gd name="T94" fmla="*/ 2147483646 w 1578"/>
                <a:gd name="T95" fmla="*/ 2147483646 h 1598"/>
                <a:gd name="T96" fmla="*/ 2147483646 w 1578"/>
                <a:gd name="T97" fmla="*/ 2147483646 h 1598"/>
                <a:gd name="T98" fmla="*/ 2147483646 w 1578"/>
                <a:gd name="T99" fmla="*/ 2147483646 h 1598"/>
                <a:gd name="T100" fmla="*/ 2147483646 w 1578"/>
                <a:gd name="T101" fmla="*/ 2147483646 h 1598"/>
                <a:gd name="T102" fmla="*/ 2147483646 w 1578"/>
                <a:gd name="T103" fmla="*/ 2147483646 h 1598"/>
                <a:gd name="T104" fmla="*/ 2147483646 w 1578"/>
                <a:gd name="T105" fmla="*/ 2147483646 h 1598"/>
                <a:gd name="T106" fmla="*/ 2147483646 w 1578"/>
                <a:gd name="T107" fmla="*/ 0 h 1598"/>
                <a:gd name="T108" fmla="*/ 2147483646 w 1578"/>
                <a:gd name="T109" fmla="*/ 0 h 1598"/>
                <a:gd name="T110" fmla="*/ 2147483646 w 1578"/>
                <a:gd name="T111" fmla="*/ 0 h 159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578" h="1598">
                  <a:moveTo>
                    <a:pt x="1472" y="0"/>
                  </a:moveTo>
                  <a:lnTo>
                    <a:pt x="104" y="0"/>
                  </a:lnTo>
                  <a:lnTo>
                    <a:pt x="88" y="2"/>
                  </a:lnTo>
                  <a:lnTo>
                    <a:pt x="74" y="4"/>
                  </a:lnTo>
                  <a:lnTo>
                    <a:pt x="60" y="8"/>
                  </a:lnTo>
                  <a:lnTo>
                    <a:pt x="48" y="12"/>
                  </a:lnTo>
                  <a:lnTo>
                    <a:pt x="36" y="18"/>
                  </a:lnTo>
                  <a:lnTo>
                    <a:pt x="26" y="26"/>
                  </a:lnTo>
                  <a:lnTo>
                    <a:pt x="18" y="36"/>
                  </a:lnTo>
                  <a:lnTo>
                    <a:pt x="12" y="46"/>
                  </a:lnTo>
                  <a:lnTo>
                    <a:pt x="6" y="56"/>
                  </a:lnTo>
                  <a:lnTo>
                    <a:pt x="2" y="68"/>
                  </a:lnTo>
                  <a:lnTo>
                    <a:pt x="0" y="80"/>
                  </a:lnTo>
                  <a:lnTo>
                    <a:pt x="0" y="94"/>
                  </a:lnTo>
                  <a:lnTo>
                    <a:pt x="0" y="106"/>
                  </a:lnTo>
                  <a:lnTo>
                    <a:pt x="4" y="120"/>
                  </a:lnTo>
                  <a:lnTo>
                    <a:pt x="8" y="136"/>
                  </a:lnTo>
                  <a:lnTo>
                    <a:pt x="14" y="150"/>
                  </a:lnTo>
                  <a:lnTo>
                    <a:pt x="714" y="1538"/>
                  </a:lnTo>
                  <a:lnTo>
                    <a:pt x="722" y="1552"/>
                  </a:lnTo>
                  <a:lnTo>
                    <a:pt x="730" y="1564"/>
                  </a:lnTo>
                  <a:lnTo>
                    <a:pt x="738" y="1574"/>
                  </a:lnTo>
                  <a:lnTo>
                    <a:pt x="748" y="1582"/>
                  </a:lnTo>
                  <a:lnTo>
                    <a:pt x="758" y="1588"/>
                  </a:lnTo>
                  <a:lnTo>
                    <a:pt x="768" y="1594"/>
                  </a:lnTo>
                  <a:lnTo>
                    <a:pt x="778" y="1596"/>
                  </a:lnTo>
                  <a:lnTo>
                    <a:pt x="788" y="1598"/>
                  </a:lnTo>
                  <a:lnTo>
                    <a:pt x="800" y="1596"/>
                  </a:lnTo>
                  <a:lnTo>
                    <a:pt x="810" y="1594"/>
                  </a:lnTo>
                  <a:lnTo>
                    <a:pt x="820" y="1588"/>
                  </a:lnTo>
                  <a:lnTo>
                    <a:pt x="830" y="1582"/>
                  </a:lnTo>
                  <a:lnTo>
                    <a:pt x="838" y="1574"/>
                  </a:lnTo>
                  <a:lnTo>
                    <a:pt x="848" y="1564"/>
                  </a:lnTo>
                  <a:lnTo>
                    <a:pt x="856" y="1552"/>
                  </a:lnTo>
                  <a:lnTo>
                    <a:pt x="864" y="1538"/>
                  </a:lnTo>
                  <a:lnTo>
                    <a:pt x="1564" y="140"/>
                  </a:lnTo>
                  <a:lnTo>
                    <a:pt x="1570" y="126"/>
                  </a:lnTo>
                  <a:lnTo>
                    <a:pt x="1574" y="112"/>
                  </a:lnTo>
                  <a:lnTo>
                    <a:pt x="1578" y="98"/>
                  </a:lnTo>
                  <a:lnTo>
                    <a:pt x="1578" y="84"/>
                  </a:lnTo>
                  <a:lnTo>
                    <a:pt x="1578" y="72"/>
                  </a:lnTo>
                  <a:lnTo>
                    <a:pt x="1576" y="60"/>
                  </a:lnTo>
                  <a:lnTo>
                    <a:pt x="1572" y="50"/>
                  </a:lnTo>
                  <a:lnTo>
                    <a:pt x="1566" y="40"/>
                  </a:lnTo>
                  <a:lnTo>
                    <a:pt x="1560" y="32"/>
                  </a:lnTo>
                  <a:lnTo>
                    <a:pt x="1552" y="24"/>
                  </a:lnTo>
                  <a:lnTo>
                    <a:pt x="1542" y="16"/>
                  </a:lnTo>
                  <a:lnTo>
                    <a:pt x="1530" y="10"/>
                  </a:lnTo>
                  <a:lnTo>
                    <a:pt x="1518" y="6"/>
                  </a:lnTo>
                  <a:lnTo>
                    <a:pt x="1504" y="4"/>
                  </a:lnTo>
                  <a:lnTo>
                    <a:pt x="1490" y="0"/>
                  </a:lnTo>
                  <a:lnTo>
                    <a:pt x="1472" y="0"/>
                  </a:lnTo>
                  <a:close/>
                </a:path>
              </a:pathLst>
            </a:custGeom>
            <a:solidFill>
              <a:schemeClr val="accent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52" name="MH_Other_2"/>
            <p:cNvSpPr/>
            <p:nvPr>
              <p:custDataLst>
                <p:tags r:id="rId2"/>
              </p:custDataLst>
            </p:nvPr>
          </p:nvSpPr>
          <p:spPr bwMode="auto">
            <a:xfrm>
              <a:off x="2071689" y="2513013"/>
              <a:ext cx="2046287" cy="2055812"/>
            </a:xfrm>
            <a:custGeom>
              <a:avLst/>
              <a:gdLst>
                <a:gd name="T0" fmla="*/ 2147483646 w 1588"/>
                <a:gd name="T1" fmla="*/ 2147483646 h 1596"/>
                <a:gd name="T2" fmla="*/ 2147483646 w 1588"/>
                <a:gd name="T3" fmla="*/ 2147483646 h 1596"/>
                <a:gd name="T4" fmla="*/ 2147483646 w 1588"/>
                <a:gd name="T5" fmla="*/ 2147483646 h 1596"/>
                <a:gd name="T6" fmla="*/ 2147483646 w 1588"/>
                <a:gd name="T7" fmla="*/ 2147483646 h 1596"/>
                <a:gd name="T8" fmla="*/ 2147483646 w 1588"/>
                <a:gd name="T9" fmla="*/ 2147483646 h 1596"/>
                <a:gd name="T10" fmla="*/ 2147483646 w 1588"/>
                <a:gd name="T11" fmla="*/ 2147483646 h 1596"/>
                <a:gd name="T12" fmla="*/ 2147483646 w 1588"/>
                <a:gd name="T13" fmla="*/ 2147483646 h 1596"/>
                <a:gd name="T14" fmla="*/ 2147483646 w 1588"/>
                <a:gd name="T15" fmla="*/ 2147483646 h 1596"/>
                <a:gd name="T16" fmla="*/ 2147483646 w 1588"/>
                <a:gd name="T17" fmla="*/ 2147483646 h 1596"/>
                <a:gd name="T18" fmla="*/ 2147483646 w 1588"/>
                <a:gd name="T19" fmla="*/ 2147483646 h 1596"/>
                <a:gd name="T20" fmla="*/ 2147483646 w 1588"/>
                <a:gd name="T21" fmla="*/ 2147483646 h 1596"/>
                <a:gd name="T22" fmla="*/ 2147483646 w 1588"/>
                <a:gd name="T23" fmla="*/ 2147483646 h 1596"/>
                <a:gd name="T24" fmla="*/ 2147483646 w 1588"/>
                <a:gd name="T25" fmla="*/ 2147483646 h 1596"/>
                <a:gd name="T26" fmla="*/ 2147483646 w 1588"/>
                <a:gd name="T27" fmla="*/ 2147483646 h 1596"/>
                <a:gd name="T28" fmla="*/ 2147483646 w 1588"/>
                <a:gd name="T29" fmla="*/ 2147483646 h 1596"/>
                <a:gd name="T30" fmla="*/ 2147483646 w 1588"/>
                <a:gd name="T31" fmla="*/ 2147483646 h 1596"/>
                <a:gd name="T32" fmla="*/ 2147483646 w 1588"/>
                <a:gd name="T33" fmla="*/ 2147483646 h 1596"/>
                <a:gd name="T34" fmla="*/ 2147483646 w 1588"/>
                <a:gd name="T35" fmla="*/ 2147483646 h 1596"/>
                <a:gd name="T36" fmla="*/ 2147483646 w 1588"/>
                <a:gd name="T37" fmla="*/ 2147483646 h 1596"/>
                <a:gd name="T38" fmla="*/ 2147483646 w 1588"/>
                <a:gd name="T39" fmla="*/ 2147483646 h 1596"/>
                <a:gd name="T40" fmla="*/ 2147483646 w 1588"/>
                <a:gd name="T41" fmla="*/ 2147483646 h 1596"/>
                <a:gd name="T42" fmla="*/ 2147483646 w 1588"/>
                <a:gd name="T43" fmla="*/ 2147483646 h 1596"/>
                <a:gd name="T44" fmla="*/ 2147483646 w 1588"/>
                <a:gd name="T45" fmla="*/ 2147483646 h 1596"/>
                <a:gd name="T46" fmla="*/ 2147483646 w 1588"/>
                <a:gd name="T47" fmla="*/ 2147483646 h 1596"/>
                <a:gd name="T48" fmla="*/ 2147483646 w 1588"/>
                <a:gd name="T49" fmla="*/ 2147483646 h 1596"/>
                <a:gd name="T50" fmla="*/ 2147483646 w 1588"/>
                <a:gd name="T51" fmla="*/ 2147483646 h 1596"/>
                <a:gd name="T52" fmla="*/ 2147483646 w 1588"/>
                <a:gd name="T53" fmla="*/ 2147483646 h 1596"/>
                <a:gd name="T54" fmla="*/ 2147483646 w 1588"/>
                <a:gd name="T55" fmla="*/ 0 h 1596"/>
                <a:gd name="T56" fmla="*/ 2147483646 w 1588"/>
                <a:gd name="T57" fmla="*/ 0 h 1596"/>
                <a:gd name="T58" fmla="*/ 2147483646 w 1588"/>
                <a:gd name="T59" fmla="*/ 0 h 1596"/>
                <a:gd name="T60" fmla="*/ 2147483646 w 1588"/>
                <a:gd name="T61" fmla="*/ 2147483646 h 1596"/>
                <a:gd name="T62" fmla="*/ 2147483646 w 1588"/>
                <a:gd name="T63" fmla="*/ 2147483646 h 1596"/>
                <a:gd name="T64" fmla="*/ 2147483646 w 1588"/>
                <a:gd name="T65" fmla="*/ 2147483646 h 1596"/>
                <a:gd name="T66" fmla="*/ 2147483646 w 1588"/>
                <a:gd name="T67" fmla="*/ 2147483646 h 1596"/>
                <a:gd name="T68" fmla="*/ 2147483646 w 1588"/>
                <a:gd name="T69" fmla="*/ 2147483646 h 1596"/>
                <a:gd name="T70" fmla="*/ 2147483646 w 1588"/>
                <a:gd name="T71" fmla="*/ 2147483646 h 1596"/>
                <a:gd name="T72" fmla="*/ 2147483646 w 1588"/>
                <a:gd name="T73" fmla="*/ 2147483646 h 1596"/>
                <a:gd name="T74" fmla="*/ 2147483646 w 1588"/>
                <a:gd name="T75" fmla="*/ 2147483646 h 1596"/>
                <a:gd name="T76" fmla="*/ 2147483646 w 1588"/>
                <a:gd name="T77" fmla="*/ 2147483646 h 1596"/>
                <a:gd name="T78" fmla="*/ 2147483646 w 1588"/>
                <a:gd name="T79" fmla="*/ 2147483646 h 1596"/>
                <a:gd name="T80" fmla="*/ 2147483646 w 1588"/>
                <a:gd name="T81" fmla="*/ 2147483646 h 1596"/>
                <a:gd name="T82" fmla="*/ 0 w 1588"/>
                <a:gd name="T83" fmla="*/ 2147483646 h 1596"/>
                <a:gd name="T84" fmla="*/ 0 w 1588"/>
                <a:gd name="T85" fmla="*/ 2147483646 h 1596"/>
                <a:gd name="T86" fmla="*/ 0 w 1588"/>
                <a:gd name="T87" fmla="*/ 2147483646 h 1596"/>
                <a:gd name="T88" fmla="*/ 2147483646 w 1588"/>
                <a:gd name="T89" fmla="*/ 2147483646 h 1596"/>
                <a:gd name="T90" fmla="*/ 2147483646 w 1588"/>
                <a:gd name="T91" fmla="*/ 2147483646 h 1596"/>
                <a:gd name="T92" fmla="*/ 2147483646 w 1588"/>
                <a:gd name="T93" fmla="*/ 2147483646 h 1596"/>
                <a:gd name="T94" fmla="*/ 2147483646 w 1588"/>
                <a:gd name="T95" fmla="*/ 2147483646 h 1596"/>
                <a:gd name="T96" fmla="*/ 2147483646 w 1588"/>
                <a:gd name="T97" fmla="*/ 2147483646 h 1596"/>
                <a:gd name="T98" fmla="*/ 2147483646 w 1588"/>
                <a:gd name="T99" fmla="*/ 2147483646 h 1596"/>
                <a:gd name="T100" fmla="*/ 2147483646 w 1588"/>
                <a:gd name="T101" fmla="*/ 2147483646 h 1596"/>
                <a:gd name="T102" fmla="*/ 2147483646 w 1588"/>
                <a:gd name="T103" fmla="*/ 2147483646 h 1596"/>
                <a:gd name="T104" fmla="*/ 2147483646 w 1588"/>
                <a:gd name="T105" fmla="*/ 2147483646 h 1596"/>
                <a:gd name="T106" fmla="*/ 2147483646 w 1588"/>
                <a:gd name="T107" fmla="*/ 2147483646 h 1596"/>
                <a:gd name="T108" fmla="*/ 2147483646 w 1588"/>
                <a:gd name="T109" fmla="*/ 2147483646 h 1596"/>
                <a:gd name="T110" fmla="*/ 2147483646 w 1588"/>
                <a:gd name="T111" fmla="*/ 2147483646 h 159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588" h="1596">
                  <a:moveTo>
                    <a:pt x="104" y="1596"/>
                  </a:move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close/>
                </a:path>
              </a:pathLst>
            </a:custGeom>
            <a:solidFill>
              <a:schemeClr val="accent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 name="MH_Other_3"/>
            <p:cNvSpPr/>
            <p:nvPr>
              <p:custDataLst>
                <p:tags r:id="rId3"/>
              </p:custDataLst>
            </p:nvPr>
          </p:nvSpPr>
          <p:spPr bwMode="auto">
            <a:xfrm>
              <a:off x="5992813" y="2513013"/>
              <a:ext cx="2044700" cy="2055812"/>
            </a:xfrm>
            <a:custGeom>
              <a:avLst/>
              <a:gdLst>
                <a:gd name="T0" fmla="*/ 104 w 1588"/>
                <a:gd name="T1" fmla="*/ 1596 h 1596"/>
                <a:gd name="T2" fmla="*/ 1482 w 1588"/>
                <a:gd name="T3" fmla="*/ 1596 h 1596"/>
                <a:gd name="T4" fmla="*/ 1482 w 1588"/>
                <a:gd name="T5" fmla="*/ 1596 h 1596"/>
                <a:gd name="T6" fmla="*/ 1498 w 1588"/>
                <a:gd name="T7" fmla="*/ 1596 h 1596"/>
                <a:gd name="T8" fmla="*/ 1514 w 1588"/>
                <a:gd name="T9" fmla="*/ 1594 h 1596"/>
                <a:gd name="T10" fmla="*/ 1526 w 1588"/>
                <a:gd name="T11" fmla="*/ 1590 h 1596"/>
                <a:gd name="T12" fmla="*/ 1540 w 1588"/>
                <a:gd name="T13" fmla="*/ 1584 h 1596"/>
                <a:gd name="T14" fmla="*/ 1550 w 1588"/>
                <a:gd name="T15" fmla="*/ 1578 h 1596"/>
                <a:gd name="T16" fmla="*/ 1560 w 1588"/>
                <a:gd name="T17" fmla="*/ 1570 h 1596"/>
                <a:gd name="T18" fmla="*/ 1568 w 1588"/>
                <a:gd name="T19" fmla="*/ 1562 h 1596"/>
                <a:gd name="T20" fmla="*/ 1576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72 w 1588"/>
                <a:gd name="T39" fmla="*/ 58 h 1596"/>
                <a:gd name="T40" fmla="*/ 872 w 1588"/>
                <a:gd name="T41" fmla="*/ 58 h 1596"/>
                <a:gd name="T42" fmla="*/ 866 w 1588"/>
                <a:gd name="T43" fmla="*/ 44 h 1596"/>
                <a:gd name="T44" fmla="*/ 856 w 1588"/>
                <a:gd name="T45" fmla="*/ 32 h 1596"/>
                <a:gd name="T46" fmla="*/ 848 w 1588"/>
                <a:gd name="T47" fmla="*/ 22 h 1596"/>
                <a:gd name="T48" fmla="*/ 838 w 1588"/>
                <a:gd name="T49" fmla="*/ 14 h 1596"/>
                <a:gd name="T50" fmla="*/ 830 w 1588"/>
                <a:gd name="T51" fmla="*/ 8 h 1596"/>
                <a:gd name="T52" fmla="*/ 820 w 1588"/>
                <a:gd name="T53" fmla="*/ 4 h 1596"/>
                <a:gd name="T54" fmla="*/ 808 w 1588"/>
                <a:gd name="T55" fmla="*/ 0 h 1596"/>
                <a:gd name="T56" fmla="*/ 798 w 1588"/>
                <a:gd name="T57" fmla="*/ 0 h 1596"/>
                <a:gd name="T58" fmla="*/ 788 w 1588"/>
                <a:gd name="T59" fmla="*/ 0 h 1596"/>
                <a:gd name="T60" fmla="*/ 778 w 1588"/>
                <a:gd name="T61" fmla="*/ 4 h 1596"/>
                <a:gd name="T62" fmla="*/ 768 w 1588"/>
                <a:gd name="T63" fmla="*/ 8 h 1596"/>
                <a:gd name="T64" fmla="*/ 758 w 1588"/>
                <a:gd name="T65" fmla="*/ 14 h 1596"/>
                <a:gd name="T66" fmla="*/ 748 w 1588"/>
                <a:gd name="T67" fmla="*/ 22 h 1596"/>
                <a:gd name="T68" fmla="*/ 740 w 1588"/>
                <a:gd name="T69" fmla="*/ 32 h 1596"/>
                <a:gd name="T70" fmla="*/ 730 w 1588"/>
                <a:gd name="T71" fmla="*/ 44 h 1596"/>
                <a:gd name="T72" fmla="*/ 722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0 w 1588"/>
                <a:gd name="T93" fmla="*/ 1556 h 1596"/>
                <a:gd name="T94" fmla="*/ 18 w 1588"/>
                <a:gd name="T95" fmla="*/ 1566 h 1596"/>
                <a:gd name="T96" fmla="*/ 26 w 1588"/>
                <a:gd name="T97" fmla="*/ 1574 h 1596"/>
                <a:gd name="T98" fmla="*/ 36 w 1588"/>
                <a:gd name="T99" fmla="*/ 1580 h 1596"/>
                <a:gd name="T100" fmla="*/ 46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8" h="1596">
                  <a:moveTo>
                    <a:pt x="104" y="1596"/>
                  </a:moveTo>
                  <a:lnTo>
                    <a:pt x="1482" y="1596"/>
                  </a:lnTo>
                  <a:lnTo>
                    <a:pt x="1482" y="1596"/>
                  </a:lnTo>
                  <a:lnTo>
                    <a:pt x="1498" y="1596"/>
                  </a:lnTo>
                  <a:lnTo>
                    <a:pt x="1514" y="1594"/>
                  </a:lnTo>
                  <a:lnTo>
                    <a:pt x="1526" y="1590"/>
                  </a:lnTo>
                  <a:lnTo>
                    <a:pt x="1540" y="1584"/>
                  </a:lnTo>
                  <a:lnTo>
                    <a:pt x="1550" y="1578"/>
                  </a:lnTo>
                  <a:lnTo>
                    <a:pt x="1560" y="1570"/>
                  </a:lnTo>
                  <a:lnTo>
                    <a:pt x="1568" y="1562"/>
                  </a:lnTo>
                  <a:lnTo>
                    <a:pt x="1576" y="1552"/>
                  </a:lnTo>
                  <a:lnTo>
                    <a:pt x="1580" y="1540"/>
                  </a:lnTo>
                  <a:lnTo>
                    <a:pt x="1584" y="1528"/>
                  </a:lnTo>
                  <a:lnTo>
                    <a:pt x="1586" y="1516"/>
                  </a:lnTo>
                  <a:lnTo>
                    <a:pt x="1588" y="1504"/>
                  </a:lnTo>
                  <a:lnTo>
                    <a:pt x="1586" y="1490"/>
                  </a:lnTo>
                  <a:lnTo>
                    <a:pt x="1584" y="1476"/>
                  </a:lnTo>
                  <a:lnTo>
                    <a:pt x="1578" y="1462"/>
                  </a:lnTo>
                  <a:lnTo>
                    <a:pt x="1572" y="1446"/>
                  </a:lnTo>
                  <a:lnTo>
                    <a:pt x="872" y="58"/>
                  </a:lnTo>
                  <a:lnTo>
                    <a:pt x="872" y="58"/>
                  </a:lnTo>
                  <a:lnTo>
                    <a:pt x="866" y="44"/>
                  </a:lnTo>
                  <a:lnTo>
                    <a:pt x="856" y="32"/>
                  </a:lnTo>
                  <a:lnTo>
                    <a:pt x="848" y="22"/>
                  </a:lnTo>
                  <a:lnTo>
                    <a:pt x="838" y="14"/>
                  </a:lnTo>
                  <a:lnTo>
                    <a:pt x="830" y="8"/>
                  </a:lnTo>
                  <a:lnTo>
                    <a:pt x="820" y="4"/>
                  </a:lnTo>
                  <a:lnTo>
                    <a:pt x="808" y="0"/>
                  </a:lnTo>
                  <a:lnTo>
                    <a:pt x="798" y="0"/>
                  </a:lnTo>
                  <a:lnTo>
                    <a:pt x="788" y="0"/>
                  </a:lnTo>
                  <a:lnTo>
                    <a:pt x="778" y="4"/>
                  </a:lnTo>
                  <a:lnTo>
                    <a:pt x="768" y="8"/>
                  </a:lnTo>
                  <a:lnTo>
                    <a:pt x="758" y="14"/>
                  </a:lnTo>
                  <a:lnTo>
                    <a:pt x="748" y="22"/>
                  </a:lnTo>
                  <a:lnTo>
                    <a:pt x="740" y="32"/>
                  </a:lnTo>
                  <a:lnTo>
                    <a:pt x="730" y="44"/>
                  </a:lnTo>
                  <a:lnTo>
                    <a:pt x="722" y="58"/>
                  </a:lnTo>
                  <a:lnTo>
                    <a:pt x="14" y="1456"/>
                  </a:lnTo>
                  <a:lnTo>
                    <a:pt x="14" y="1456"/>
                  </a:lnTo>
                  <a:lnTo>
                    <a:pt x="8" y="1472"/>
                  </a:lnTo>
                  <a:lnTo>
                    <a:pt x="4" y="1486"/>
                  </a:lnTo>
                  <a:lnTo>
                    <a:pt x="0" y="1500"/>
                  </a:lnTo>
                  <a:lnTo>
                    <a:pt x="0" y="1512"/>
                  </a:lnTo>
                  <a:lnTo>
                    <a:pt x="0" y="1524"/>
                  </a:lnTo>
                  <a:lnTo>
                    <a:pt x="2" y="1536"/>
                  </a:lnTo>
                  <a:lnTo>
                    <a:pt x="6" y="1546"/>
                  </a:lnTo>
                  <a:lnTo>
                    <a:pt x="10" y="1556"/>
                  </a:lnTo>
                  <a:lnTo>
                    <a:pt x="18" y="1566"/>
                  </a:lnTo>
                  <a:lnTo>
                    <a:pt x="26" y="1574"/>
                  </a:lnTo>
                  <a:lnTo>
                    <a:pt x="36" y="1580"/>
                  </a:lnTo>
                  <a:lnTo>
                    <a:pt x="46" y="1586"/>
                  </a:lnTo>
                  <a:lnTo>
                    <a:pt x="60" y="1590"/>
                  </a:lnTo>
                  <a:lnTo>
                    <a:pt x="74" y="1594"/>
                  </a:lnTo>
                  <a:lnTo>
                    <a:pt x="88" y="1596"/>
                  </a:lnTo>
                  <a:lnTo>
                    <a:pt x="104" y="1596"/>
                  </a:lnTo>
                  <a:lnTo>
                    <a:pt x="104" y="1596"/>
                  </a:lnTo>
                  <a:close/>
                </a:path>
              </a:pathLst>
            </a:custGeom>
            <a:solidFill>
              <a:schemeClr val="accent1">
                <a:alpha val="70000"/>
              </a:schemeClr>
            </a:solidFill>
            <a:ln>
              <a:noFill/>
            </a:ln>
          </p:spPr>
          <p:txBody>
            <a:bodyPr>
              <a:normAutofit/>
            </a:bodyPr>
            <a:lstStyle/>
            <a:p>
              <a:pPr>
                <a:defRPr/>
              </a:pPr>
              <a:endParaRPr lang="zh-CN" altLang="en-US"/>
            </a:p>
          </p:txBody>
        </p:sp>
        <p:sp>
          <p:nvSpPr>
            <p:cNvPr id="6" name="MH_Other_4"/>
            <p:cNvSpPr/>
            <p:nvPr>
              <p:custDataLst>
                <p:tags r:id="rId4"/>
              </p:custDataLst>
            </p:nvPr>
          </p:nvSpPr>
          <p:spPr bwMode="auto">
            <a:xfrm>
              <a:off x="8081963" y="3116263"/>
              <a:ext cx="2038350" cy="2057400"/>
            </a:xfrm>
            <a:custGeom>
              <a:avLst/>
              <a:gdLst>
                <a:gd name="T0" fmla="*/ 1476 w 1582"/>
                <a:gd name="T1" fmla="*/ 0 h 1598"/>
                <a:gd name="T2" fmla="*/ 98 w 1582"/>
                <a:gd name="T3" fmla="*/ 0 h 1598"/>
                <a:gd name="T4" fmla="*/ 98 w 1582"/>
                <a:gd name="T5" fmla="*/ 0 h 1598"/>
                <a:gd name="T6" fmla="*/ 84 w 1582"/>
                <a:gd name="T7" fmla="*/ 2 h 1598"/>
                <a:gd name="T8" fmla="*/ 70 w 1582"/>
                <a:gd name="T9" fmla="*/ 4 h 1598"/>
                <a:gd name="T10" fmla="*/ 58 w 1582"/>
                <a:gd name="T11" fmla="*/ 8 h 1598"/>
                <a:gd name="T12" fmla="*/ 46 w 1582"/>
                <a:gd name="T13" fmla="*/ 12 h 1598"/>
                <a:gd name="T14" fmla="*/ 36 w 1582"/>
                <a:gd name="T15" fmla="*/ 18 h 1598"/>
                <a:gd name="T16" fmla="*/ 26 w 1582"/>
                <a:gd name="T17" fmla="*/ 26 h 1598"/>
                <a:gd name="T18" fmla="*/ 18 w 1582"/>
                <a:gd name="T19" fmla="*/ 36 h 1598"/>
                <a:gd name="T20" fmla="*/ 10 w 1582"/>
                <a:gd name="T21" fmla="*/ 46 h 1598"/>
                <a:gd name="T22" fmla="*/ 6 w 1582"/>
                <a:gd name="T23" fmla="*/ 56 h 1598"/>
                <a:gd name="T24" fmla="*/ 2 w 1582"/>
                <a:gd name="T25" fmla="*/ 68 h 1598"/>
                <a:gd name="T26" fmla="*/ 0 w 1582"/>
                <a:gd name="T27" fmla="*/ 80 h 1598"/>
                <a:gd name="T28" fmla="*/ 0 w 1582"/>
                <a:gd name="T29" fmla="*/ 94 h 1598"/>
                <a:gd name="T30" fmla="*/ 2 w 1582"/>
                <a:gd name="T31" fmla="*/ 106 h 1598"/>
                <a:gd name="T32" fmla="*/ 6 w 1582"/>
                <a:gd name="T33" fmla="*/ 120 h 1598"/>
                <a:gd name="T34" fmla="*/ 12 w 1582"/>
                <a:gd name="T35" fmla="*/ 136 h 1598"/>
                <a:gd name="T36" fmla="*/ 20 w 1582"/>
                <a:gd name="T37" fmla="*/ 150 h 1598"/>
                <a:gd name="T38" fmla="*/ 720 w 1582"/>
                <a:gd name="T39" fmla="*/ 1538 h 1598"/>
                <a:gd name="T40" fmla="*/ 720 w 1582"/>
                <a:gd name="T41" fmla="*/ 1538 h 1598"/>
                <a:gd name="T42" fmla="*/ 726 w 1582"/>
                <a:gd name="T43" fmla="*/ 1552 h 1598"/>
                <a:gd name="T44" fmla="*/ 734 w 1582"/>
                <a:gd name="T45" fmla="*/ 1564 h 1598"/>
                <a:gd name="T46" fmla="*/ 744 w 1582"/>
                <a:gd name="T47" fmla="*/ 1574 h 1598"/>
                <a:gd name="T48" fmla="*/ 752 w 1582"/>
                <a:gd name="T49" fmla="*/ 1582 h 1598"/>
                <a:gd name="T50" fmla="*/ 760 w 1582"/>
                <a:gd name="T51" fmla="*/ 1588 h 1598"/>
                <a:gd name="T52" fmla="*/ 770 w 1582"/>
                <a:gd name="T53" fmla="*/ 1594 h 1598"/>
                <a:gd name="T54" fmla="*/ 780 w 1582"/>
                <a:gd name="T55" fmla="*/ 1596 h 1598"/>
                <a:gd name="T56" fmla="*/ 788 w 1582"/>
                <a:gd name="T57" fmla="*/ 1598 h 1598"/>
                <a:gd name="T58" fmla="*/ 798 w 1582"/>
                <a:gd name="T59" fmla="*/ 1596 h 1598"/>
                <a:gd name="T60" fmla="*/ 808 w 1582"/>
                <a:gd name="T61" fmla="*/ 1594 h 1598"/>
                <a:gd name="T62" fmla="*/ 816 w 1582"/>
                <a:gd name="T63" fmla="*/ 1588 h 1598"/>
                <a:gd name="T64" fmla="*/ 826 w 1582"/>
                <a:gd name="T65" fmla="*/ 1582 h 1598"/>
                <a:gd name="T66" fmla="*/ 834 w 1582"/>
                <a:gd name="T67" fmla="*/ 1574 h 1598"/>
                <a:gd name="T68" fmla="*/ 842 w 1582"/>
                <a:gd name="T69" fmla="*/ 1564 h 1598"/>
                <a:gd name="T70" fmla="*/ 850 w 1582"/>
                <a:gd name="T71" fmla="*/ 1552 h 1598"/>
                <a:gd name="T72" fmla="*/ 858 w 1582"/>
                <a:gd name="T73" fmla="*/ 1538 h 1598"/>
                <a:gd name="T74" fmla="*/ 1566 w 1582"/>
                <a:gd name="T75" fmla="*/ 140 h 1598"/>
                <a:gd name="T76" fmla="*/ 1566 w 1582"/>
                <a:gd name="T77" fmla="*/ 140 h 1598"/>
                <a:gd name="T78" fmla="*/ 1572 w 1582"/>
                <a:gd name="T79" fmla="*/ 126 h 1598"/>
                <a:gd name="T80" fmla="*/ 1578 w 1582"/>
                <a:gd name="T81" fmla="*/ 112 h 1598"/>
                <a:gd name="T82" fmla="*/ 1580 w 1582"/>
                <a:gd name="T83" fmla="*/ 98 h 1598"/>
                <a:gd name="T84" fmla="*/ 1582 w 1582"/>
                <a:gd name="T85" fmla="*/ 84 h 1598"/>
                <a:gd name="T86" fmla="*/ 1582 w 1582"/>
                <a:gd name="T87" fmla="*/ 72 h 1598"/>
                <a:gd name="T88" fmla="*/ 1578 w 1582"/>
                <a:gd name="T89" fmla="*/ 60 h 1598"/>
                <a:gd name="T90" fmla="*/ 1576 w 1582"/>
                <a:gd name="T91" fmla="*/ 50 h 1598"/>
                <a:gd name="T92" fmla="*/ 1570 w 1582"/>
                <a:gd name="T93" fmla="*/ 40 h 1598"/>
                <a:gd name="T94" fmla="*/ 1564 w 1582"/>
                <a:gd name="T95" fmla="*/ 32 h 1598"/>
                <a:gd name="T96" fmla="*/ 1554 w 1582"/>
                <a:gd name="T97" fmla="*/ 24 h 1598"/>
                <a:gd name="T98" fmla="*/ 1546 w 1582"/>
                <a:gd name="T99" fmla="*/ 16 h 1598"/>
                <a:gd name="T100" fmla="*/ 1534 w 1582"/>
                <a:gd name="T101" fmla="*/ 10 h 1598"/>
                <a:gd name="T102" fmla="*/ 1522 w 1582"/>
                <a:gd name="T103" fmla="*/ 6 h 1598"/>
                <a:gd name="T104" fmla="*/ 1508 w 1582"/>
                <a:gd name="T105" fmla="*/ 4 h 1598"/>
                <a:gd name="T106" fmla="*/ 1492 w 1582"/>
                <a:gd name="T107" fmla="*/ 0 h 1598"/>
                <a:gd name="T108" fmla="*/ 1476 w 1582"/>
                <a:gd name="T109" fmla="*/ 0 h 1598"/>
                <a:gd name="T110" fmla="*/ 1476 w 1582"/>
                <a:gd name="T111"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2" h="1598">
                  <a:moveTo>
                    <a:pt x="1476" y="0"/>
                  </a:moveTo>
                  <a:lnTo>
                    <a:pt x="98" y="0"/>
                  </a:lnTo>
                  <a:lnTo>
                    <a:pt x="98" y="0"/>
                  </a:lnTo>
                  <a:lnTo>
                    <a:pt x="84" y="2"/>
                  </a:lnTo>
                  <a:lnTo>
                    <a:pt x="70" y="4"/>
                  </a:lnTo>
                  <a:lnTo>
                    <a:pt x="58" y="8"/>
                  </a:lnTo>
                  <a:lnTo>
                    <a:pt x="46" y="12"/>
                  </a:lnTo>
                  <a:lnTo>
                    <a:pt x="36" y="18"/>
                  </a:lnTo>
                  <a:lnTo>
                    <a:pt x="26" y="26"/>
                  </a:lnTo>
                  <a:lnTo>
                    <a:pt x="18" y="36"/>
                  </a:lnTo>
                  <a:lnTo>
                    <a:pt x="10" y="46"/>
                  </a:lnTo>
                  <a:lnTo>
                    <a:pt x="6" y="56"/>
                  </a:lnTo>
                  <a:lnTo>
                    <a:pt x="2" y="68"/>
                  </a:lnTo>
                  <a:lnTo>
                    <a:pt x="0" y="80"/>
                  </a:lnTo>
                  <a:lnTo>
                    <a:pt x="0" y="94"/>
                  </a:lnTo>
                  <a:lnTo>
                    <a:pt x="2" y="106"/>
                  </a:lnTo>
                  <a:lnTo>
                    <a:pt x="6" y="120"/>
                  </a:lnTo>
                  <a:lnTo>
                    <a:pt x="12" y="136"/>
                  </a:lnTo>
                  <a:lnTo>
                    <a:pt x="20" y="150"/>
                  </a:lnTo>
                  <a:lnTo>
                    <a:pt x="720" y="1538"/>
                  </a:lnTo>
                  <a:lnTo>
                    <a:pt x="720" y="1538"/>
                  </a:lnTo>
                  <a:lnTo>
                    <a:pt x="726" y="1552"/>
                  </a:lnTo>
                  <a:lnTo>
                    <a:pt x="734" y="1564"/>
                  </a:lnTo>
                  <a:lnTo>
                    <a:pt x="744" y="1574"/>
                  </a:lnTo>
                  <a:lnTo>
                    <a:pt x="752" y="1582"/>
                  </a:lnTo>
                  <a:lnTo>
                    <a:pt x="760" y="1588"/>
                  </a:lnTo>
                  <a:lnTo>
                    <a:pt x="770" y="1594"/>
                  </a:lnTo>
                  <a:lnTo>
                    <a:pt x="780" y="1596"/>
                  </a:lnTo>
                  <a:lnTo>
                    <a:pt x="788" y="1598"/>
                  </a:lnTo>
                  <a:lnTo>
                    <a:pt x="798" y="1596"/>
                  </a:lnTo>
                  <a:lnTo>
                    <a:pt x="808" y="1594"/>
                  </a:lnTo>
                  <a:lnTo>
                    <a:pt x="816" y="1588"/>
                  </a:lnTo>
                  <a:lnTo>
                    <a:pt x="826" y="1582"/>
                  </a:lnTo>
                  <a:lnTo>
                    <a:pt x="834" y="1574"/>
                  </a:lnTo>
                  <a:lnTo>
                    <a:pt x="842" y="1564"/>
                  </a:lnTo>
                  <a:lnTo>
                    <a:pt x="850" y="1552"/>
                  </a:lnTo>
                  <a:lnTo>
                    <a:pt x="858" y="1538"/>
                  </a:lnTo>
                  <a:lnTo>
                    <a:pt x="1566" y="140"/>
                  </a:lnTo>
                  <a:lnTo>
                    <a:pt x="1566" y="140"/>
                  </a:lnTo>
                  <a:lnTo>
                    <a:pt x="1572" y="126"/>
                  </a:lnTo>
                  <a:lnTo>
                    <a:pt x="1578" y="112"/>
                  </a:lnTo>
                  <a:lnTo>
                    <a:pt x="1580" y="98"/>
                  </a:lnTo>
                  <a:lnTo>
                    <a:pt x="1582" y="84"/>
                  </a:lnTo>
                  <a:lnTo>
                    <a:pt x="1582" y="72"/>
                  </a:lnTo>
                  <a:lnTo>
                    <a:pt x="1578" y="60"/>
                  </a:lnTo>
                  <a:lnTo>
                    <a:pt x="1576" y="50"/>
                  </a:lnTo>
                  <a:lnTo>
                    <a:pt x="1570" y="40"/>
                  </a:lnTo>
                  <a:lnTo>
                    <a:pt x="1564" y="32"/>
                  </a:lnTo>
                  <a:lnTo>
                    <a:pt x="1554" y="24"/>
                  </a:lnTo>
                  <a:lnTo>
                    <a:pt x="1546" y="16"/>
                  </a:lnTo>
                  <a:lnTo>
                    <a:pt x="1534" y="10"/>
                  </a:lnTo>
                  <a:lnTo>
                    <a:pt x="1522" y="6"/>
                  </a:lnTo>
                  <a:lnTo>
                    <a:pt x="1508" y="4"/>
                  </a:lnTo>
                  <a:lnTo>
                    <a:pt x="1492" y="0"/>
                  </a:lnTo>
                  <a:lnTo>
                    <a:pt x="1476" y="0"/>
                  </a:lnTo>
                  <a:lnTo>
                    <a:pt x="1476" y="0"/>
                  </a:lnTo>
                  <a:close/>
                </a:path>
              </a:pathLst>
            </a:custGeom>
            <a:solidFill>
              <a:schemeClr val="accent1">
                <a:alpha val="70000"/>
              </a:schemeClr>
            </a:solidFill>
            <a:ln>
              <a:noFill/>
            </a:ln>
          </p:spPr>
          <p:txBody>
            <a:bodyPr>
              <a:normAutofit/>
            </a:bodyPr>
            <a:lstStyle/>
            <a:p>
              <a:pPr>
                <a:defRPr/>
              </a:pPr>
              <a:endParaRPr lang="zh-CN" altLang="en-US"/>
            </a:p>
          </p:txBody>
        </p:sp>
        <p:sp>
          <p:nvSpPr>
            <p:cNvPr id="2055" name="MH_Other_5"/>
            <p:cNvSpPr txBox="1">
              <a:spLocks noChangeArrowheads="1"/>
            </p:cNvSpPr>
            <p:nvPr>
              <p:custDataLst>
                <p:tags r:id="rId5"/>
              </p:custDataLst>
            </p:nvPr>
          </p:nvSpPr>
          <p:spPr bwMode="auto">
            <a:xfrm>
              <a:off x="2711452" y="3800476"/>
              <a:ext cx="750887"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a:solidFill>
                    <a:srgbClr val="FFFFFF"/>
                  </a:solidFill>
                  <a:latin typeface="+mn-lt"/>
                  <a:ea typeface="MS Gothic" panose="020B0609070205080204" pitchFamily="49" charset="-128"/>
                </a:rPr>
                <a:t>01</a:t>
              </a:r>
              <a:endParaRPr lang="zh-CN" altLang="en-US" sz="3200" dirty="0">
                <a:solidFill>
                  <a:srgbClr val="FFFFFF"/>
                </a:solidFill>
                <a:latin typeface="+mn-lt"/>
                <a:ea typeface="MS Gothic" panose="020B0609070205080204" pitchFamily="49" charset="-128"/>
              </a:endParaRPr>
            </a:p>
          </p:txBody>
        </p:sp>
        <p:pic>
          <p:nvPicPr>
            <p:cNvPr id="2056" name="MH_Other_6"/>
            <p:cNvPicPr>
              <a:picLocks noChangeAspect="1"/>
            </p:cNvPicPr>
            <p:nvPr>
              <p:custDataLst>
                <p:tags r:id="rId6"/>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2878933" y="3208565"/>
              <a:ext cx="415925"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9" name="MH_Other_8"/>
            <p:cNvSpPr txBox="1">
              <a:spLocks noChangeArrowheads="1"/>
            </p:cNvSpPr>
            <p:nvPr>
              <p:custDataLst>
                <p:tags r:id="rId8"/>
              </p:custDataLst>
            </p:nvPr>
          </p:nvSpPr>
          <p:spPr bwMode="auto">
            <a:xfrm>
              <a:off x="6662968" y="3800476"/>
              <a:ext cx="7508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a:solidFill>
                    <a:srgbClr val="FFFFFF"/>
                  </a:solidFill>
                  <a:latin typeface="+mn-lt"/>
                  <a:ea typeface="MS Gothic" panose="020B0609070205080204" pitchFamily="49" charset="-128"/>
                </a:rPr>
                <a:t>03</a:t>
              </a:r>
              <a:endParaRPr lang="zh-CN" altLang="en-US" sz="3200" dirty="0">
                <a:solidFill>
                  <a:srgbClr val="FFFFFF"/>
                </a:solidFill>
                <a:latin typeface="+mn-lt"/>
                <a:ea typeface="MS Gothic" panose="020B0609070205080204" pitchFamily="49" charset="-128"/>
              </a:endParaRPr>
            </a:p>
          </p:txBody>
        </p:sp>
        <p:pic>
          <p:nvPicPr>
            <p:cNvPr id="2060" name="MH_Other_9"/>
            <p:cNvPicPr>
              <a:picLocks noChangeAspect="1"/>
            </p:cNvPicPr>
            <p:nvPr>
              <p:custDataLst>
                <p:tags r:id="rId9"/>
              </p:custDataLst>
            </p:nvPr>
          </p:nvPicPr>
          <p:blipFill>
            <a:blip r:embed="rId10" cstate="print">
              <a:extLst>
                <a:ext uri="{28A0092B-C50C-407E-A947-70E740481C1C}">
                  <a14:useLocalDpi xmlns:a14="http://schemas.microsoft.com/office/drawing/2010/main" val="0"/>
                </a:ext>
              </a:extLst>
            </a:blip>
            <a:srcRect/>
            <a:stretch>
              <a:fillRect/>
            </a:stretch>
          </p:blipFill>
          <p:spPr bwMode="auto">
            <a:xfrm>
              <a:off x="6807994" y="3208565"/>
              <a:ext cx="414337"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3" name="MH_Other_11"/>
            <p:cNvSpPr txBox="1">
              <a:spLocks noChangeArrowheads="1"/>
            </p:cNvSpPr>
            <p:nvPr>
              <p:custDataLst>
                <p:tags r:id="rId11"/>
              </p:custDataLst>
            </p:nvPr>
          </p:nvSpPr>
          <p:spPr bwMode="auto">
            <a:xfrm>
              <a:off x="4652738" y="3220356"/>
              <a:ext cx="7508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a:solidFill>
                    <a:srgbClr val="FFFFFF"/>
                  </a:solidFill>
                  <a:latin typeface="+mn-lt"/>
                  <a:ea typeface="MS Gothic" panose="020B0609070205080204" pitchFamily="49" charset="-128"/>
                </a:rPr>
                <a:t>02</a:t>
              </a:r>
              <a:endParaRPr lang="zh-CN" altLang="en-US" sz="3200" dirty="0">
                <a:solidFill>
                  <a:srgbClr val="FFFFFF"/>
                </a:solidFill>
                <a:latin typeface="+mn-lt"/>
                <a:ea typeface="MS Gothic" panose="020B0609070205080204" pitchFamily="49" charset="-128"/>
              </a:endParaRPr>
            </a:p>
          </p:txBody>
        </p:sp>
        <p:pic>
          <p:nvPicPr>
            <p:cNvPr id="2064" name="MH_Other_12"/>
            <p:cNvPicPr>
              <a:picLocks noChangeAspect="1"/>
            </p:cNvPicPr>
            <p:nvPr>
              <p:custDataLst>
                <p:tags r:id="rId12"/>
              </p:custDataLst>
            </p:nvPr>
          </p:nvPicPr>
          <p:blipFill>
            <a:blip r:embed="rId13" cstate="print">
              <a:extLst>
                <a:ext uri="{28A0092B-C50C-407E-A947-70E740481C1C}">
                  <a14:useLocalDpi xmlns:a14="http://schemas.microsoft.com/office/drawing/2010/main" val="0"/>
                </a:ext>
              </a:extLst>
            </a:blip>
            <a:srcRect/>
            <a:stretch>
              <a:fillRect/>
            </a:stretch>
          </p:blipFill>
          <p:spPr bwMode="auto">
            <a:xfrm>
              <a:off x="4808538" y="4012406"/>
              <a:ext cx="4159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7" name="MH_Other_14"/>
            <p:cNvSpPr txBox="1">
              <a:spLocks noChangeArrowheads="1"/>
            </p:cNvSpPr>
            <p:nvPr>
              <p:custDataLst>
                <p:tags r:id="rId14"/>
              </p:custDataLst>
            </p:nvPr>
          </p:nvSpPr>
          <p:spPr bwMode="auto">
            <a:xfrm>
              <a:off x="8715262" y="3220356"/>
              <a:ext cx="7508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dirty="0">
                  <a:solidFill>
                    <a:srgbClr val="FFFFFF"/>
                  </a:solidFill>
                  <a:latin typeface="+mn-lt"/>
                  <a:ea typeface="MS Gothic" panose="020B0609070205080204" pitchFamily="49" charset="-128"/>
                </a:rPr>
                <a:t>04</a:t>
              </a:r>
              <a:endParaRPr lang="zh-CN" altLang="en-US" sz="3200" dirty="0">
                <a:solidFill>
                  <a:srgbClr val="FFFFFF"/>
                </a:solidFill>
                <a:latin typeface="+mn-lt"/>
                <a:ea typeface="MS Gothic" panose="020B0609070205080204" pitchFamily="49" charset="-128"/>
              </a:endParaRPr>
            </a:p>
          </p:txBody>
        </p:sp>
        <p:pic>
          <p:nvPicPr>
            <p:cNvPr id="2068" name="MH_Other_15"/>
            <p:cNvPicPr>
              <a:picLocks noChangeAspect="1"/>
            </p:cNvPicPr>
            <p:nvPr>
              <p:custDataLst>
                <p:tags r:id="rId15"/>
              </p:custDataLst>
            </p:nvPr>
          </p:nvPicPr>
          <p:blipFill>
            <a:blip r:embed="rId16" cstate="print">
              <a:extLst>
                <a:ext uri="{28A0092B-C50C-407E-A947-70E740481C1C}">
                  <a14:useLocalDpi xmlns:a14="http://schemas.microsoft.com/office/drawing/2010/main" val="0"/>
                </a:ext>
              </a:extLst>
            </a:blip>
            <a:srcRect/>
            <a:stretch>
              <a:fillRect/>
            </a:stretch>
          </p:blipFill>
          <p:spPr bwMode="auto">
            <a:xfrm>
              <a:off x="8917101" y="4013994"/>
              <a:ext cx="414338"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0" name="MH_SubTitle_4"/>
            <p:cNvSpPr>
              <a:spLocks noChangeArrowheads="1"/>
            </p:cNvSpPr>
            <p:nvPr>
              <p:custDataLst>
                <p:tags r:id="rId17"/>
              </p:custDataLst>
            </p:nvPr>
          </p:nvSpPr>
          <p:spPr bwMode="auto">
            <a:xfrm>
              <a:off x="8472488" y="3892551"/>
              <a:ext cx="12557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endParaRPr lang="en-US" altLang="zh-CN" sz="2800" b="1" dirty="0">
                <a:solidFill>
                  <a:srgbClr val="FFFFFF"/>
                </a:solidFill>
                <a:latin typeface="+mn-lt"/>
                <a:ea typeface="+mn-ea"/>
              </a:endParaRPr>
            </a:p>
          </p:txBody>
        </p:sp>
        <p:sp>
          <p:nvSpPr>
            <p:cNvPr id="23" name="MH_Other_17"/>
            <p:cNvSpPr/>
            <p:nvPr>
              <p:custDataLst>
                <p:tags r:id="rId18"/>
              </p:custDataLst>
            </p:nvPr>
          </p:nvSpPr>
          <p:spPr>
            <a:xfrm>
              <a:off x="2344739" y="4787913"/>
              <a:ext cx="411615" cy="40842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dirty="0">
                  <a:solidFill>
                    <a:srgbClr val="FFFFFF"/>
                  </a:solidFill>
                </a:rPr>
                <a:t>+</a:t>
              </a:r>
              <a:endParaRPr lang="zh-CN" altLang="en-US" sz="2800" dirty="0">
                <a:solidFill>
                  <a:srgbClr val="FFFFFF"/>
                </a:solidFill>
              </a:endParaRPr>
            </a:p>
          </p:txBody>
        </p:sp>
        <p:sp>
          <p:nvSpPr>
            <p:cNvPr id="34" name="MH_Other_18"/>
            <p:cNvSpPr/>
            <p:nvPr>
              <p:custDataLst>
                <p:tags r:id="rId19"/>
              </p:custDataLst>
            </p:nvPr>
          </p:nvSpPr>
          <p:spPr>
            <a:xfrm>
              <a:off x="6265864" y="4787913"/>
              <a:ext cx="411615" cy="40842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dirty="0">
                  <a:solidFill>
                    <a:srgbClr val="FFFFFF"/>
                  </a:solidFill>
                </a:rPr>
                <a:t>+</a:t>
              </a:r>
              <a:endParaRPr lang="zh-CN" altLang="en-US" sz="2800" dirty="0">
                <a:solidFill>
                  <a:srgbClr val="FFFFFF"/>
                </a:solidFill>
              </a:endParaRPr>
            </a:p>
          </p:txBody>
        </p:sp>
        <p:sp>
          <p:nvSpPr>
            <p:cNvPr id="37" name="MH_Other_19"/>
            <p:cNvSpPr/>
            <p:nvPr>
              <p:custDataLst>
                <p:tags r:id="rId20"/>
              </p:custDataLst>
            </p:nvPr>
          </p:nvSpPr>
          <p:spPr>
            <a:xfrm>
              <a:off x="4291014" y="2554287"/>
              <a:ext cx="411615" cy="411615"/>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dirty="0">
                  <a:solidFill>
                    <a:srgbClr val="FFFFFF"/>
                  </a:solidFill>
                </a:rPr>
                <a:t>+</a:t>
              </a:r>
              <a:endParaRPr lang="zh-CN" altLang="en-US" sz="2800" dirty="0">
                <a:solidFill>
                  <a:srgbClr val="FFFFFF"/>
                </a:solidFill>
              </a:endParaRPr>
            </a:p>
          </p:txBody>
        </p:sp>
        <p:sp>
          <p:nvSpPr>
            <p:cNvPr id="40" name="MH_Other_20"/>
            <p:cNvSpPr/>
            <p:nvPr>
              <p:custDataLst>
                <p:tags r:id="rId21"/>
              </p:custDataLst>
            </p:nvPr>
          </p:nvSpPr>
          <p:spPr>
            <a:xfrm>
              <a:off x="8351839" y="2554287"/>
              <a:ext cx="411615" cy="411615"/>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dirty="0">
                  <a:solidFill>
                    <a:srgbClr val="FFFFFF"/>
                  </a:solidFill>
                </a:rPr>
                <a:t>+</a:t>
              </a:r>
              <a:endParaRPr lang="zh-CN" altLang="en-US" sz="2800" dirty="0">
                <a:solidFill>
                  <a:srgbClr val="FFFFFF"/>
                </a:solidFill>
              </a:endParaRPr>
            </a:p>
          </p:txBody>
        </p:sp>
      </p:grpSp>
      <p:grpSp>
        <p:nvGrpSpPr>
          <p:cNvPr id="32" name="组合 31"/>
          <p:cNvGrpSpPr/>
          <p:nvPr/>
        </p:nvGrpSpPr>
        <p:grpSpPr>
          <a:xfrm>
            <a:off x="3067050" y="392709"/>
            <a:ext cx="6057900" cy="739494"/>
            <a:chOff x="1524000" y="400931"/>
            <a:chExt cx="6057900" cy="739494"/>
          </a:xfrm>
        </p:grpSpPr>
        <p:sp>
          <p:nvSpPr>
            <p:cNvPr id="33" name="文本框 32"/>
            <p:cNvSpPr txBox="1"/>
            <p:nvPr/>
          </p:nvSpPr>
          <p:spPr>
            <a:xfrm>
              <a:off x="23241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35" name="文本框 34"/>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6" name="组合 35"/>
          <p:cNvGrpSpPr/>
          <p:nvPr/>
        </p:nvGrpSpPr>
        <p:grpSpPr>
          <a:xfrm>
            <a:off x="1204212" y="5225810"/>
            <a:ext cx="4725987" cy="962022"/>
            <a:chOff x="874712" y="3325188"/>
            <a:chExt cx="4725987" cy="962022"/>
          </a:xfrm>
        </p:grpSpPr>
        <p:sp>
          <p:nvSpPr>
            <p:cNvPr id="38" name="矩形 37"/>
            <p:cNvSpPr/>
            <p:nvPr/>
          </p:nvSpPr>
          <p:spPr>
            <a:xfrm>
              <a:off x="874712" y="3677812"/>
              <a:ext cx="47259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用户可以在投影仪或者计算机上进行演示也可以将演示文稿打印出来制作成胶片以便应用到更广泛的领域中</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39" name="矩形 38"/>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41" name="组合 40"/>
          <p:cNvGrpSpPr/>
          <p:nvPr/>
        </p:nvGrpSpPr>
        <p:grpSpPr>
          <a:xfrm>
            <a:off x="1204212" y="1542792"/>
            <a:ext cx="4725987" cy="962022"/>
            <a:chOff x="874712" y="3325188"/>
            <a:chExt cx="4725987" cy="962022"/>
          </a:xfrm>
        </p:grpSpPr>
        <p:sp>
          <p:nvSpPr>
            <p:cNvPr id="42" name="矩形 41"/>
            <p:cNvSpPr/>
            <p:nvPr/>
          </p:nvSpPr>
          <p:spPr>
            <a:xfrm>
              <a:off x="874712" y="3677812"/>
              <a:ext cx="47259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用户可以在投影仪或者计算机上进行演示也可以将演示文稿打印出来制作成胶片以便应用到更广泛的领域中</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3" name="矩形 42"/>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44" name="组合 43"/>
          <p:cNvGrpSpPr/>
          <p:nvPr/>
        </p:nvGrpSpPr>
        <p:grpSpPr>
          <a:xfrm>
            <a:off x="6372553" y="5225810"/>
            <a:ext cx="4725987" cy="962022"/>
            <a:chOff x="874712" y="3325188"/>
            <a:chExt cx="4725987" cy="962022"/>
          </a:xfrm>
        </p:grpSpPr>
        <p:sp>
          <p:nvSpPr>
            <p:cNvPr id="45" name="矩形 44"/>
            <p:cNvSpPr/>
            <p:nvPr/>
          </p:nvSpPr>
          <p:spPr>
            <a:xfrm>
              <a:off x="874712" y="3677812"/>
              <a:ext cx="472598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用户可以在投影仪或者计算机上进行演示也可以将演示文稿打印出来制作成胶片以便应用到更广泛的领域中</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6" name="矩形 45"/>
            <p:cNvSpPr/>
            <p:nvPr/>
          </p:nvSpPr>
          <p:spPr>
            <a:xfrm>
              <a:off x="3358725" y="3325188"/>
              <a:ext cx="2241974" cy="424732"/>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47" name="组合 46"/>
          <p:cNvGrpSpPr/>
          <p:nvPr/>
        </p:nvGrpSpPr>
        <p:grpSpPr>
          <a:xfrm>
            <a:off x="6372553" y="1542792"/>
            <a:ext cx="4725987" cy="962022"/>
            <a:chOff x="874712" y="3325188"/>
            <a:chExt cx="4725987" cy="962022"/>
          </a:xfrm>
        </p:grpSpPr>
        <p:sp>
          <p:nvSpPr>
            <p:cNvPr id="48" name="矩形 47"/>
            <p:cNvSpPr/>
            <p:nvPr/>
          </p:nvSpPr>
          <p:spPr>
            <a:xfrm>
              <a:off x="874712" y="3677812"/>
              <a:ext cx="472598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用户可以在投影仪或者计算机上进行演示也可以将演示文稿打印出来制作成胶片以便应用到更广泛的领域中</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9" name="矩形 48"/>
            <p:cNvSpPr/>
            <p:nvPr/>
          </p:nvSpPr>
          <p:spPr>
            <a:xfrm>
              <a:off x="3358725" y="3325188"/>
              <a:ext cx="2241974" cy="424732"/>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spTree>
    <p:custDataLst>
      <p:tags r:id="rId22"/>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0-#ppt_w/2"/>
                                          </p:val>
                                        </p:tav>
                                        <p:tav tm="100000">
                                          <p:val>
                                            <p:strVal val="#ppt_x"/>
                                          </p:val>
                                        </p:tav>
                                      </p:tavLst>
                                    </p:anim>
                                    <p:anim calcmode="lin" valueType="num">
                                      <p:cBhvr additive="base">
                                        <p:cTn id="19" dur="500" fill="hold"/>
                                        <p:tgtEl>
                                          <p:spTgt spid="41"/>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0-#ppt_w/2"/>
                                          </p:val>
                                        </p:tav>
                                        <p:tav tm="100000">
                                          <p:val>
                                            <p:strVal val="#ppt_x"/>
                                          </p:val>
                                        </p:tav>
                                      </p:tavLst>
                                    </p:anim>
                                    <p:anim calcmode="lin" valueType="num">
                                      <p:cBhvr additive="base">
                                        <p:cTn id="23" dur="500" fill="hold"/>
                                        <p:tgtEl>
                                          <p:spTgt spid="36"/>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47"/>
                                        </p:tgtEl>
                                        <p:attrNameLst>
                                          <p:attrName>style.visibility</p:attrName>
                                        </p:attrNameLst>
                                      </p:cBhvr>
                                      <p:to>
                                        <p:strVal val="visible"/>
                                      </p:to>
                                    </p:set>
                                    <p:anim calcmode="lin" valueType="num">
                                      <p:cBhvr additive="base">
                                        <p:cTn id="26" dur="500" fill="hold"/>
                                        <p:tgtEl>
                                          <p:spTgt spid="47"/>
                                        </p:tgtEl>
                                        <p:attrNameLst>
                                          <p:attrName>ppt_x</p:attrName>
                                        </p:attrNameLst>
                                      </p:cBhvr>
                                      <p:tavLst>
                                        <p:tav tm="0">
                                          <p:val>
                                            <p:strVal val="1+#ppt_w/2"/>
                                          </p:val>
                                        </p:tav>
                                        <p:tav tm="100000">
                                          <p:val>
                                            <p:strVal val="#ppt_x"/>
                                          </p:val>
                                        </p:tav>
                                      </p:tavLst>
                                    </p:anim>
                                    <p:anim calcmode="lin" valueType="num">
                                      <p:cBhvr additive="base">
                                        <p:cTn id="27" dur="500" fill="hold"/>
                                        <p:tgtEl>
                                          <p:spTgt spid="47"/>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additive="base">
                                        <p:cTn id="30" dur="500" fill="hold"/>
                                        <p:tgtEl>
                                          <p:spTgt spid="44"/>
                                        </p:tgtEl>
                                        <p:attrNameLst>
                                          <p:attrName>ppt_x</p:attrName>
                                        </p:attrNameLst>
                                      </p:cBhvr>
                                      <p:tavLst>
                                        <p:tav tm="0">
                                          <p:val>
                                            <p:strVal val="1+#ppt_w/2"/>
                                          </p:val>
                                        </p:tav>
                                        <p:tav tm="100000">
                                          <p:val>
                                            <p:strVal val="#ppt_x"/>
                                          </p:val>
                                        </p:tav>
                                      </p:tavLst>
                                    </p:anim>
                                    <p:anim calcmode="lin" valueType="num">
                                      <p:cBhvr additive="base">
                                        <p:cTn id="31"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244592" y="2000158"/>
            <a:ext cx="9728210" cy="3584722"/>
            <a:chOff x="2643748" y="2650172"/>
            <a:chExt cx="6987953" cy="2574973"/>
          </a:xfrm>
        </p:grpSpPr>
        <p:cxnSp>
          <p:nvCxnSpPr>
            <p:cNvPr id="27" name="MH_Other_1"/>
            <p:cNvCxnSpPr/>
            <p:nvPr>
              <p:custDataLst>
                <p:tags r:id="rId1"/>
              </p:custDataLst>
            </p:nvPr>
          </p:nvCxnSpPr>
          <p:spPr>
            <a:xfrm>
              <a:off x="3300579" y="3051249"/>
              <a:ext cx="0" cy="865438"/>
            </a:xfrm>
            <a:prstGeom prst="line">
              <a:avLst/>
            </a:prstGeom>
            <a:ln w="12700">
              <a:solidFill>
                <a:srgbClr val="CDCDCD">
                  <a:alpha val="70000"/>
                </a:srgbClr>
              </a:solidFill>
            </a:ln>
          </p:spPr>
          <p:style>
            <a:lnRef idx="1">
              <a:schemeClr val="accent1"/>
            </a:lnRef>
            <a:fillRef idx="0">
              <a:schemeClr val="accent1"/>
            </a:fillRef>
            <a:effectRef idx="0">
              <a:schemeClr val="accent1"/>
            </a:effectRef>
            <a:fontRef idx="minor">
              <a:schemeClr val="tx1"/>
            </a:fontRef>
          </p:style>
        </p:cxnSp>
        <p:cxnSp>
          <p:nvCxnSpPr>
            <p:cNvPr id="28" name="MH_Other_2"/>
            <p:cNvCxnSpPr/>
            <p:nvPr>
              <p:custDataLst>
                <p:tags r:id="rId2"/>
              </p:custDataLst>
            </p:nvPr>
          </p:nvCxnSpPr>
          <p:spPr>
            <a:xfrm>
              <a:off x="5193746" y="3051249"/>
              <a:ext cx="0" cy="865438"/>
            </a:xfrm>
            <a:prstGeom prst="line">
              <a:avLst/>
            </a:prstGeom>
            <a:ln w="12700">
              <a:solidFill>
                <a:srgbClr val="CDCDCD">
                  <a:alpha val="70000"/>
                </a:srgbClr>
              </a:solidFill>
            </a:ln>
          </p:spPr>
          <p:style>
            <a:lnRef idx="1">
              <a:schemeClr val="accent1"/>
            </a:lnRef>
            <a:fillRef idx="0">
              <a:schemeClr val="accent1"/>
            </a:fillRef>
            <a:effectRef idx="0">
              <a:schemeClr val="accent1"/>
            </a:effectRef>
            <a:fontRef idx="minor">
              <a:schemeClr val="tx1"/>
            </a:fontRef>
          </p:style>
        </p:cxnSp>
        <p:cxnSp>
          <p:nvCxnSpPr>
            <p:cNvPr id="29" name="MH_Other_3"/>
            <p:cNvCxnSpPr/>
            <p:nvPr>
              <p:custDataLst>
                <p:tags r:id="rId3"/>
              </p:custDataLst>
            </p:nvPr>
          </p:nvCxnSpPr>
          <p:spPr>
            <a:xfrm>
              <a:off x="7086911" y="3051249"/>
              <a:ext cx="0" cy="865438"/>
            </a:xfrm>
            <a:prstGeom prst="line">
              <a:avLst/>
            </a:prstGeom>
            <a:ln w="12700">
              <a:solidFill>
                <a:srgbClr val="CDCDCD">
                  <a:alpha val="70000"/>
                </a:srgbClr>
              </a:solidFill>
            </a:ln>
          </p:spPr>
          <p:style>
            <a:lnRef idx="1">
              <a:schemeClr val="accent1"/>
            </a:lnRef>
            <a:fillRef idx="0">
              <a:schemeClr val="accent1"/>
            </a:fillRef>
            <a:effectRef idx="0">
              <a:schemeClr val="accent1"/>
            </a:effectRef>
            <a:fontRef idx="minor">
              <a:schemeClr val="tx1"/>
            </a:fontRef>
          </p:style>
        </p:cxnSp>
        <p:cxnSp>
          <p:nvCxnSpPr>
            <p:cNvPr id="30" name="MH_Other_4"/>
            <p:cNvCxnSpPr/>
            <p:nvPr>
              <p:custDataLst>
                <p:tags r:id="rId4"/>
              </p:custDataLst>
            </p:nvPr>
          </p:nvCxnSpPr>
          <p:spPr>
            <a:xfrm>
              <a:off x="8980077" y="3051249"/>
              <a:ext cx="0" cy="865438"/>
            </a:xfrm>
            <a:prstGeom prst="line">
              <a:avLst/>
            </a:prstGeom>
            <a:ln w="12700">
              <a:solidFill>
                <a:srgbClr val="CDCDCD">
                  <a:alpha val="70000"/>
                </a:srgbClr>
              </a:solidFill>
            </a:ln>
          </p:spPr>
          <p:style>
            <a:lnRef idx="1">
              <a:schemeClr val="accent1"/>
            </a:lnRef>
            <a:fillRef idx="0">
              <a:schemeClr val="accent1"/>
            </a:fillRef>
            <a:effectRef idx="0">
              <a:schemeClr val="accent1"/>
            </a:effectRef>
            <a:fontRef idx="minor">
              <a:schemeClr val="tx1"/>
            </a:fontRef>
          </p:style>
        </p:cxnSp>
        <p:sp>
          <p:nvSpPr>
            <p:cNvPr id="3" name="MH_SubTitle_1"/>
            <p:cNvSpPr/>
            <p:nvPr>
              <p:custDataLst>
                <p:tags r:id="rId5"/>
              </p:custDataLst>
            </p:nvPr>
          </p:nvSpPr>
          <p:spPr>
            <a:xfrm>
              <a:off x="2657396" y="2650172"/>
              <a:ext cx="1294802" cy="506109"/>
            </a:xfrm>
            <a:prstGeom prst="roundRect">
              <a:avLst/>
            </a:prstGeom>
            <a:solidFill>
              <a:schemeClr val="accent1">
                <a:alpha val="7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endParaRPr lang="zh-CN" altLang="en-US" sz="1600" dirty="0">
                <a:solidFill>
                  <a:schemeClr val="tx1">
                    <a:lumMod val="65000"/>
                    <a:lumOff val="35000"/>
                  </a:schemeClr>
                </a:solidFill>
              </a:endParaRPr>
            </a:p>
          </p:txBody>
        </p:sp>
        <p:sp>
          <p:nvSpPr>
            <p:cNvPr id="8" name="MH_Text_1"/>
            <p:cNvSpPr/>
            <p:nvPr>
              <p:custDataLst>
                <p:tags r:id="rId6"/>
              </p:custDataLst>
            </p:nvPr>
          </p:nvSpPr>
          <p:spPr>
            <a:xfrm>
              <a:off x="2643748" y="3916692"/>
              <a:ext cx="1308455" cy="1308453"/>
            </a:xfrm>
            <a:prstGeom prst="ellipse">
              <a:avLst/>
            </a:prstGeom>
            <a:solidFill>
              <a:srgbClr val="FFFFFF">
                <a:alpha val="70000"/>
              </a:srgbClr>
            </a:solidFill>
            <a:ln>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en-US" altLang="zh-CN" sz="2000" dirty="0">
                  <a:solidFill>
                    <a:schemeClr val="tx1">
                      <a:lumMod val="65000"/>
                      <a:lumOff val="35000"/>
                    </a:schemeClr>
                  </a:solidFill>
                </a:rPr>
                <a:t>75%</a:t>
              </a:r>
              <a:endParaRPr lang="zh-CN" altLang="en-US" sz="2000" dirty="0">
                <a:solidFill>
                  <a:schemeClr val="tx1">
                    <a:lumMod val="65000"/>
                    <a:lumOff val="35000"/>
                  </a:schemeClr>
                </a:solidFill>
              </a:endParaRPr>
            </a:p>
          </p:txBody>
        </p:sp>
        <p:sp>
          <p:nvSpPr>
            <p:cNvPr id="12" name="MH_Other_6"/>
            <p:cNvSpPr/>
            <p:nvPr>
              <p:custDataLst>
                <p:tags r:id="rId7"/>
              </p:custDataLst>
            </p:nvPr>
          </p:nvSpPr>
          <p:spPr>
            <a:xfrm>
              <a:off x="2810845" y="4083784"/>
              <a:ext cx="974257" cy="974256"/>
            </a:xfrm>
            <a:prstGeom prst="blockArc">
              <a:avLst>
                <a:gd name="adj1" fmla="val 5189459"/>
                <a:gd name="adj2" fmla="val 21348146"/>
                <a:gd name="adj3" fmla="val 1187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ndParaRPr>
            </a:p>
          </p:txBody>
        </p:sp>
        <p:sp>
          <p:nvSpPr>
            <p:cNvPr id="102" name="MH_Other_7"/>
            <p:cNvSpPr/>
            <p:nvPr>
              <p:custDataLst>
                <p:tags r:id="rId8"/>
              </p:custDataLst>
            </p:nvPr>
          </p:nvSpPr>
          <p:spPr>
            <a:xfrm>
              <a:off x="3255762" y="3100448"/>
              <a:ext cx="88290" cy="88290"/>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endParaRPr>
            </a:p>
          </p:txBody>
        </p:sp>
        <p:sp>
          <p:nvSpPr>
            <p:cNvPr id="106" name="MH_SubTitle_2"/>
            <p:cNvSpPr/>
            <p:nvPr>
              <p:custDataLst>
                <p:tags r:id="rId9"/>
              </p:custDataLst>
            </p:nvPr>
          </p:nvSpPr>
          <p:spPr>
            <a:xfrm>
              <a:off x="4550562" y="2650172"/>
              <a:ext cx="1294802" cy="506109"/>
            </a:xfrm>
            <a:prstGeom prst="roundRect">
              <a:avLst/>
            </a:prstGeom>
            <a:solidFill>
              <a:schemeClr val="accent1">
                <a:alpha val="7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endParaRPr lang="zh-CN" altLang="en-US" sz="1600" dirty="0">
                <a:solidFill>
                  <a:schemeClr val="tx1">
                    <a:lumMod val="65000"/>
                    <a:lumOff val="35000"/>
                  </a:schemeClr>
                </a:solidFill>
              </a:endParaRPr>
            </a:p>
          </p:txBody>
        </p:sp>
        <p:sp>
          <p:nvSpPr>
            <p:cNvPr id="107" name="MH_Text_2"/>
            <p:cNvSpPr/>
            <p:nvPr>
              <p:custDataLst>
                <p:tags r:id="rId10"/>
              </p:custDataLst>
            </p:nvPr>
          </p:nvSpPr>
          <p:spPr>
            <a:xfrm>
              <a:off x="4536914" y="3916692"/>
              <a:ext cx="1308455" cy="1308453"/>
            </a:xfrm>
            <a:prstGeom prst="ellipse">
              <a:avLst/>
            </a:prstGeom>
            <a:solidFill>
              <a:srgbClr val="FFFFFF">
                <a:alpha val="70000"/>
              </a:srgbClr>
            </a:solidFill>
            <a:ln>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en-US" altLang="zh-CN" sz="2000" dirty="0">
                  <a:solidFill>
                    <a:schemeClr val="tx1">
                      <a:lumMod val="65000"/>
                      <a:lumOff val="35000"/>
                    </a:schemeClr>
                  </a:solidFill>
                </a:rPr>
                <a:t>85%</a:t>
              </a:r>
              <a:endParaRPr lang="zh-CN" altLang="en-US" sz="2000" dirty="0">
                <a:solidFill>
                  <a:schemeClr val="tx1">
                    <a:lumMod val="65000"/>
                    <a:lumOff val="35000"/>
                  </a:schemeClr>
                </a:solidFill>
              </a:endParaRPr>
            </a:p>
          </p:txBody>
        </p:sp>
        <p:sp>
          <p:nvSpPr>
            <p:cNvPr id="109" name="MH_Other_9"/>
            <p:cNvSpPr/>
            <p:nvPr>
              <p:custDataLst>
                <p:tags r:id="rId11"/>
              </p:custDataLst>
            </p:nvPr>
          </p:nvSpPr>
          <p:spPr>
            <a:xfrm>
              <a:off x="4704011" y="4083784"/>
              <a:ext cx="974257" cy="974256"/>
            </a:xfrm>
            <a:prstGeom prst="blockArc">
              <a:avLst>
                <a:gd name="adj1" fmla="val 2842692"/>
                <a:gd name="adj2" fmla="val 21348146"/>
                <a:gd name="adj3" fmla="val 1187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ndParaRPr>
            </a:p>
          </p:txBody>
        </p:sp>
        <p:sp>
          <p:nvSpPr>
            <p:cNvPr id="110" name="MH_Other_10"/>
            <p:cNvSpPr/>
            <p:nvPr>
              <p:custDataLst>
                <p:tags r:id="rId12"/>
              </p:custDataLst>
            </p:nvPr>
          </p:nvSpPr>
          <p:spPr>
            <a:xfrm>
              <a:off x="5148927" y="3100448"/>
              <a:ext cx="88290" cy="88290"/>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endParaRPr>
            </a:p>
          </p:txBody>
        </p:sp>
        <p:sp>
          <p:nvSpPr>
            <p:cNvPr id="112" name="MH_SubTitle_3"/>
            <p:cNvSpPr/>
            <p:nvPr>
              <p:custDataLst>
                <p:tags r:id="rId13"/>
              </p:custDataLst>
            </p:nvPr>
          </p:nvSpPr>
          <p:spPr>
            <a:xfrm>
              <a:off x="6443729" y="2650172"/>
              <a:ext cx="1294802" cy="506109"/>
            </a:xfrm>
            <a:prstGeom prst="roundRect">
              <a:avLst/>
            </a:prstGeom>
            <a:solidFill>
              <a:schemeClr val="accent1">
                <a:alpha val="7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endParaRPr lang="zh-CN" altLang="en-US" sz="1600" dirty="0">
                <a:solidFill>
                  <a:schemeClr val="tx1">
                    <a:lumMod val="65000"/>
                    <a:lumOff val="35000"/>
                  </a:schemeClr>
                </a:solidFill>
              </a:endParaRPr>
            </a:p>
          </p:txBody>
        </p:sp>
        <p:sp>
          <p:nvSpPr>
            <p:cNvPr id="113" name="MH_Text_3"/>
            <p:cNvSpPr/>
            <p:nvPr>
              <p:custDataLst>
                <p:tags r:id="rId14"/>
              </p:custDataLst>
            </p:nvPr>
          </p:nvSpPr>
          <p:spPr>
            <a:xfrm>
              <a:off x="6430080" y="3916687"/>
              <a:ext cx="1308455" cy="1308454"/>
            </a:xfrm>
            <a:prstGeom prst="ellipse">
              <a:avLst/>
            </a:prstGeom>
            <a:solidFill>
              <a:srgbClr val="FFFFFF">
                <a:alpha val="70000"/>
              </a:srgbClr>
            </a:solidFill>
            <a:ln>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en-US" altLang="zh-CN" sz="2000" dirty="0">
                  <a:solidFill>
                    <a:schemeClr val="tx1">
                      <a:lumMod val="65000"/>
                      <a:lumOff val="35000"/>
                    </a:schemeClr>
                  </a:solidFill>
                </a:rPr>
                <a:t>65%</a:t>
              </a:r>
              <a:endParaRPr lang="zh-CN" altLang="en-US" sz="2000" dirty="0">
                <a:solidFill>
                  <a:schemeClr val="tx1">
                    <a:lumMod val="65000"/>
                    <a:lumOff val="35000"/>
                  </a:schemeClr>
                </a:solidFill>
              </a:endParaRPr>
            </a:p>
          </p:txBody>
        </p:sp>
        <p:sp>
          <p:nvSpPr>
            <p:cNvPr id="115" name="MH_Other_12"/>
            <p:cNvSpPr/>
            <p:nvPr>
              <p:custDataLst>
                <p:tags r:id="rId15"/>
              </p:custDataLst>
            </p:nvPr>
          </p:nvSpPr>
          <p:spPr>
            <a:xfrm>
              <a:off x="6597178" y="4083784"/>
              <a:ext cx="974257" cy="974256"/>
            </a:xfrm>
            <a:prstGeom prst="blockArc">
              <a:avLst>
                <a:gd name="adj1" fmla="val 7437196"/>
                <a:gd name="adj2" fmla="val 21348146"/>
                <a:gd name="adj3" fmla="val 1187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ndParaRPr>
            </a:p>
          </p:txBody>
        </p:sp>
        <p:sp>
          <p:nvSpPr>
            <p:cNvPr id="116" name="MH_Other_13"/>
            <p:cNvSpPr/>
            <p:nvPr>
              <p:custDataLst>
                <p:tags r:id="rId16"/>
              </p:custDataLst>
            </p:nvPr>
          </p:nvSpPr>
          <p:spPr>
            <a:xfrm>
              <a:off x="7042093" y="3100448"/>
              <a:ext cx="88290" cy="88290"/>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endParaRPr>
            </a:p>
          </p:txBody>
        </p:sp>
        <p:sp>
          <p:nvSpPr>
            <p:cNvPr id="118" name="MH_SubTitle_4"/>
            <p:cNvSpPr/>
            <p:nvPr>
              <p:custDataLst>
                <p:tags r:id="rId17"/>
              </p:custDataLst>
            </p:nvPr>
          </p:nvSpPr>
          <p:spPr>
            <a:xfrm>
              <a:off x="8336894" y="2650173"/>
              <a:ext cx="1294802" cy="506109"/>
            </a:xfrm>
            <a:prstGeom prst="roundRect">
              <a:avLst/>
            </a:prstGeom>
            <a:solidFill>
              <a:schemeClr val="accent1">
                <a:alpha val="7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endParaRPr lang="zh-CN" altLang="en-US" sz="1600" dirty="0">
                <a:solidFill>
                  <a:schemeClr val="tx1">
                    <a:lumMod val="65000"/>
                    <a:lumOff val="35000"/>
                  </a:schemeClr>
                </a:solidFill>
              </a:endParaRPr>
            </a:p>
          </p:txBody>
        </p:sp>
        <p:sp>
          <p:nvSpPr>
            <p:cNvPr id="119" name="MH_Text_4"/>
            <p:cNvSpPr/>
            <p:nvPr>
              <p:custDataLst>
                <p:tags r:id="rId18"/>
              </p:custDataLst>
            </p:nvPr>
          </p:nvSpPr>
          <p:spPr>
            <a:xfrm>
              <a:off x="8323246" y="3916688"/>
              <a:ext cx="1308455" cy="1308454"/>
            </a:xfrm>
            <a:prstGeom prst="ellipse">
              <a:avLst/>
            </a:prstGeom>
            <a:solidFill>
              <a:srgbClr val="FFFFFF">
                <a:alpha val="70000"/>
              </a:srgbClr>
            </a:solidFill>
            <a:ln>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r>
                <a:rPr lang="en-US" altLang="zh-CN" sz="2000" dirty="0">
                  <a:solidFill>
                    <a:schemeClr val="tx1">
                      <a:lumMod val="65000"/>
                      <a:lumOff val="35000"/>
                    </a:schemeClr>
                  </a:solidFill>
                </a:rPr>
                <a:t>50%</a:t>
              </a:r>
              <a:endParaRPr lang="zh-CN" altLang="en-US" sz="2000" dirty="0">
                <a:solidFill>
                  <a:schemeClr val="tx1">
                    <a:lumMod val="65000"/>
                    <a:lumOff val="35000"/>
                  </a:schemeClr>
                </a:solidFill>
              </a:endParaRPr>
            </a:p>
          </p:txBody>
        </p:sp>
        <p:sp>
          <p:nvSpPr>
            <p:cNvPr id="121" name="MH_Other_15"/>
            <p:cNvSpPr/>
            <p:nvPr>
              <p:custDataLst>
                <p:tags r:id="rId19"/>
              </p:custDataLst>
            </p:nvPr>
          </p:nvSpPr>
          <p:spPr>
            <a:xfrm>
              <a:off x="8490348" y="4083787"/>
              <a:ext cx="974257" cy="974256"/>
            </a:xfrm>
            <a:prstGeom prst="blockArc">
              <a:avLst>
                <a:gd name="adj1" fmla="val 10968157"/>
                <a:gd name="adj2" fmla="val 21348146"/>
                <a:gd name="adj3" fmla="val 1187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65000"/>
                    <a:lumOff val="35000"/>
                  </a:schemeClr>
                </a:solidFill>
              </a:endParaRPr>
            </a:p>
          </p:txBody>
        </p:sp>
        <p:sp>
          <p:nvSpPr>
            <p:cNvPr id="122" name="MH_Other_16"/>
            <p:cNvSpPr/>
            <p:nvPr>
              <p:custDataLst>
                <p:tags r:id="rId20"/>
              </p:custDataLst>
            </p:nvPr>
          </p:nvSpPr>
          <p:spPr>
            <a:xfrm>
              <a:off x="8935229" y="3100436"/>
              <a:ext cx="88290" cy="88290"/>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endParaRPr>
            </a:p>
          </p:txBody>
        </p:sp>
      </p:grpSp>
      <p:grpSp>
        <p:nvGrpSpPr>
          <p:cNvPr id="31" name="组合 30"/>
          <p:cNvGrpSpPr/>
          <p:nvPr/>
        </p:nvGrpSpPr>
        <p:grpSpPr>
          <a:xfrm>
            <a:off x="3067050" y="392709"/>
            <a:ext cx="6057900" cy="739494"/>
            <a:chOff x="1524000" y="400931"/>
            <a:chExt cx="6057900" cy="739494"/>
          </a:xfrm>
        </p:grpSpPr>
        <p:sp>
          <p:nvSpPr>
            <p:cNvPr id="32" name="文本框 31"/>
            <p:cNvSpPr txBox="1"/>
            <p:nvPr/>
          </p:nvSpPr>
          <p:spPr>
            <a:xfrm>
              <a:off x="23241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33" name="文本框 32"/>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36" name="矩形 35"/>
          <p:cNvSpPr/>
          <p:nvPr/>
        </p:nvSpPr>
        <p:spPr>
          <a:xfrm>
            <a:off x="1263592" y="2131415"/>
            <a:ext cx="1802544" cy="424732"/>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37" name="矩形 36"/>
          <p:cNvSpPr/>
          <p:nvPr/>
        </p:nvSpPr>
        <p:spPr>
          <a:xfrm>
            <a:off x="3889646" y="2131415"/>
            <a:ext cx="1802544" cy="424732"/>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38" name="矩形 37"/>
          <p:cNvSpPr/>
          <p:nvPr/>
        </p:nvSpPr>
        <p:spPr>
          <a:xfrm>
            <a:off x="6527889" y="2131415"/>
            <a:ext cx="1802544" cy="424732"/>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39" name="矩形 38"/>
          <p:cNvSpPr/>
          <p:nvPr/>
        </p:nvSpPr>
        <p:spPr>
          <a:xfrm>
            <a:off x="9170250" y="2131415"/>
            <a:ext cx="1802544" cy="424732"/>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500" fill="hold"/>
                                        <p:tgtEl>
                                          <p:spTgt spid="36"/>
                                        </p:tgtEl>
                                        <p:attrNameLst>
                                          <p:attrName>ppt_w</p:attrName>
                                        </p:attrNameLst>
                                      </p:cBhvr>
                                      <p:tavLst>
                                        <p:tav tm="0">
                                          <p:val>
                                            <p:fltVal val="0"/>
                                          </p:val>
                                        </p:tav>
                                        <p:tav tm="100000">
                                          <p:val>
                                            <p:strVal val="#ppt_w"/>
                                          </p:val>
                                        </p:tav>
                                      </p:tavLst>
                                    </p:anim>
                                    <p:anim calcmode="lin" valueType="num">
                                      <p:cBhvr>
                                        <p:cTn id="19" dur="500" fill="hold"/>
                                        <p:tgtEl>
                                          <p:spTgt spid="36"/>
                                        </p:tgtEl>
                                        <p:attrNameLst>
                                          <p:attrName>ppt_h</p:attrName>
                                        </p:attrNameLst>
                                      </p:cBhvr>
                                      <p:tavLst>
                                        <p:tav tm="0">
                                          <p:val>
                                            <p:fltVal val="0"/>
                                          </p:val>
                                        </p:tav>
                                        <p:tav tm="100000">
                                          <p:val>
                                            <p:strVal val="#ppt_h"/>
                                          </p:val>
                                        </p:tav>
                                      </p:tavLst>
                                    </p:anim>
                                    <p:animEffect transition="in" filter="fade">
                                      <p:cBhvr>
                                        <p:cTn id="20" dur="500"/>
                                        <p:tgtEl>
                                          <p:spTgt spid="3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Effect transition="in" filter="fade">
                                      <p:cBhvr>
                                        <p:cTn id="25" dur="500"/>
                                        <p:tgtEl>
                                          <p:spTgt spid="3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animEffect transition="in" filter="fade">
                                      <p:cBhvr>
                                        <p:cTn id="3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8" name="组合 17"/>
          <p:cNvGrpSpPr/>
          <p:nvPr/>
        </p:nvGrpSpPr>
        <p:grpSpPr>
          <a:xfrm>
            <a:off x="3067050" y="392709"/>
            <a:ext cx="6057900" cy="739494"/>
            <a:chOff x="1524000" y="400931"/>
            <a:chExt cx="6057900" cy="739494"/>
          </a:xfrm>
        </p:grpSpPr>
        <p:sp>
          <p:nvSpPr>
            <p:cNvPr id="19" name="文本框 18"/>
            <p:cNvSpPr txBox="1"/>
            <p:nvPr/>
          </p:nvSpPr>
          <p:spPr>
            <a:xfrm>
              <a:off x="23241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20" name="文本框 19"/>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22" name="矩形 21"/>
          <p:cNvSpPr/>
          <p:nvPr/>
        </p:nvSpPr>
        <p:spPr>
          <a:xfrm>
            <a:off x="3331974" y="2416392"/>
            <a:ext cx="1677358"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nvGrpSpPr>
          <p:cNvPr id="3" name="组合 2"/>
          <p:cNvGrpSpPr/>
          <p:nvPr/>
        </p:nvGrpSpPr>
        <p:grpSpPr>
          <a:xfrm>
            <a:off x="1499848" y="2082392"/>
            <a:ext cx="9192304" cy="3413942"/>
            <a:chOff x="1499848" y="2082392"/>
            <a:chExt cx="9192304" cy="3413942"/>
          </a:xfrm>
        </p:grpSpPr>
        <p:grpSp>
          <p:nvGrpSpPr>
            <p:cNvPr id="2" name="组合 1"/>
            <p:cNvGrpSpPr/>
            <p:nvPr/>
          </p:nvGrpSpPr>
          <p:grpSpPr>
            <a:xfrm>
              <a:off x="1499848" y="2082392"/>
              <a:ext cx="9192304" cy="3413942"/>
              <a:chOff x="2487613" y="2468563"/>
              <a:chExt cx="7313612" cy="2716212"/>
            </a:xfrm>
          </p:grpSpPr>
          <p:cxnSp>
            <p:nvCxnSpPr>
              <p:cNvPr id="4" name="MH_Other_1"/>
              <p:cNvCxnSpPr>
                <a:cxnSpLocks noChangeShapeType="1"/>
                <a:stCxn id="11" idx="1"/>
                <a:endCxn id="10" idx="5"/>
              </p:cNvCxnSpPr>
              <p:nvPr>
                <p:custDataLst>
                  <p:tags r:id="rId1"/>
                </p:custDataLst>
              </p:nvPr>
            </p:nvCxnSpPr>
            <p:spPr bwMode="auto">
              <a:xfrm flipH="1" flipV="1">
                <a:off x="6597650" y="3421063"/>
                <a:ext cx="730250" cy="811212"/>
              </a:xfrm>
              <a:prstGeom prst="line">
                <a:avLst/>
              </a:prstGeom>
              <a:noFill/>
              <a:ln w="28575" cap="flat" cmpd="sng">
                <a:solidFill>
                  <a:schemeClr val="accent1">
                    <a:lumMod val="20000"/>
                    <a:lumOff val="80000"/>
                  </a:schemeClr>
                </a:solidFill>
                <a:bevel/>
              </a:ln>
              <a:extLst>
                <a:ext uri="{909E8E84-426E-40DD-AFC4-6F175D3DCCD1}">
                  <a14:hiddenFill xmlns:a14="http://schemas.microsoft.com/office/drawing/2010/main">
                    <a:noFill/>
                  </a14:hiddenFill>
                </a:ext>
              </a:extLst>
            </p:spPr>
          </p:cxnSp>
          <p:cxnSp>
            <p:nvCxnSpPr>
              <p:cNvPr id="5" name="MH_Other_2"/>
              <p:cNvCxnSpPr>
                <a:cxnSpLocks noChangeShapeType="1"/>
                <a:stCxn id="8" idx="5"/>
                <a:endCxn id="9" idx="1"/>
              </p:cNvCxnSpPr>
              <p:nvPr>
                <p:custDataLst>
                  <p:tags r:id="rId2"/>
                </p:custDataLst>
              </p:nvPr>
            </p:nvCxnSpPr>
            <p:spPr bwMode="auto">
              <a:xfrm>
                <a:off x="3557588" y="3605213"/>
                <a:ext cx="730250" cy="627062"/>
              </a:xfrm>
              <a:prstGeom prst="line">
                <a:avLst/>
              </a:prstGeom>
              <a:noFill/>
              <a:ln w="28575" cap="flat" cmpd="sng">
                <a:solidFill>
                  <a:schemeClr val="accent1">
                    <a:lumMod val="20000"/>
                    <a:lumOff val="80000"/>
                  </a:schemeClr>
                </a:solidFill>
                <a:bevel/>
              </a:ln>
              <a:extLst>
                <a:ext uri="{909E8E84-426E-40DD-AFC4-6F175D3DCCD1}">
                  <a14:hiddenFill xmlns:a14="http://schemas.microsoft.com/office/drawing/2010/main">
                    <a:noFill/>
                  </a14:hiddenFill>
                </a:ext>
              </a:extLst>
            </p:spPr>
          </p:cxnSp>
          <p:cxnSp>
            <p:nvCxnSpPr>
              <p:cNvPr id="6" name="MH_Other_3"/>
              <p:cNvCxnSpPr>
                <a:cxnSpLocks noChangeShapeType="1"/>
                <a:stCxn id="9" idx="7"/>
                <a:endCxn id="10" idx="3"/>
              </p:cNvCxnSpPr>
              <p:nvPr>
                <p:custDataLst>
                  <p:tags r:id="rId3"/>
                </p:custDataLst>
              </p:nvPr>
            </p:nvCxnSpPr>
            <p:spPr bwMode="auto">
              <a:xfrm flipV="1">
                <a:off x="5078413" y="3421063"/>
                <a:ext cx="730250" cy="811212"/>
              </a:xfrm>
              <a:prstGeom prst="line">
                <a:avLst/>
              </a:prstGeom>
              <a:noFill/>
              <a:ln w="28575" cap="flat" cmpd="sng">
                <a:solidFill>
                  <a:schemeClr val="accent1">
                    <a:lumMod val="20000"/>
                    <a:lumOff val="80000"/>
                  </a:schemeClr>
                </a:solidFill>
                <a:bevel/>
              </a:ln>
              <a:extLst>
                <a:ext uri="{909E8E84-426E-40DD-AFC4-6F175D3DCCD1}">
                  <a14:hiddenFill xmlns:a14="http://schemas.microsoft.com/office/drawing/2010/main">
                    <a:noFill/>
                  </a14:hiddenFill>
                </a:ext>
              </a:extLst>
            </p:spPr>
          </p:cxnSp>
          <p:cxnSp>
            <p:nvCxnSpPr>
              <p:cNvPr id="7" name="MH_Other_4"/>
              <p:cNvCxnSpPr>
                <a:cxnSpLocks noChangeShapeType="1"/>
                <a:stCxn id="11" idx="7"/>
                <a:endCxn id="12" idx="3"/>
              </p:cNvCxnSpPr>
              <p:nvPr>
                <p:custDataLst>
                  <p:tags r:id="rId4"/>
                </p:custDataLst>
              </p:nvPr>
            </p:nvCxnSpPr>
            <p:spPr bwMode="auto">
              <a:xfrm flipV="1">
                <a:off x="8118475" y="3605213"/>
                <a:ext cx="730250" cy="627062"/>
              </a:xfrm>
              <a:prstGeom prst="line">
                <a:avLst/>
              </a:prstGeom>
              <a:noFill/>
              <a:ln w="28575" cap="flat" cmpd="sng">
                <a:solidFill>
                  <a:schemeClr val="accent1">
                    <a:lumMod val="20000"/>
                    <a:lumOff val="80000"/>
                  </a:schemeClr>
                </a:solidFill>
                <a:bevel/>
              </a:ln>
              <a:extLst>
                <a:ext uri="{909E8E84-426E-40DD-AFC4-6F175D3DCCD1}">
                  <a14:hiddenFill xmlns:a14="http://schemas.microsoft.com/office/drawing/2010/main">
                    <a:noFill/>
                  </a14:hiddenFill>
                </a:ext>
              </a:extLst>
            </p:spPr>
          </p:cxnSp>
          <p:sp>
            <p:nvSpPr>
              <p:cNvPr id="8" name="MH_SubTitle_1"/>
              <p:cNvSpPr>
                <a:spLocks noChangeArrowheads="1"/>
              </p:cNvSpPr>
              <p:nvPr>
                <p:custDataLst>
                  <p:tags r:id="rId5"/>
                </p:custDataLst>
              </p:nvPr>
            </p:nvSpPr>
            <p:spPr bwMode="auto">
              <a:xfrm>
                <a:off x="2605088" y="2652713"/>
                <a:ext cx="1116012" cy="1116012"/>
              </a:xfrm>
              <a:prstGeom prst="ellipse">
                <a:avLst/>
              </a:prstGeom>
              <a:solidFill>
                <a:schemeClr val="accent1">
                  <a:alpha val="70000"/>
                </a:schemeClr>
              </a:solidFill>
              <a:ln w="57150" cap="flat" cmpd="sng">
                <a:solidFill>
                  <a:srgbClr val="FFFFFF">
                    <a:alpha val="70000"/>
                  </a:srgbClr>
                </a:solidFill>
                <a:bevel/>
              </a:ln>
            </p:spPr>
            <p:txBody>
              <a:bodyPr anchor="ctr">
                <a:normAutofit/>
              </a:bodyPr>
              <a:lstStyle/>
              <a:p>
                <a:pPr algn="ctr">
                  <a:lnSpc>
                    <a:spcPct val="110000"/>
                  </a:lnSpc>
                  <a:defRPr/>
                </a:pPr>
                <a:endParaRPr lang="zh-CN" altLang="en-US" sz="1400" dirty="0">
                  <a:solidFill>
                    <a:srgbClr val="FFFFFF"/>
                  </a:solidFill>
                  <a:latin typeface="+mj-lt"/>
                  <a:sym typeface="微软雅黑" panose="020B0503020204020204" charset="-122"/>
                </a:endParaRPr>
              </a:p>
            </p:txBody>
          </p:sp>
          <p:sp>
            <p:nvSpPr>
              <p:cNvPr id="9" name="MH_SubTitle_2"/>
              <p:cNvSpPr>
                <a:spLocks noChangeArrowheads="1"/>
              </p:cNvSpPr>
              <p:nvPr>
                <p:custDataLst>
                  <p:tags r:id="rId6"/>
                </p:custDataLst>
              </p:nvPr>
            </p:nvSpPr>
            <p:spPr bwMode="auto">
              <a:xfrm>
                <a:off x="4125914" y="4068763"/>
                <a:ext cx="1114425" cy="1116012"/>
              </a:xfrm>
              <a:prstGeom prst="ellipse">
                <a:avLst/>
              </a:prstGeom>
              <a:solidFill>
                <a:schemeClr val="accent1">
                  <a:alpha val="70000"/>
                </a:schemeClr>
              </a:solidFill>
              <a:ln w="57150" cap="flat" cmpd="sng">
                <a:solidFill>
                  <a:srgbClr val="FFFFFF">
                    <a:alpha val="70000"/>
                  </a:srgbClr>
                </a:solidFill>
                <a:bevel/>
              </a:ln>
            </p:spPr>
            <p:txBody>
              <a:bodyPr anchor="ctr">
                <a:normAutofit/>
              </a:bodyPr>
              <a:lstStyle/>
              <a:p>
                <a:pPr algn="ctr">
                  <a:lnSpc>
                    <a:spcPct val="110000"/>
                  </a:lnSpc>
                  <a:defRPr/>
                </a:pPr>
                <a:endParaRPr lang="zh-CN" altLang="en-US" sz="1400" dirty="0">
                  <a:solidFill>
                    <a:srgbClr val="FFFFFF"/>
                  </a:solidFill>
                  <a:latin typeface="+mj-lt"/>
                  <a:sym typeface="微软雅黑" panose="020B0503020204020204" charset="-122"/>
                </a:endParaRPr>
              </a:p>
            </p:txBody>
          </p:sp>
          <p:sp>
            <p:nvSpPr>
              <p:cNvPr id="10" name="MH_SubTitle_3"/>
              <p:cNvSpPr>
                <a:spLocks noChangeArrowheads="1"/>
              </p:cNvSpPr>
              <p:nvPr>
                <p:custDataLst>
                  <p:tags r:id="rId7"/>
                </p:custDataLst>
              </p:nvPr>
            </p:nvSpPr>
            <p:spPr bwMode="auto">
              <a:xfrm>
                <a:off x="5645151" y="2468563"/>
                <a:ext cx="1116013" cy="1116012"/>
              </a:xfrm>
              <a:prstGeom prst="ellipse">
                <a:avLst/>
              </a:prstGeom>
              <a:solidFill>
                <a:schemeClr val="accent1">
                  <a:alpha val="70000"/>
                </a:schemeClr>
              </a:solidFill>
              <a:ln w="63500" cap="flat" cmpd="sng">
                <a:solidFill>
                  <a:srgbClr val="FFFFFF">
                    <a:alpha val="70000"/>
                  </a:srgbClr>
                </a:solidFill>
                <a:bevel/>
              </a:ln>
            </p:spPr>
            <p:txBody>
              <a:bodyPr anchor="ctr">
                <a:normAutofit/>
              </a:bodyPr>
              <a:lstStyle/>
              <a:p>
                <a:pPr algn="ctr">
                  <a:lnSpc>
                    <a:spcPct val="110000"/>
                  </a:lnSpc>
                  <a:defRPr/>
                </a:pPr>
                <a:endParaRPr lang="zh-CN" altLang="en-US" sz="1400" dirty="0">
                  <a:solidFill>
                    <a:srgbClr val="FFFFFF"/>
                  </a:solidFill>
                  <a:latin typeface="+mj-lt"/>
                  <a:sym typeface="微软雅黑" panose="020B0503020204020204" charset="-122"/>
                </a:endParaRPr>
              </a:p>
            </p:txBody>
          </p:sp>
          <p:sp>
            <p:nvSpPr>
              <p:cNvPr id="11" name="MH_SubTitle_4"/>
              <p:cNvSpPr>
                <a:spLocks noChangeArrowheads="1"/>
              </p:cNvSpPr>
              <p:nvPr>
                <p:custDataLst>
                  <p:tags r:id="rId8"/>
                </p:custDataLst>
              </p:nvPr>
            </p:nvSpPr>
            <p:spPr bwMode="auto">
              <a:xfrm>
                <a:off x="7165976" y="4068763"/>
                <a:ext cx="1114425" cy="1116012"/>
              </a:xfrm>
              <a:prstGeom prst="ellipse">
                <a:avLst/>
              </a:prstGeom>
              <a:solidFill>
                <a:schemeClr val="accent1">
                  <a:alpha val="70000"/>
                </a:schemeClr>
              </a:solidFill>
              <a:ln w="57150" cap="flat" cmpd="sng">
                <a:solidFill>
                  <a:srgbClr val="FFFFFF">
                    <a:alpha val="70000"/>
                  </a:srgbClr>
                </a:solidFill>
                <a:bevel/>
              </a:ln>
            </p:spPr>
            <p:txBody>
              <a:bodyPr anchor="ctr">
                <a:normAutofit/>
              </a:bodyPr>
              <a:lstStyle/>
              <a:p>
                <a:pPr algn="ctr">
                  <a:lnSpc>
                    <a:spcPct val="110000"/>
                  </a:lnSpc>
                  <a:defRPr/>
                </a:pPr>
                <a:endParaRPr lang="zh-CN" altLang="en-US" sz="1400" dirty="0">
                  <a:solidFill>
                    <a:srgbClr val="FFFFFF"/>
                  </a:solidFill>
                  <a:latin typeface="+mj-lt"/>
                  <a:sym typeface="微软雅黑" panose="020B0503020204020204" charset="-122"/>
                </a:endParaRPr>
              </a:p>
            </p:txBody>
          </p:sp>
          <p:sp>
            <p:nvSpPr>
              <p:cNvPr id="12" name="MH_SubTitle_5"/>
              <p:cNvSpPr>
                <a:spLocks noChangeArrowheads="1"/>
              </p:cNvSpPr>
              <p:nvPr>
                <p:custDataLst>
                  <p:tags r:id="rId9"/>
                </p:custDataLst>
              </p:nvPr>
            </p:nvSpPr>
            <p:spPr bwMode="auto">
              <a:xfrm>
                <a:off x="8685213" y="2652713"/>
                <a:ext cx="1116012" cy="1116012"/>
              </a:xfrm>
              <a:prstGeom prst="ellipse">
                <a:avLst/>
              </a:prstGeom>
              <a:solidFill>
                <a:schemeClr val="accent1">
                  <a:alpha val="70000"/>
                </a:schemeClr>
              </a:solidFill>
              <a:ln w="57150" cap="flat" cmpd="sng">
                <a:solidFill>
                  <a:srgbClr val="FFFFFF">
                    <a:alpha val="70000"/>
                  </a:srgbClr>
                </a:solidFill>
                <a:bevel/>
              </a:ln>
            </p:spPr>
            <p:txBody>
              <a:bodyPr anchor="ctr">
                <a:normAutofit/>
              </a:bodyPr>
              <a:lstStyle/>
              <a:p>
                <a:pPr algn="ctr">
                  <a:lnSpc>
                    <a:spcPct val="110000"/>
                  </a:lnSpc>
                  <a:defRPr/>
                </a:pPr>
                <a:endParaRPr lang="zh-CN" altLang="en-US" sz="1400" dirty="0">
                  <a:solidFill>
                    <a:srgbClr val="FFFFFF"/>
                  </a:solidFill>
                  <a:latin typeface="+mj-lt"/>
                  <a:sym typeface="微软雅黑" panose="020B0503020204020204" charset="-122"/>
                </a:endParaRPr>
              </a:p>
            </p:txBody>
          </p:sp>
          <p:sp>
            <p:nvSpPr>
              <p:cNvPr id="13" name="MH_Other_5"/>
              <p:cNvSpPr>
                <a:spLocks noChangeArrowheads="1"/>
              </p:cNvSpPr>
              <p:nvPr>
                <p:custDataLst>
                  <p:tags r:id="rId10"/>
                </p:custDataLst>
              </p:nvPr>
            </p:nvSpPr>
            <p:spPr bwMode="auto">
              <a:xfrm>
                <a:off x="2487613" y="2811464"/>
                <a:ext cx="360362" cy="358775"/>
              </a:xfrm>
              <a:prstGeom prst="ellipse">
                <a:avLst/>
              </a:prstGeom>
              <a:solidFill>
                <a:schemeClr val="accent1">
                  <a:lumMod val="40000"/>
                  <a:lumOff val="60000"/>
                </a:schemeClr>
              </a:solidFill>
              <a:ln w="19050">
                <a:solidFill>
                  <a:srgbClr val="FFFFFF">
                    <a:alpha val="70000"/>
                  </a:srgbClr>
                </a:solidFill>
              </a:ln>
            </p:spPr>
            <p:txBody>
              <a:bodyPr anchor="ctr"/>
              <a:lstStyle/>
              <a:p>
                <a:pPr algn="ctr">
                  <a:defRPr/>
                </a:pPr>
                <a:r>
                  <a:rPr lang="en-US" dirty="0">
                    <a:latin typeface="+mj-lt"/>
                    <a:ea typeface="微软雅黑" panose="020B0503020204020204" charset="-122"/>
                    <a:sym typeface="微软雅黑" panose="020B0503020204020204" charset="-122"/>
                  </a:rPr>
                  <a:t>1</a:t>
                </a:r>
                <a:endParaRPr lang="zh-CN" altLang="en-US" dirty="0">
                  <a:latin typeface="+mj-lt"/>
                  <a:ea typeface="微软雅黑" panose="020B0503020204020204" charset="-122"/>
                  <a:sym typeface="微软雅黑" panose="020B0503020204020204" charset="-122"/>
                </a:endParaRPr>
              </a:p>
            </p:txBody>
          </p:sp>
          <p:sp>
            <p:nvSpPr>
              <p:cNvPr id="14" name="MH_Other_6"/>
              <p:cNvSpPr>
                <a:spLocks noChangeArrowheads="1"/>
              </p:cNvSpPr>
              <p:nvPr>
                <p:custDataLst>
                  <p:tags r:id="rId11"/>
                </p:custDataLst>
              </p:nvPr>
            </p:nvSpPr>
            <p:spPr bwMode="auto">
              <a:xfrm>
                <a:off x="3959226" y="4702176"/>
                <a:ext cx="360363" cy="358775"/>
              </a:xfrm>
              <a:prstGeom prst="ellipse">
                <a:avLst/>
              </a:prstGeom>
              <a:solidFill>
                <a:schemeClr val="accent1">
                  <a:lumMod val="40000"/>
                  <a:lumOff val="60000"/>
                </a:schemeClr>
              </a:solidFill>
              <a:ln w="19050">
                <a:solidFill>
                  <a:srgbClr val="FFFFFF">
                    <a:alpha val="70000"/>
                  </a:srgbClr>
                </a:solidFill>
              </a:ln>
            </p:spPr>
            <p:txBody>
              <a:bodyPr anchor="ctr"/>
              <a:lstStyle/>
              <a:p>
                <a:pPr algn="ctr">
                  <a:defRPr/>
                </a:pPr>
                <a:r>
                  <a:rPr lang="en-US" dirty="0">
                    <a:latin typeface="+mj-lt"/>
                    <a:ea typeface="微软雅黑" panose="020B0503020204020204" charset="-122"/>
                    <a:sym typeface="微软雅黑" panose="020B0503020204020204" charset="-122"/>
                  </a:rPr>
                  <a:t>2</a:t>
                </a:r>
                <a:endParaRPr lang="zh-CN" altLang="en-US" dirty="0">
                  <a:latin typeface="+mj-lt"/>
                  <a:ea typeface="微软雅黑" panose="020B0503020204020204" charset="-122"/>
                  <a:sym typeface="微软雅黑" panose="020B0503020204020204" charset="-122"/>
                </a:endParaRPr>
              </a:p>
            </p:txBody>
          </p:sp>
          <p:sp>
            <p:nvSpPr>
              <p:cNvPr id="15" name="MH_Other_7"/>
              <p:cNvSpPr>
                <a:spLocks noChangeArrowheads="1"/>
              </p:cNvSpPr>
              <p:nvPr>
                <p:custDataLst>
                  <p:tags r:id="rId12"/>
                </p:custDataLst>
              </p:nvPr>
            </p:nvSpPr>
            <p:spPr bwMode="auto">
              <a:xfrm>
                <a:off x="6022976" y="3443289"/>
                <a:ext cx="360363" cy="358775"/>
              </a:xfrm>
              <a:prstGeom prst="ellipse">
                <a:avLst/>
              </a:prstGeom>
              <a:solidFill>
                <a:schemeClr val="accent1">
                  <a:lumMod val="40000"/>
                  <a:lumOff val="60000"/>
                </a:schemeClr>
              </a:solidFill>
              <a:ln w="19050">
                <a:solidFill>
                  <a:srgbClr val="FFFFFF">
                    <a:alpha val="70000"/>
                  </a:srgbClr>
                </a:solidFill>
              </a:ln>
            </p:spPr>
            <p:txBody>
              <a:bodyPr anchor="ctr"/>
              <a:lstStyle/>
              <a:p>
                <a:pPr algn="ctr">
                  <a:defRPr/>
                </a:pPr>
                <a:r>
                  <a:rPr lang="en-US" dirty="0">
                    <a:latin typeface="+mj-lt"/>
                    <a:ea typeface="微软雅黑" panose="020B0503020204020204" charset="-122"/>
                    <a:sym typeface="微软雅黑" panose="020B0503020204020204" charset="-122"/>
                  </a:rPr>
                  <a:t>3</a:t>
                </a:r>
                <a:endParaRPr lang="zh-CN" altLang="en-US" dirty="0">
                  <a:latin typeface="+mj-lt"/>
                  <a:ea typeface="微软雅黑" panose="020B0503020204020204" charset="-122"/>
                  <a:sym typeface="微软雅黑" panose="020B0503020204020204" charset="-122"/>
                </a:endParaRPr>
              </a:p>
            </p:txBody>
          </p:sp>
          <p:sp>
            <p:nvSpPr>
              <p:cNvPr id="16" name="MH_Other_8"/>
              <p:cNvSpPr>
                <a:spLocks noChangeArrowheads="1"/>
              </p:cNvSpPr>
              <p:nvPr>
                <p:custDataLst>
                  <p:tags r:id="rId13"/>
                </p:custDataLst>
              </p:nvPr>
            </p:nvSpPr>
            <p:spPr bwMode="auto">
              <a:xfrm>
                <a:off x="7062788" y="4702176"/>
                <a:ext cx="360362" cy="358775"/>
              </a:xfrm>
              <a:prstGeom prst="ellipse">
                <a:avLst/>
              </a:prstGeom>
              <a:solidFill>
                <a:schemeClr val="accent1">
                  <a:lumMod val="40000"/>
                  <a:lumOff val="60000"/>
                </a:schemeClr>
              </a:solidFill>
              <a:ln w="19050">
                <a:solidFill>
                  <a:srgbClr val="FFFFFF">
                    <a:alpha val="70000"/>
                  </a:srgbClr>
                </a:solidFill>
              </a:ln>
            </p:spPr>
            <p:txBody>
              <a:bodyPr anchor="ctr"/>
              <a:lstStyle/>
              <a:p>
                <a:pPr algn="ctr">
                  <a:defRPr/>
                </a:pPr>
                <a:r>
                  <a:rPr lang="en-US" dirty="0">
                    <a:latin typeface="+mj-lt"/>
                    <a:ea typeface="微软雅黑" panose="020B0503020204020204" charset="-122"/>
                    <a:sym typeface="微软雅黑" panose="020B0503020204020204" charset="-122"/>
                  </a:rPr>
                  <a:t>4</a:t>
                </a:r>
                <a:endParaRPr lang="zh-CN" altLang="en-US" dirty="0">
                  <a:latin typeface="+mj-lt"/>
                  <a:ea typeface="微软雅黑" panose="020B0503020204020204" charset="-122"/>
                  <a:sym typeface="微软雅黑" panose="020B0503020204020204" charset="-122"/>
                </a:endParaRPr>
              </a:p>
            </p:txBody>
          </p:sp>
          <p:sp>
            <p:nvSpPr>
              <p:cNvPr id="17" name="MH_Other_9"/>
              <p:cNvSpPr>
                <a:spLocks noChangeArrowheads="1"/>
              </p:cNvSpPr>
              <p:nvPr>
                <p:custDataLst>
                  <p:tags r:id="rId14"/>
                </p:custDataLst>
              </p:nvPr>
            </p:nvSpPr>
            <p:spPr bwMode="auto">
              <a:xfrm>
                <a:off x="8537576" y="2811464"/>
                <a:ext cx="360363" cy="358775"/>
              </a:xfrm>
              <a:prstGeom prst="ellipse">
                <a:avLst/>
              </a:prstGeom>
              <a:solidFill>
                <a:schemeClr val="accent1">
                  <a:lumMod val="40000"/>
                  <a:lumOff val="60000"/>
                </a:schemeClr>
              </a:solidFill>
              <a:ln w="19050">
                <a:solidFill>
                  <a:srgbClr val="FFFFFF">
                    <a:alpha val="70000"/>
                  </a:srgbClr>
                </a:solidFill>
              </a:ln>
            </p:spPr>
            <p:txBody>
              <a:bodyPr anchor="ctr"/>
              <a:lstStyle/>
              <a:p>
                <a:pPr algn="ctr">
                  <a:defRPr/>
                </a:pPr>
                <a:r>
                  <a:rPr lang="en-US" dirty="0">
                    <a:latin typeface="+mj-lt"/>
                    <a:ea typeface="微软雅黑" panose="020B0503020204020204" charset="-122"/>
                    <a:sym typeface="微软雅黑" panose="020B0503020204020204" charset="-122"/>
                  </a:rPr>
                  <a:t>5</a:t>
                </a:r>
                <a:endParaRPr lang="zh-CN" altLang="en-US" dirty="0">
                  <a:latin typeface="+mj-lt"/>
                  <a:ea typeface="微软雅黑" panose="020B0503020204020204" charset="-122"/>
                  <a:sym typeface="微软雅黑" panose="020B0503020204020204" charset="-122"/>
                </a:endParaRPr>
              </a:p>
            </p:txBody>
          </p:sp>
        </p:grpSp>
        <p:sp>
          <p:nvSpPr>
            <p:cNvPr id="23" name="矩形 22"/>
            <p:cNvSpPr/>
            <p:nvPr/>
          </p:nvSpPr>
          <p:spPr>
            <a:xfrm>
              <a:off x="1850836" y="2738844"/>
              <a:ext cx="1082738" cy="646331"/>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a:t>
              </a:r>
              <a:endParaRPr kumimoji="0" lang="en-US" altLang="zh-CN"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a:p>
              <a:pPr marL="0" marR="0" lvl="0" indent="0" algn="ctr" defTabSz="914400" rtl="0" eaLnBrk="1" fontAlgn="auto" latinLnBrk="0" hangingPunct="1">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4" name="矩形 23"/>
            <p:cNvSpPr/>
            <p:nvPr/>
          </p:nvSpPr>
          <p:spPr>
            <a:xfrm>
              <a:off x="9494978" y="2738844"/>
              <a:ext cx="1082738" cy="646331"/>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a:t>
              </a:r>
              <a:endParaRPr kumimoji="0" lang="en-US" altLang="zh-CN"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a:p>
              <a:pPr marL="0" marR="0" lvl="0" indent="0" algn="ctr" defTabSz="914400" rtl="0" eaLnBrk="1" fontAlgn="auto" latinLnBrk="0" hangingPunct="1">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5" name="矩形 24"/>
            <p:cNvSpPr/>
            <p:nvPr/>
          </p:nvSpPr>
          <p:spPr>
            <a:xfrm>
              <a:off x="7561436" y="4436370"/>
              <a:ext cx="1082738" cy="646331"/>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a:t>
              </a:r>
              <a:endParaRPr kumimoji="0" lang="en-US" altLang="zh-CN"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a:p>
              <a:pPr marL="0" marR="0" lvl="0" indent="0" algn="ctr" defTabSz="914400" rtl="0" eaLnBrk="1" fontAlgn="auto" latinLnBrk="0" hangingPunct="1">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6" name="矩形 25"/>
            <p:cNvSpPr/>
            <p:nvPr/>
          </p:nvSpPr>
          <p:spPr>
            <a:xfrm>
              <a:off x="5633575" y="2450813"/>
              <a:ext cx="1082738" cy="646331"/>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a:t>
              </a:r>
              <a:endParaRPr kumimoji="0" lang="en-US" altLang="zh-CN"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a:p>
              <a:pPr marL="0" marR="0" lvl="0" indent="0" algn="ctr" defTabSz="914400" rtl="0" eaLnBrk="1" fontAlgn="auto" latinLnBrk="0" hangingPunct="1">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7" name="矩形 26"/>
            <p:cNvSpPr/>
            <p:nvPr/>
          </p:nvSpPr>
          <p:spPr>
            <a:xfrm>
              <a:off x="3731530" y="4436370"/>
              <a:ext cx="1082738" cy="646331"/>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a:t>
              </a:r>
              <a:endParaRPr kumimoji="0" lang="en-US" altLang="zh-CN"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a:p>
              <a:pPr marL="0" marR="0" lvl="0" indent="0" algn="ctr" defTabSz="914400" rtl="0" eaLnBrk="1" fontAlgn="auto" latinLnBrk="0" hangingPunct="1">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sp>
        <p:nvSpPr>
          <p:cNvPr id="28" name="矩形 27"/>
          <p:cNvSpPr/>
          <p:nvPr/>
        </p:nvSpPr>
        <p:spPr>
          <a:xfrm>
            <a:off x="7100455" y="2416392"/>
            <a:ext cx="1677358"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9" name="矩形 28"/>
          <p:cNvSpPr/>
          <p:nvPr/>
        </p:nvSpPr>
        <p:spPr>
          <a:xfrm>
            <a:off x="9284815" y="4361024"/>
            <a:ext cx="1677358"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30" name="矩形 29"/>
          <p:cNvSpPr/>
          <p:nvPr/>
        </p:nvSpPr>
        <p:spPr>
          <a:xfrm>
            <a:off x="5254329" y="4361024"/>
            <a:ext cx="1677358"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31" name="矩形 30"/>
          <p:cNvSpPr/>
          <p:nvPr/>
        </p:nvSpPr>
        <p:spPr>
          <a:xfrm>
            <a:off x="1368324" y="4361024"/>
            <a:ext cx="1677358"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Tree>
    <p:custDataLst>
      <p:tags r:id="rId15"/>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randombar(horizontal)">
                                      <p:cBhvr>
                                        <p:cTn id="18" dur="500"/>
                                        <p:tgtEl>
                                          <p:spTgt spid="31"/>
                                        </p:tgtEl>
                                      </p:cBhvr>
                                    </p:animEffect>
                                  </p:childTnLst>
                                </p:cTn>
                              </p:par>
                            </p:childTnLst>
                          </p:cTn>
                        </p:par>
                        <p:par>
                          <p:cTn id="19" fill="hold">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randombar(horizontal)">
                                      <p:cBhvr>
                                        <p:cTn id="22" dur="500"/>
                                        <p:tgtEl>
                                          <p:spTgt spid="22"/>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randombar(horizontal)">
                                      <p:cBhvr>
                                        <p:cTn id="26" dur="500"/>
                                        <p:tgtEl>
                                          <p:spTgt spid="30"/>
                                        </p:tgtEl>
                                      </p:cBhvr>
                                    </p:animEffect>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randombar(horizontal)">
                                      <p:cBhvr>
                                        <p:cTn id="30" dur="500"/>
                                        <p:tgtEl>
                                          <p:spTgt spid="28"/>
                                        </p:tgtEl>
                                      </p:cBhvr>
                                    </p:animEffect>
                                  </p:childTnLst>
                                </p:cTn>
                              </p:par>
                            </p:childTnLst>
                          </p:cTn>
                        </p:par>
                        <p:par>
                          <p:cTn id="31" fill="hold">
                            <p:stCondLst>
                              <p:cond delay="3000"/>
                            </p:stCondLst>
                            <p:childTnLst>
                              <p:par>
                                <p:cTn id="32" presetID="14" presetClass="entr" presetSubtype="10"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randombar(horizontal)">
                                      <p:cBhvr>
                                        <p:cTn id="3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8" grpId="0"/>
      <p:bldP spid="29" grpId="0"/>
      <p:bldP spid="30" grpId="0"/>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336462" y="2896542"/>
            <a:ext cx="2254528"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PART 03</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 name="文本框 3"/>
          <p:cNvSpPr txBox="1"/>
          <p:nvPr/>
        </p:nvSpPr>
        <p:spPr>
          <a:xfrm>
            <a:off x="1507912" y="3580972"/>
            <a:ext cx="4457700" cy="646331"/>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6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5" name="文本框 4"/>
          <p:cNvSpPr txBox="1"/>
          <p:nvPr/>
        </p:nvSpPr>
        <p:spPr>
          <a:xfrm>
            <a:off x="1369803" y="4203848"/>
            <a:ext cx="4886538" cy="47833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 or print the presentation and make it into a film to be used in a wider field</a:t>
            </a:r>
            <a:endPar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7" name="直接连接符 6"/>
          <p:cNvCxnSpPr/>
          <p:nvPr/>
        </p:nvCxnSpPr>
        <p:spPr>
          <a:xfrm>
            <a:off x="1492039" y="3671677"/>
            <a:ext cx="0" cy="38597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p:tgtEl>
                                          <p:spTgt spid="4"/>
                                        </p:tgtEl>
                                        <p:attrNameLst>
                                          <p:attrName>ppt_x</p:attrName>
                                        </p:attrNameLst>
                                      </p:cBhvr>
                                      <p:tavLst>
                                        <p:tav tm="0">
                                          <p:val>
                                            <p:strVal val="#ppt_x-#ppt_w*1.125000"/>
                                          </p:val>
                                        </p:tav>
                                        <p:tav tm="100000">
                                          <p:val>
                                            <p:strVal val="#ppt_x"/>
                                          </p:val>
                                        </p:tav>
                                      </p:tavLst>
                                    </p:anim>
                                    <p:animEffect transition="in" filter="wipe(right)">
                                      <p:cBhvr>
                                        <p:cTn id="17" dur="500"/>
                                        <p:tgtEl>
                                          <p:spTgt spid="4"/>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4155272" y="1888982"/>
            <a:ext cx="3865584" cy="3800762"/>
            <a:chOff x="4525963" y="2495551"/>
            <a:chExt cx="3124201" cy="3071813"/>
          </a:xfrm>
        </p:grpSpPr>
        <p:sp>
          <p:nvSpPr>
            <p:cNvPr id="8" name="MH_Other_1"/>
            <p:cNvSpPr/>
            <p:nvPr>
              <p:custDataLst>
                <p:tags r:id="rId1"/>
              </p:custDataLst>
            </p:nvPr>
          </p:nvSpPr>
          <p:spPr>
            <a:xfrm rot="19866857">
              <a:off x="6529389" y="3087689"/>
              <a:ext cx="179387" cy="180975"/>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MH_Other_2"/>
            <p:cNvSpPr/>
            <p:nvPr>
              <p:custDataLst>
                <p:tags r:id="rId2"/>
              </p:custDataLst>
            </p:nvPr>
          </p:nvSpPr>
          <p:spPr>
            <a:xfrm>
              <a:off x="6667501" y="2728914"/>
              <a:ext cx="982663" cy="415925"/>
            </a:xfrm>
            <a:custGeom>
              <a:avLst/>
              <a:gdLst>
                <a:gd name="connsiteX0" fmla="*/ 0 w 1188720"/>
                <a:gd name="connsiteY0" fmla="*/ 502920 h 502920"/>
                <a:gd name="connsiteX1" fmla="*/ 472440 w 1188720"/>
                <a:gd name="connsiteY1" fmla="*/ 0 h 502920"/>
                <a:gd name="connsiteX2" fmla="*/ 1188720 w 1188720"/>
                <a:gd name="connsiteY2" fmla="*/ 0 h 502920"/>
              </a:gdLst>
              <a:ahLst/>
              <a:cxnLst>
                <a:cxn ang="0">
                  <a:pos x="connsiteX0" y="connsiteY0"/>
                </a:cxn>
                <a:cxn ang="0">
                  <a:pos x="connsiteX1" y="connsiteY1"/>
                </a:cxn>
                <a:cxn ang="0">
                  <a:pos x="connsiteX2" y="connsiteY2"/>
                </a:cxn>
              </a:cxnLst>
              <a:rect l="l" t="t" r="r" b="b"/>
              <a:pathLst>
                <a:path w="1188720" h="502920">
                  <a:moveTo>
                    <a:pt x="0" y="502920"/>
                  </a:moveTo>
                  <a:lnTo>
                    <a:pt x="472440" y="0"/>
                  </a:lnTo>
                  <a:lnTo>
                    <a:pt x="1188720" y="0"/>
                  </a:lnTo>
                </a:path>
              </a:pathLst>
            </a:custGeom>
            <a:noFill/>
            <a:ln>
              <a:solidFill>
                <a:schemeClr val="accent2">
                  <a:lumMod val="60000"/>
                  <a:lumOff val="40000"/>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19" name="MH_Other_3"/>
            <p:cNvCxnSpPr/>
            <p:nvPr>
              <p:custDataLst>
                <p:tags r:id="rId3"/>
              </p:custDataLst>
            </p:nvPr>
          </p:nvCxnSpPr>
          <p:spPr>
            <a:xfrm>
              <a:off x="7650163" y="2495551"/>
              <a:ext cx="0" cy="466725"/>
            </a:xfrm>
            <a:prstGeom prst="line">
              <a:avLst/>
            </a:prstGeom>
            <a:noFill/>
            <a:ln>
              <a:solidFill>
                <a:schemeClr val="accent2">
                  <a:lumMod val="60000"/>
                  <a:lumOff val="40000"/>
                  <a:alpha val="7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6" name="MH_Other_4"/>
            <p:cNvSpPr/>
            <p:nvPr>
              <p:custDataLst>
                <p:tags r:id="rId4"/>
              </p:custDataLst>
            </p:nvPr>
          </p:nvSpPr>
          <p:spPr>
            <a:xfrm rot="19866857">
              <a:off x="6529389" y="4864100"/>
              <a:ext cx="179387" cy="179388"/>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MH_Other_5"/>
            <p:cNvSpPr/>
            <p:nvPr>
              <p:custDataLst>
                <p:tags r:id="rId5"/>
              </p:custDataLst>
            </p:nvPr>
          </p:nvSpPr>
          <p:spPr>
            <a:xfrm flipV="1">
              <a:off x="6667501" y="4968876"/>
              <a:ext cx="982663" cy="377825"/>
            </a:xfrm>
            <a:custGeom>
              <a:avLst/>
              <a:gdLst>
                <a:gd name="connsiteX0" fmla="*/ 0 w 1188720"/>
                <a:gd name="connsiteY0" fmla="*/ 502920 h 502920"/>
                <a:gd name="connsiteX1" fmla="*/ 472440 w 1188720"/>
                <a:gd name="connsiteY1" fmla="*/ 0 h 502920"/>
                <a:gd name="connsiteX2" fmla="*/ 1188720 w 1188720"/>
                <a:gd name="connsiteY2" fmla="*/ 0 h 502920"/>
              </a:gdLst>
              <a:ahLst/>
              <a:cxnLst>
                <a:cxn ang="0">
                  <a:pos x="connsiteX0" y="connsiteY0"/>
                </a:cxn>
                <a:cxn ang="0">
                  <a:pos x="connsiteX1" y="connsiteY1"/>
                </a:cxn>
                <a:cxn ang="0">
                  <a:pos x="connsiteX2" y="connsiteY2"/>
                </a:cxn>
              </a:cxnLst>
              <a:rect l="l" t="t" r="r" b="b"/>
              <a:pathLst>
                <a:path w="1188720" h="502920">
                  <a:moveTo>
                    <a:pt x="0" y="502920"/>
                  </a:moveTo>
                  <a:lnTo>
                    <a:pt x="472440" y="0"/>
                  </a:lnTo>
                  <a:lnTo>
                    <a:pt x="1188720" y="0"/>
                  </a:lnTo>
                </a:path>
              </a:pathLst>
            </a:custGeom>
            <a:noFill/>
            <a:ln>
              <a:solidFill>
                <a:schemeClr val="accent2">
                  <a:lumMod val="60000"/>
                  <a:lumOff val="40000"/>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20" name="MH_Other_6"/>
            <p:cNvCxnSpPr/>
            <p:nvPr>
              <p:custDataLst>
                <p:tags r:id="rId6"/>
              </p:custDataLst>
            </p:nvPr>
          </p:nvCxnSpPr>
          <p:spPr>
            <a:xfrm>
              <a:off x="7650163" y="5100639"/>
              <a:ext cx="0" cy="466725"/>
            </a:xfrm>
            <a:prstGeom prst="line">
              <a:avLst/>
            </a:prstGeom>
            <a:noFill/>
            <a:ln>
              <a:solidFill>
                <a:schemeClr val="accent2">
                  <a:lumMod val="60000"/>
                  <a:lumOff val="40000"/>
                  <a:alpha val="7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0" name="MH_Other_7"/>
            <p:cNvSpPr/>
            <p:nvPr>
              <p:custDataLst>
                <p:tags r:id="rId7"/>
              </p:custDataLst>
            </p:nvPr>
          </p:nvSpPr>
          <p:spPr>
            <a:xfrm rot="19866857">
              <a:off x="7058025" y="3975101"/>
              <a:ext cx="179388" cy="180975"/>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21" name="MH_Other_8"/>
            <p:cNvCxnSpPr/>
            <p:nvPr>
              <p:custDataLst>
                <p:tags r:id="rId8"/>
              </p:custDataLst>
            </p:nvPr>
          </p:nvCxnSpPr>
          <p:spPr>
            <a:xfrm>
              <a:off x="7158039" y="4065588"/>
              <a:ext cx="492125" cy="0"/>
            </a:xfrm>
            <a:prstGeom prst="line">
              <a:avLst/>
            </a:prstGeom>
            <a:noFill/>
            <a:ln>
              <a:solidFill>
                <a:schemeClr val="accent2">
                  <a:lumMod val="60000"/>
                  <a:lumOff val="40000"/>
                  <a:alpha val="7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MH_Other_9"/>
            <p:cNvCxnSpPr/>
            <p:nvPr>
              <p:custDataLst>
                <p:tags r:id="rId9"/>
              </p:custDataLst>
            </p:nvPr>
          </p:nvCxnSpPr>
          <p:spPr>
            <a:xfrm>
              <a:off x="7650163" y="3832226"/>
              <a:ext cx="0" cy="466725"/>
            </a:xfrm>
            <a:prstGeom prst="line">
              <a:avLst/>
            </a:prstGeom>
            <a:noFill/>
            <a:ln>
              <a:solidFill>
                <a:schemeClr val="accent2">
                  <a:lumMod val="60000"/>
                  <a:lumOff val="40000"/>
                  <a:alpha val="7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5" name="MH_Other_10"/>
            <p:cNvSpPr/>
            <p:nvPr>
              <p:custDataLst>
                <p:tags r:id="rId10"/>
              </p:custDataLst>
            </p:nvPr>
          </p:nvSpPr>
          <p:spPr>
            <a:xfrm rot="19866857">
              <a:off x="5518150" y="3087689"/>
              <a:ext cx="179388" cy="18097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4" name="MH_Other_11"/>
            <p:cNvSpPr/>
            <p:nvPr>
              <p:custDataLst>
                <p:tags r:id="rId11"/>
              </p:custDataLst>
            </p:nvPr>
          </p:nvSpPr>
          <p:spPr>
            <a:xfrm flipH="1">
              <a:off x="4525964" y="2728914"/>
              <a:ext cx="1068387" cy="415925"/>
            </a:xfrm>
            <a:custGeom>
              <a:avLst/>
              <a:gdLst>
                <a:gd name="connsiteX0" fmla="*/ 0 w 1188720"/>
                <a:gd name="connsiteY0" fmla="*/ 502920 h 502920"/>
                <a:gd name="connsiteX1" fmla="*/ 472440 w 1188720"/>
                <a:gd name="connsiteY1" fmla="*/ 0 h 502920"/>
                <a:gd name="connsiteX2" fmla="*/ 1188720 w 1188720"/>
                <a:gd name="connsiteY2" fmla="*/ 0 h 502920"/>
              </a:gdLst>
              <a:ahLst/>
              <a:cxnLst>
                <a:cxn ang="0">
                  <a:pos x="connsiteX0" y="connsiteY0"/>
                </a:cxn>
                <a:cxn ang="0">
                  <a:pos x="connsiteX1" y="connsiteY1"/>
                </a:cxn>
                <a:cxn ang="0">
                  <a:pos x="connsiteX2" y="connsiteY2"/>
                </a:cxn>
              </a:cxnLst>
              <a:rect l="l" t="t" r="r" b="b"/>
              <a:pathLst>
                <a:path w="1188720" h="502920">
                  <a:moveTo>
                    <a:pt x="0" y="502920"/>
                  </a:moveTo>
                  <a:lnTo>
                    <a:pt x="472440" y="0"/>
                  </a:lnTo>
                  <a:lnTo>
                    <a:pt x="1188720" y="0"/>
                  </a:lnTo>
                </a:path>
              </a:pathLst>
            </a:custGeom>
            <a:noFill/>
            <a:ln>
              <a:solidFill>
                <a:schemeClr val="accent2">
                  <a:lumMod val="60000"/>
                  <a:lumOff val="40000"/>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28" name="MH_Other_12"/>
            <p:cNvCxnSpPr/>
            <p:nvPr>
              <p:custDataLst>
                <p:tags r:id="rId12"/>
              </p:custDataLst>
            </p:nvPr>
          </p:nvCxnSpPr>
          <p:spPr>
            <a:xfrm flipH="1">
              <a:off x="4525963" y="2495551"/>
              <a:ext cx="0" cy="466725"/>
            </a:xfrm>
            <a:prstGeom prst="line">
              <a:avLst/>
            </a:prstGeom>
            <a:noFill/>
            <a:ln>
              <a:solidFill>
                <a:schemeClr val="accent2">
                  <a:lumMod val="60000"/>
                  <a:lumOff val="40000"/>
                  <a:alpha val="7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9" name="MH_Other_13"/>
            <p:cNvSpPr/>
            <p:nvPr>
              <p:custDataLst>
                <p:tags r:id="rId13"/>
              </p:custDataLst>
            </p:nvPr>
          </p:nvSpPr>
          <p:spPr>
            <a:xfrm rot="19866857">
              <a:off x="4987925" y="3976689"/>
              <a:ext cx="179388" cy="179387"/>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30" name="MH_Other_14"/>
            <p:cNvCxnSpPr/>
            <p:nvPr>
              <p:custDataLst>
                <p:tags r:id="rId14"/>
              </p:custDataLst>
            </p:nvPr>
          </p:nvCxnSpPr>
          <p:spPr>
            <a:xfrm flipH="1">
              <a:off x="4525964" y="4065588"/>
              <a:ext cx="534987" cy="0"/>
            </a:xfrm>
            <a:prstGeom prst="line">
              <a:avLst/>
            </a:prstGeom>
            <a:noFill/>
            <a:ln>
              <a:solidFill>
                <a:schemeClr val="accent2">
                  <a:lumMod val="60000"/>
                  <a:lumOff val="40000"/>
                  <a:alpha val="7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 name="MH_Other_15"/>
            <p:cNvCxnSpPr/>
            <p:nvPr>
              <p:custDataLst>
                <p:tags r:id="rId15"/>
              </p:custDataLst>
            </p:nvPr>
          </p:nvCxnSpPr>
          <p:spPr>
            <a:xfrm flipH="1">
              <a:off x="4525963" y="3832226"/>
              <a:ext cx="0" cy="466725"/>
            </a:xfrm>
            <a:prstGeom prst="line">
              <a:avLst/>
            </a:prstGeom>
            <a:noFill/>
            <a:ln>
              <a:solidFill>
                <a:schemeClr val="accent2">
                  <a:lumMod val="60000"/>
                  <a:lumOff val="40000"/>
                  <a:alpha val="7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7" name="MH_Other_16"/>
            <p:cNvSpPr/>
            <p:nvPr>
              <p:custDataLst>
                <p:tags r:id="rId16"/>
              </p:custDataLst>
            </p:nvPr>
          </p:nvSpPr>
          <p:spPr>
            <a:xfrm rot="19866857">
              <a:off x="5518150" y="4864100"/>
              <a:ext cx="179388" cy="17938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 name="MH_Other_17"/>
            <p:cNvSpPr/>
            <p:nvPr>
              <p:custDataLst>
                <p:tags r:id="rId17"/>
              </p:custDataLst>
            </p:nvPr>
          </p:nvSpPr>
          <p:spPr>
            <a:xfrm flipH="1" flipV="1">
              <a:off x="4525964" y="4968876"/>
              <a:ext cx="1068387" cy="377825"/>
            </a:xfrm>
            <a:custGeom>
              <a:avLst/>
              <a:gdLst>
                <a:gd name="connsiteX0" fmla="*/ 0 w 1188720"/>
                <a:gd name="connsiteY0" fmla="*/ 502920 h 502920"/>
                <a:gd name="connsiteX1" fmla="*/ 472440 w 1188720"/>
                <a:gd name="connsiteY1" fmla="*/ 0 h 502920"/>
                <a:gd name="connsiteX2" fmla="*/ 1188720 w 1188720"/>
                <a:gd name="connsiteY2" fmla="*/ 0 h 502920"/>
              </a:gdLst>
              <a:ahLst/>
              <a:cxnLst>
                <a:cxn ang="0">
                  <a:pos x="connsiteX0" y="connsiteY0"/>
                </a:cxn>
                <a:cxn ang="0">
                  <a:pos x="connsiteX1" y="connsiteY1"/>
                </a:cxn>
                <a:cxn ang="0">
                  <a:pos x="connsiteX2" y="connsiteY2"/>
                </a:cxn>
              </a:cxnLst>
              <a:rect l="l" t="t" r="r" b="b"/>
              <a:pathLst>
                <a:path w="1188720" h="502920">
                  <a:moveTo>
                    <a:pt x="0" y="502920"/>
                  </a:moveTo>
                  <a:lnTo>
                    <a:pt x="472440" y="0"/>
                  </a:lnTo>
                  <a:lnTo>
                    <a:pt x="1188720" y="0"/>
                  </a:lnTo>
                </a:path>
              </a:pathLst>
            </a:custGeom>
            <a:noFill/>
            <a:ln>
              <a:solidFill>
                <a:schemeClr val="accent2">
                  <a:lumMod val="60000"/>
                  <a:lumOff val="40000"/>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44" name="MH_Other_18"/>
            <p:cNvCxnSpPr/>
            <p:nvPr>
              <p:custDataLst>
                <p:tags r:id="rId18"/>
              </p:custDataLst>
            </p:nvPr>
          </p:nvCxnSpPr>
          <p:spPr>
            <a:xfrm flipH="1">
              <a:off x="4525963" y="5083176"/>
              <a:ext cx="0" cy="466725"/>
            </a:xfrm>
            <a:prstGeom prst="line">
              <a:avLst/>
            </a:prstGeom>
            <a:noFill/>
            <a:ln>
              <a:solidFill>
                <a:schemeClr val="accent2">
                  <a:lumMod val="60000"/>
                  <a:lumOff val="40000"/>
                  <a:alpha val="7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9" name="MH_Other_19"/>
            <p:cNvSpPr/>
            <p:nvPr>
              <p:custDataLst>
                <p:tags r:id="rId19"/>
              </p:custDataLst>
            </p:nvPr>
          </p:nvSpPr>
          <p:spPr>
            <a:xfrm rot="16200000">
              <a:off x="5739607" y="2855120"/>
              <a:ext cx="749300" cy="2420937"/>
            </a:xfrm>
            <a:prstGeom prst="ellipse">
              <a:avLst/>
            </a:prstGeom>
            <a:noFill/>
            <a:ln w="76200">
              <a:solidFill>
                <a:schemeClr val="accent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0" name="MH_Other_20"/>
            <p:cNvSpPr/>
            <p:nvPr>
              <p:custDataLst>
                <p:tags r:id="rId20"/>
              </p:custDataLst>
            </p:nvPr>
          </p:nvSpPr>
          <p:spPr>
            <a:xfrm rot="1800000">
              <a:off x="5738814" y="2854326"/>
              <a:ext cx="750887" cy="2422525"/>
            </a:xfrm>
            <a:prstGeom prst="ellipse">
              <a:avLst/>
            </a:prstGeom>
            <a:noFill/>
            <a:ln w="76200">
              <a:solidFill>
                <a:schemeClr val="accent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1" name="MH_Other_21"/>
            <p:cNvSpPr/>
            <p:nvPr>
              <p:custDataLst>
                <p:tags r:id="rId21"/>
              </p:custDataLst>
            </p:nvPr>
          </p:nvSpPr>
          <p:spPr>
            <a:xfrm rot="9000000">
              <a:off x="5738814" y="2854326"/>
              <a:ext cx="750887" cy="2422525"/>
            </a:xfrm>
            <a:prstGeom prst="ellipse">
              <a:avLst/>
            </a:prstGeom>
            <a:noFill/>
            <a:ln w="76200">
              <a:solidFill>
                <a:schemeClr val="accent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32" name="组合 31"/>
          <p:cNvGrpSpPr/>
          <p:nvPr/>
        </p:nvGrpSpPr>
        <p:grpSpPr>
          <a:xfrm>
            <a:off x="3067050" y="392709"/>
            <a:ext cx="6057900" cy="739494"/>
            <a:chOff x="1524000" y="400931"/>
            <a:chExt cx="6057900" cy="739494"/>
          </a:xfrm>
        </p:grpSpPr>
        <p:sp>
          <p:nvSpPr>
            <p:cNvPr id="33" name="文本框 32"/>
            <p:cNvSpPr txBox="1"/>
            <p:nvPr/>
          </p:nvSpPr>
          <p:spPr>
            <a:xfrm>
              <a:off x="23241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34" name="文本框 33"/>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5" name="组合 34"/>
          <p:cNvGrpSpPr/>
          <p:nvPr/>
        </p:nvGrpSpPr>
        <p:grpSpPr>
          <a:xfrm>
            <a:off x="1069164" y="1696711"/>
            <a:ext cx="2918157" cy="962022"/>
            <a:chOff x="874712" y="3325188"/>
            <a:chExt cx="2918157" cy="962022"/>
          </a:xfrm>
        </p:grpSpPr>
        <p:sp>
          <p:nvSpPr>
            <p:cNvPr id="36" name="矩形 35"/>
            <p:cNvSpPr/>
            <p:nvPr/>
          </p:nvSpPr>
          <p:spPr>
            <a:xfrm>
              <a:off x="874712" y="3677812"/>
              <a:ext cx="291815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37" name="矩形 36"/>
            <p:cNvSpPr/>
            <p:nvPr/>
          </p:nvSpPr>
          <p:spPr>
            <a:xfrm>
              <a:off x="1550895" y="3325188"/>
              <a:ext cx="2241974" cy="40126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38" name="组合 37"/>
          <p:cNvGrpSpPr/>
          <p:nvPr/>
        </p:nvGrpSpPr>
        <p:grpSpPr>
          <a:xfrm>
            <a:off x="1069164" y="3371227"/>
            <a:ext cx="2918157" cy="962022"/>
            <a:chOff x="874712" y="3325188"/>
            <a:chExt cx="2918157" cy="962022"/>
          </a:xfrm>
        </p:grpSpPr>
        <p:sp>
          <p:nvSpPr>
            <p:cNvPr id="39" name="矩形 38"/>
            <p:cNvSpPr/>
            <p:nvPr/>
          </p:nvSpPr>
          <p:spPr>
            <a:xfrm>
              <a:off x="874712" y="3677812"/>
              <a:ext cx="291815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0" name="矩形 39"/>
            <p:cNvSpPr/>
            <p:nvPr/>
          </p:nvSpPr>
          <p:spPr>
            <a:xfrm>
              <a:off x="1550895" y="3325188"/>
              <a:ext cx="2241974" cy="40126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41" name="组合 40"/>
          <p:cNvGrpSpPr/>
          <p:nvPr/>
        </p:nvGrpSpPr>
        <p:grpSpPr>
          <a:xfrm>
            <a:off x="1069164" y="4949233"/>
            <a:ext cx="2918157" cy="962022"/>
            <a:chOff x="874712" y="3325188"/>
            <a:chExt cx="2918157" cy="962022"/>
          </a:xfrm>
        </p:grpSpPr>
        <p:sp>
          <p:nvSpPr>
            <p:cNvPr id="42" name="矩形 41"/>
            <p:cNvSpPr/>
            <p:nvPr/>
          </p:nvSpPr>
          <p:spPr>
            <a:xfrm>
              <a:off x="874712" y="3677812"/>
              <a:ext cx="291815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3" name="矩形 42"/>
            <p:cNvSpPr/>
            <p:nvPr/>
          </p:nvSpPr>
          <p:spPr>
            <a:xfrm>
              <a:off x="1550895" y="3325188"/>
              <a:ext cx="2241974" cy="40126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45" name="组合 44"/>
          <p:cNvGrpSpPr/>
          <p:nvPr/>
        </p:nvGrpSpPr>
        <p:grpSpPr>
          <a:xfrm>
            <a:off x="8204350" y="1696711"/>
            <a:ext cx="2918157" cy="962022"/>
            <a:chOff x="874712" y="3325188"/>
            <a:chExt cx="2918157" cy="962022"/>
          </a:xfrm>
        </p:grpSpPr>
        <p:sp>
          <p:nvSpPr>
            <p:cNvPr id="46" name="矩形 45"/>
            <p:cNvSpPr/>
            <p:nvPr/>
          </p:nvSpPr>
          <p:spPr>
            <a:xfrm>
              <a:off x="874712" y="3677812"/>
              <a:ext cx="2918157" cy="609398"/>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7" name="矩形 46"/>
            <p:cNvSpPr/>
            <p:nvPr/>
          </p:nvSpPr>
          <p:spPr>
            <a:xfrm>
              <a:off x="874712" y="3325188"/>
              <a:ext cx="2241974" cy="424732"/>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48" name="组合 47"/>
          <p:cNvGrpSpPr/>
          <p:nvPr/>
        </p:nvGrpSpPr>
        <p:grpSpPr>
          <a:xfrm>
            <a:off x="8204350" y="3371227"/>
            <a:ext cx="2918157" cy="962022"/>
            <a:chOff x="874712" y="3325188"/>
            <a:chExt cx="2918157" cy="962022"/>
          </a:xfrm>
        </p:grpSpPr>
        <p:sp>
          <p:nvSpPr>
            <p:cNvPr id="52" name="矩形 51"/>
            <p:cNvSpPr/>
            <p:nvPr/>
          </p:nvSpPr>
          <p:spPr>
            <a:xfrm>
              <a:off x="874712" y="3677812"/>
              <a:ext cx="2918157" cy="609398"/>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53" name="矩形 52"/>
            <p:cNvSpPr/>
            <p:nvPr/>
          </p:nvSpPr>
          <p:spPr>
            <a:xfrm>
              <a:off x="874712" y="3325188"/>
              <a:ext cx="2241974" cy="424732"/>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54" name="组合 53"/>
          <p:cNvGrpSpPr/>
          <p:nvPr/>
        </p:nvGrpSpPr>
        <p:grpSpPr>
          <a:xfrm>
            <a:off x="8204350" y="4949233"/>
            <a:ext cx="2918157" cy="962022"/>
            <a:chOff x="874712" y="3325188"/>
            <a:chExt cx="2918157" cy="962022"/>
          </a:xfrm>
        </p:grpSpPr>
        <p:sp>
          <p:nvSpPr>
            <p:cNvPr id="55" name="矩形 54"/>
            <p:cNvSpPr/>
            <p:nvPr/>
          </p:nvSpPr>
          <p:spPr>
            <a:xfrm>
              <a:off x="874712" y="3677812"/>
              <a:ext cx="2918157" cy="609398"/>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56" name="矩形 55"/>
            <p:cNvSpPr/>
            <p:nvPr/>
          </p:nvSpPr>
          <p:spPr>
            <a:xfrm>
              <a:off x="874712" y="3325188"/>
              <a:ext cx="2241974" cy="424732"/>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spTree>
    <p:custDataLst>
      <p:tags r:id="rId22"/>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style.rotation</p:attrName>
                                        </p:attrNameLst>
                                      </p:cBhvr>
                                      <p:tavLst>
                                        <p:tav tm="0">
                                          <p:val>
                                            <p:fltVal val="90"/>
                                          </p:val>
                                        </p:tav>
                                        <p:tav tm="100000">
                                          <p:val>
                                            <p:fltVal val="0"/>
                                          </p:val>
                                        </p:tav>
                                      </p:tavLst>
                                    </p:anim>
                                    <p:animEffect transition="in" filter="fade">
                                      <p:cBhvr>
                                        <p:cTn id="15" dur="1000"/>
                                        <p:tgtEl>
                                          <p:spTgt spid="2"/>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p:tgtEl>
                                          <p:spTgt spid="35"/>
                                        </p:tgtEl>
                                        <p:attrNameLst>
                                          <p:attrName>ppt_x</p:attrName>
                                        </p:attrNameLst>
                                      </p:cBhvr>
                                      <p:tavLst>
                                        <p:tav tm="0">
                                          <p:val>
                                            <p:strVal val="#ppt_x+#ppt_w*1.125000"/>
                                          </p:val>
                                        </p:tav>
                                        <p:tav tm="100000">
                                          <p:val>
                                            <p:strVal val="#ppt_x"/>
                                          </p:val>
                                        </p:tav>
                                      </p:tavLst>
                                    </p:anim>
                                    <p:animEffect transition="in" filter="wipe(left)">
                                      <p:cBhvr>
                                        <p:cTn id="20" dur="500"/>
                                        <p:tgtEl>
                                          <p:spTgt spid="35"/>
                                        </p:tgtEl>
                                      </p:cBhvr>
                                    </p:animEffect>
                                  </p:childTnLst>
                                </p:cTn>
                              </p:par>
                              <p:par>
                                <p:cTn id="21" presetID="12" presetClass="entr" presetSubtype="2"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p:tgtEl>
                                          <p:spTgt spid="38"/>
                                        </p:tgtEl>
                                        <p:attrNameLst>
                                          <p:attrName>ppt_x</p:attrName>
                                        </p:attrNameLst>
                                      </p:cBhvr>
                                      <p:tavLst>
                                        <p:tav tm="0">
                                          <p:val>
                                            <p:strVal val="#ppt_x+#ppt_w*1.125000"/>
                                          </p:val>
                                        </p:tav>
                                        <p:tav tm="100000">
                                          <p:val>
                                            <p:strVal val="#ppt_x"/>
                                          </p:val>
                                        </p:tav>
                                      </p:tavLst>
                                    </p:anim>
                                    <p:animEffect transition="in" filter="wipe(left)">
                                      <p:cBhvr>
                                        <p:cTn id="24" dur="500"/>
                                        <p:tgtEl>
                                          <p:spTgt spid="38"/>
                                        </p:tgtEl>
                                      </p:cBhvr>
                                    </p:animEffect>
                                  </p:childTnLst>
                                </p:cTn>
                              </p:par>
                              <p:par>
                                <p:cTn id="25" presetID="12" presetClass="entr" presetSubtype="2"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500"/>
                                        <p:tgtEl>
                                          <p:spTgt spid="41"/>
                                        </p:tgtEl>
                                        <p:attrNameLst>
                                          <p:attrName>ppt_x</p:attrName>
                                        </p:attrNameLst>
                                      </p:cBhvr>
                                      <p:tavLst>
                                        <p:tav tm="0">
                                          <p:val>
                                            <p:strVal val="#ppt_x+#ppt_w*1.125000"/>
                                          </p:val>
                                        </p:tav>
                                        <p:tav tm="100000">
                                          <p:val>
                                            <p:strVal val="#ppt_x"/>
                                          </p:val>
                                        </p:tav>
                                      </p:tavLst>
                                    </p:anim>
                                    <p:animEffect transition="in" filter="wipe(left)">
                                      <p:cBhvr>
                                        <p:cTn id="28" dur="500"/>
                                        <p:tgtEl>
                                          <p:spTgt spid="41"/>
                                        </p:tgtEl>
                                      </p:cBhvr>
                                    </p:animEffect>
                                  </p:childTnLst>
                                </p:cTn>
                              </p:par>
                              <p:par>
                                <p:cTn id="29" presetID="12" presetClass="entr" presetSubtype="8" fill="hold" nodeType="with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additive="base">
                                        <p:cTn id="31" dur="500"/>
                                        <p:tgtEl>
                                          <p:spTgt spid="45"/>
                                        </p:tgtEl>
                                        <p:attrNameLst>
                                          <p:attrName>ppt_x</p:attrName>
                                        </p:attrNameLst>
                                      </p:cBhvr>
                                      <p:tavLst>
                                        <p:tav tm="0">
                                          <p:val>
                                            <p:strVal val="#ppt_x-#ppt_w*1.125000"/>
                                          </p:val>
                                        </p:tav>
                                        <p:tav tm="100000">
                                          <p:val>
                                            <p:strVal val="#ppt_x"/>
                                          </p:val>
                                        </p:tav>
                                      </p:tavLst>
                                    </p:anim>
                                    <p:animEffect transition="in" filter="wipe(right)">
                                      <p:cBhvr>
                                        <p:cTn id="32" dur="500"/>
                                        <p:tgtEl>
                                          <p:spTgt spid="45"/>
                                        </p:tgtEl>
                                      </p:cBhvr>
                                    </p:animEffect>
                                  </p:childTnLst>
                                </p:cTn>
                              </p:par>
                              <p:par>
                                <p:cTn id="33" presetID="12" presetClass="entr" presetSubtype="8"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p:tgtEl>
                                          <p:spTgt spid="48"/>
                                        </p:tgtEl>
                                        <p:attrNameLst>
                                          <p:attrName>ppt_x</p:attrName>
                                        </p:attrNameLst>
                                      </p:cBhvr>
                                      <p:tavLst>
                                        <p:tav tm="0">
                                          <p:val>
                                            <p:strVal val="#ppt_x-#ppt_w*1.125000"/>
                                          </p:val>
                                        </p:tav>
                                        <p:tav tm="100000">
                                          <p:val>
                                            <p:strVal val="#ppt_x"/>
                                          </p:val>
                                        </p:tav>
                                      </p:tavLst>
                                    </p:anim>
                                    <p:animEffect transition="in" filter="wipe(right)">
                                      <p:cBhvr>
                                        <p:cTn id="36" dur="500"/>
                                        <p:tgtEl>
                                          <p:spTgt spid="48"/>
                                        </p:tgtEl>
                                      </p:cBhvr>
                                    </p:animEffect>
                                  </p:childTnLst>
                                </p:cTn>
                              </p:par>
                              <p:par>
                                <p:cTn id="37" presetID="12" presetClass="entr" presetSubtype="8"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cBhvr additive="base">
                                        <p:cTn id="39" dur="500"/>
                                        <p:tgtEl>
                                          <p:spTgt spid="54"/>
                                        </p:tgtEl>
                                        <p:attrNameLst>
                                          <p:attrName>ppt_x</p:attrName>
                                        </p:attrNameLst>
                                      </p:cBhvr>
                                      <p:tavLst>
                                        <p:tav tm="0">
                                          <p:val>
                                            <p:strVal val="#ppt_x-#ppt_w*1.125000"/>
                                          </p:val>
                                        </p:tav>
                                        <p:tav tm="100000">
                                          <p:val>
                                            <p:strVal val="#ppt_x"/>
                                          </p:val>
                                        </p:tav>
                                      </p:tavLst>
                                    </p:anim>
                                    <p:animEffect transition="in" filter="wipe(right)">
                                      <p:cBhvr>
                                        <p:cTn id="40"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4284306" y="2226897"/>
            <a:ext cx="3623388" cy="3124932"/>
            <a:chOff x="4463970" y="2908493"/>
            <a:chExt cx="2808865" cy="2422460"/>
          </a:xfrm>
        </p:grpSpPr>
        <p:sp>
          <p:nvSpPr>
            <p:cNvPr id="18" name="MH_Other_1"/>
            <p:cNvSpPr/>
            <p:nvPr>
              <p:custDataLst>
                <p:tags r:id="rId1"/>
              </p:custDataLst>
            </p:nvPr>
          </p:nvSpPr>
          <p:spPr>
            <a:xfrm rot="8280000">
              <a:off x="6324326" y="3851754"/>
              <a:ext cx="948509" cy="1048652"/>
            </a:xfrm>
            <a:custGeom>
              <a:avLst/>
              <a:gdLst/>
              <a:ahLst/>
              <a:cxnLst/>
              <a:rect l="l" t="t" r="r" b="b"/>
              <a:pathLst>
                <a:path w="2736304" h="2808312">
                  <a:moveTo>
                    <a:pt x="1341540" y="0"/>
                  </a:moveTo>
                  <a:lnTo>
                    <a:pt x="1593255" y="288032"/>
                  </a:lnTo>
                  <a:lnTo>
                    <a:pt x="2736304" y="288032"/>
                  </a:lnTo>
                  <a:lnTo>
                    <a:pt x="2736304" y="2808312"/>
                  </a:lnTo>
                  <a:lnTo>
                    <a:pt x="0" y="2808312"/>
                  </a:lnTo>
                  <a:lnTo>
                    <a:pt x="0" y="288032"/>
                  </a:lnTo>
                  <a:lnTo>
                    <a:pt x="1089824" y="288032"/>
                  </a:lnTo>
                  <a:close/>
                </a:path>
              </a:pathLst>
            </a:custGeom>
            <a:solidFill>
              <a:schemeClr val="accent1">
                <a:alpha val="70000"/>
              </a:schemeClr>
            </a:solidFill>
            <a:ln w="25400" cap="flat" cmpd="sng" algn="ctr">
              <a:solidFill>
                <a:srgbClr val="FFFFFF">
                  <a:alpha val="70000"/>
                </a:srgbClr>
              </a:solidFill>
              <a:prstDash val="solid"/>
            </a:ln>
            <a:effectLst/>
          </p:spPr>
          <p:txBody>
            <a:bodyPr vert="vert270" rtlCol="0" anchor="ctr"/>
            <a:lstStyle/>
            <a:p>
              <a:pPr algn="ctr"/>
              <a:r>
                <a:rPr lang="en-US" altLang="zh-CN" sz="3600" kern="0" dirty="0">
                  <a:solidFill>
                    <a:srgbClr val="FFFFFF"/>
                  </a:solidFill>
                  <a:ea typeface="宋体" panose="02010600030101010101" pitchFamily="2" charset="-122"/>
                </a:rPr>
                <a:t>03</a:t>
              </a:r>
              <a:endParaRPr lang="zh-CN" altLang="en-US" sz="3600" kern="0" dirty="0">
                <a:solidFill>
                  <a:srgbClr val="FFFFFF"/>
                </a:solidFill>
                <a:ea typeface="宋体" panose="02010600030101010101" pitchFamily="2" charset="-122"/>
              </a:endParaRPr>
            </a:p>
          </p:txBody>
        </p:sp>
        <p:sp>
          <p:nvSpPr>
            <p:cNvPr id="17" name="MH_Other_2"/>
            <p:cNvSpPr/>
            <p:nvPr>
              <p:custDataLst>
                <p:tags r:id="rId2"/>
              </p:custDataLst>
            </p:nvPr>
          </p:nvSpPr>
          <p:spPr>
            <a:xfrm rot="2880000">
              <a:off x="5626467" y="2842125"/>
              <a:ext cx="1119542" cy="1252277"/>
            </a:xfrm>
            <a:custGeom>
              <a:avLst/>
              <a:gdLst/>
              <a:ahLst/>
              <a:cxnLst/>
              <a:rect l="l" t="t" r="r" b="b"/>
              <a:pathLst>
                <a:path w="2736304" h="2808312">
                  <a:moveTo>
                    <a:pt x="1341540" y="0"/>
                  </a:moveTo>
                  <a:lnTo>
                    <a:pt x="1593255" y="288032"/>
                  </a:lnTo>
                  <a:lnTo>
                    <a:pt x="2736304" y="288032"/>
                  </a:lnTo>
                  <a:lnTo>
                    <a:pt x="2736304" y="2808312"/>
                  </a:lnTo>
                  <a:lnTo>
                    <a:pt x="0" y="2808312"/>
                  </a:lnTo>
                  <a:lnTo>
                    <a:pt x="0" y="288032"/>
                  </a:lnTo>
                  <a:lnTo>
                    <a:pt x="1089824" y="288032"/>
                  </a:lnTo>
                  <a:close/>
                </a:path>
              </a:pathLst>
            </a:custGeom>
            <a:solidFill>
              <a:schemeClr val="accent1">
                <a:alpha val="70000"/>
              </a:schemeClr>
            </a:solidFill>
            <a:ln w="25400" cap="flat" cmpd="sng" algn="ctr">
              <a:solidFill>
                <a:srgbClr val="FFFFFF">
                  <a:alpha val="70000"/>
                </a:srgbClr>
              </a:solidFill>
              <a:prstDash val="solid"/>
            </a:ln>
            <a:effectLst/>
          </p:spPr>
          <p:txBody>
            <a:bodyPr vert="vert270" rtlCol="0" anchor="ctr"/>
            <a:lstStyle/>
            <a:p>
              <a:pPr algn="ctr"/>
              <a:r>
                <a:rPr lang="en-US" altLang="zh-CN" sz="3600" kern="0" dirty="0">
                  <a:solidFill>
                    <a:srgbClr val="FFFFFF"/>
                  </a:solidFill>
                  <a:ea typeface="宋体" panose="02010600030101010101" pitchFamily="2" charset="-122"/>
                </a:rPr>
                <a:t>02</a:t>
              </a:r>
              <a:endParaRPr lang="zh-CN" altLang="en-US" sz="3600" kern="0" dirty="0">
                <a:solidFill>
                  <a:srgbClr val="FFFFFF"/>
                </a:solidFill>
                <a:ea typeface="宋体" panose="02010600030101010101" pitchFamily="2" charset="-122"/>
              </a:endParaRPr>
            </a:p>
          </p:txBody>
        </p:sp>
        <p:sp>
          <p:nvSpPr>
            <p:cNvPr id="16" name="MH_Other_3"/>
            <p:cNvSpPr/>
            <p:nvPr>
              <p:custDataLst>
                <p:tags r:id="rId3"/>
              </p:custDataLst>
            </p:nvPr>
          </p:nvSpPr>
          <p:spPr>
            <a:xfrm rot="19080629">
              <a:off x="4463970" y="3636828"/>
              <a:ext cx="1529292" cy="1694125"/>
            </a:xfrm>
            <a:custGeom>
              <a:avLst/>
              <a:gdLst/>
              <a:ahLst/>
              <a:cxnLst/>
              <a:rect l="l" t="t" r="r" b="b"/>
              <a:pathLst>
                <a:path w="2736304" h="2808312">
                  <a:moveTo>
                    <a:pt x="1341540" y="0"/>
                  </a:moveTo>
                  <a:lnTo>
                    <a:pt x="1593255" y="288032"/>
                  </a:lnTo>
                  <a:lnTo>
                    <a:pt x="2736304" y="288032"/>
                  </a:lnTo>
                  <a:lnTo>
                    <a:pt x="2736304" y="2808312"/>
                  </a:lnTo>
                  <a:lnTo>
                    <a:pt x="0" y="2808312"/>
                  </a:lnTo>
                  <a:lnTo>
                    <a:pt x="0" y="288032"/>
                  </a:lnTo>
                  <a:lnTo>
                    <a:pt x="1089824" y="288032"/>
                  </a:lnTo>
                  <a:close/>
                </a:path>
              </a:pathLst>
            </a:custGeom>
            <a:solidFill>
              <a:schemeClr val="accent1">
                <a:alpha val="70000"/>
              </a:schemeClr>
            </a:solidFill>
            <a:ln w="25400" cap="flat" cmpd="sng" algn="ctr">
              <a:solidFill>
                <a:srgbClr val="FFFFFF">
                  <a:alpha val="70000"/>
                </a:srgbClr>
              </a:solidFill>
              <a:prstDash val="solid"/>
            </a:ln>
            <a:effectLst/>
          </p:spPr>
          <p:txBody>
            <a:bodyPr rtlCol="0" anchor="ctr"/>
            <a:lstStyle/>
            <a:p>
              <a:pPr algn="ctr"/>
              <a:r>
                <a:rPr lang="en-US" altLang="zh-CN" sz="3600" kern="0" dirty="0">
                  <a:solidFill>
                    <a:srgbClr val="FFFFFF"/>
                  </a:solidFill>
                  <a:ea typeface="宋体" panose="02010600030101010101" pitchFamily="2" charset="-122"/>
                </a:rPr>
                <a:t>01</a:t>
              </a:r>
              <a:endParaRPr lang="zh-CN" altLang="en-US" sz="3600" kern="0" dirty="0">
                <a:solidFill>
                  <a:srgbClr val="FFFFFF"/>
                </a:solidFill>
                <a:ea typeface="宋体" panose="02010600030101010101" pitchFamily="2" charset="-122"/>
              </a:endParaRPr>
            </a:p>
          </p:txBody>
        </p:sp>
      </p:grpSp>
      <p:grpSp>
        <p:nvGrpSpPr>
          <p:cNvPr id="12" name="组合 11"/>
          <p:cNvGrpSpPr/>
          <p:nvPr/>
        </p:nvGrpSpPr>
        <p:grpSpPr>
          <a:xfrm>
            <a:off x="3067050" y="392709"/>
            <a:ext cx="6057900" cy="739494"/>
            <a:chOff x="1524000" y="400931"/>
            <a:chExt cx="6057900" cy="739494"/>
          </a:xfrm>
        </p:grpSpPr>
        <p:sp>
          <p:nvSpPr>
            <p:cNvPr id="13" name="文本框 12"/>
            <p:cNvSpPr txBox="1"/>
            <p:nvPr/>
          </p:nvSpPr>
          <p:spPr>
            <a:xfrm>
              <a:off x="23241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14" name="文本框 13"/>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5" name="组合 14"/>
          <p:cNvGrpSpPr/>
          <p:nvPr/>
        </p:nvGrpSpPr>
        <p:grpSpPr>
          <a:xfrm>
            <a:off x="1355000" y="1721067"/>
            <a:ext cx="3777764" cy="1220554"/>
            <a:chOff x="874713" y="3325188"/>
            <a:chExt cx="3777764" cy="1220554"/>
          </a:xfrm>
        </p:grpSpPr>
        <p:sp>
          <p:nvSpPr>
            <p:cNvPr id="19" name="矩形 18"/>
            <p:cNvSpPr/>
            <p:nvPr/>
          </p:nvSpPr>
          <p:spPr>
            <a:xfrm>
              <a:off x="874713" y="3677812"/>
              <a:ext cx="3777764"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用户可以在投影仪或者计算机上进行演示也可以将演示文稿打印出来制作成胶片以便应用到更广泛的领域中</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0" name="矩形 19"/>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21" name="组合 20"/>
          <p:cNvGrpSpPr/>
          <p:nvPr/>
        </p:nvGrpSpPr>
        <p:grpSpPr>
          <a:xfrm>
            <a:off x="8136800" y="2226897"/>
            <a:ext cx="2874100" cy="1220554"/>
            <a:chOff x="874713" y="3325188"/>
            <a:chExt cx="2874100" cy="1220554"/>
          </a:xfrm>
        </p:grpSpPr>
        <p:sp>
          <p:nvSpPr>
            <p:cNvPr id="22" name="矩形 21"/>
            <p:cNvSpPr/>
            <p:nvPr/>
          </p:nvSpPr>
          <p:spPr>
            <a:xfrm>
              <a:off x="874713" y="3677812"/>
              <a:ext cx="2874100"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3" name="矩形 22"/>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24" name="组合 23"/>
          <p:cNvGrpSpPr/>
          <p:nvPr/>
        </p:nvGrpSpPr>
        <p:grpSpPr>
          <a:xfrm>
            <a:off x="6077092" y="5239736"/>
            <a:ext cx="4495516" cy="962022"/>
            <a:chOff x="874713" y="3325188"/>
            <a:chExt cx="4495516" cy="962022"/>
          </a:xfrm>
        </p:grpSpPr>
        <p:sp>
          <p:nvSpPr>
            <p:cNvPr id="25" name="矩形 24"/>
            <p:cNvSpPr/>
            <p:nvPr/>
          </p:nvSpPr>
          <p:spPr>
            <a:xfrm>
              <a:off x="874713" y="3677812"/>
              <a:ext cx="4495516"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6" name="矩形 25"/>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style.rotation</p:attrName>
                                        </p:attrNameLst>
                                      </p:cBhvr>
                                      <p:tavLst>
                                        <p:tav tm="0">
                                          <p:val>
                                            <p:fltVal val="90"/>
                                          </p:val>
                                        </p:tav>
                                        <p:tav tm="100000">
                                          <p:val>
                                            <p:fltVal val="0"/>
                                          </p:val>
                                        </p:tav>
                                      </p:tavLst>
                                    </p:anim>
                                    <p:animEffect transition="in" filter="fade">
                                      <p:cBhvr>
                                        <p:cTn id="15" dur="1000"/>
                                        <p:tgtEl>
                                          <p:spTgt spid="2"/>
                                        </p:tgtEl>
                                      </p:cBhvr>
                                    </p:animEffect>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1+#ppt_w/2"/>
                                          </p:val>
                                        </p:tav>
                                        <p:tav tm="100000">
                                          <p:val>
                                            <p:strVal val="#ppt_x"/>
                                          </p:val>
                                        </p:tav>
                                      </p:tavLst>
                                    </p:anim>
                                    <p:anim calcmode="lin" valueType="num">
                                      <p:cBhvr additive="base">
                                        <p:cTn id="25" dur="500" fill="hold"/>
                                        <p:tgtEl>
                                          <p:spTgt spid="21"/>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4"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ppt_x"/>
                                          </p:val>
                                        </p:tav>
                                        <p:tav tm="100000">
                                          <p:val>
                                            <p:strVal val="#ppt_x"/>
                                          </p:val>
                                        </p:tav>
                                      </p:tavLst>
                                    </p:anim>
                                    <p:anim calcmode="lin" valueType="num">
                                      <p:cBhvr additive="base">
                                        <p:cTn id="3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rcRect l="7677" r="7677"/>
          <a:stretch>
            <a:fillRect/>
          </a:stretch>
        </p:blipFill>
        <p:spPr/>
      </p:pic>
      <p:pic>
        <p:nvPicPr>
          <p:cNvPr id="9" name="图片占位符 8"/>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7479" r="7479"/>
          <a:stretch>
            <a:fillRect/>
          </a:stretch>
        </p:blipFill>
        <p:spPr/>
      </p:pic>
      <p:pic>
        <p:nvPicPr>
          <p:cNvPr id="8" name="图片占位符 7"/>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12476" r="12476"/>
          <a:stretch>
            <a:fillRect/>
          </a:stretch>
        </p:blipFill>
        <p:spPr/>
      </p:pic>
      <p:pic>
        <p:nvPicPr>
          <p:cNvPr id="10" name="图片占位符 9"/>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l="7835" r="7835"/>
          <a:stretch>
            <a:fillRect/>
          </a:stretch>
        </p:blipFill>
        <p:spPr/>
      </p:pic>
      <p:sp>
        <p:nvSpPr>
          <p:cNvPr id="5132" name="MH_SubTitle_1"/>
          <p:cNvSpPr>
            <a:spLocks noChangeArrowheads="1"/>
          </p:cNvSpPr>
          <p:nvPr>
            <p:custDataLst>
              <p:tags r:id="rId5"/>
            </p:custDataLst>
          </p:nvPr>
        </p:nvSpPr>
        <p:spPr bwMode="auto">
          <a:xfrm>
            <a:off x="947283" y="3232906"/>
            <a:ext cx="2296935" cy="268837"/>
          </a:xfrm>
          <a:prstGeom prst="rect">
            <a:avLst/>
          </a:prstGeom>
          <a:solidFill>
            <a:schemeClr val="accent1">
              <a:alpha val="84000"/>
            </a:schemeClr>
          </a:solidFill>
          <a:ln>
            <a:noFill/>
          </a:ln>
        </p:spPr>
        <p:txBody>
          <a:bodyPr lIns="0" tIns="0" rIns="0" bIns="0"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en-US" sz="1400" dirty="0">
              <a:solidFill>
                <a:srgbClr val="FFFFFF"/>
              </a:solidFill>
              <a:latin typeface="+mn-lt"/>
              <a:ea typeface="+mn-ea"/>
            </a:endParaRPr>
          </a:p>
        </p:txBody>
      </p:sp>
      <p:sp>
        <p:nvSpPr>
          <p:cNvPr id="5133" name="MH_SubTitle_2"/>
          <p:cNvSpPr>
            <a:spLocks noChangeArrowheads="1"/>
          </p:cNvSpPr>
          <p:nvPr>
            <p:custDataLst>
              <p:tags r:id="rId6"/>
            </p:custDataLst>
          </p:nvPr>
        </p:nvSpPr>
        <p:spPr bwMode="auto">
          <a:xfrm>
            <a:off x="6202510" y="3232906"/>
            <a:ext cx="2296935" cy="268837"/>
          </a:xfrm>
          <a:prstGeom prst="rect">
            <a:avLst/>
          </a:prstGeom>
          <a:solidFill>
            <a:schemeClr val="accent1">
              <a:alpha val="84000"/>
            </a:schemeClr>
          </a:solidFill>
          <a:ln>
            <a:noFill/>
          </a:ln>
        </p:spPr>
        <p:txBody>
          <a:bodyPr lIns="0" tIns="0" rIns="0" bIns="0"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en-US" sz="1400" dirty="0">
              <a:solidFill>
                <a:srgbClr val="FFFFFF"/>
              </a:solidFill>
              <a:latin typeface="+mn-lt"/>
              <a:ea typeface="+mn-ea"/>
            </a:endParaRPr>
          </a:p>
        </p:txBody>
      </p:sp>
      <p:sp>
        <p:nvSpPr>
          <p:cNvPr id="5134" name="MH_SubTitle_3"/>
          <p:cNvSpPr>
            <a:spLocks noChangeArrowheads="1"/>
          </p:cNvSpPr>
          <p:nvPr>
            <p:custDataLst>
              <p:tags r:id="rId7"/>
            </p:custDataLst>
          </p:nvPr>
        </p:nvSpPr>
        <p:spPr bwMode="auto">
          <a:xfrm>
            <a:off x="947283" y="5602027"/>
            <a:ext cx="2296935" cy="268835"/>
          </a:xfrm>
          <a:prstGeom prst="rect">
            <a:avLst/>
          </a:prstGeom>
          <a:solidFill>
            <a:schemeClr val="accent1">
              <a:alpha val="84000"/>
            </a:schemeClr>
          </a:solidFill>
          <a:ln>
            <a:noFill/>
          </a:ln>
        </p:spPr>
        <p:txBody>
          <a:bodyPr lIns="0" tIns="0" rIns="0" bIns="0"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en-US" sz="1400" dirty="0">
              <a:solidFill>
                <a:srgbClr val="FFFFFF"/>
              </a:solidFill>
              <a:latin typeface="+mn-lt"/>
              <a:ea typeface="+mn-ea"/>
            </a:endParaRPr>
          </a:p>
        </p:txBody>
      </p:sp>
      <p:sp>
        <p:nvSpPr>
          <p:cNvPr id="5135" name="MH_SubTitle_4"/>
          <p:cNvSpPr>
            <a:spLocks noChangeArrowheads="1"/>
          </p:cNvSpPr>
          <p:nvPr>
            <p:custDataLst>
              <p:tags r:id="rId8"/>
            </p:custDataLst>
          </p:nvPr>
        </p:nvSpPr>
        <p:spPr bwMode="auto">
          <a:xfrm>
            <a:off x="6202510" y="5602027"/>
            <a:ext cx="2296935" cy="268835"/>
          </a:xfrm>
          <a:prstGeom prst="rect">
            <a:avLst/>
          </a:prstGeom>
          <a:solidFill>
            <a:schemeClr val="accent1">
              <a:alpha val="84000"/>
            </a:schemeClr>
          </a:solidFill>
          <a:ln>
            <a:noFill/>
          </a:ln>
        </p:spPr>
        <p:txBody>
          <a:bodyPr lIns="0" tIns="0" rIns="0" bIns="0"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en-US" sz="1400" dirty="0">
              <a:solidFill>
                <a:srgbClr val="FFFFFF"/>
              </a:solidFill>
              <a:latin typeface="+mn-lt"/>
              <a:ea typeface="+mn-ea"/>
            </a:endParaRPr>
          </a:p>
        </p:txBody>
      </p:sp>
      <p:grpSp>
        <p:nvGrpSpPr>
          <p:cNvPr id="19" name="组合 18"/>
          <p:cNvGrpSpPr/>
          <p:nvPr/>
        </p:nvGrpSpPr>
        <p:grpSpPr>
          <a:xfrm>
            <a:off x="3067050" y="392709"/>
            <a:ext cx="6057900" cy="739494"/>
            <a:chOff x="1524000" y="400931"/>
            <a:chExt cx="6057900" cy="739494"/>
          </a:xfrm>
        </p:grpSpPr>
        <p:sp>
          <p:nvSpPr>
            <p:cNvPr id="20" name="文本框 19"/>
            <p:cNvSpPr txBox="1"/>
            <p:nvPr/>
          </p:nvSpPr>
          <p:spPr>
            <a:xfrm>
              <a:off x="23241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21" name="文本框 20"/>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22" name="组合 21"/>
          <p:cNvGrpSpPr/>
          <p:nvPr/>
        </p:nvGrpSpPr>
        <p:grpSpPr>
          <a:xfrm>
            <a:off x="3346895" y="1828651"/>
            <a:ext cx="2498938" cy="1479086"/>
            <a:chOff x="874713" y="3325188"/>
            <a:chExt cx="2498938" cy="1479086"/>
          </a:xfrm>
        </p:grpSpPr>
        <p:sp>
          <p:nvSpPr>
            <p:cNvPr id="23" name="矩形 22"/>
            <p:cNvSpPr/>
            <p:nvPr/>
          </p:nvSpPr>
          <p:spPr>
            <a:xfrm>
              <a:off x="874713" y="3677812"/>
              <a:ext cx="2498938" cy="1126462"/>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用户可以在投影仪或者计算机上进行演示也可以将演示文稿打印出来制作成胶片以便应用到更广泛的领域中</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4" name="矩形 23"/>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25" name="组合 24"/>
          <p:cNvGrpSpPr/>
          <p:nvPr/>
        </p:nvGrpSpPr>
        <p:grpSpPr>
          <a:xfrm>
            <a:off x="3346895" y="4144694"/>
            <a:ext cx="2498938" cy="1479086"/>
            <a:chOff x="874713" y="3325188"/>
            <a:chExt cx="2498938" cy="1479086"/>
          </a:xfrm>
        </p:grpSpPr>
        <p:sp>
          <p:nvSpPr>
            <p:cNvPr id="26" name="矩形 25"/>
            <p:cNvSpPr/>
            <p:nvPr/>
          </p:nvSpPr>
          <p:spPr>
            <a:xfrm>
              <a:off x="874713" y="3677812"/>
              <a:ext cx="2498938" cy="1126462"/>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用户可以在投影仪或者计算机上进行演示也可以将演示文稿打印出来制作成胶片以便应用到更广泛的领域中</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7" name="矩形 26"/>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28" name="组合 27"/>
          <p:cNvGrpSpPr/>
          <p:nvPr/>
        </p:nvGrpSpPr>
        <p:grpSpPr>
          <a:xfrm>
            <a:off x="8604695" y="1828651"/>
            <a:ext cx="2498938" cy="1479086"/>
            <a:chOff x="874713" y="3325188"/>
            <a:chExt cx="2498938" cy="1479086"/>
          </a:xfrm>
        </p:grpSpPr>
        <p:sp>
          <p:nvSpPr>
            <p:cNvPr id="29" name="矩形 28"/>
            <p:cNvSpPr/>
            <p:nvPr/>
          </p:nvSpPr>
          <p:spPr>
            <a:xfrm>
              <a:off x="874713" y="3677812"/>
              <a:ext cx="2498938" cy="1126462"/>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用户可以在投影仪或者计算机上进行演示也可以将演示文稿打印出来制作成胶片以便应用到更广泛的领域中</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30" name="矩形 29"/>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31" name="组合 30"/>
          <p:cNvGrpSpPr/>
          <p:nvPr/>
        </p:nvGrpSpPr>
        <p:grpSpPr>
          <a:xfrm>
            <a:off x="8604695" y="4144694"/>
            <a:ext cx="2498938" cy="1479086"/>
            <a:chOff x="874713" y="3325188"/>
            <a:chExt cx="2498938" cy="1479086"/>
          </a:xfrm>
        </p:grpSpPr>
        <p:sp>
          <p:nvSpPr>
            <p:cNvPr id="32" name="矩形 31"/>
            <p:cNvSpPr/>
            <p:nvPr/>
          </p:nvSpPr>
          <p:spPr>
            <a:xfrm>
              <a:off x="874713" y="3677812"/>
              <a:ext cx="2498938" cy="1126462"/>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用户可以在投影仪或者计算机上进行演示也可以将演示文稿打印出来制作成胶片以便应用到更广泛的领域中</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33" name="矩形 32"/>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spTree>
    <p:custDataLst>
      <p:tags r:id="rId9"/>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132"/>
                                        </p:tgtEl>
                                        <p:attrNameLst>
                                          <p:attrName>style.visibility</p:attrName>
                                        </p:attrNameLst>
                                      </p:cBhvr>
                                      <p:to>
                                        <p:strVal val="visible"/>
                                      </p:to>
                                    </p:set>
                                    <p:animEffect transition="in" filter="fade">
                                      <p:cBhvr>
                                        <p:cTn id="17" dur="1000"/>
                                        <p:tgtEl>
                                          <p:spTgt spid="5132"/>
                                        </p:tgtEl>
                                      </p:cBhvr>
                                    </p:animEffect>
                                    <p:anim calcmode="lin" valueType="num">
                                      <p:cBhvr>
                                        <p:cTn id="18" dur="1000" fill="hold"/>
                                        <p:tgtEl>
                                          <p:spTgt spid="5132"/>
                                        </p:tgtEl>
                                        <p:attrNameLst>
                                          <p:attrName>ppt_x</p:attrName>
                                        </p:attrNameLst>
                                      </p:cBhvr>
                                      <p:tavLst>
                                        <p:tav tm="0">
                                          <p:val>
                                            <p:strVal val="#ppt_x"/>
                                          </p:val>
                                        </p:tav>
                                        <p:tav tm="100000">
                                          <p:val>
                                            <p:strVal val="#ppt_x"/>
                                          </p:val>
                                        </p:tav>
                                      </p:tavLst>
                                    </p:anim>
                                    <p:anim calcmode="lin" valueType="num">
                                      <p:cBhvr>
                                        <p:cTn id="19" dur="1000" fill="hold"/>
                                        <p:tgtEl>
                                          <p:spTgt spid="513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4" presetClass="entr" presetSubtype="10"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randombar(horizontal)">
                                      <p:cBhvr>
                                        <p:cTn id="23" dur="500"/>
                                        <p:tgtEl>
                                          <p:spTgt spid="22"/>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133"/>
                                        </p:tgtEl>
                                        <p:attrNameLst>
                                          <p:attrName>style.visibility</p:attrName>
                                        </p:attrNameLst>
                                      </p:cBhvr>
                                      <p:to>
                                        <p:strVal val="visible"/>
                                      </p:to>
                                    </p:set>
                                    <p:animEffect transition="in" filter="fade">
                                      <p:cBhvr>
                                        <p:cTn id="32" dur="1000"/>
                                        <p:tgtEl>
                                          <p:spTgt spid="5133"/>
                                        </p:tgtEl>
                                      </p:cBhvr>
                                    </p:animEffect>
                                    <p:anim calcmode="lin" valueType="num">
                                      <p:cBhvr>
                                        <p:cTn id="33" dur="1000" fill="hold"/>
                                        <p:tgtEl>
                                          <p:spTgt spid="5133"/>
                                        </p:tgtEl>
                                        <p:attrNameLst>
                                          <p:attrName>ppt_x</p:attrName>
                                        </p:attrNameLst>
                                      </p:cBhvr>
                                      <p:tavLst>
                                        <p:tav tm="0">
                                          <p:val>
                                            <p:strVal val="#ppt_x"/>
                                          </p:val>
                                        </p:tav>
                                        <p:tav tm="100000">
                                          <p:val>
                                            <p:strVal val="#ppt_x"/>
                                          </p:val>
                                        </p:tav>
                                      </p:tavLst>
                                    </p:anim>
                                    <p:anim calcmode="lin" valueType="num">
                                      <p:cBhvr>
                                        <p:cTn id="34" dur="1000" fill="hold"/>
                                        <p:tgtEl>
                                          <p:spTgt spid="5133"/>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14" presetClass="entr" presetSubtype="10" fill="hold"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randombar(horizontal)">
                                      <p:cBhvr>
                                        <p:cTn id="38" dur="500"/>
                                        <p:tgtEl>
                                          <p:spTgt spid="28"/>
                                        </p:tgtEl>
                                      </p:cBhvr>
                                    </p:animEffect>
                                  </p:childTnLst>
                                </p:cTn>
                              </p:par>
                            </p:childTnLst>
                          </p:cTn>
                        </p:par>
                        <p:par>
                          <p:cTn id="39" fill="hold">
                            <p:stCondLst>
                              <p:cond delay="3500"/>
                            </p:stCondLst>
                            <p:childTnLst>
                              <p:par>
                                <p:cTn id="40" presetID="42" presetClass="entr" presetSubtype="0"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5134"/>
                                        </p:tgtEl>
                                        <p:attrNameLst>
                                          <p:attrName>style.visibility</p:attrName>
                                        </p:attrNameLst>
                                      </p:cBhvr>
                                      <p:to>
                                        <p:strVal val="visible"/>
                                      </p:to>
                                    </p:set>
                                    <p:animEffect transition="in" filter="fade">
                                      <p:cBhvr>
                                        <p:cTn id="47" dur="1000"/>
                                        <p:tgtEl>
                                          <p:spTgt spid="5134"/>
                                        </p:tgtEl>
                                      </p:cBhvr>
                                    </p:animEffect>
                                    <p:anim calcmode="lin" valueType="num">
                                      <p:cBhvr>
                                        <p:cTn id="48" dur="1000" fill="hold"/>
                                        <p:tgtEl>
                                          <p:spTgt spid="5134"/>
                                        </p:tgtEl>
                                        <p:attrNameLst>
                                          <p:attrName>ppt_x</p:attrName>
                                        </p:attrNameLst>
                                      </p:cBhvr>
                                      <p:tavLst>
                                        <p:tav tm="0">
                                          <p:val>
                                            <p:strVal val="#ppt_x"/>
                                          </p:val>
                                        </p:tav>
                                        <p:tav tm="100000">
                                          <p:val>
                                            <p:strVal val="#ppt_x"/>
                                          </p:val>
                                        </p:tav>
                                      </p:tavLst>
                                    </p:anim>
                                    <p:anim calcmode="lin" valueType="num">
                                      <p:cBhvr>
                                        <p:cTn id="49" dur="1000" fill="hold"/>
                                        <p:tgtEl>
                                          <p:spTgt spid="5134"/>
                                        </p:tgtEl>
                                        <p:attrNameLst>
                                          <p:attrName>ppt_y</p:attrName>
                                        </p:attrNameLst>
                                      </p:cBhvr>
                                      <p:tavLst>
                                        <p:tav tm="0">
                                          <p:val>
                                            <p:strVal val="#ppt_y+.1"/>
                                          </p:val>
                                        </p:tav>
                                        <p:tav tm="100000">
                                          <p:val>
                                            <p:strVal val="#ppt_y"/>
                                          </p:val>
                                        </p:tav>
                                      </p:tavLst>
                                    </p:anim>
                                  </p:childTnLst>
                                </p:cTn>
                              </p:par>
                            </p:childTnLst>
                          </p:cTn>
                        </p:par>
                        <p:par>
                          <p:cTn id="50" fill="hold">
                            <p:stCondLst>
                              <p:cond delay="4500"/>
                            </p:stCondLst>
                            <p:childTnLst>
                              <p:par>
                                <p:cTn id="51" presetID="14" presetClass="entr" presetSubtype="10"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randombar(horizontal)">
                                      <p:cBhvr>
                                        <p:cTn id="53" dur="500"/>
                                        <p:tgtEl>
                                          <p:spTgt spid="25"/>
                                        </p:tgtEl>
                                      </p:cBhvr>
                                    </p:animEffect>
                                  </p:childTnLst>
                                </p:cTn>
                              </p:par>
                            </p:childTnLst>
                          </p:cTn>
                        </p:par>
                        <p:par>
                          <p:cTn id="54" fill="hold">
                            <p:stCondLst>
                              <p:cond delay="5000"/>
                            </p:stCondLst>
                            <p:childTnLst>
                              <p:par>
                                <p:cTn id="55" presetID="42" presetClass="entr" presetSubtype="0" fill="hold"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1000"/>
                                        <p:tgtEl>
                                          <p:spTgt spid="10"/>
                                        </p:tgtEl>
                                      </p:cBhvr>
                                    </p:animEffect>
                                    <p:anim calcmode="lin" valueType="num">
                                      <p:cBhvr>
                                        <p:cTn id="58" dur="1000" fill="hold"/>
                                        <p:tgtEl>
                                          <p:spTgt spid="10"/>
                                        </p:tgtEl>
                                        <p:attrNameLst>
                                          <p:attrName>ppt_x</p:attrName>
                                        </p:attrNameLst>
                                      </p:cBhvr>
                                      <p:tavLst>
                                        <p:tav tm="0">
                                          <p:val>
                                            <p:strVal val="#ppt_x"/>
                                          </p:val>
                                        </p:tav>
                                        <p:tav tm="100000">
                                          <p:val>
                                            <p:strVal val="#ppt_x"/>
                                          </p:val>
                                        </p:tav>
                                      </p:tavLst>
                                    </p:anim>
                                    <p:anim calcmode="lin" valueType="num">
                                      <p:cBhvr>
                                        <p:cTn id="59" dur="1000" fill="hold"/>
                                        <p:tgtEl>
                                          <p:spTgt spid="1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5135"/>
                                        </p:tgtEl>
                                        <p:attrNameLst>
                                          <p:attrName>style.visibility</p:attrName>
                                        </p:attrNameLst>
                                      </p:cBhvr>
                                      <p:to>
                                        <p:strVal val="visible"/>
                                      </p:to>
                                    </p:set>
                                    <p:animEffect transition="in" filter="fade">
                                      <p:cBhvr>
                                        <p:cTn id="62" dur="1000"/>
                                        <p:tgtEl>
                                          <p:spTgt spid="5135"/>
                                        </p:tgtEl>
                                      </p:cBhvr>
                                    </p:animEffect>
                                    <p:anim calcmode="lin" valueType="num">
                                      <p:cBhvr>
                                        <p:cTn id="63" dur="1000" fill="hold"/>
                                        <p:tgtEl>
                                          <p:spTgt spid="5135"/>
                                        </p:tgtEl>
                                        <p:attrNameLst>
                                          <p:attrName>ppt_x</p:attrName>
                                        </p:attrNameLst>
                                      </p:cBhvr>
                                      <p:tavLst>
                                        <p:tav tm="0">
                                          <p:val>
                                            <p:strVal val="#ppt_x"/>
                                          </p:val>
                                        </p:tav>
                                        <p:tav tm="100000">
                                          <p:val>
                                            <p:strVal val="#ppt_x"/>
                                          </p:val>
                                        </p:tav>
                                      </p:tavLst>
                                    </p:anim>
                                    <p:anim calcmode="lin" valueType="num">
                                      <p:cBhvr>
                                        <p:cTn id="64" dur="1000" fill="hold"/>
                                        <p:tgtEl>
                                          <p:spTgt spid="5135"/>
                                        </p:tgtEl>
                                        <p:attrNameLst>
                                          <p:attrName>ppt_y</p:attrName>
                                        </p:attrNameLst>
                                      </p:cBhvr>
                                      <p:tavLst>
                                        <p:tav tm="0">
                                          <p:val>
                                            <p:strVal val="#ppt_y+.1"/>
                                          </p:val>
                                        </p:tav>
                                        <p:tav tm="100000">
                                          <p:val>
                                            <p:strVal val="#ppt_y"/>
                                          </p:val>
                                        </p:tav>
                                      </p:tavLst>
                                    </p:anim>
                                  </p:childTnLst>
                                </p:cTn>
                              </p:par>
                            </p:childTnLst>
                          </p:cTn>
                        </p:par>
                        <p:par>
                          <p:cTn id="65" fill="hold">
                            <p:stCondLst>
                              <p:cond delay="6000"/>
                            </p:stCondLst>
                            <p:childTnLst>
                              <p:par>
                                <p:cTn id="66" presetID="14" presetClass="entr" presetSubtype="10" fill="hold" nodeType="after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randombar(horizontal)">
                                      <p:cBhvr>
                                        <p:cTn id="6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2" grpId="0" animBg="1"/>
      <p:bldP spid="5133" grpId="0" animBg="1"/>
      <p:bldP spid="5134" grpId="0" animBg="1"/>
      <p:bldP spid="513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162275" y="1648770"/>
            <a:ext cx="9867449" cy="3068371"/>
            <a:chOff x="2757488" y="2017713"/>
            <a:chExt cx="6953250" cy="2162175"/>
          </a:xfrm>
        </p:grpSpPr>
        <p:cxnSp>
          <p:nvCxnSpPr>
            <p:cNvPr id="3074" name="MH_Other_1"/>
            <p:cNvCxnSpPr>
              <a:cxnSpLocks noChangeShapeType="1"/>
            </p:cNvCxnSpPr>
            <p:nvPr>
              <p:custDataLst>
                <p:tags r:id="rId1"/>
              </p:custDataLst>
            </p:nvPr>
          </p:nvCxnSpPr>
          <p:spPr bwMode="auto">
            <a:xfrm>
              <a:off x="2757488" y="2017713"/>
              <a:ext cx="6953250" cy="0"/>
            </a:xfrm>
            <a:prstGeom prst="line">
              <a:avLst/>
            </a:prstGeom>
            <a:noFill/>
            <a:ln w="12700">
              <a:solidFill>
                <a:schemeClr val="accent1"/>
              </a:solidFill>
              <a:round/>
            </a:ln>
            <a:extLst>
              <a:ext uri="{909E8E84-426E-40DD-AFC4-6F175D3DCCD1}">
                <a14:hiddenFill xmlns:a14="http://schemas.microsoft.com/office/drawing/2010/main">
                  <a:noFill/>
                </a14:hiddenFill>
              </a:ext>
            </a:extLst>
          </p:spPr>
        </p:cxnSp>
        <p:cxnSp>
          <p:nvCxnSpPr>
            <p:cNvPr id="3075" name="MH_Other_2"/>
            <p:cNvCxnSpPr>
              <a:cxnSpLocks noChangeShapeType="1"/>
            </p:cNvCxnSpPr>
            <p:nvPr>
              <p:custDataLst>
                <p:tags r:id="rId2"/>
              </p:custDataLst>
            </p:nvPr>
          </p:nvCxnSpPr>
          <p:spPr bwMode="auto">
            <a:xfrm>
              <a:off x="2757488" y="4179888"/>
              <a:ext cx="6953250" cy="0"/>
            </a:xfrm>
            <a:prstGeom prst="line">
              <a:avLst/>
            </a:prstGeom>
            <a:noFill/>
            <a:ln w="12700">
              <a:solidFill>
                <a:schemeClr val="accent1"/>
              </a:solidFill>
              <a:round/>
            </a:ln>
            <a:extLst>
              <a:ext uri="{909E8E84-426E-40DD-AFC4-6F175D3DCCD1}">
                <a14:hiddenFill xmlns:a14="http://schemas.microsoft.com/office/drawing/2010/main">
                  <a:noFill/>
                </a14:hiddenFill>
              </a:ext>
            </a:extLst>
          </p:spPr>
        </p:cxnSp>
      </p:grpSp>
      <p:grpSp>
        <p:nvGrpSpPr>
          <p:cNvPr id="10" name="组合 9"/>
          <p:cNvGrpSpPr/>
          <p:nvPr/>
        </p:nvGrpSpPr>
        <p:grpSpPr>
          <a:xfrm>
            <a:off x="3067050" y="392709"/>
            <a:ext cx="6057900" cy="739494"/>
            <a:chOff x="1524000" y="400931"/>
            <a:chExt cx="6057900" cy="739494"/>
          </a:xfrm>
        </p:grpSpPr>
        <p:sp>
          <p:nvSpPr>
            <p:cNvPr id="11" name="文本框 10"/>
            <p:cNvSpPr txBox="1"/>
            <p:nvPr/>
          </p:nvSpPr>
          <p:spPr>
            <a:xfrm>
              <a:off x="23241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12" name="文本框 11"/>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3" name="组合 12"/>
          <p:cNvGrpSpPr/>
          <p:nvPr/>
        </p:nvGrpSpPr>
        <p:grpSpPr>
          <a:xfrm>
            <a:off x="1162275" y="4990424"/>
            <a:ext cx="9867449" cy="962022"/>
            <a:chOff x="874712" y="3325188"/>
            <a:chExt cx="9867449" cy="962022"/>
          </a:xfrm>
        </p:grpSpPr>
        <p:sp>
          <p:nvSpPr>
            <p:cNvPr id="14" name="矩形 13"/>
            <p:cNvSpPr/>
            <p:nvPr/>
          </p:nvSpPr>
          <p:spPr>
            <a:xfrm>
              <a:off x="874712" y="3677812"/>
              <a:ext cx="9867449" cy="609398"/>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a:t>
              </a:r>
              <a:r>
                <a:rPr lang="zh-CN" altLang="en-US" sz="1400" dirty="0">
                  <a:solidFill>
                    <a:prstClr val="white"/>
                  </a:solidFill>
                </a:rPr>
                <a:t>的用户可以在投影仪或者计算机上进行演示也可以将演示文稿打印出来制作成胶片以便应用到更广泛的领域中</a:t>
              </a: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领域中</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15" name="矩形 14"/>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pic>
        <p:nvPicPr>
          <p:cNvPr id="6" name="图片占位符 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3703" r="3703"/>
          <a:stretch>
            <a:fillRect/>
          </a:stretch>
        </p:blipFill>
        <p:spPr/>
      </p:pic>
      <p:pic>
        <p:nvPicPr>
          <p:cNvPr id="7" name="图片占位符 6"/>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1171" b="1171"/>
          <a:stretch>
            <a:fillRect/>
          </a:stretch>
        </p:blipFill>
        <p:spPr/>
      </p:pic>
      <p:pic>
        <p:nvPicPr>
          <p:cNvPr id="8" name="图片占位符 7"/>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3703" r="3703"/>
          <a:stretch>
            <a:fillRect/>
          </a:stretch>
        </p:blipFill>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336462" y="2896542"/>
            <a:ext cx="2254528"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PART 04</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4" name="文本框 3"/>
          <p:cNvSpPr txBox="1"/>
          <p:nvPr/>
        </p:nvSpPr>
        <p:spPr>
          <a:xfrm>
            <a:off x="1507912" y="3580972"/>
            <a:ext cx="4457700" cy="646331"/>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6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5" name="文本框 4"/>
          <p:cNvSpPr txBox="1"/>
          <p:nvPr/>
        </p:nvSpPr>
        <p:spPr>
          <a:xfrm>
            <a:off x="1369803" y="4203848"/>
            <a:ext cx="4886538" cy="47833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defRPr/>
            </a:pPr>
            <a:r>
              <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 or print the presentation and make it into a film to be used in a wider field</a:t>
            </a:r>
            <a:endParaRPr kumimoji="0" lang="en-US" altLang="zh-CN"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7" name="直接连接符 6"/>
          <p:cNvCxnSpPr/>
          <p:nvPr/>
        </p:nvCxnSpPr>
        <p:spPr>
          <a:xfrm>
            <a:off x="1492039" y="3671677"/>
            <a:ext cx="0" cy="38597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p:tgtEl>
                                          <p:spTgt spid="4"/>
                                        </p:tgtEl>
                                        <p:attrNameLst>
                                          <p:attrName>ppt_x</p:attrName>
                                        </p:attrNameLst>
                                      </p:cBhvr>
                                      <p:tavLst>
                                        <p:tav tm="0">
                                          <p:val>
                                            <p:strVal val="#ppt_x-#ppt_w*1.125000"/>
                                          </p:val>
                                        </p:tav>
                                        <p:tav tm="100000">
                                          <p:val>
                                            <p:strVal val="#ppt_x"/>
                                          </p:val>
                                        </p:tav>
                                      </p:tavLst>
                                    </p:anim>
                                    <p:animEffect transition="in" filter="wipe(right)">
                                      <p:cBhvr>
                                        <p:cTn id="17" dur="500"/>
                                        <p:tgtEl>
                                          <p:spTgt spid="4"/>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2220686" y="1604350"/>
            <a:ext cx="7750628" cy="3343366"/>
            <a:chOff x="3216275" y="2222500"/>
            <a:chExt cx="5759450" cy="2484438"/>
          </a:xfrm>
        </p:grpSpPr>
        <p:cxnSp>
          <p:nvCxnSpPr>
            <p:cNvPr id="445" name="MH_Other_1"/>
            <p:cNvCxnSpPr/>
            <p:nvPr>
              <p:custDataLst>
                <p:tags r:id="rId1"/>
              </p:custDataLst>
            </p:nvPr>
          </p:nvCxnSpPr>
          <p:spPr>
            <a:xfrm>
              <a:off x="4473575" y="2222500"/>
              <a:ext cx="0" cy="2484438"/>
            </a:xfrm>
            <a:prstGeom prst="line">
              <a:avLst/>
            </a:prstGeom>
            <a:ln>
              <a:solidFill>
                <a:srgbClr val="EAEAEA">
                  <a:alpha val="40000"/>
                </a:srgbClr>
              </a:solidFill>
            </a:ln>
          </p:spPr>
          <p:style>
            <a:lnRef idx="1">
              <a:schemeClr val="accent1"/>
            </a:lnRef>
            <a:fillRef idx="0">
              <a:schemeClr val="accent1"/>
            </a:fillRef>
            <a:effectRef idx="0">
              <a:schemeClr val="accent1"/>
            </a:effectRef>
            <a:fontRef idx="minor">
              <a:schemeClr val="tx1"/>
            </a:fontRef>
          </p:style>
        </p:cxnSp>
        <p:cxnSp>
          <p:nvCxnSpPr>
            <p:cNvPr id="446" name="MH_Other_2"/>
            <p:cNvCxnSpPr/>
            <p:nvPr>
              <p:custDataLst>
                <p:tags r:id="rId2"/>
              </p:custDataLst>
            </p:nvPr>
          </p:nvCxnSpPr>
          <p:spPr>
            <a:xfrm>
              <a:off x="5324475" y="2222500"/>
              <a:ext cx="0" cy="2484438"/>
            </a:xfrm>
            <a:prstGeom prst="line">
              <a:avLst/>
            </a:prstGeom>
            <a:ln>
              <a:solidFill>
                <a:srgbClr val="EAEAEA">
                  <a:alpha val="40000"/>
                </a:srgbClr>
              </a:solidFill>
            </a:ln>
          </p:spPr>
          <p:style>
            <a:lnRef idx="1">
              <a:schemeClr val="accent1"/>
            </a:lnRef>
            <a:fillRef idx="0">
              <a:schemeClr val="accent1"/>
            </a:fillRef>
            <a:effectRef idx="0">
              <a:schemeClr val="accent1"/>
            </a:effectRef>
            <a:fontRef idx="minor">
              <a:schemeClr val="tx1"/>
            </a:fontRef>
          </p:style>
        </p:cxnSp>
        <p:cxnSp>
          <p:nvCxnSpPr>
            <p:cNvPr id="447" name="MH_Other_3"/>
            <p:cNvCxnSpPr/>
            <p:nvPr>
              <p:custDataLst>
                <p:tags r:id="rId3"/>
              </p:custDataLst>
            </p:nvPr>
          </p:nvCxnSpPr>
          <p:spPr>
            <a:xfrm>
              <a:off x="6175375" y="2222500"/>
              <a:ext cx="0" cy="2484438"/>
            </a:xfrm>
            <a:prstGeom prst="line">
              <a:avLst/>
            </a:prstGeom>
            <a:ln>
              <a:solidFill>
                <a:srgbClr val="EAEAEA">
                  <a:alpha val="40000"/>
                </a:srgbClr>
              </a:solidFill>
            </a:ln>
          </p:spPr>
          <p:style>
            <a:lnRef idx="1">
              <a:schemeClr val="accent1"/>
            </a:lnRef>
            <a:fillRef idx="0">
              <a:schemeClr val="accent1"/>
            </a:fillRef>
            <a:effectRef idx="0">
              <a:schemeClr val="accent1"/>
            </a:effectRef>
            <a:fontRef idx="minor">
              <a:schemeClr val="tx1"/>
            </a:fontRef>
          </p:style>
        </p:cxnSp>
        <p:cxnSp>
          <p:nvCxnSpPr>
            <p:cNvPr id="448" name="MH_Other_4"/>
            <p:cNvCxnSpPr/>
            <p:nvPr>
              <p:custDataLst>
                <p:tags r:id="rId4"/>
              </p:custDataLst>
            </p:nvPr>
          </p:nvCxnSpPr>
          <p:spPr>
            <a:xfrm>
              <a:off x="7026275" y="2222500"/>
              <a:ext cx="0" cy="2484438"/>
            </a:xfrm>
            <a:prstGeom prst="line">
              <a:avLst/>
            </a:prstGeom>
            <a:ln>
              <a:solidFill>
                <a:srgbClr val="EAEAEA">
                  <a:alpha val="40000"/>
                </a:srgbClr>
              </a:solidFill>
            </a:ln>
          </p:spPr>
          <p:style>
            <a:lnRef idx="1">
              <a:schemeClr val="accent1"/>
            </a:lnRef>
            <a:fillRef idx="0">
              <a:schemeClr val="accent1"/>
            </a:fillRef>
            <a:effectRef idx="0">
              <a:schemeClr val="accent1"/>
            </a:effectRef>
            <a:fontRef idx="minor">
              <a:schemeClr val="tx1"/>
            </a:fontRef>
          </p:style>
        </p:cxnSp>
        <p:sp>
          <p:nvSpPr>
            <p:cNvPr id="32" name="MH_Other_5"/>
            <p:cNvSpPr/>
            <p:nvPr>
              <p:custDataLst>
                <p:tags r:id="rId5"/>
              </p:custDataLst>
            </p:nvPr>
          </p:nvSpPr>
          <p:spPr>
            <a:xfrm rot="5400000">
              <a:off x="5339557" y="1019970"/>
              <a:ext cx="260350" cy="3741737"/>
            </a:xfrm>
            <a:prstGeom prst="round2SameRect">
              <a:avLst>
                <a:gd name="adj1" fmla="val 50000"/>
                <a:gd name="adj2" fmla="val 0"/>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charset="-122"/>
                <a:ea typeface="微软雅黑" panose="020B0503020204020204" charset="-122"/>
              </a:endParaRPr>
            </a:p>
          </p:txBody>
        </p:sp>
        <p:sp>
          <p:nvSpPr>
            <p:cNvPr id="33" name="MH_Other_6"/>
            <p:cNvSpPr/>
            <p:nvPr>
              <p:custDataLst>
                <p:tags r:id="rId6"/>
              </p:custDataLst>
            </p:nvPr>
          </p:nvSpPr>
          <p:spPr>
            <a:xfrm rot="5400000">
              <a:off x="5054601" y="1689101"/>
              <a:ext cx="258762" cy="3170237"/>
            </a:xfrm>
            <a:prstGeom prst="round2SameRect">
              <a:avLst>
                <a:gd name="adj1" fmla="val 50000"/>
                <a:gd name="adj2" fmla="val 0"/>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charset="-122"/>
                <a:ea typeface="微软雅黑" panose="020B0503020204020204" charset="-122"/>
              </a:endParaRPr>
            </a:p>
          </p:txBody>
        </p:sp>
        <p:sp>
          <p:nvSpPr>
            <p:cNvPr id="34" name="MH_Other_7"/>
            <p:cNvSpPr/>
            <p:nvPr>
              <p:custDataLst>
                <p:tags r:id="rId7"/>
              </p:custDataLst>
            </p:nvPr>
          </p:nvSpPr>
          <p:spPr>
            <a:xfrm rot="5400000">
              <a:off x="4737895" y="2389982"/>
              <a:ext cx="258762" cy="2536825"/>
            </a:xfrm>
            <a:prstGeom prst="round2SameRect">
              <a:avLst>
                <a:gd name="adj1" fmla="val 50000"/>
                <a:gd name="adj2" fmla="val 0"/>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charset="-122"/>
                <a:ea typeface="微软雅黑" panose="020B0503020204020204" charset="-122"/>
              </a:endParaRPr>
            </a:p>
          </p:txBody>
        </p:sp>
        <p:sp>
          <p:nvSpPr>
            <p:cNvPr id="35" name="MH_Other_8"/>
            <p:cNvSpPr/>
            <p:nvPr>
              <p:custDataLst>
                <p:tags r:id="rId8"/>
              </p:custDataLst>
            </p:nvPr>
          </p:nvSpPr>
          <p:spPr>
            <a:xfrm rot="5400000">
              <a:off x="4404520" y="3105945"/>
              <a:ext cx="258763" cy="1870075"/>
            </a:xfrm>
            <a:prstGeom prst="round2SameRect">
              <a:avLst>
                <a:gd name="adj1" fmla="val 50000"/>
                <a:gd name="adj2" fmla="val 0"/>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charset="-122"/>
                <a:ea typeface="微软雅黑" panose="020B0503020204020204" charset="-122"/>
              </a:endParaRPr>
            </a:p>
          </p:txBody>
        </p:sp>
        <p:sp>
          <p:nvSpPr>
            <p:cNvPr id="36" name="MH_Other_9"/>
            <p:cNvSpPr/>
            <p:nvPr>
              <p:custDataLst>
                <p:tags r:id="rId9"/>
              </p:custDataLst>
            </p:nvPr>
          </p:nvSpPr>
          <p:spPr>
            <a:xfrm rot="5400000">
              <a:off x="4132263" y="3762376"/>
              <a:ext cx="258763" cy="1325562"/>
            </a:xfrm>
            <a:prstGeom prst="round2SameRect">
              <a:avLst>
                <a:gd name="adj1" fmla="val 50000"/>
                <a:gd name="adj2" fmla="val 0"/>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charset="-122"/>
                <a:ea typeface="微软雅黑" panose="020B0503020204020204" charset="-122"/>
              </a:endParaRPr>
            </a:p>
          </p:txBody>
        </p:sp>
        <p:sp>
          <p:nvSpPr>
            <p:cNvPr id="423" name="MH_Other_10"/>
            <p:cNvSpPr/>
            <p:nvPr>
              <p:custDataLst>
                <p:tags r:id="rId10"/>
              </p:custDataLst>
            </p:nvPr>
          </p:nvSpPr>
          <p:spPr>
            <a:xfrm rot="5400000">
              <a:off x="5627688" y="347663"/>
              <a:ext cx="260350" cy="4318000"/>
            </a:xfrm>
            <a:prstGeom prst="round2SameRect">
              <a:avLst>
                <a:gd name="adj1" fmla="val 50000"/>
                <a:gd name="adj2" fmla="val 0"/>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anose="020B0503020204020204" charset="-122"/>
                <a:ea typeface="微软雅黑" panose="020B0503020204020204" charset="-122"/>
              </a:endParaRPr>
            </a:p>
          </p:txBody>
        </p:sp>
        <p:sp>
          <p:nvSpPr>
            <p:cNvPr id="49" name="MH_Other_11"/>
            <p:cNvSpPr/>
            <p:nvPr>
              <p:custDataLst>
                <p:tags r:id="rId11"/>
              </p:custDataLst>
            </p:nvPr>
          </p:nvSpPr>
          <p:spPr>
            <a:xfrm>
              <a:off x="3216275" y="2376488"/>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a:solidFill>
                    <a:srgbClr val="FFFFFF"/>
                  </a:solidFill>
                </a:rPr>
                <a:t>A</a:t>
              </a:r>
              <a:endParaRPr lang="zh-CN" altLang="en-US">
                <a:solidFill>
                  <a:srgbClr val="FFFFFF"/>
                </a:solidFill>
              </a:endParaRPr>
            </a:p>
          </p:txBody>
        </p:sp>
        <p:sp>
          <p:nvSpPr>
            <p:cNvPr id="50" name="MH_Other_12"/>
            <p:cNvSpPr/>
            <p:nvPr>
              <p:custDataLst>
                <p:tags r:id="rId12"/>
              </p:custDataLst>
            </p:nvPr>
          </p:nvSpPr>
          <p:spPr>
            <a:xfrm>
              <a:off x="3216275" y="2757488"/>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a:solidFill>
                    <a:srgbClr val="FFFFFF"/>
                  </a:solidFill>
                </a:rPr>
                <a:t>B</a:t>
              </a:r>
              <a:endParaRPr lang="zh-CN" altLang="en-US">
                <a:solidFill>
                  <a:srgbClr val="FFFFFF"/>
                </a:solidFill>
              </a:endParaRPr>
            </a:p>
          </p:txBody>
        </p:sp>
        <p:sp>
          <p:nvSpPr>
            <p:cNvPr id="51" name="MH_Other_13"/>
            <p:cNvSpPr/>
            <p:nvPr>
              <p:custDataLst>
                <p:tags r:id="rId13"/>
              </p:custDataLst>
            </p:nvPr>
          </p:nvSpPr>
          <p:spPr>
            <a:xfrm>
              <a:off x="3216275" y="3138488"/>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a:solidFill>
                    <a:srgbClr val="FFFFFF"/>
                  </a:solidFill>
                </a:rPr>
                <a:t>C</a:t>
              </a:r>
              <a:endParaRPr lang="zh-CN" altLang="en-US">
                <a:solidFill>
                  <a:srgbClr val="FFFFFF"/>
                </a:solidFill>
              </a:endParaRPr>
            </a:p>
          </p:txBody>
        </p:sp>
        <p:sp>
          <p:nvSpPr>
            <p:cNvPr id="52" name="MH_Other_14"/>
            <p:cNvSpPr/>
            <p:nvPr>
              <p:custDataLst>
                <p:tags r:id="rId14"/>
              </p:custDataLst>
            </p:nvPr>
          </p:nvSpPr>
          <p:spPr>
            <a:xfrm>
              <a:off x="3216275" y="3519488"/>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a:solidFill>
                    <a:srgbClr val="FFFFFF"/>
                  </a:solidFill>
                </a:rPr>
                <a:t>D</a:t>
              </a:r>
              <a:endParaRPr lang="zh-CN" altLang="en-US">
                <a:solidFill>
                  <a:srgbClr val="FFFFFF"/>
                </a:solidFill>
              </a:endParaRPr>
            </a:p>
          </p:txBody>
        </p:sp>
        <p:sp>
          <p:nvSpPr>
            <p:cNvPr id="53" name="MH_Other_15"/>
            <p:cNvSpPr/>
            <p:nvPr>
              <p:custDataLst>
                <p:tags r:id="rId15"/>
              </p:custDataLst>
            </p:nvPr>
          </p:nvSpPr>
          <p:spPr>
            <a:xfrm>
              <a:off x="3216275" y="3900488"/>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a:solidFill>
                    <a:srgbClr val="FFFFFF"/>
                  </a:solidFill>
                </a:rPr>
                <a:t>E</a:t>
              </a:r>
              <a:endParaRPr lang="zh-CN" altLang="en-US">
                <a:solidFill>
                  <a:srgbClr val="FFFFFF"/>
                </a:solidFill>
              </a:endParaRPr>
            </a:p>
          </p:txBody>
        </p:sp>
        <p:sp>
          <p:nvSpPr>
            <p:cNvPr id="54" name="MH_Other_16"/>
            <p:cNvSpPr/>
            <p:nvPr>
              <p:custDataLst>
                <p:tags r:id="rId16"/>
              </p:custDataLst>
            </p:nvPr>
          </p:nvSpPr>
          <p:spPr>
            <a:xfrm>
              <a:off x="3216275" y="4281488"/>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a:solidFill>
                    <a:srgbClr val="FFFFFF"/>
                  </a:solidFill>
                </a:rPr>
                <a:t>F</a:t>
              </a:r>
              <a:endParaRPr lang="zh-CN" altLang="en-US">
                <a:solidFill>
                  <a:srgbClr val="FFFFFF"/>
                </a:solidFill>
              </a:endParaRPr>
            </a:p>
          </p:txBody>
        </p:sp>
        <p:sp>
          <p:nvSpPr>
            <p:cNvPr id="2068" name="MH_Text_1"/>
            <p:cNvSpPr txBox="1">
              <a:spLocks noChangeArrowheads="1"/>
            </p:cNvSpPr>
            <p:nvPr>
              <p:custDataLst>
                <p:tags r:id="rId17"/>
              </p:custDataLst>
            </p:nvPr>
          </p:nvSpPr>
          <p:spPr bwMode="auto">
            <a:xfrm>
              <a:off x="8105775" y="2332038"/>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defRPr/>
              </a:pPr>
              <a:r>
                <a:rPr lang="en-US" altLang="zh-CN" sz="1400" dirty="0">
                  <a:solidFill>
                    <a:schemeClr val="bg1">
                      <a:lumMod val="85000"/>
                    </a:schemeClr>
                  </a:solidFill>
                  <a:latin typeface="+mn-lt"/>
                  <a:ea typeface="+mn-ea"/>
                </a:rPr>
                <a:t>100</a:t>
              </a:r>
              <a:r>
                <a:rPr lang="en-US" altLang="zh-CN" sz="1100" dirty="0">
                  <a:solidFill>
                    <a:schemeClr val="bg1">
                      <a:lumMod val="85000"/>
                    </a:schemeClr>
                  </a:solidFill>
                  <a:latin typeface="+mn-lt"/>
                  <a:ea typeface="+mn-ea"/>
                </a:rPr>
                <a:t>%</a:t>
              </a:r>
              <a:endParaRPr lang="zh-CN" altLang="en-US" sz="1100" dirty="0">
                <a:solidFill>
                  <a:schemeClr val="bg1">
                    <a:lumMod val="85000"/>
                  </a:schemeClr>
                </a:solidFill>
                <a:latin typeface="+mn-lt"/>
                <a:ea typeface="+mn-ea"/>
              </a:endParaRPr>
            </a:p>
          </p:txBody>
        </p:sp>
        <p:sp>
          <p:nvSpPr>
            <p:cNvPr id="2069" name="MH_Text_2"/>
            <p:cNvSpPr txBox="1">
              <a:spLocks noChangeArrowheads="1"/>
            </p:cNvSpPr>
            <p:nvPr>
              <p:custDataLst>
                <p:tags r:id="rId18"/>
              </p:custDataLst>
            </p:nvPr>
          </p:nvSpPr>
          <p:spPr bwMode="auto">
            <a:xfrm>
              <a:off x="8105775" y="2713038"/>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defRPr/>
              </a:pPr>
              <a:r>
                <a:rPr lang="en-US" altLang="zh-CN" sz="1400">
                  <a:solidFill>
                    <a:schemeClr val="bg1">
                      <a:lumMod val="85000"/>
                    </a:schemeClr>
                  </a:solidFill>
                  <a:latin typeface="+mn-lt"/>
                  <a:ea typeface="+mn-ea"/>
                </a:rPr>
                <a:t>88</a:t>
              </a:r>
              <a:r>
                <a:rPr lang="en-US" altLang="zh-CN" sz="1100">
                  <a:solidFill>
                    <a:schemeClr val="bg1">
                      <a:lumMod val="85000"/>
                    </a:schemeClr>
                  </a:solidFill>
                  <a:latin typeface="+mn-lt"/>
                  <a:ea typeface="+mn-ea"/>
                </a:rPr>
                <a:t>%</a:t>
              </a:r>
              <a:endParaRPr lang="zh-CN" altLang="en-US" sz="1100">
                <a:solidFill>
                  <a:schemeClr val="bg1">
                    <a:lumMod val="85000"/>
                  </a:schemeClr>
                </a:solidFill>
                <a:latin typeface="+mn-lt"/>
                <a:ea typeface="+mn-ea"/>
              </a:endParaRPr>
            </a:p>
          </p:txBody>
        </p:sp>
        <p:sp>
          <p:nvSpPr>
            <p:cNvPr id="2070" name="MH_Text_3"/>
            <p:cNvSpPr txBox="1">
              <a:spLocks noChangeArrowheads="1"/>
            </p:cNvSpPr>
            <p:nvPr>
              <p:custDataLst>
                <p:tags r:id="rId19"/>
              </p:custDataLst>
            </p:nvPr>
          </p:nvSpPr>
          <p:spPr bwMode="auto">
            <a:xfrm>
              <a:off x="8105775" y="3094038"/>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defRPr/>
              </a:pPr>
              <a:r>
                <a:rPr lang="en-US" altLang="zh-CN" sz="1400">
                  <a:solidFill>
                    <a:schemeClr val="bg1">
                      <a:lumMod val="85000"/>
                    </a:schemeClr>
                  </a:solidFill>
                  <a:latin typeface="+mn-lt"/>
                  <a:ea typeface="+mn-ea"/>
                </a:rPr>
                <a:t>75</a:t>
              </a:r>
              <a:r>
                <a:rPr lang="en-US" altLang="zh-CN" sz="1100">
                  <a:solidFill>
                    <a:schemeClr val="bg1">
                      <a:lumMod val="85000"/>
                    </a:schemeClr>
                  </a:solidFill>
                  <a:latin typeface="+mn-lt"/>
                  <a:ea typeface="+mn-ea"/>
                </a:rPr>
                <a:t>%</a:t>
              </a:r>
              <a:endParaRPr lang="zh-CN" altLang="en-US" sz="1100">
                <a:solidFill>
                  <a:schemeClr val="bg1">
                    <a:lumMod val="85000"/>
                  </a:schemeClr>
                </a:solidFill>
                <a:latin typeface="+mn-lt"/>
                <a:ea typeface="+mn-ea"/>
              </a:endParaRPr>
            </a:p>
          </p:txBody>
        </p:sp>
        <p:sp>
          <p:nvSpPr>
            <p:cNvPr id="2071" name="MH_Text_4"/>
            <p:cNvSpPr txBox="1">
              <a:spLocks noChangeArrowheads="1"/>
            </p:cNvSpPr>
            <p:nvPr>
              <p:custDataLst>
                <p:tags r:id="rId20"/>
              </p:custDataLst>
            </p:nvPr>
          </p:nvSpPr>
          <p:spPr bwMode="auto">
            <a:xfrm>
              <a:off x="8105775" y="3475038"/>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defRPr/>
              </a:pPr>
              <a:r>
                <a:rPr lang="en-US" altLang="zh-CN" sz="1400">
                  <a:solidFill>
                    <a:schemeClr val="bg1">
                      <a:lumMod val="85000"/>
                    </a:schemeClr>
                  </a:solidFill>
                  <a:latin typeface="+mn-lt"/>
                  <a:ea typeface="+mn-ea"/>
                </a:rPr>
                <a:t>58</a:t>
              </a:r>
              <a:r>
                <a:rPr lang="en-US" altLang="zh-CN" sz="1100">
                  <a:solidFill>
                    <a:schemeClr val="bg1">
                      <a:lumMod val="85000"/>
                    </a:schemeClr>
                  </a:solidFill>
                  <a:latin typeface="+mn-lt"/>
                  <a:ea typeface="+mn-ea"/>
                </a:rPr>
                <a:t>%</a:t>
              </a:r>
              <a:endParaRPr lang="zh-CN" altLang="en-US" sz="1100">
                <a:solidFill>
                  <a:schemeClr val="bg1">
                    <a:lumMod val="85000"/>
                  </a:schemeClr>
                </a:solidFill>
                <a:latin typeface="+mn-lt"/>
                <a:ea typeface="+mn-ea"/>
              </a:endParaRPr>
            </a:p>
          </p:txBody>
        </p:sp>
        <p:sp>
          <p:nvSpPr>
            <p:cNvPr id="2072" name="MH_Text_5"/>
            <p:cNvSpPr txBox="1">
              <a:spLocks noChangeArrowheads="1"/>
            </p:cNvSpPr>
            <p:nvPr>
              <p:custDataLst>
                <p:tags r:id="rId21"/>
              </p:custDataLst>
            </p:nvPr>
          </p:nvSpPr>
          <p:spPr bwMode="auto">
            <a:xfrm>
              <a:off x="8105775" y="3856038"/>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defRPr/>
              </a:pPr>
              <a:r>
                <a:rPr lang="en-US" altLang="zh-CN" sz="1400">
                  <a:solidFill>
                    <a:schemeClr val="bg1">
                      <a:lumMod val="85000"/>
                    </a:schemeClr>
                  </a:solidFill>
                  <a:latin typeface="+mn-lt"/>
                  <a:ea typeface="+mn-ea"/>
                </a:rPr>
                <a:t>45</a:t>
              </a:r>
              <a:r>
                <a:rPr lang="en-US" altLang="zh-CN" sz="1100">
                  <a:solidFill>
                    <a:schemeClr val="bg1">
                      <a:lumMod val="85000"/>
                    </a:schemeClr>
                  </a:solidFill>
                  <a:latin typeface="+mn-lt"/>
                  <a:ea typeface="+mn-ea"/>
                </a:rPr>
                <a:t>%</a:t>
              </a:r>
              <a:endParaRPr lang="zh-CN" altLang="en-US" sz="1100">
                <a:solidFill>
                  <a:schemeClr val="bg1">
                    <a:lumMod val="85000"/>
                  </a:schemeClr>
                </a:solidFill>
                <a:latin typeface="+mn-lt"/>
                <a:ea typeface="+mn-ea"/>
              </a:endParaRPr>
            </a:p>
          </p:txBody>
        </p:sp>
        <p:sp>
          <p:nvSpPr>
            <p:cNvPr id="2073" name="MH_Text_6"/>
            <p:cNvSpPr txBox="1">
              <a:spLocks noChangeArrowheads="1"/>
            </p:cNvSpPr>
            <p:nvPr>
              <p:custDataLst>
                <p:tags r:id="rId22"/>
              </p:custDataLst>
            </p:nvPr>
          </p:nvSpPr>
          <p:spPr bwMode="auto">
            <a:xfrm>
              <a:off x="8105775" y="4237038"/>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defRPr/>
              </a:pPr>
              <a:r>
                <a:rPr lang="en-US" altLang="zh-CN" sz="1400">
                  <a:solidFill>
                    <a:schemeClr val="bg1">
                      <a:lumMod val="85000"/>
                    </a:schemeClr>
                  </a:solidFill>
                  <a:latin typeface="+mn-lt"/>
                  <a:ea typeface="+mn-ea"/>
                </a:rPr>
                <a:t>30</a:t>
              </a:r>
              <a:r>
                <a:rPr lang="en-US" altLang="zh-CN" sz="1100">
                  <a:solidFill>
                    <a:schemeClr val="bg1">
                      <a:lumMod val="85000"/>
                    </a:schemeClr>
                  </a:solidFill>
                  <a:latin typeface="+mn-lt"/>
                  <a:ea typeface="+mn-ea"/>
                </a:rPr>
                <a:t>%</a:t>
              </a:r>
              <a:endParaRPr lang="zh-CN" altLang="en-US" sz="1100">
                <a:solidFill>
                  <a:schemeClr val="bg1">
                    <a:lumMod val="85000"/>
                  </a:schemeClr>
                </a:solidFill>
                <a:latin typeface="+mn-lt"/>
                <a:ea typeface="+mn-ea"/>
              </a:endParaRPr>
            </a:p>
          </p:txBody>
        </p:sp>
      </p:grpSp>
      <p:grpSp>
        <p:nvGrpSpPr>
          <p:cNvPr id="27" name="组合 26"/>
          <p:cNvGrpSpPr/>
          <p:nvPr/>
        </p:nvGrpSpPr>
        <p:grpSpPr>
          <a:xfrm>
            <a:off x="3067050" y="392709"/>
            <a:ext cx="6057900" cy="739494"/>
            <a:chOff x="1524000" y="400931"/>
            <a:chExt cx="6057900" cy="739494"/>
          </a:xfrm>
        </p:grpSpPr>
        <p:sp>
          <p:nvSpPr>
            <p:cNvPr id="28" name="文本框 27"/>
            <p:cNvSpPr txBox="1"/>
            <p:nvPr/>
          </p:nvSpPr>
          <p:spPr>
            <a:xfrm>
              <a:off x="23241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29" name="文本框 28"/>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0" name="组合 29"/>
          <p:cNvGrpSpPr/>
          <p:nvPr/>
        </p:nvGrpSpPr>
        <p:grpSpPr>
          <a:xfrm>
            <a:off x="1309581" y="5129185"/>
            <a:ext cx="9572838" cy="939708"/>
            <a:chOff x="874712" y="3325188"/>
            <a:chExt cx="9572838" cy="939708"/>
          </a:xfrm>
        </p:grpSpPr>
        <p:sp>
          <p:nvSpPr>
            <p:cNvPr id="31" name="矩形 30"/>
            <p:cNvSpPr/>
            <p:nvPr/>
          </p:nvSpPr>
          <p:spPr>
            <a:xfrm>
              <a:off x="874712" y="3677812"/>
              <a:ext cx="9572838" cy="587084"/>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a:t>
              </a:r>
              <a:r>
                <a:rPr lang="zh-CN" altLang="en-US" sz="1400" dirty="0">
                  <a:solidFill>
                    <a:prstClr val="white"/>
                  </a:solidFill>
                </a:rPr>
                <a:t>应用用户可以在投影仪或者计算机上进行演示也可以将演示文稿打印出来制作成胶片以便应用到更广泛的领域中</a:t>
              </a: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到更广泛的领域中</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37" name="矩形 36"/>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spTree>
    <p:custDataLst>
      <p:tags r:id="rId23"/>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276898" y="1686916"/>
            <a:ext cx="5588357" cy="3976477"/>
            <a:chOff x="2655757" y="2470530"/>
            <a:chExt cx="4629886" cy="3294463"/>
          </a:xfrm>
        </p:grpSpPr>
        <p:sp>
          <p:nvSpPr>
            <p:cNvPr id="8" name="MH_Other_1"/>
            <p:cNvSpPr/>
            <p:nvPr>
              <p:custDataLst>
                <p:tags r:id="rId1"/>
              </p:custDataLst>
            </p:nvPr>
          </p:nvSpPr>
          <p:spPr bwMode="auto">
            <a:xfrm>
              <a:off x="3193917" y="3011077"/>
              <a:ext cx="2431256" cy="1223963"/>
            </a:xfrm>
            <a:custGeom>
              <a:avLst/>
              <a:gdLst/>
              <a:ahLst/>
              <a:cxnLst/>
              <a:rect l="l" t="t" r="r" b="b"/>
              <a:pathLst>
                <a:path w="3240990" h="1632068">
                  <a:moveTo>
                    <a:pt x="1620495" y="0"/>
                  </a:moveTo>
                  <a:cubicBezTo>
                    <a:pt x="2515470" y="0"/>
                    <a:pt x="3240990" y="725520"/>
                    <a:pt x="3240990" y="1620495"/>
                  </a:cubicBezTo>
                  <a:lnTo>
                    <a:pt x="3240406" y="1632068"/>
                  </a:lnTo>
                  <a:lnTo>
                    <a:pt x="2690021" y="1632068"/>
                  </a:lnTo>
                  <a:cubicBezTo>
                    <a:pt x="2690585" y="1628219"/>
                    <a:pt x="2690605" y="1624359"/>
                    <a:pt x="2690605" y="1620495"/>
                  </a:cubicBezTo>
                  <a:cubicBezTo>
                    <a:pt x="2690605" y="1029490"/>
                    <a:pt x="2211500" y="550385"/>
                    <a:pt x="1620495" y="550385"/>
                  </a:cubicBezTo>
                  <a:cubicBezTo>
                    <a:pt x="1029490" y="550385"/>
                    <a:pt x="550385" y="1029490"/>
                    <a:pt x="550385" y="1620495"/>
                  </a:cubicBezTo>
                  <a:lnTo>
                    <a:pt x="550970" y="1632068"/>
                  </a:lnTo>
                  <a:lnTo>
                    <a:pt x="584" y="1632068"/>
                  </a:lnTo>
                  <a:cubicBezTo>
                    <a:pt x="14" y="1628216"/>
                    <a:pt x="0" y="1624357"/>
                    <a:pt x="0" y="1620495"/>
                  </a:cubicBezTo>
                  <a:cubicBezTo>
                    <a:pt x="0" y="725520"/>
                    <a:pt x="725520" y="0"/>
                    <a:pt x="1620495" y="0"/>
                  </a:cubicBezTo>
                  <a:close/>
                </a:path>
              </a:pathLst>
            </a:custGeom>
            <a:solidFill>
              <a:schemeClr val="accent1">
                <a:alpha val="7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marL="137160" indent="-137160">
                <a:lnSpc>
                  <a:spcPct val="120000"/>
                </a:lnSpc>
                <a:spcBef>
                  <a:spcPts val="450"/>
                </a:spcBef>
                <a:spcAft>
                  <a:spcPts val="450"/>
                </a:spcAft>
                <a:buFont typeface="Arial" panose="020B0604020202020204" pitchFamily="34" charset="0"/>
                <a:buChar char="•"/>
              </a:pPr>
              <a:endParaRPr lang="zh-CN" altLang="en-US" b="1">
                <a:solidFill>
                  <a:srgbClr val="FFFFFF"/>
                </a:solidFill>
                <a:latin typeface="+mn-ea"/>
              </a:endParaRPr>
            </a:p>
          </p:txBody>
        </p:sp>
        <p:sp>
          <p:nvSpPr>
            <p:cNvPr id="6" name="MH_Other_2"/>
            <p:cNvSpPr/>
            <p:nvPr>
              <p:custDataLst>
                <p:tags r:id="rId2"/>
              </p:custDataLst>
            </p:nvPr>
          </p:nvSpPr>
          <p:spPr bwMode="auto">
            <a:xfrm>
              <a:off x="2655757" y="2470530"/>
              <a:ext cx="3509963" cy="1764506"/>
            </a:xfrm>
            <a:custGeom>
              <a:avLst/>
              <a:gdLst/>
              <a:ahLst/>
              <a:cxnLst/>
              <a:rect l="l" t="t" r="r" b="b"/>
              <a:pathLst>
                <a:path w="4680000" h="2353034">
                  <a:moveTo>
                    <a:pt x="2340000" y="0"/>
                  </a:moveTo>
                  <a:cubicBezTo>
                    <a:pt x="3632346" y="0"/>
                    <a:pt x="4680000" y="1047654"/>
                    <a:pt x="4680000" y="2340000"/>
                  </a:cubicBezTo>
                  <a:lnTo>
                    <a:pt x="4679342" y="2353034"/>
                  </a:lnTo>
                  <a:lnTo>
                    <a:pt x="4115496" y="2353034"/>
                  </a:lnTo>
                  <a:cubicBezTo>
                    <a:pt x="4116139" y="2348696"/>
                    <a:pt x="4116154" y="2344350"/>
                    <a:pt x="4116154" y="2340000"/>
                  </a:cubicBezTo>
                  <a:cubicBezTo>
                    <a:pt x="4116154" y="1359057"/>
                    <a:pt x="3320943" y="563846"/>
                    <a:pt x="2340000" y="563846"/>
                  </a:cubicBezTo>
                  <a:cubicBezTo>
                    <a:pt x="1359057" y="563846"/>
                    <a:pt x="563846" y="1359057"/>
                    <a:pt x="563846" y="2340000"/>
                  </a:cubicBezTo>
                  <a:lnTo>
                    <a:pt x="564504" y="2353034"/>
                  </a:lnTo>
                  <a:lnTo>
                    <a:pt x="658" y="2353034"/>
                  </a:lnTo>
                  <a:cubicBezTo>
                    <a:pt x="12" y="2348694"/>
                    <a:pt x="0" y="2344349"/>
                    <a:pt x="0" y="2340000"/>
                  </a:cubicBezTo>
                  <a:cubicBezTo>
                    <a:pt x="0" y="1047654"/>
                    <a:pt x="1047654" y="0"/>
                    <a:pt x="2340000" y="0"/>
                  </a:cubicBezTo>
                  <a:close/>
                </a:path>
              </a:pathLst>
            </a:custGeom>
            <a:solidFill>
              <a:schemeClr val="accent1">
                <a:lumMod val="60000"/>
                <a:lumOff val="40000"/>
                <a:alpha val="7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lang="zh-CN" altLang="en-US" sz="800" b="1">
                <a:solidFill>
                  <a:srgbClr val="FFFFFF"/>
                </a:solidFill>
                <a:latin typeface="+mn-ea"/>
              </a:endParaRPr>
            </a:p>
          </p:txBody>
        </p:sp>
        <p:sp>
          <p:nvSpPr>
            <p:cNvPr id="7" name="MH_SubTitle_1"/>
            <p:cNvSpPr/>
            <p:nvPr>
              <p:custDataLst>
                <p:tags r:id="rId3"/>
              </p:custDataLst>
            </p:nvPr>
          </p:nvSpPr>
          <p:spPr bwMode="auto">
            <a:xfrm>
              <a:off x="2871307" y="2686086"/>
              <a:ext cx="3078863" cy="30789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spcFirstLastPara="1" wrap="square" anchor="ctr">
              <a:prstTxWarp prst="textArchUp">
                <a:avLst/>
              </a:prstTxWarp>
              <a:normAutofit/>
            </a:bodyPr>
            <a:lstStyle/>
            <a:p>
              <a:pPr algn="ctr">
                <a:defRPr/>
              </a:pPr>
              <a:endParaRPr lang="zh-CN" altLang="en-US" sz="1600" dirty="0">
                <a:solidFill>
                  <a:srgbClr val="FFFFFF"/>
                </a:solidFill>
              </a:endParaRPr>
            </a:p>
          </p:txBody>
        </p:sp>
        <p:sp>
          <p:nvSpPr>
            <p:cNvPr id="9" name="MH_SubTitle_2"/>
            <p:cNvSpPr/>
            <p:nvPr>
              <p:custDataLst>
                <p:tags r:id="rId4"/>
              </p:custDataLst>
            </p:nvPr>
          </p:nvSpPr>
          <p:spPr bwMode="auto">
            <a:xfrm>
              <a:off x="3408818" y="3223605"/>
              <a:ext cx="2003836" cy="20038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spcFirstLastPara="1" wrap="square" anchor="ctr">
              <a:prstTxWarp prst="textArchUp">
                <a:avLst/>
              </a:prstTxWarp>
              <a:normAutofit/>
            </a:bodyPr>
            <a:lstStyle/>
            <a:p>
              <a:pPr algn="ctr">
                <a:defRPr/>
              </a:pPr>
              <a:endParaRPr lang="zh-CN" altLang="en-US" sz="1600" dirty="0">
                <a:solidFill>
                  <a:srgbClr val="FFFFFF"/>
                </a:solidFill>
              </a:endParaRPr>
            </a:p>
          </p:txBody>
        </p:sp>
        <p:sp>
          <p:nvSpPr>
            <p:cNvPr id="5" name="MH_SubTitle_3"/>
            <p:cNvSpPr/>
            <p:nvPr>
              <p:custDataLst>
                <p:tags r:id="rId5"/>
              </p:custDataLst>
            </p:nvPr>
          </p:nvSpPr>
          <p:spPr bwMode="auto">
            <a:xfrm>
              <a:off x="3735655" y="3550430"/>
              <a:ext cx="1350169" cy="684609"/>
            </a:xfrm>
            <a:custGeom>
              <a:avLst/>
              <a:gdLst/>
              <a:ahLst/>
              <a:cxnLst/>
              <a:rect l="l" t="t" r="r" b="b"/>
              <a:pathLst>
                <a:path w="1800200" h="912497">
                  <a:moveTo>
                    <a:pt x="900100" y="0"/>
                  </a:moveTo>
                  <a:cubicBezTo>
                    <a:pt x="1397212" y="0"/>
                    <a:pt x="1800200" y="402988"/>
                    <a:pt x="1800200" y="900100"/>
                  </a:cubicBezTo>
                  <a:lnTo>
                    <a:pt x="1799574" y="912497"/>
                  </a:lnTo>
                  <a:lnTo>
                    <a:pt x="626" y="912497"/>
                  </a:lnTo>
                  <a:cubicBezTo>
                    <a:pt x="28" y="908376"/>
                    <a:pt x="0" y="904241"/>
                    <a:pt x="0" y="900100"/>
                  </a:cubicBezTo>
                  <a:cubicBezTo>
                    <a:pt x="0" y="402988"/>
                    <a:pt x="402988" y="0"/>
                    <a:pt x="900100" y="0"/>
                  </a:cubicBezTo>
                  <a:close/>
                </a:path>
              </a:pathLst>
            </a:custGeom>
            <a:solidFill>
              <a:schemeClr val="accent1">
                <a:lumMod val="75000"/>
                <a:alpha val="7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lnSpc>
                  <a:spcPct val="120000"/>
                </a:lnSpc>
                <a:spcBef>
                  <a:spcPts val="450"/>
                </a:spcBef>
                <a:spcAft>
                  <a:spcPts val="450"/>
                </a:spcAft>
              </a:pPr>
              <a:endParaRPr lang="zh-CN" altLang="en-US" sz="1600" dirty="0">
                <a:solidFill>
                  <a:srgbClr val="FFFFFF"/>
                </a:solidFill>
              </a:endParaRPr>
            </a:p>
          </p:txBody>
        </p:sp>
        <p:cxnSp>
          <p:nvCxnSpPr>
            <p:cNvPr id="4" name="MH_Other_3"/>
            <p:cNvCxnSpPr/>
            <p:nvPr>
              <p:custDataLst>
                <p:tags r:id="rId6"/>
              </p:custDataLst>
            </p:nvPr>
          </p:nvCxnSpPr>
          <p:spPr>
            <a:xfrm>
              <a:off x="5950168" y="4235037"/>
              <a:ext cx="1335475" cy="304227"/>
            </a:xfrm>
            <a:prstGeom prst="bentConnector3">
              <a:avLst>
                <a:gd name="adj1" fmla="val 50000"/>
              </a:avLst>
            </a:prstGeom>
            <a:ln>
              <a:solidFill>
                <a:schemeClr val="bg1">
                  <a:alpha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9" name="MH_Other_4"/>
            <p:cNvCxnSpPr/>
            <p:nvPr>
              <p:custDataLst>
                <p:tags r:id="rId7"/>
              </p:custDataLst>
            </p:nvPr>
          </p:nvCxnSpPr>
          <p:spPr>
            <a:xfrm>
              <a:off x="5412656" y="4235037"/>
              <a:ext cx="1872986" cy="887955"/>
            </a:xfrm>
            <a:prstGeom prst="bentConnector3">
              <a:avLst>
                <a:gd name="adj1" fmla="val 50000"/>
              </a:avLst>
            </a:prstGeom>
            <a:ln>
              <a:solidFill>
                <a:schemeClr val="bg1">
                  <a:alpha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3" name="MH_Other_5"/>
            <p:cNvCxnSpPr/>
            <p:nvPr>
              <p:custDataLst>
                <p:tags r:id="rId8"/>
              </p:custDataLst>
            </p:nvPr>
          </p:nvCxnSpPr>
          <p:spPr>
            <a:xfrm>
              <a:off x="4404462" y="4235038"/>
              <a:ext cx="2881180" cy="1467234"/>
            </a:xfrm>
            <a:prstGeom prst="bentConnector3">
              <a:avLst>
                <a:gd name="adj1" fmla="val 50000"/>
              </a:avLst>
            </a:prstGeom>
            <a:ln>
              <a:solidFill>
                <a:schemeClr val="bg1">
                  <a:alpha val="50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3067050" y="392709"/>
            <a:ext cx="6057900" cy="739494"/>
            <a:chOff x="1524000" y="400931"/>
            <a:chExt cx="6057900" cy="739494"/>
          </a:xfrm>
        </p:grpSpPr>
        <p:sp>
          <p:nvSpPr>
            <p:cNvPr id="20" name="文本框 19"/>
            <p:cNvSpPr txBox="1"/>
            <p:nvPr/>
          </p:nvSpPr>
          <p:spPr>
            <a:xfrm>
              <a:off x="23241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21" name="文本框 20"/>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24" name="矩形 23"/>
          <p:cNvSpPr/>
          <p:nvPr/>
        </p:nvSpPr>
        <p:spPr>
          <a:xfrm>
            <a:off x="6917509" y="3871925"/>
            <a:ext cx="4156891"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6" name="矩形 25"/>
          <p:cNvSpPr/>
          <p:nvPr/>
        </p:nvSpPr>
        <p:spPr>
          <a:xfrm>
            <a:off x="6917509" y="4583787"/>
            <a:ext cx="4156891"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7" name="矩形 26"/>
          <p:cNvSpPr/>
          <p:nvPr/>
        </p:nvSpPr>
        <p:spPr>
          <a:xfrm>
            <a:off x="6917509" y="5308349"/>
            <a:ext cx="4156891"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Tree>
    <p:custDataLst>
      <p:tags r:id="rId9"/>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fill="hold"/>
                                        <p:tgtEl>
                                          <p:spTgt spid="24"/>
                                        </p:tgtEl>
                                        <p:attrNameLst>
                                          <p:attrName>ppt_x</p:attrName>
                                        </p:attrNameLst>
                                      </p:cBhvr>
                                      <p:tavLst>
                                        <p:tav tm="0">
                                          <p:val>
                                            <p:strVal val="1+#ppt_w/2"/>
                                          </p:val>
                                        </p:tav>
                                        <p:tav tm="100000">
                                          <p:val>
                                            <p:strVal val="#ppt_x"/>
                                          </p:val>
                                        </p:tav>
                                      </p:tavLst>
                                    </p:anim>
                                    <p:anim calcmode="lin" valueType="num">
                                      <p:cBhvr additive="base">
                                        <p:cTn id="19" dur="500" fill="hold"/>
                                        <p:tgtEl>
                                          <p:spTgt spid="2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2"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1+#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2"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1+#ppt_w/2"/>
                                          </p:val>
                                        </p:tav>
                                        <p:tav tm="100000">
                                          <p:val>
                                            <p:strVal val="#ppt_x"/>
                                          </p:val>
                                        </p:tav>
                                      </p:tavLst>
                                    </p:anim>
                                    <p:anim calcmode="lin" valueType="num">
                                      <p:cBhvr additive="base">
                                        <p:cTn id="29"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874697" y="1844675"/>
            <a:ext cx="10442589" cy="3710668"/>
            <a:chOff x="2818170" y="1920875"/>
            <a:chExt cx="6281380" cy="2232025"/>
          </a:xfrm>
        </p:grpSpPr>
        <p:sp>
          <p:nvSpPr>
            <p:cNvPr id="5124" name="MH_Other_1"/>
            <p:cNvSpPr>
              <a:spLocks noChangeArrowheads="1"/>
            </p:cNvSpPr>
            <p:nvPr>
              <p:custDataLst>
                <p:tags r:id="rId1"/>
              </p:custDataLst>
            </p:nvPr>
          </p:nvSpPr>
          <p:spPr bwMode="auto">
            <a:xfrm>
              <a:off x="2818170" y="1920875"/>
              <a:ext cx="6279823" cy="46038"/>
            </a:xfrm>
            <a:prstGeom prst="rect">
              <a:avLst/>
            </a:prstGeom>
            <a:solidFill>
              <a:schemeClr val="accent1">
                <a:alpha val="70000"/>
              </a:schemeClr>
            </a:solidFill>
            <a:ln>
              <a:noFill/>
            </a:ln>
          </p:spPr>
          <p:txBody>
            <a:bodyPr anchor="ctr">
              <a:normAutofit fontScale="25000" lnSpcReduction="20000"/>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800">
                <a:solidFill>
                  <a:srgbClr val="309C61"/>
                </a:solidFill>
                <a:latin typeface="Arial" panose="020B0604020202020204" pitchFamily="34" charset="0"/>
              </a:endParaRPr>
            </a:p>
          </p:txBody>
        </p:sp>
        <p:sp>
          <p:nvSpPr>
            <p:cNvPr id="7" name="MH_Text_1"/>
            <p:cNvSpPr>
              <a:spLocks noChangeArrowheads="1"/>
            </p:cNvSpPr>
            <p:nvPr>
              <p:custDataLst>
                <p:tags r:id="rId2"/>
              </p:custDataLst>
            </p:nvPr>
          </p:nvSpPr>
          <p:spPr bwMode="auto">
            <a:xfrm>
              <a:off x="6865938" y="2033588"/>
              <a:ext cx="2233612" cy="2119312"/>
            </a:xfrm>
            <a:prstGeom prst="rect">
              <a:avLst/>
            </a:prstGeom>
            <a:solidFill>
              <a:schemeClr val="accent1">
                <a:alpha val="70000"/>
              </a:schemeClr>
            </a:solidFill>
            <a:ln>
              <a:noFill/>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40000"/>
                </a:lnSpc>
                <a:spcBef>
                  <a:spcPts val="600"/>
                </a:spcBef>
                <a:spcAft>
                  <a:spcPts val="600"/>
                </a:spcAft>
                <a:buNone/>
                <a:defRPr/>
              </a:pPr>
              <a:endParaRPr lang="en-US" altLang="zh-CN" sz="1400" dirty="0">
                <a:solidFill>
                  <a:srgbClr val="FFFFFF"/>
                </a:solidFill>
                <a:latin typeface="+mn-lt"/>
                <a:ea typeface="+mn-ea"/>
              </a:endParaRPr>
            </a:p>
          </p:txBody>
        </p:sp>
      </p:grpSp>
      <p:grpSp>
        <p:nvGrpSpPr>
          <p:cNvPr id="9" name="组合 8"/>
          <p:cNvGrpSpPr/>
          <p:nvPr/>
        </p:nvGrpSpPr>
        <p:grpSpPr>
          <a:xfrm>
            <a:off x="3067050" y="392709"/>
            <a:ext cx="6057900" cy="739494"/>
            <a:chOff x="1524000" y="400931"/>
            <a:chExt cx="6057900" cy="739494"/>
          </a:xfrm>
        </p:grpSpPr>
        <p:sp>
          <p:nvSpPr>
            <p:cNvPr id="10" name="文本框 9"/>
            <p:cNvSpPr txBox="1"/>
            <p:nvPr/>
          </p:nvSpPr>
          <p:spPr>
            <a:xfrm>
              <a:off x="23241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11" name="文本框 10"/>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2" name="组合 11"/>
          <p:cNvGrpSpPr/>
          <p:nvPr/>
        </p:nvGrpSpPr>
        <p:grpSpPr>
          <a:xfrm>
            <a:off x="7893664" y="2518781"/>
            <a:ext cx="3133938" cy="2563960"/>
            <a:chOff x="874713" y="3325188"/>
            <a:chExt cx="3133938" cy="2563960"/>
          </a:xfrm>
        </p:grpSpPr>
        <p:sp>
          <p:nvSpPr>
            <p:cNvPr id="13" name="矩形 12"/>
            <p:cNvSpPr/>
            <p:nvPr/>
          </p:nvSpPr>
          <p:spPr>
            <a:xfrm>
              <a:off x="874713" y="3754012"/>
              <a:ext cx="3133938" cy="2135136"/>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6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用户可以在投影仪或者计算机上进行演示也可以将演示文稿打印出来制作成胶片以便应用到更广泛的领域</a:t>
              </a:r>
              <a:r>
                <a:rPr lang="zh-CN" altLang="en-US" sz="1600" dirty="0">
                  <a:solidFill>
                    <a:prstClr val="white"/>
                  </a:solidFill>
                </a:rPr>
                <a:t>中用户可以在投影仪或者计算机上进行演示也可以将演示文稿打印出来制作成胶片以便应用到更广泛的领域中</a:t>
              </a:r>
              <a:endParaRPr lang="zh-CN" altLang="en-US" sz="1600" dirty="0">
                <a:solidFill>
                  <a:prstClr val="white"/>
                </a:solidFill>
              </a:endParaRPr>
            </a:p>
          </p:txBody>
        </p:sp>
        <p:sp>
          <p:nvSpPr>
            <p:cNvPr id="14" name="矩形 13"/>
            <p:cNvSpPr/>
            <p:nvPr/>
          </p:nvSpPr>
          <p:spPr>
            <a:xfrm>
              <a:off x="874713" y="3325188"/>
              <a:ext cx="2241974" cy="429861"/>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2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pic>
        <p:nvPicPr>
          <p:cNvPr id="4" name="图片占位符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4510" b="14510"/>
          <a:stretch>
            <a:fillRect/>
          </a:stretch>
        </p:blipFill>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4" presetClass="entr" presetSubtype="1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MH_SubTitle_1"/>
          <p:cNvSpPr>
            <a:spLocks noChangeArrowheads="1"/>
          </p:cNvSpPr>
          <p:nvPr>
            <p:custDataLst>
              <p:tags r:id="rId1"/>
            </p:custDataLst>
          </p:nvPr>
        </p:nvSpPr>
        <p:spPr bwMode="auto">
          <a:xfrm>
            <a:off x="874713" y="2775403"/>
            <a:ext cx="2437983" cy="496888"/>
          </a:xfrm>
          <a:prstGeom prst="rect">
            <a:avLst/>
          </a:prstGeom>
          <a:solidFill>
            <a:schemeClr val="accent1">
              <a:alpha val="70000"/>
            </a:schemeClr>
          </a:solidFill>
          <a:ln>
            <a:noFill/>
          </a:ln>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800" dirty="0">
              <a:solidFill>
                <a:srgbClr val="FFFFFF"/>
              </a:solidFill>
              <a:latin typeface="+mn-lt"/>
              <a:ea typeface="+mn-ea"/>
            </a:endParaRPr>
          </a:p>
        </p:txBody>
      </p:sp>
      <p:sp>
        <p:nvSpPr>
          <p:cNvPr id="5124" name="MH_SubTitle_3"/>
          <p:cNvSpPr>
            <a:spLocks noChangeArrowheads="1"/>
          </p:cNvSpPr>
          <p:nvPr>
            <p:custDataLst>
              <p:tags r:id="rId2"/>
            </p:custDataLst>
          </p:nvPr>
        </p:nvSpPr>
        <p:spPr bwMode="auto">
          <a:xfrm>
            <a:off x="6211110" y="2775403"/>
            <a:ext cx="2437983" cy="496888"/>
          </a:xfrm>
          <a:prstGeom prst="rect">
            <a:avLst/>
          </a:prstGeom>
          <a:solidFill>
            <a:schemeClr val="accent1">
              <a:alpha val="70000"/>
            </a:schemeClr>
          </a:solidFill>
          <a:ln>
            <a:noFill/>
          </a:ln>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800" dirty="0">
              <a:solidFill>
                <a:srgbClr val="FFFFFF"/>
              </a:solidFill>
              <a:latin typeface="+mn-lt"/>
              <a:ea typeface="+mn-ea"/>
            </a:endParaRPr>
          </a:p>
        </p:txBody>
      </p:sp>
      <p:sp>
        <p:nvSpPr>
          <p:cNvPr id="5126" name="MH_SubTitle_2"/>
          <p:cNvSpPr>
            <a:spLocks noChangeArrowheads="1"/>
          </p:cNvSpPr>
          <p:nvPr>
            <p:custDataLst>
              <p:tags r:id="rId3"/>
            </p:custDataLst>
          </p:nvPr>
        </p:nvSpPr>
        <p:spPr bwMode="auto">
          <a:xfrm>
            <a:off x="3542911" y="4362903"/>
            <a:ext cx="2437982" cy="496888"/>
          </a:xfrm>
          <a:prstGeom prst="rect">
            <a:avLst/>
          </a:prstGeom>
          <a:solidFill>
            <a:schemeClr val="accent1">
              <a:alpha val="70000"/>
            </a:schemeClr>
          </a:solidFill>
          <a:ln>
            <a:noFill/>
          </a:ln>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800" dirty="0">
              <a:solidFill>
                <a:srgbClr val="FFFFFF"/>
              </a:solidFill>
              <a:latin typeface="+mn-lt"/>
              <a:ea typeface="+mn-ea"/>
            </a:endParaRPr>
          </a:p>
        </p:txBody>
      </p:sp>
      <p:sp>
        <p:nvSpPr>
          <p:cNvPr id="5128" name="MH_SubTitle_4"/>
          <p:cNvSpPr>
            <a:spLocks noChangeArrowheads="1"/>
          </p:cNvSpPr>
          <p:nvPr>
            <p:custDataLst>
              <p:tags r:id="rId4"/>
            </p:custDataLst>
          </p:nvPr>
        </p:nvSpPr>
        <p:spPr bwMode="auto">
          <a:xfrm>
            <a:off x="8879307" y="4362903"/>
            <a:ext cx="2437982" cy="496888"/>
          </a:xfrm>
          <a:prstGeom prst="rect">
            <a:avLst/>
          </a:prstGeom>
          <a:solidFill>
            <a:schemeClr val="accent1">
              <a:alpha val="70000"/>
            </a:schemeClr>
          </a:solidFill>
          <a:ln>
            <a:noFill/>
          </a:ln>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800" dirty="0">
              <a:solidFill>
                <a:srgbClr val="FFFFFF"/>
              </a:solidFill>
              <a:latin typeface="+mn-lt"/>
              <a:ea typeface="+mn-ea"/>
            </a:endParaRPr>
          </a:p>
        </p:txBody>
      </p:sp>
      <p:grpSp>
        <p:nvGrpSpPr>
          <p:cNvPr id="13" name="组合 12"/>
          <p:cNvGrpSpPr/>
          <p:nvPr/>
        </p:nvGrpSpPr>
        <p:grpSpPr>
          <a:xfrm>
            <a:off x="3067050" y="392709"/>
            <a:ext cx="6057900" cy="739494"/>
            <a:chOff x="1524000" y="400931"/>
            <a:chExt cx="6057900" cy="739494"/>
          </a:xfrm>
        </p:grpSpPr>
        <p:sp>
          <p:nvSpPr>
            <p:cNvPr id="14" name="文本框 13"/>
            <p:cNvSpPr txBox="1"/>
            <p:nvPr/>
          </p:nvSpPr>
          <p:spPr>
            <a:xfrm>
              <a:off x="23241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15" name="文本框 14"/>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17" name="矩形 16"/>
          <p:cNvSpPr/>
          <p:nvPr/>
        </p:nvSpPr>
        <p:spPr>
          <a:xfrm>
            <a:off x="851697" y="2089017"/>
            <a:ext cx="246099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18" name="矩形 17"/>
          <p:cNvSpPr/>
          <p:nvPr/>
        </p:nvSpPr>
        <p:spPr>
          <a:xfrm>
            <a:off x="972717" y="2818918"/>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19" name="矩形 18"/>
          <p:cNvSpPr/>
          <p:nvPr/>
        </p:nvSpPr>
        <p:spPr>
          <a:xfrm>
            <a:off x="6309113" y="2818918"/>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0" name="矩形 19"/>
          <p:cNvSpPr/>
          <p:nvPr/>
        </p:nvSpPr>
        <p:spPr>
          <a:xfrm>
            <a:off x="3640915" y="4421084"/>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1" name="矩形 20"/>
          <p:cNvSpPr/>
          <p:nvPr/>
        </p:nvSpPr>
        <p:spPr>
          <a:xfrm>
            <a:off x="8977311" y="4421084"/>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2" name="矩形 21"/>
          <p:cNvSpPr/>
          <p:nvPr/>
        </p:nvSpPr>
        <p:spPr>
          <a:xfrm>
            <a:off x="6199601" y="2089017"/>
            <a:ext cx="246099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3" name="矩形 22"/>
          <p:cNvSpPr/>
          <p:nvPr/>
        </p:nvSpPr>
        <p:spPr>
          <a:xfrm>
            <a:off x="3542911" y="4909003"/>
            <a:ext cx="246099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4" name="矩形 23"/>
          <p:cNvSpPr/>
          <p:nvPr/>
        </p:nvSpPr>
        <p:spPr>
          <a:xfrm>
            <a:off x="8879307" y="4909003"/>
            <a:ext cx="246099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a:t>
            </a:r>
            <a:endPar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pic>
        <p:nvPicPr>
          <p:cNvPr id="7" name="图片占位符 6"/>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l="14458" r="14458"/>
          <a:stretch>
            <a:fillRect/>
          </a:stretch>
        </p:blipFill>
        <p:spPr/>
      </p:pic>
      <p:pic>
        <p:nvPicPr>
          <p:cNvPr id="8" name="图片占位符 7"/>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l="14614" r="14614"/>
          <a:stretch>
            <a:fillRect/>
          </a:stretch>
        </p:blipFill>
        <p:spPr/>
      </p:pic>
      <p:pic>
        <p:nvPicPr>
          <p:cNvPr id="9" name="图片占位符 8"/>
          <p:cNvPicPr>
            <a:picLocks noGrp="1" noChangeAspect="1"/>
          </p:cNvPicPr>
          <p:nvPr>
            <p:ph type="pic" sz="quarter" idx="12"/>
          </p:nvPr>
        </p:nvPicPr>
        <p:blipFill>
          <a:blip r:embed="rId7" cstate="print">
            <a:extLst>
              <a:ext uri="{28A0092B-C50C-407E-A947-70E740481C1C}">
                <a14:useLocalDpi xmlns:a14="http://schemas.microsoft.com/office/drawing/2010/main" val="0"/>
              </a:ext>
            </a:extLst>
          </a:blip>
          <a:srcRect l="14714" r="14714"/>
          <a:stretch>
            <a:fillRect/>
          </a:stretch>
        </p:blipFill>
        <p:spPr/>
      </p:pic>
      <p:pic>
        <p:nvPicPr>
          <p:cNvPr id="10" name="图片占位符 9"/>
          <p:cNvPicPr>
            <a:picLocks noGrp="1" noChangeAspect="1"/>
          </p:cNvPicPr>
          <p:nvPr>
            <p:ph type="pic" sz="quarter" idx="13"/>
          </p:nvPr>
        </p:nvPicPr>
        <p:blipFill>
          <a:blip r:embed="rId8" cstate="print">
            <a:extLst>
              <a:ext uri="{28A0092B-C50C-407E-A947-70E740481C1C}">
                <a14:useLocalDpi xmlns:a14="http://schemas.microsoft.com/office/drawing/2010/main" val="0"/>
              </a:ext>
            </a:extLst>
          </a:blip>
          <a:srcRect l="15990" r="15990"/>
          <a:stretch>
            <a:fillRect/>
          </a:stretch>
        </p:blipFill>
        <p:spPr/>
      </p:pic>
    </p:spTree>
    <p:custDataLst>
      <p:tags r:id="rId9"/>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122"/>
                                        </p:tgtEl>
                                        <p:attrNameLst>
                                          <p:attrName>style.visibility</p:attrName>
                                        </p:attrNameLst>
                                      </p:cBhvr>
                                      <p:to>
                                        <p:strVal val="visible"/>
                                      </p:to>
                                    </p:set>
                                    <p:animEffect transition="in" filter="fade">
                                      <p:cBhvr>
                                        <p:cTn id="27" dur="1000"/>
                                        <p:tgtEl>
                                          <p:spTgt spid="5122"/>
                                        </p:tgtEl>
                                      </p:cBhvr>
                                    </p:animEffect>
                                    <p:anim calcmode="lin" valueType="num">
                                      <p:cBhvr>
                                        <p:cTn id="28" dur="1000" fill="hold"/>
                                        <p:tgtEl>
                                          <p:spTgt spid="5122"/>
                                        </p:tgtEl>
                                        <p:attrNameLst>
                                          <p:attrName>ppt_x</p:attrName>
                                        </p:attrNameLst>
                                      </p:cBhvr>
                                      <p:tavLst>
                                        <p:tav tm="0">
                                          <p:val>
                                            <p:strVal val="#ppt_x"/>
                                          </p:val>
                                        </p:tav>
                                        <p:tav tm="100000">
                                          <p:val>
                                            <p:strVal val="#ppt_x"/>
                                          </p:val>
                                        </p:tav>
                                      </p:tavLst>
                                    </p:anim>
                                    <p:anim calcmode="lin" valueType="num">
                                      <p:cBhvr>
                                        <p:cTn id="29" dur="1000" fill="hold"/>
                                        <p:tgtEl>
                                          <p:spTgt spid="5122"/>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47" presetClass="entr" presetSubtype="0" fill="hold" grpId="0" nodeType="afterEffect">
                                  <p:stCondLst>
                                    <p:cond delay="0"/>
                                  </p:stCondLst>
                                  <p:childTnLst>
                                    <p:set>
                                      <p:cBhvr>
                                        <p:cTn id="32" dur="1" fill="hold">
                                          <p:stCondLst>
                                            <p:cond delay="0"/>
                                          </p:stCondLst>
                                        </p:cTn>
                                        <p:tgtEl>
                                          <p:spTgt spid="5126"/>
                                        </p:tgtEl>
                                        <p:attrNameLst>
                                          <p:attrName>style.visibility</p:attrName>
                                        </p:attrNameLst>
                                      </p:cBhvr>
                                      <p:to>
                                        <p:strVal val="visible"/>
                                      </p:to>
                                    </p:set>
                                    <p:animEffect transition="in" filter="fade">
                                      <p:cBhvr>
                                        <p:cTn id="33" dur="1000"/>
                                        <p:tgtEl>
                                          <p:spTgt spid="5126"/>
                                        </p:tgtEl>
                                      </p:cBhvr>
                                    </p:animEffect>
                                    <p:anim calcmode="lin" valueType="num">
                                      <p:cBhvr>
                                        <p:cTn id="34" dur="1000" fill="hold"/>
                                        <p:tgtEl>
                                          <p:spTgt spid="5126"/>
                                        </p:tgtEl>
                                        <p:attrNameLst>
                                          <p:attrName>ppt_x</p:attrName>
                                        </p:attrNameLst>
                                      </p:cBhvr>
                                      <p:tavLst>
                                        <p:tav tm="0">
                                          <p:val>
                                            <p:strVal val="#ppt_x"/>
                                          </p:val>
                                        </p:tav>
                                        <p:tav tm="100000">
                                          <p:val>
                                            <p:strVal val="#ppt_x"/>
                                          </p:val>
                                        </p:tav>
                                      </p:tavLst>
                                    </p:anim>
                                    <p:anim calcmode="lin" valueType="num">
                                      <p:cBhvr>
                                        <p:cTn id="35" dur="1000" fill="hold"/>
                                        <p:tgtEl>
                                          <p:spTgt spid="5126"/>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anim calcmode="lin" valueType="num">
                                      <p:cBhvr>
                                        <p:cTn id="39" dur="1000" fill="hold"/>
                                        <p:tgtEl>
                                          <p:spTgt spid="20"/>
                                        </p:tgtEl>
                                        <p:attrNameLst>
                                          <p:attrName>ppt_x</p:attrName>
                                        </p:attrNameLst>
                                      </p:cBhvr>
                                      <p:tavLst>
                                        <p:tav tm="0">
                                          <p:val>
                                            <p:strVal val="#ppt_x"/>
                                          </p:val>
                                        </p:tav>
                                        <p:tav tm="100000">
                                          <p:val>
                                            <p:strVal val="#ppt_x"/>
                                          </p:val>
                                        </p:tav>
                                      </p:tavLst>
                                    </p:anim>
                                    <p:anim calcmode="lin" valueType="num">
                                      <p:cBhvr>
                                        <p:cTn id="40" dur="1000" fill="hold"/>
                                        <p:tgtEl>
                                          <p:spTgt spid="20"/>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1000" fill="hold"/>
                                        <p:tgtEl>
                                          <p:spTgt spid="23"/>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1000"/>
                                        <p:tgtEl>
                                          <p:spTgt spid="8"/>
                                        </p:tgtEl>
                                      </p:cBhvr>
                                    </p:animEffect>
                                    <p:anim calcmode="lin" valueType="num">
                                      <p:cBhvr>
                                        <p:cTn id="49" dur="1000" fill="hold"/>
                                        <p:tgtEl>
                                          <p:spTgt spid="8"/>
                                        </p:tgtEl>
                                        <p:attrNameLst>
                                          <p:attrName>ppt_x</p:attrName>
                                        </p:attrNameLst>
                                      </p:cBhvr>
                                      <p:tavLst>
                                        <p:tav tm="0">
                                          <p:val>
                                            <p:strVal val="#ppt_x"/>
                                          </p:val>
                                        </p:tav>
                                        <p:tav tm="100000">
                                          <p:val>
                                            <p:strVal val="#ppt_x"/>
                                          </p:val>
                                        </p:tav>
                                      </p:tavLst>
                                    </p:anim>
                                    <p:anim calcmode="lin" valueType="num">
                                      <p:cBhvr>
                                        <p:cTn id="50" dur="1000" fill="hold"/>
                                        <p:tgtEl>
                                          <p:spTgt spid="8"/>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42" presetClass="entr" presetSubtype="0" fill="hold" grpId="0" nodeType="afterEffect">
                                  <p:stCondLst>
                                    <p:cond delay="0"/>
                                  </p:stCondLst>
                                  <p:childTnLst>
                                    <p:set>
                                      <p:cBhvr>
                                        <p:cTn id="53" dur="1" fill="hold">
                                          <p:stCondLst>
                                            <p:cond delay="0"/>
                                          </p:stCondLst>
                                        </p:cTn>
                                        <p:tgtEl>
                                          <p:spTgt spid="5124"/>
                                        </p:tgtEl>
                                        <p:attrNameLst>
                                          <p:attrName>style.visibility</p:attrName>
                                        </p:attrNameLst>
                                      </p:cBhvr>
                                      <p:to>
                                        <p:strVal val="visible"/>
                                      </p:to>
                                    </p:set>
                                    <p:animEffect transition="in" filter="fade">
                                      <p:cBhvr>
                                        <p:cTn id="54" dur="1000"/>
                                        <p:tgtEl>
                                          <p:spTgt spid="5124"/>
                                        </p:tgtEl>
                                      </p:cBhvr>
                                    </p:animEffect>
                                    <p:anim calcmode="lin" valueType="num">
                                      <p:cBhvr>
                                        <p:cTn id="55" dur="1000" fill="hold"/>
                                        <p:tgtEl>
                                          <p:spTgt spid="5124"/>
                                        </p:tgtEl>
                                        <p:attrNameLst>
                                          <p:attrName>ppt_x</p:attrName>
                                        </p:attrNameLst>
                                      </p:cBhvr>
                                      <p:tavLst>
                                        <p:tav tm="0">
                                          <p:val>
                                            <p:strVal val="#ppt_x"/>
                                          </p:val>
                                        </p:tav>
                                        <p:tav tm="100000">
                                          <p:val>
                                            <p:strVal val="#ppt_x"/>
                                          </p:val>
                                        </p:tav>
                                      </p:tavLst>
                                    </p:anim>
                                    <p:anim calcmode="lin" valueType="num">
                                      <p:cBhvr>
                                        <p:cTn id="56" dur="1000" fill="hold"/>
                                        <p:tgtEl>
                                          <p:spTgt spid="5124"/>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1000"/>
                                        <p:tgtEl>
                                          <p:spTgt spid="19"/>
                                        </p:tgtEl>
                                      </p:cBhvr>
                                    </p:animEffect>
                                    <p:anim calcmode="lin" valueType="num">
                                      <p:cBhvr>
                                        <p:cTn id="60" dur="1000" fill="hold"/>
                                        <p:tgtEl>
                                          <p:spTgt spid="19"/>
                                        </p:tgtEl>
                                        <p:attrNameLst>
                                          <p:attrName>ppt_x</p:attrName>
                                        </p:attrNameLst>
                                      </p:cBhvr>
                                      <p:tavLst>
                                        <p:tav tm="0">
                                          <p:val>
                                            <p:strVal val="#ppt_x"/>
                                          </p:val>
                                        </p:tav>
                                        <p:tav tm="100000">
                                          <p:val>
                                            <p:strVal val="#ppt_x"/>
                                          </p:val>
                                        </p:tav>
                                      </p:tavLst>
                                    </p:anim>
                                    <p:anim calcmode="lin" valueType="num">
                                      <p:cBhvr>
                                        <p:cTn id="61" dur="1000" fill="hold"/>
                                        <p:tgtEl>
                                          <p:spTgt spid="19"/>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1000"/>
                                        <p:tgtEl>
                                          <p:spTgt spid="22"/>
                                        </p:tgtEl>
                                      </p:cBhvr>
                                    </p:animEffect>
                                    <p:anim calcmode="lin" valueType="num">
                                      <p:cBhvr>
                                        <p:cTn id="65" dur="1000" fill="hold"/>
                                        <p:tgtEl>
                                          <p:spTgt spid="22"/>
                                        </p:tgtEl>
                                        <p:attrNameLst>
                                          <p:attrName>ppt_x</p:attrName>
                                        </p:attrNameLst>
                                      </p:cBhvr>
                                      <p:tavLst>
                                        <p:tav tm="0">
                                          <p:val>
                                            <p:strVal val="#ppt_x"/>
                                          </p:val>
                                        </p:tav>
                                        <p:tav tm="100000">
                                          <p:val>
                                            <p:strVal val="#ppt_x"/>
                                          </p:val>
                                        </p:tav>
                                      </p:tavLst>
                                    </p:anim>
                                    <p:anim calcmode="lin" valueType="num">
                                      <p:cBhvr>
                                        <p:cTn id="66" dur="1000" fill="hold"/>
                                        <p:tgtEl>
                                          <p:spTgt spid="22"/>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fade">
                                      <p:cBhvr>
                                        <p:cTn id="69" dur="1000"/>
                                        <p:tgtEl>
                                          <p:spTgt spid="9"/>
                                        </p:tgtEl>
                                      </p:cBhvr>
                                    </p:animEffect>
                                    <p:anim calcmode="lin" valueType="num">
                                      <p:cBhvr>
                                        <p:cTn id="70" dur="1000" fill="hold"/>
                                        <p:tgtEl>
                                          <p:spTgt spid="9"/>
                                        </p:tgtEl>
                                        <p:attrNameLst>
                                          <p:attrName>ppt_x</p:attrName>
                                        </p:attrNameLst>
                                      </p:cBhvr>
                                      <p:tavLst>
                                        <p:tav tm="0">
                                          <p:val>
                                            <p:strVal val="#ppt_x"/>
                                          </p:val>
                                        </p:tav>
                                        <p:tav tm="100000">
                                          <p:val>
                                            <p:strVal val="#ppt_x"/>
                                          </p:val>
                                        </p:tav>
                                      </p:tavLst>
                                    </p:anim>
                                    <p:anim calcmode="lin" valueType="num">
                                      <p:cBhvr>
                                        <p:cTn id="71" dur="1000" fill="hold"/>
                                        <p:tgtEl>
                                          <p:spTgt spid="9"/>
                                        </p:tgtEl>
                                        <p:attrNameLst>
                                          <p:attrName>ppt_y</p:attrName>
                                        </p:attrNameLst>
                                      </p:cBhvr>
                                      <p:tavLst>
                                        <p:tav tm="0">
                                          <p:val>
                                            <p:strVal val="#ppt_y+.1"/>
                                          </p:val>
                                        </p:tav>
                                        <p:tav tm="100000">
                                          <p:val>
                                            <p:strVal val="#ppt_y"/>
                                          </p:val>
                                        </p:tav>
                                      </p:tavLst>
                                    </p:anim>
                                  </p:childTnLst>
                                </p:cTn>
                              </p:par>
                            </p:childTnLst>
                          </p:cTn>
                        </p:par>
                        <p:par>
                          <p:cTn id="72" fill="hold">
                            <p:stCondLst>
                              <p:cond delay="3500"/>
                            </p:stCondLst>
                            <p:childTnLst>
                              <p:par>
                                <p:cTn id="73" presetID="47" presetClass="entr" presetSubtype="0" fill="hold" grpId="0" nodeType="afterEffect">
                                  <p:stCondLst>
                                    <p:cond delay="0"/>
                                  </p:stCondLst>
                                  <p:childTnLst>
                                    <p:set>
                                      <p:cBhvr>
                                        <p:cTn id="74" dur="1" fill="hold">
                                          <p:stCondLst>
                                            <p:cond delay="0"/>
                                          </p:stCondLst>
                                        </p:cTn>
                                        <p:tgtEl>
                                          <p:spTgt spid="5128"/>
                                        </p:tgtEl>
                                        <p:attrNameLst>
                                          <p:attrName>style.visibility</p:attrName>
                                        </p:attrNameLst>
                                      </p:cBhvr>
                                      <p:to>
                                        <p:strVal val="visible"/>
                                      </p:to>
                                    </p:set>
                                    <p:animEffect transition="in" filter="fade">
                                      <p:cBhvr>
                                        <p:cTn id="75" dur="1000"/>
                                        <p:tgtEl>
                                          <p:spTgt spid="5128"/>
                                        </p:tgtEl>
                                      </p:cBhvr>
                                    </p:animEffect>
                                    <p:anim calcmode="lin" valueType="num">
                                      <p:cBhvr>
                                        <p:cTn id="76" dur="1000" fill="hold"/>
                                        <p:tgtEl>
                                          <p:spTgt spid="5128"/>
                                        </p:tgtEl>
                                        <p:attrNameLst>
                                          <p:attrName>ppt_x</p:attrName>
                                        </p:attrNameLst>
                                      </p:cBhvr>
                                      <p:tavLst>
                                        <p:tav tm="0">
                                          <p:val>
                                            <p:strVal val="#ppt_x"/>
                                          </p:val>
                                        </p:tav>
                                        <p:tav tm="100000">
                                          <p:val>
                                            <p:strVal val="#ppt_x"/>
                                          </p:val>
                                        </p:tav>
                                      </p:tavLst>
                                    </p:anim>
                                    <p:anim calcmode="lin" valueType="num">
                                      <p:cBhvr>
                                        <p:cTn id="77" dur="1000" fill="hold"/>
                                        <p:tgtEl>
                                          <p:spTgt spid="5128"/>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fade">
                                      <p:cBhvr>
                                        <p:cTn id="80" dur="1000"/>
                                        <p:tgtEl>
                                          <p:spTgt spid="21"/>
                                        </p:tgtEl>
                                      </p:cBhvr>
                                    </p:animEffect>
                                    <p:anim calcmode="lin" valueType="num">
                                      <p:cBhvr>
                                        <p:cTn id="81" dur="1000" fill="hold"/>
                                        <p:tgtEl>
                                          <p:spTgt spid="21"/>
                                        </p:tgtEl>
                                        <p:attrNameLst>
                                          <p:attrName>ppt_x</p:attrName>
                                        </p:attrNameLst>
                                      </p:cBhvr>
                                      <p:tavLst>
                                        <p:tav tm="0">
                                          <p:val>
                                            <p:strVal val="#ppt_x"/>
                                          </p:val>
                                        </p:tav>
                                        <p:tav tm="100000">
                                          <p:val>
                                            <p:strVal val="#ppt_x"/>
                                          </p:val>
                                        </p:tav>
                                      </p:tavLst>
                                    </p:anim>
                                    <p:anim calcmode="lin" valueType="num">
                                      <p:cBhvr>
                                        <p:cTn id="82" dur="1000" fill="hold"/>
                                        <p:tgtEl>
                                          <p:spTgt spid="21"/>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1000"/>
                                        <p:tgtEl>
                                          <p:spTgt spid="24"/>
                                        </p:tgtEl>
                                      </p:cBhvr>
                                    </p:animEffect>
                                    <p:anim calcmode="lin" valueType="num">
                                      <p:cBhvr>
                                        <p:cTn id="86" dur="1000" fill="hold"/>
                                        <p:tgtEl>
                                          <p:spTgt spid="24"/>
                                        </p:tgtEl>
                                        <p:attrNameLst>
                                          <p:attrName>ppt_x</p:attrName>
                                        </p:attrNameLst>
                                      </p:cBhvr>
                                      <p:tavLst>
                                        <p:tav tm="0">
                                          <p:val>
                                            <p:strVal val="#ppt_x"/>
                                          </p:val>
                                        </p:tav>
                                        <p:tav tm="100000">
                                          <p:val>
                                            <p:strVal val="#ppt_x"/>
                                          </p:val>
                                        </p:tav>
                                      </p:tavLst>
                                    </p:anim>
                                    <p:anim calcmode="lin" valueType="num">
                                      <p:cBhvr>
                                        <p:cTn id="87" dur="1000" fill="hold"/>
                                        <p:tgtEl>
                                          <p:spTgt spid="24"/>
                                        </p:tgtEl>
                                        <p:attrNameLst>
                                          <p:attrName>ppt_y</p:attrName>
                                        </p:attrNameLst>
                                      </p:cBhvr>
                                      <p:tavLst>
                                        <p:tav tm="0">
                                          <p:val>
                                            <p:strVal val="#ppt_y-.1"/>
                                          </p:val>
                                        </p:tav>
                                        <p:tav tm="100000">
                                          <p:val>
                                            <p:strVal val="#ppt_y"/>
                                          </p:val>
                                        </p:tav>
                                      </p:tavLst>
                                    </p:anim>
                                  </p:childTnLst>
                                </p:cTn>
                              </p:par>
                              <p:par>
                                <p:cTn id="88" presetID="47" presetClass="entr" presetSubtype="0" fill="hold" nodeType="withEffect">
                                  <p:stCondLst>
                                    <p:cond delay="0"/>
                                  </p:stCondLst>
                                  <p:childTnLst>
                                    <p:set>
                                      <p:cBhvr>
                                        <p:cTn id="89" dur="1" fill="hold">
                                          <p:stCondLst>
                                            <p:cond delay="0"/>
                                          </p:stCondLst>
                                        </p:cTn>
                                        <p:tgtEl>
                                          <p:spTgt spid="10"/>
                                        </p:tgtEl>
                                        <p:attrNameLst>
                                          <p:attrName>style.visibility</p:attrName>
                                        </p:attrNameLst>
                                      </p:cBhvr>
                                      <p:to>
                                        <p:strVal val="visible"/>
                                      </p:to>
                                    </p:set>
                                    <p:animEffect transition="in" filter="fade">
                                      <p:cBhvr>
                                        <p:cTn id="90" dur="1000"/>
                                        <p:tgtEl>
                                          <p:spTgt spid="10"/>
                                        </p:tgtEl>
                                      </p:cBhvr>
                                    </p:animEffect>
                                    <p:anim calcmode="lin" valueType="num">
                                      <p:cBhvr>
                                        <p:cTn id="91" dur="1000" fill="hold"/>
                                        <p:tgtEl>
                                          <p:spTgt spid="10"/>
                                        </p:tgtEl>
                                        <p:attrNameLst>
                                          <p:attrName>ppt_x</p:attrName>
                                        </p:attrNameLst>
                                      </p:cBhvr>
                                      <p:tavLst>
                                        <p:tav tm="0">
                                          <p:val>
                                            <p:strVal val="#ppt_x"/>
                                          </p:val>
                                        </p:tav>
                                        <p:tav tm="100000">
                                          <p:val>
                                            <p:strVal val="#ppt_x"/>
                                          </p:val>
                                        </p:tav>
                                      </p:tavLst>
                                    </p:anim>
                                    <p:anim calcmode="lin" valueType="num">
                                      <p:cBhvr>
                                        <p:cTn id="9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nimBg="1"/>
      <p:bldP spid="5124" grpId="0" animBg="1"/>
      <p:bldP spid="5126" grpId="0" animBg="1"/>
      <p:bldP spid="5128" grpId="0" animBg="1"/>
      <p:bldP spid="17" grpId="0"/>
      <p:bldP spid="18" grpId="0"/>
      <p:bldP spid="19" grpId="0"/>
      <p:bldP spid="20" grpId="0"/>
      <p:bldP spid="21" grpId="0"/>
      <p:bldP spid="22" grpId="0"/>
      <p:bldP spid="23" grpId="0"/>
      <p:bldP spid="2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组合 10"/>
          <p:cNvGrpSpPr/>
          <p:nvPr/>
        </p:nvGrpSpPr>
        <p:grpSpPr>
          <a:xfrm>
            <a:off x="3067050" y="392709"/>
            <a:ext cx="6057900" cy="739494"/>
            <a:chOff x="1524000" y="400931"/>
            <a:chExt cx="6057900" cy="739494"/>
          </a:xfrm>
        </p:grpSpPr>
        <p:sp>
          <p:nvSpPr>
            <p:cNvPr id="12" name="文本框 11"/>
            <p:cNvSpPr txBox="1"/>
            <p:nvPr/>
          </p:nvSpPr>
          <p:spPr>
            <a:xfrm>
              <a:off x="2324100" y="400931"/>
              <a:ext cx="4457700" cy="58477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endPar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endParaRPr>
            </a:p>
          </p:txBody>
        </p:sp>
        <p:sp>
          <p:nvSpPr>
            <p:cNvPr id="13" name="文本框 12"/>
            <p:cNvSpPr txBox="1"/>
            <p:nvPr/>
          </p:nvSpPr>
          <p:spPr>
            <a:xfrm>
              <a:off x="1524000" y="853552"/>
              <a:ext cx="6057900" cy="286873"/>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The user can demonstrate on a projector or computer,</a:t>
              </a:r>
              <a:endParaRPr kumimoji="0" lang="en-US" altLang="zh-CN"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4" name="组合 13"/>
          <p:cNvGrpSpPr/>
          <p:nvPr/>
        </p:nvGrpSpPr>
        <p:grpSpPr>
          <a:xfrm>
            <a:off x="6357580" y="1806945"/>
            <a:ext cx="4199843" cy="1715305"/>
            <a:chOff x="874712" y="3325188"/>
            <a:chExt cx="4199843" cy="1715305"/>
          </a:xfrm>
        </p:grpSpPr>
        <p:sp>
          <p:nvSpPr>
            <p:cNvPr id="15" name="矩形 14"/>
            <p:cNvSpPr/>
            <p:nvPr/>
          </p:nvSpPr>
          <p:spPr>
            <a:xfrm>
              <a:off x="874712" y="3677812"/>
              <a:ext cx="4199843" cy="1362681"/>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4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用户可以在投影仪或者计算机上进行演示也可以将演示文稿打印出来制作成胶片以便应用到更广泛的领域</a:t>
              </a:r>
              <a:r>
                <a:rPr lang="zh-CN" altLang="en-US" sz="1400" dirty="0">
                  <a:solidFill>
                    <a:prstClr val="white"/>
                  </a:solidFill>
                </a:rPr>
                <a:t>中用户可以在投影仪或者计算机上进行演示也可以将演示文稿打印出来制作成胶片以便应用到更广泛的领域中</a:t>
              </a:r>
              <a:endParaRPr lang="zh-CN" altLang="en-US" sz="1400" dirty="0">
                <a:solidFill>
                  <a:prstClr val="white"/>
                </a:solidFill>
              </a:endParaRPr>
            </a:p>
          </p:txBody>
        </p:sp>
        <p:sp>
          <p:nvSpPr>
            <p:cNvPr id="16" name="矩形 15"/>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标题文字添加</a:t>
              </a:r>
              <a:endParaRPr kumimoji="0" lang="zh-CN" altLang="en-US" sz="18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grpSp>
        <p:nvGrpSpPr>
          <p:cNvPr id="9" name="组合 8"/>
          <p:cNvGrpSpPr/>
          <p:nvPr/>
        </p:nvGrpSpPr>
        <p:grpSpPr>
          <a:xfrm>
            <a:off x="1648721" y="1714955"/>
            <a:ext cx="2131601" cy="2058974"/>
            <a:chOff x="1648721" y="1714955"/>
            <a:chExt cx="2131601" cy="2058974"/>
          </a:xfrm>
        </p:grpSpPr>
        <p:sp>
          <p:nvSpPr>
            <p:cNvPr id="5123" name="MH_Text_1"/>
            <p:cNvSpPr>
              <a:spLocks noChangeArrowheads="1"/>
            </p:cNvSpPr>
            <p:nvPr>
              <p:custDataLst>
                <p:tags r:id="rId1"/>
              </p:custDataLst>
            </p:nvPr>
          </p:nvSpPr>
          <p:spPr bwMode="auto">
            <a:xfrm>
              <a:off x="1648721" y="1714955"/>
              <a:ext cx="2131601" cy="2058974"/>
            </a:xfrm>
            <a:prstGeom prst="rect">
              <a:avLst/>
            </a:prstGeom>
            <a:solidFill>
              <a:schemeClr val="accent1">
                <a:alpha val="70000"/>
              </a:schemeClr>
            </a:solidFill>
            <a:ln w="3175">
              <a:solidFill>
                <a:srgbClr val="FFFFFF">
                  <a:alpha val="50000"/>
                </a:srgbClr>
              </a:solidFill>
              <a:miter lim="800000"/>
            </a:ln>
          </p:spPr>
          <p:txBody>
            <a:bodyPr lIns="180000" rIns="18000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40000"/>
                </a:lnSpc>
                <a:spcBef>
                  <a:spcPct val="0"/>
                </a:spcBef>
                <a:spcAft>
                  <a:spcPts val="600"/>
                </a:spcAft>
                <a:buNone/>
                <a:defRPr/>
              </a:pPr>
              <a:endParaRPr lang="zh-CN" altLang="en-US" sz="1200" dirty="0">
                <a:solidFill>
                  <a:srgbClr val="FFFFFF"/>
                </a:solidFill>
                <a:latin typeface="+mn-lt"/>
                <a:ea typeface="+mn-ea"/>
              </a:endParaRPr>
            </a:p>
          </p:txBody>
        </p:sp>
        <p:sp>
          <p:nvSpPr>
            <p:cNvPr id="18" name="矩形 17"/>
            <p:cNvSpPr/>
            <p:nvPr/>
          </p:nvSpPr>
          <p:spPr>
            <a:xfrm>
              <a:off x="1751645" y="2159569"/>
              <a:ext cx="1925752" cy="1126462"/>
            </a:xfrm>
            <a:prstGeom prst="rect">
              <a:avLst/>
            </a:prstGeom>
          </p:spPr>
          <p:txBody>
            <a:bodyPr wrap="square">
              <a:spAutoFit/>
              <a:scene3d>
                <a:camera prst="orthographicFront"/>
                <a:lightRig rig="threePt" dir="t"/>
              </a:scene3d>
              <a:sp3d contourW="12700"/>
            </a:bodyPr>
            <a:lstStyle/>
            <a:p>
              <a:pPr lvl="0" algn="ctr">
                <a:lnSpc>
                  <a:spcPct val="120000"/>
                </a:lnSpc>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用户可以在投影仪或者计算机上进行演示也可以将演示文稿打印出来制作成胶片</a:t>
              </a: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rPr>
                <a:t>以</a:t>
              </a:r>
              <a:endParaRPr lang="zh-CN" altLang="en-US" sz="1400" dirty="0">
                <a:solidFill>
                  <a:schemeClr val="bg1"/>
                </a:solidFill>
              </a:endParaRPr>
            </a:p>
          </p:txBody>
        </p:sp>
      </p:grpSp>
      <p:grpSp>
        <p:nvGrpSpPr>
          <p:cNvPr id="10" name="组合 9"/>
          <p:cNvGrpSpPr/>
          <p:nvPr/>
        </p:nvGrpSpPr>
        <p:grpSpPr>
          <a:xfrm>
            <a:off x="8406659" y="3773929"/>
            <a:ext cx="2171546" cy="2089842"/>
            <a:chOff x="8406659" y="3773929"/>
            <a:chExt cx="2171546" cy="2089842"/>
          </a:xfrm>
        </p:grpSpPr>
        <p:sp>
          <p:nvSpPr>
            <p:cNvPr id="5126" name="MH_Text_3"/>
            <p:cNvSpPr>
              <a:spLocks noChangeArrowheads="1"/>
            </p:cNvSpPr>
            <p:nvPr>
              <p:custDataLst>
                <p:tags r:id="rId2"/>
              </p:custDataLst>
            </p:nvPr>
          </p:nvSpPr>
          <p:spPr bwMode="auto">
            <a:xfrm>
              <a:off x="8406659" y="3773929"/>
              <a:ext cx="2171546" cy="2089842"/>
            </a:xfrm>
            <a:prstGeom prst="rect">
              <a:avLst/>
            </a:prstGeom>
            <a:solidFill>
              <a:schemeClr val="accent1">
                <a:alpha val="70000"/>
              </a:schemeClr>
            </a:solidFill>
            <a:ln w="3175">
              <a:solidFill>
                <a:srgbClr val="FFFFFF">
                  <a:alpha val="50000"/>
                </a:srgbClr>
              </a:solidFill>
              <a:miter lim="800000"/>
            </a:ln>
          </p:spPr>
          <p:txBody>
            <a:bodyPr lIns="180000" rIns="18000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40000"/>
                </a:lnSpc>
                <a:spcBef>
                  <a:spcPct val="0"/>
                </a:spcBef>
                <a:spcAft>
                  <a:spcPts val="600"/>
                </a:spcAft>
                <a:buNone/>
                <a:defRPr/>
              </a:pPr>
              <a:endParaRPr lang="zh-CN" altLang="en-US" sz="1200" dirty="0">
                <a:solidFill>
                  <a:srgbClr val="FFFFFF"/>
                </a:solidFill>
                <a:latin typeface="+mn-lt"/>
                <a:ea typeface="+mn-ea"/>
              </a:endParaRPr>
            </a:p>
          </p:txBody>
        </p:sp>
        <p:sp>
          <p:nvSpPr>
            <p:cNvPr id="20" name="矩形 19"/>
            <p:cNvSpPr/>
            <p:nvPr/>
          </p:nvSpPr>
          <p:spPr>
            <a:xfrm>
              <a:off x="8529556" y="4255619"/>
              <a:ext cx="1925752" cy="1126462"/>
            </a:xfrm>
            <a:prstGeom prst="rect">
              <a:avLst/>
            </a:prstGeom>
          </p:spPr>
          <p:txBody>
            <a:bodyPr wrap="square">
              <a:spAutoFit/>
              <a:scene3d>
                <a:camera prst="orthographicFront"/>
                <a:lightRig rig="threePt" dir="t"/>
              </a:scene3d>
              <a:sp3d contourW="12700"/>
            </a:bodyPr>
            <a:lstStyle/>
            <a:p>
              <a:pPr lvl="0" algn="ctr">
                <a:lnSpc>
                  <a:spcPct val="120000"/>
                </a:lnSpc>
                <a:defRPr/>
              </a:pP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cs typeface="+mn-cs"/>
                </a:rPr>
                <a:t>用户可以在投影仪或者计算机上进行演示也可以将演示文稿打印出来制作成胶片</a:t>
              </a:r>
              <a:r>
                <a:rPr kumimoji="0" lang="zh-CN" altLang="en-US" sz="1400" b="0" i="0" u="none" strike="noStrike" kern="1200" cap="none" spc="0" normalizeH="0" baseline="0" noProof="0" dirty="0">
                  <a:ln>
                    <a:noFill/>
                  </a:ln>
                  <a:solidFill>
                    <a:schemeClr val="bg1"/>
                  </a:solidFill>
                  <a:effectLst/>
                  <a:uLnTx/>
                  <a:uFillTx/>
                  <a:latin typeface="Arial" panose="020B0604020202020204"/>
                  <a:ea typeface="微软雅黑" panose="020B0503020204020204" charset="-122"/>
                </a:rPr>
                <a:t>以</a:t>
              </a:r>
              <a:endParaRPr lang="zh-CN" altLang="en-US" sz="1400" dirty="0">
                <a:solidFill>
                  <a:schemeClr val="bg1"/>
                </a:solidFill>
              </a:endParaRPr>
            </a:p>
          </p:txBody>
        </p:sp>
      </p:grpSp>
      <p:pic>
        <p:nvPicPr>
          <p:cNvPr id="6" name="图片占位符 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2843" r="12843"/>
          <a:stretch>
            <a:fillRect/>
          </a:stretch>
        </p:blipFill>
        <p:spPr/>
      </p:pic>
      <p:pic>
        <p:nvPicPr>
          <p:cNvPr id="7" name="图片占位符 6"/>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8984" r="18984"/>
          <a:stretch>
            <a:fillRect/>
          </a:stretch>
        </p:blipFill>
        <p:spPr/>
      </p:pic>
      <p:pic>
        <p:nvPicPr>
          <p:cNvPr id="8" name="图片占位符 7"/>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3010" r="13010"/>
          <a:stretch>
            <a:fillRect/>
          </a:stretch>
        </p:blipFill>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Effect transition="in" filter="fade">
                                      <p:cBhvr>
                                        <p:cTn id="32" dur="500"/>
                                        <p:tgtEl>
                                          <p:spTgt spid="8"/>
                                        </p:tgtEl>
                                      </p:cBhvr>
                                    </p:animEffect>
                                  </p:childTnLst>
                                </p:cTn>
                              </p:par>
                            </p:childTnLst>
                          </p:cTn>
                        </p:par>
                        <p:par>
                          <p:cTn id="33" fill="hold">
                            <p:stCondLst>
                              <p:cond delay="2500"/>
                            </p:stCondLst>
                            <p:childTnLst>
                              <p:par>
                                <p:cTn id="34" presetID="53" presetClass="entr" presetSubtype="16"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childTnLst>
                          </p:cTn>
                        </p:par>
                        <p:par>
                          <p:cTn id="39" fill="hold">
                            <p:stCondLst>
                              <p:cond delay="3000"/>
                            </p:stCondLst>
                            <p:childTnLst>
                              <p:par>
                                <p:cTn id="40" presetID="14" presetClass="entr" presetSubtype="10"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randombar(horizontal)">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4584923" y="1963190"/>
            <a:ext cx="2533746" cy="1901353"/>
            <a:chOff x="2818072" y="2297551"/>
            <a:chExt cx="2534331" cy="1901793"/>
          </a:xfrm>
        </p:grpSpPr>
        <p:sp>
          <p:nvSpPr>
            <p:cNvPr id="16" name="PA_文本框 4"/>
            <p:cNvSpPr txBox="1"/>
            <p:nvPr>
              <p:custDataLst>
                <p:tags r:id="rId1"/>
              </p:custDataLst>
            </p:nvPr>
          </p:nvSpPr>
          <p:spPr>
            <a:xfrm>
              <a:off x="2818072" y="2297551"/>
              <a:ext cx="1439973" cy="1477670"/>
            </a:xfrm>
            <a:prstGeom prst="rect">
              <a:avLst/>
            </a:prstGeom>
            <a:noFill/>
          </p:spPr>
          <p:txBody>
            <a:bodyPr wrap="square" lIns="121889" tIns="60944" rIns="121889" bIns="60944"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8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碳纤维正粗黑简体" panose="02010601030101010101" pitchFamily="2" charset="-122"/>
                  <a:ea typeface="碳纤维正粗黑简体" panose="02010601030101010101" pitchFamily="2" charset="-122"/>
                  <a:cs typeface="+mn-cs"/>
                </a:rPr>
                <a:t>领</a:t>
              </a:r>
              <a:endParaRPr kumimoji="0" lang="zh-CN" altLang="en-US" sz="8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碳纤维正粗黑简体" panose="02010601030101010101" pitchFamily="2" charset="-122"/>
                <a:ea typeface="碳纤维正粗黑简体" panose="02010601030101010101" pitchFamily="2" charset="-122"/>
                <a:cs typeface="+mn-cs"/>
              </a:endParaRPr>
            </a:p>
          </p:txBody>
        </p:sp>
        <p:sp>
          <p:nvSpPr>
            <p:cNvPr id="17" name="PA_文本框 5"/>
            <p:cNvSpPr txBox="1"/>
            <p:nvPr>
              <p:custDataLst>
                <p:tags r:id="rId2"/>
              </p:custDataLst>
            </p:nvPr>
          </p:nvSpPr>
          <p:spPr>
            <a:xfrm>
              <a:off x="3912430" y="2845131"/>
              <a:ext cx="1439973" cy="1354213"/>
            </a:xfrm>
            <a:prstGeom prst="rect">
              <a:avLst/>
            </a:prstGeom>
            <a:noFill/>
          </p:spPr>
          <p:txBody>
            <a:bodyPr wrap="square" lIns="121889" tIns="60944" rIns="121889" bIns="60944"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8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碳纤维正粗黑简体" panose="02010601030101010101" pitchFamily="2" charset="-122"/>
                  <a:ea typeface="碳纤维正粗黑简体" panose="02010601030101010101" pitchFamily="2" charset="-122"/>
                  <a:cs typeface="+mn-cs"/>
                </a:rPr>
                <a:t>航</a:t>
              </a:r>
              <a:endParaRPr kumimoji="0" lang="zh-CN" altLang="en-US" sz="8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碳纤维正粗黑简体" panose="02010601030101010101" pitchFamily="2" charset="-122"/>
                <a:ea typeface="碳纤维正粗黑简体" panose="02010601030101010101" pitchFamily="2" charset="-122"/>
                <a:cs typeface="+mn-cs"/>
              </a:endParaRPr>
            </a:p>
          </p:txBody>
        </p:sp>
      </p:grpSp>
      <p:sp>
        <p:nvSpPr>
          <p:cNvPr id="18" name="PA_文本框 6"/>
          <p:cNvSpPr txBox="1"/>
          <p:nvPr>
            <p:custDataLst>
              <p:tags r:id="rId3"/>
            </p:custDataLst>
          </p:nvPr>
        </p:nvSpPr>
        <p:spPr>
          <a:xfrm>
            <a:off x="5884319" y="2050960"/>
            <a:ext cx="1010840" cy="615393"/>
          </a:xfrm>
          <a:prstGeom prst="rect">
            <a:avLst/>
          </a:prstGeom>
          <a:noFill/>
        </p:spPr>
        <p:txBody>
          <a:bodyPr wrap="square" lIns="121889" tIns="60944" rIns="121889" bIns="60944"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gency FB" panose="020B0503020202020204" pitchFamily="34" charset="0"/>
                <a:ea typeface="汉仪尚巍手书W" panose="00020600040101010101" pitchFamily="18" charset="-122"/>
                <a:cs typeface="Consolas" panose="020B0609020204030204" pitchFamily="49" charset="0"/>
              </a:rPr>
              <a:t>2018</a:t>
            </a:r>
            <a:endParaRPr kumimoji="0" lang="zh-CN" alt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gency FB" panose="020B0503020202020204" pitchFamily="34" charset="0"/>
              <a:ea typeface="汉仪尚巍手书W" panose="00020600040101010101" pitchFamily="18" charset="-122"/>
              <a:cs typeface="Consolas" panose="020B0609020204030204" pitchFamily="49" charset="0"/>
            </a:endParaRPr>
          </a:p>
        </p:txBody>
      </p:sp>
      <p:cxnSp>
        <p:nvCxnSpPr>
          <p:cNvPr id="19" name="PA_直接连接符 8"/>
          <p:cNvCxnSpPr/>
          <p:nvPr>
            <p:custDataLst>
              <p:tags r:id="rId4"/>
            </p:custDataLst>
          </p:nvPr>
        </p:nvCxnSpPr>
        <p:spPr>
          <a:xfrm>
            <a:off x="7037515" y="2237323"/>
            <a:ext cx="0" cy="1296142"/>
          </a:xfrm>
          <a:prstGeom prst="line">
            <a:avLst/>
          </a:prstGeom>
          <a:noFill/>
          <a:ln w="28575" cap="flat" cmpd="sng" algn="ctr">
            <a:solidFill>
              <a:sysClr val="window" lastClr="FFFFFF"/>
            </a:solidFill>
            <a:prstDash val="solid"/>
            <a:miter lim="800000"/>
          </a:ln>
          <a:effectLst/>
        </p:spPr>
      </p:cxnSp>
      <p:sp>
        <p:nvSpPr>
          <p:cNvPr id="21" name="文本框 20"/>
          <p:cNvSpPr txBox="1"/>
          <p:nvPr/>
        </p:nvSpPr>
        <p:spPr>
          <a:xfrm>
            <a:off x="7141772" y="2764024"/>
            <a:ext cx="3991175" cy="769441"/>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汉仪菱心体简" panose="02010609000101010101" pitchFamily="49" charset="-122"/>
                <a:ea typeface="汉仪菱心体简" panose="02010609000101010101" pitchFamily="49" charset="-122"/>
                <a:cs typeface="+mn-cs"/>
              </a:rPr>
              <a:t>感谢您的观看</a:t>
            </a:r>
            <a:endParaRPr kumimoji="0" lang="zh-CN" alt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汉仪菱心体简" panose="02010609000101010101" pitchFamily="49" charset="-122"/>
              <a:ea typeface="汉仪菱心体简" panose="02010609000101010101" pitchFamily="49" charset="-122"/>
              <a:cs typeface="+mn-cs"/>
            </a:endParaRPr>
          </a:p>
        </p:txBody>
      </p:sp>
      <p:sp>
        <p:nvSpPr>
          <p:cNvPr id="22" name="文本框 21"/>
          <p:cNvSpPr txBox="1"/>
          <p:nvPr/>
        </p:nvSpPr>
        <p:spPr>
          <a:xfrm>
            <a:off x="7179872" y="3464924"/>
            <a:ext cx="3800675" cy="513026"/>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alpha val="89000"/>
                  </a:prstClr>
                </a:solidFill>
                <a:effectLst>
                  <a:outerShdw blurRad="38100" dist="38100" dir="2700000" algn="tl">
                    <a:srgbClr val="000000">
                      <a:alpha val="43137"/>
                    </a:srgbClr>
                  </a:outerShdw>
                </a:effectLst>
                <a:uLnTx/>
                <a:uFillTx/>
                <a:latin typeface="Agency FB" panose="020B0503020202020204" pitchFamily="34" charset="0"/>
                <a:ea typeface="微软雅黑" panose="020B0503020204020204" charset="-122"/>
                <a:cs typeface="+mn-cs"/>
              </a:rPr>
              <a:t>Four short words sum up what has lifted most successful individuals above the crowd a little bit more</a:t>
            </a:r>
            <a:endParaRPr kumimoji="0" lang="zh-CN" altLang="en-US" sz="1200" b="0" i="0" u="none" strike="noStrike" kern="1200" cap="none" spc="0" normalizeH="0" baseline="0" noProof="0" dirty="0">
              <a:ln>
                <a:noFill/>
              </a:ln>
              <a:solidFill>
                <a:prstClr val="white">
                  <a:alpha val="89000"/>
                </a:prstClr>
              </a:solidFill>
              <a:effectLst>
                <a:outerShdw blurRad="38100" dist="38100" dir="2700000" algn="tl">
                  <a:srgbClr val="000000">
                    <a:alpha val="43137"/>
                  </a:srgbClr>
                </a:outerShdw>
              </a:effectLst>
              <a:uLnTx/>
              <a:uFillTx/>
              <a:latin typeface="Agency FB" panose="020B0503020202020204" pitchFamily="34" charset="0"/>
              <a:ea typeface="微软雅黑" panose="020B0503020204020204" charset="-122"/>
              <a:cs typeface="+mn-cs"/>
            </a:endParaRPr>
          </a:p>
        </p:txBody>
      </p:sp>
      <p:pic>
        <p:nvPicPr>
          <p:cNvPr id="3" name="Ryan Farish - Holding Hands">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749300" y="-7112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up)">
                                      <p:cBhvr>
                                        <p:cTn id="20" dur="500"/>
                                        <p:tgtEl>
                                          <p:spTgt spid="19"/>
                                        </p:tgtEl>
                                      </p:cBhvr>
                                    </p:animEffect>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p:tgtEl>
                                          <p:spTgt spid="21"/>
                                        </p:tgtEl>
                                        <p:attrNameLst>
                                          <p:attrName>ppt_x</p:attrName>
                                        </p:attrNameLst>
                                      </p:cBhvr>
                                      <p:tavLst>
                                        <p:tav tm="0">
                                          <p:val>
                                            <p:strVal val="#ppt_x-#ppt_w*1.125000"/>
                                          </p:val>
                                        </p:tav>
                                        <p:tav tm="100000">
                                          <p:val>
                                            <p:strVal val="#ppt_x"/>
                                          </p:val>
                                        </p:tav>
                                      </p:tavLst>
                                    </p:anim>
                                    <p:animEffect transition="in" filter="wipe(right)">
                                      <p:cBhvr>
                                        <p:cTn id="25" dur="500"/>
                                        <p:tgtEl>
                                          <p:spTgt spid="21"/>
                                        </p:tgtEl>
                                      </p:cBhvr>
                                    </p:animEffect>
                                  </p:childTnLst>
                                </p:cTn>
                              </p:par>
                            </p:childTnLst>
                          </p:cTn>
                        </p:par>
                        <p:par>
                          <p:cTn id="26" fill="hold">
                            <p:stCondLst>
                              <p:cond delay="2000"/>
                            </p:stCondLst>
                            <p:childTnLst>
                              <p:par>
                                <p:cTn id="27" presetID="14" presetClass="entr" presetSubtype="1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randombar(horizontal)">
                                      <p:cBhvr>
                                        <p:cTn id="2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0" repeatCount="indefinite" fill="hold" display="0">
                  <p:stCondLst>
                    <p:cond delay="indefinite"/>
                  </p:stCondLst>
                  <p:endCondLst>
                    <p:cond evt="onStopAudio" delay="0">
                      <p:tgtEl>
                        <p:sldTgt/>
                      </p:tgtEl>
                    </p:cond>
                  </p:endCondLst>
                </p:cTn>
                <p:tgtEl>
                  <p:spTgt spid="3"/>
                </p:tgtEl>
              </p:cMediaNode>
            </p:audio>
          </p:childTnLst>
        </p:cTn>
      </p:par>
    </p:tnLst>
    <p:bldLst>
      <p:bldP spid="18" grpId="0"/>
      <p:bldP spid="21" grpId="0"/>
      <p:bldP spid="22"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MH" val="20170712092545"/>
  <p:tag name="MH_LIBRARY" val="GRAPHIC"/>
  <p:tag name="MH_TYPE" val="Other"/>
  <p:tag name="MH_ORDER" val="1"/>
</p:tagLst>
</file>

<file path=ppt/tags/tag6.xml><?xml version="1.0" encoding="utf-8"?>
<p:tagLst xmlns:p="http://schemas.openxmlformats.org/presentationml/2006/main">
  <p:tag name="MH" val="20170712092545"/>
  <p:tag name="MH_LIBRARY" val="GRAPHIC"/>
  <p:tag name="MH_TYPE" val="Other"/>
  <p:tag name="MH_ORDER" val="2"/>
</p:tagLst>
</file>

<file path=ppt/tags/tag7.xml><?xml version="1.0" encoding="utf-8"?>
<p:tagLst xmlns:p="http://schemas.openxmlformats.org/presentationml/2006/main">
  <p:tag name="MH" val="20170712092545"/>
  <p:tag name="MH_LIBRARY" val="GRAPHIC"/>
  <p:tag name="MH_TYPE" val="Other"/>
  <p:tag name="MH_ORDER" val="3"/>
</p:tagLst>
</file>

<file path=ppt/tags/tag8.xml><?xml version="1.0" encoding="utf-8"?>
<p:tagLst xmlns:p="http://schemas.openxmlformats.org/presentationml/2006/main">
  <p:tag name="MH" val="20170712092545"/>
  <p:tag name="MH_LIBRARY" val="GRAPHIC"/>
  <p:tag name="MH_TYPE" val="Other"/>
  <p:tag name="MH_ORDER" val="4"/>
</p:tagLst>
</file>

<file path=ppt/tags/tag9.xml><?xml version="1.0" encoding="utf-8"?>
<p:tagLst xmlns:p="http://schemas.openxmlformats.org/presentationml/2006/main">
  <p:tag name="MH" val="20170712092545"/>
  <p:tag name="MH_LIBRARY" val="GRAPHIC"/>
  <p:tag name="MH_TYPE" val="Other"/>
  <p:tag name="MH_ORDER" val="5"/>
</p:tagLst>
</file>

<file path=ppt/tags/tag10.xml><?xml version="1.0" encoding="utf-8"?>
<p:tagLst xmlns:p="http://schemas.openxmlformats.org/presentationml/2006/main">
  <p:tag name="MH" val="20170712092545"/>
  <p:tag name="MH_LIBRARY" val="GRAPHIC"/>
  <p:tag name="MH_TYPE" val="Other"/>
  <p:tag name="MH_ORDER" val="6"/>
</p:tagLst>
</file>

<file path=ppt/tags/tag11.xml><?xml version="1.0" encoding="utf-8"?>
<p:tagLst xmlns:p="http://schemas.openxmlformats.org/presentationml/2006/main">
  <p:tag name="MH" val="20170712092545"/>
  <p:tag name="MH_LIBRARY" val="GRAPHIC"/>
  <p:tag name="MH_TYPE" val="Other"/>
  <p:tag name="MH_ORDER" val="7"/>
</p:tagLst>
</file>

<file path=ppt/tags/tag12.xml><?xml version="1.0" encoding="utf-8"?>
<p:tagLst xmlns:p="http://schemas.openxmlformats.org/presentationml/2006/main">
  <p:tag name="MH" val="20170712092545"/>
  <p:tag name="MH_LIBRARY" val="GRAPHIC"/>
  <p:tag name="MH_TYPE" val="Other"/>
  <p:tag name="MH_ORDER" val="8"/>
</p:tagLst>
</file>

<file path=ppt/tags/tag13.xml><?xml version="1.0" encoding="utf-8"?>
<p:tagLst xmlns:p="http://schemas.openxmlformats.org/presentationml/2006/main">
  <p:tag name="MH" val="20170712092545"/>
  <p:tag name="MH_LIBRARY" val="GRAPHIC"/>
  <p:tag name="MH_TYPE" val="Other"/>
  <p:tag name="MH_ORDER" val="9"/>
</p:tagLst>
</file>

<file path=ppt/tags/tag14.xml><?xml version="1.0" encoding="utf-8"?>
<p:tagLst xmlns:p="http://schemas.openxmlformats.org/presentationml/2006/main">
  <p:tag name="MH" val="20170712092545"/>
  <p:tag name="MH_LIBRARY" val="GRAPHIC"/>
  <p:tag name="MH_TYPE" val="Other"/>
  <p:tag name="MH_ORDER" val="10"/>
</p:tagLst>
</file>

<file path=ppt/tags/tag15.xml><?xml version="1.0" encoding="utf-8"?>
<p:tagLst xmlns:p="http://schemas.openxmlformats.org/presentationml/2006/main">
  <p:tag name="MH" val="20170712092545"/>
  <p:tag name="MH_LIBRARY" val="GRAPHIC"/>
  <p:tag name="MH_TYPE" val="Other"/>
  <p:tag name="MH_ORDER" val="11"/>
</p:tagLst>
</file>

<file path=ppt/tags/tag16.xml><?xml version="1.0" encoding="utf-8"?>
<p:tagLst xmlns:p="http://schemas.openxmlformats.org/presentationml/2006/main">
  <p:tag name="MH" val="20170712092545"/>
  <p:tag name="MH_LIBRARY" val="GRAPHIC"/>
  <p:tag name="MH_TYPE" val="Other"/>
  <p:tag name="MH_ORDER" val="12"/>
</p:tagLst>
</file>

<file path=ppt/tags/tag17.xml><?xml version="1.0" encoding="utf-8"?>
<p:tagLst xmlns:p="http://schemas.openxmlformats.org/presentationml/2006/main">
  <p:tag name="MH_TYPE" val="#NeiR#"/>
  <p:tag name="MH_NUMBER" val="4"/>
  <p:tag name="MH_CATEGORY" val="#LiuChBZh#"/>
  <p:tag name="MH_LAYOUT" val="SubTitle"/>
  <p:tag name="MH" val="20170712092545"/>
  <p:tag name="MH_LIBRARY" val="GRAPHIC"/>
</p:tagLst>
</file>

<file path=ppt/tags/tag18.xml><?xml version="1.0" encoding="utf-8"?>
<p:tagLst xmlns:p="http://schemas.openxmlformats.org/presentationml/2006/main">
  <p:tag name="MH" val="20170712092531"/>
  <p:tag name="MH_LIBRARY" val="GRAPHIC"/>
  <p:tag name="MH_TYPE" val="Other"/>
  <p:tag name="MH_ORDER" val="1"/>
</p:tagLst>
</file>

<file path=ppt/tags/tag19.xml><?xml version="1.0" encoding="utf-8"?>
<p:tagLst xmlns:p="http://schemas.openxmlformats.org/presentationml/2006/main">
  <p:tag name="MH" val="20170712092531"/>
  <p:tag name="MH_LIBRARY" val="GRAPHIC"/>
  <p:tag name="MH_TYPE" val="Other"/>
  <p:tag name="MH_ORDER" val="2"/>
</p:tagLst>
</file>

<file path=ppt/tags/tag20.xml><?xml version="1.0" encoding="utf-8"?>
<p:tagLst xmlns:p="http://schemas.openxmlformats.org/presentationml/2006/main">
  <p:tag name="MH" val="20170712092531"/>
  <p:tag name="MH_LIBRARY" val="GRAPHIC"/>
  <p:tag name="MH_TYPE" val="SubTitle"/>
  <p:tag name="MH_ORDER" val="1"/>
</p:tagLst>
</file>

<file path=ppt/tags/tag21.xml><?xml version="1.0" encoding="utf-8"?>
<p:tagLst xmlns:p="http://schemas.openxmlformats.org/presentationml/2006/main">
  <p:tag name="MH" val="20170712092531"/>
  <p:tag name="MH_LIBRARY" val="GRAPHIC"/>
  <p:tag name="MH_TYPE" val="Other"/>
  <p:tag name="MH_ORDER" val="8"/>
</p:tagLst>
</file>

<file path=ppt/tags/tag22.xml><?xml version="1.0" encoding="utf-8"?>
<p:tagLst xmlns:p="http://schemas.openxmlformats.org/presentationml/2006/main">
  <p:tag name="MH" val="20170712092531"/>
  <p:tag name="MH_LIBRARY" val="GRAPHIC"/>
  <p:tag name="MH_TYPE" val="Other"/>
  <p:tag name="MH_ORDER" val="3"/>
</p:tagLst>
</file>

<file path=ppt/tags/tag23.xml><?xml version="1.0" encoding="utf-8"?>
<p:tagLst xmlns:p="http://schemas.openxmlformats.org/presentationml/2006/main">
  <p:tag name="MH" val="20170712092531"/>
  <p:tag name="MH_LIBRARY" val="GRAPHIC"/>
  <p:tag name="MH_TYPE" val="Other"/>
  <p:tag name="MH_ORDER" val="4"/>
</p:tagLst>
</file>

<file path=ppt/tags/tag24.xml><?xml version="1.0" encoding="utf-8"?>
<p:tagLst xmlns:p="http://schemas.openxmlformats.org/presentationml/2006/main">
  <p:tag name="MH" val="20170712092531"/>
  <p:tag name="MH_LIBRARY" val="GRAPHIC"/>
  <p:tag name="MH_TYPE" val="SubTitle"/>
  <p:tag name="MH_ORDER" val="2"/>
</p:tagLst>
</file>

<file path=ppt/tags/tag25.xml><?xml version="1.0" encoding="utf-8"?>
<p:tagLst xmlns:p="http://schemas.openxmlformats.org/presentationml/2006/main">
  <p:tag name="MH" val="20170712092531"/>
  <p:tag name="MH_LIBRARY" val="GRAPHIC"/>
  <p:tag name="MH_TYPE" val="Other"/>
  <p:tag name="MH_ORDER" val="7"/>
</p:tagLst>
</file>

<file path=ppt/tags/tag26.xml><?xml version="1.0" encoding="utf-8"?>
<p:tagLst xmlns:p="http://schemas.openxmlformats.org/presentationml/2006/main">
  <p:tag name="MH" val="20170712092531"/>
  <p:tag name="MH_LIBRARY" val="GRAPHIC"/>
  <p:tag name="MH_TYPE" val="Other"/>
  <p:tag name="MH_ORDER" val="5"/>
</p:tagLst>
</file>

<file path=ppt/tags/tag27.xml><?xml version="1.0" encoding="utf-8"?>
<p:tagLst xmlns:p="http://schemas.openxmlformats.org/presentationml/2006/main">
  <p:tag name="MH" val="20170712092531"/>
  <p:tag name="MH_LIBRARY" val="GRAPHIC"/>
  <p:tag name="MH_TYPE" val="Other"/>
  <p:tag name="MH_ORDER" val="6"/>
</p:tagLst>
</file>

<file path=ppt/tags/tag28.xml><?xml version="1.0" encoding="utf-8"?>
<p:tagLst xmlns:p="http://schemas.openxmlformats.org/presentationml/2006/main">
  <p:tag name="MH" val="20170712092531"/>
  <p:tag name="MH_LIBRARY" val="GRAPHIC"/>
  <p:tag name="MH_TYPE" val="SubTitle"/>
  <p:tag name="MH_ORDER" val="3"/>
</p:tagLst>
</file>

<file path=ppt/tags/tag29.xml><?xml version="1.0" encoding="utf-8"?>
<p:tagLst xmlns:p="http://schemas.openxmlformats.org/presentationml/2006/main">
  <p:tag name="MH" val="20170712092531"/>
  <p:tag name="MH_LIBRARY" val="GRAPHIC"/>
  <p:tag name="MH_TYPE" val="Other"/>
  <p:tag name="MH_ORDER" val="9"/>
</p:tagLst>
</file>

<file path=ppt/tags/tag30.xml><?xml version="1.0" encoding="utf-8"?>
<p:tagLst xmlns:p="http://schemas.openxmlformats.org/presentationml/2006/main">
  <p:tag name="MH_TYPE" val="#NeiR#"/>
  <p:tag name="MH_NUMBER" val="3"/>
  <p:tag name="MH_CATEGORY" val="#BingLLB#"/>
  <p:tag name="MH_LAYOUT" val="SubTitle"/>
  <p:tag name="MH" val="20170712092531"/>
  <p:tag name="MH_LIBRARY" val="GRAPHIC"/>
</p:tagLst>
</file>

<file path=ppt/tags/tag31.xml><?xml version="1.0" encoding="utf-8"?>
<p:tagLst xmlns:p="http://schemas.openxmlformats.org/presentationml/2006/main">
  <p:tag name="MH" val="20170712092522"/>
  <p:tag name="MH_LIBRARY" val="GRAPHIC"/>
  <p:tag name="MH_TYPE" val="Other"/>
  <p:tag name="MH_ORDER" val="1"/>
</p:tagLst>
</file>

<file path=ppt/tags/tag32.xml><?xml version="1.0" encoding="utf-8"?>
<p:tagLst xmlns:p="http://schemas.openxmlformats.org/presentationml/2006/main">
  <p:tag name="MH" val="20170712092522"/>
  <p:tag name="MH_LIBRARY" val="GRAPHIC"/>
  <p:tag name="MH_TYPE" val="Other"/>
  <p:tag name="MH_ORDER" val="3"/>
</p:tagLst>
</file>

<file path=ppt/tags/tag33.xml><?xml version="1.0" encoding="utf-8"?>
<p:tagLst xmlns:p="http://schemas.openxmlformats.org/presentationml/2006/main">
  <p:tag name="MH" val="20170712092522"/>
  <p:tag name="MH_LIBRARY" val="GRAPHIC"/>
  <p:tag name="MH_TYPE" val="Other"/>
  <p:tag name="MH_ORDER" val="4"/>
</p:tagLst>
</file>

<file path=ppt/tags/tag34.xml><?xml version="1.0" encoding="utf-8"?>
<p:tagLst xmlns:p="http://schemas.openxmlformats.org/presentationml/2006/main">
  <p:tag name="MH" val="20170712092522"/>
  <p:tag name="MH_LIBRARY" val="GRAPHIC"/>
  <p:tag name="MH_TYPE" val="Other"/>
  <p:tag name="MH_ORDER" val="6"/>
</p:tagLst>
</file>

<file path=ppt/tags/tag35.xml><?xml version="1.0" encoding="utf-8"?>
<p:tagLst xmlns:p="http://schemas.openxmlformats.org/presentationml/2006/main">
  <p:tag name="MH" val="20170712092522"/>
  <p:tag name="MH_LIBRARY" val="GRAPHIC"/>
  <p:tag name="MH_TYPE" val="Other"/>
  <p:tag name="MH_ORDER" val="7"/>
</p:tagLst>
</file>

<file path=ppt/tags/tag36.xml><?xml version="1.0" encoding="utf-8"?>
<p:tagLst xmlns:p="http://schemas.openxmlformats.org/presentationml/2006/main">
  <p:tag name="MH" val="20170712092522"/>
  <p:tag name="MH_LIBRARY" val="GRAPHIC"/>
  <p:tag name="MH_TYPE" val="Other"/>
  <p:tag name="MH_ORDER" val="8"/>
</p:tagLst>
</file>

<file path=ppt/tags/tag37.xml><?xml version="1.0" encoding="utf-8"?>
<p:tagLst xmlns:p="http://schemas.openxmlformats.org/presentationml/2006/main">
  <p:tag name="MH" val="20170712092522"/>
  <p:tag name="MH_LIBRARY" val="GRAPHIC"/>
  <p:tag name="MH_TYPE" val="Other"/>
  <p:tag name="MH_ORDER" val="2"/>
</p:tagLst>
</file>

<file path=ppt/tags/tag38.xml><?xml version="1.0" encoding="utf-8"?>
<p:tagLst xmlns:p="http://schemas.openxmlformats.org/presentationml/2006/main">
  <p:tag name="MH" val="20170712092522"/>
  <p:tag name="MH_LIBRARY" val="GRAPHIC"/>
  <p:tag name="MH_TYPE" val="Other"/>
  <p:tag name="MH_ORDER" val="5"/>
</p:tagLst>
</file>

<file path=ppt/tags/tag39.xml><?xml version="1.0" encoding="utf-8"?>
<p:tagLst xmlns:p="http://schemas.openxmlformats.org/presentationml/2006/main">
  <p:tag name="MH_TYPE" val="#NeiR#"/>
  <p:tag name="MH_NUMBER" val="2"/>
  <p:tag name="MH_CATEGORY" val="#ShuJTB#"/>
  <p:tag name="MH_LAYOUT" val="SubTitleText"/>
  <p:tag name="MH" val="20170712092522"/>
  <p:tag name="MH_LIBRARY" val="GRAPHIC"/>
</p:tagLst>
</file>

<file path=ppt/tags/tag40.xml><?xml version="1.0" encoding="utf-8"?>
<p:tagLst xmlns:p="http://schemas.openxmlformats.org/presentationml/2006/main">
  <p:tag name="MH" val="20170712092738"/>
  <p:tag name="MH_LIBRARY" val="GRAPHIC"/>
  <p:tag name="MH_TYPE" val="SubTitle"/>
  <p:tag name="MH_ORDER" val="2"/>
</p:tagLst>
</file>

<file path=ppt/tags/tag41.xml><?xml version="1.0" encoding="utf-8"?>
<p:tagLst xmlns:p="http://schemas.openxmlformats.org/presentationml/2006/main">
  <p:tag name="MH" val="20170712092738"/>
  <p:tag name="MH_LIBRARY" val="GRAPHIC"/>
  <p:tag name="MH_TYPE" val="SubTitle"/>
  <p:tag name="MH_ORDER" val="1"/>
</p:tagLst>
</file>

<file path=ppt/tags/tag42.xml><?xml version="1.0" encoding="utf-8"?>
<p:tagLst xmlns:p="http://schemas.openxmlformats.org/presentationml/2006/main">
  <p:tag name="MH" val="20170712092738"/>
  <p:tag name="MH_LIBRARY" val="GRAPHIC"/>
  <p:tag name="MH_TYPE" val="Title"/>
  <p:tag name="MH_ORDER" val="1"/>
</p:tagLst>
</file>

<file path=ppt/tags/tag43.xml><?xml version="1.0" encoding="utf-8"?>
<p:tagLst xmlns:p="http://schemas.openxmlformats.org/presentationml/2006/main">
  <p:tag name="MH" val="20170712092738"/>
  <p:tag name="MH_LIBRARY" val="GRAPHIC"/>
  <p:tag name="MH_TYPE" val="Other"/>
  <p:tag name="MH_ORDER" val="1"/>
</p:tagLst>
</file>

<file path=ppt/tags/tag44.xml><?xml version="1.0" encoding="utf-8"?>
<p:tagLst xmlns:p="http://schemas.openxmlformats.org/presentationml/2006/main">
  <p:tag name="MH" val="20170712092738"/>
  <p:tag name="MH_LIBRARY" val="GRAPHIC"/>
  <p:tag name="MH_TYPE" val="Other"/>
  <p:tag name="MH_ORDER" val="2"/>
</p:tagLst>
</file>

<file path=ppt/tags/tag45.xml><?xml version="1.0" encoding="utf-8"?>
<p:tagLst xmlns:p="http://schemas.openxmlformats.org/presentationml/2006/main">
  <p:tag name="MH" val="20170712092738"/>
  <p:tag name="MH_LIBRARY" val="GRAPHIC"/>
  <p:tag name="MH_TYPE" val="Other"/>
  <p:tag name="MH_ORDER" val="3"/>
</p:tagLst>
</file>

<file path=ppt/tags/tag46.xml><?xml version="1.0" encoding="utf-8"?>
<p:tagLst xmlns:p="http://schemas.openxmlformats.org/presentationml/2006/main">
  <p:tag name="MH" val="20170712092738"/>
  <p:tag name="MH_LIBRARY" val="GRAPHIC"/>
  <p:tag name="MH_TYPE" val="Other"/>
  <p:tag name="MH_ORDER" val="4"/>
</p:tagLst>
</file>

<file path=ppt/tags/tag47.xml><?xml version="1.0" encoding="utf-8"?>
<p:tagLst xmlns:p="http://schemas.openxmlformats.org/presentationml/2006/main">
  <p:tag name="MH_TYPE" val="#NeiR#"/>
  <p:tag name="MH_NUMBER" val="2"/>
  <p:tag name="MH_CATEGORY" val="#YinZJG#"/>
  <p:tag name="MH_LAYOUT" val="TitleSubTitleDesc"/>
  <p:tag name="MH" val="20170712092738"/>
  <p:tag name="MH_LIBRARY" val="GRAPHIC"/>
</p:tagLst>
</file>

<file path=ppt/tags/tag48.xml><?xml version="1.0" encoding="utf-8"?>
<p:tagLst xmlns:p="http://schemas.openxmlformats.org/presentationml/2006/main">
  <p:tag name="MH" val="20170712092703"/>
  <p:tag name="MH_LIBRARY" val="GRAPHIC"/>
  <p:tag name="MH_TYPE" val="Other"/>
  <p:tag name="MH_ORDER" val="1"/>
</p:tagLst>
</file>

<file path=ppt/tags/tag49.xml><?xml version="1.0" encoding="utf-8"?>
<p:tagLst xmlns:p="http://schemas.openxmlformats.org/presentationml/2006/main">
  <p:tag name="MH" val="20170712092703"/>
  <p:tag name="MH_LIBRARY" val="GRAPHIC"/>
  <p:tag name="MH_TYPE" val="Other"/>
  <p:tag name="MH_ORDER" val="2"/>
</p:tagLst>
</file>

<file path=ppt/tags/tag50.xml><?xml version="1.0" encoding="utf-8"?>
<p:tagLst xmlns:p="http://schemas.openxmlformats.org/presentationml/2006/main">
  <p:tag name="MH_TYPE" val="#NeiR#"/>
  <p:tag name="MH_NUMBER" val="4"/>
  <p:tag name="MH_CATEGORY" val="#TuWHP#"/>
  <p:tag name="MH_LAYOUT" val="SubTitleText"/>
  <p:tag name="MH" val="20170712092703"/>
  <p:tag name="MH_LIBRARY" val="GRAPHIC"/>
</p:tagLst>
</file>

<file path=ppt/tags/tag51.xml><?xml version="1.0" encoding="utf-8"?>
<p:tagLst xmlns:p="http://schemas.openxmlformats.org/presentationml/2006/main">
  <p:tag name="MH" val="20170712092807"/>
  <p:tag name="MH_LIBRARY" val="GRAPHIC"/>
  <p:tag name="MH_TYPE" val="Other"/>
  <p:tag name="MH_ORDER" val="1"/>
</p:tagLst>
</file>

<file path=ppt/tags/tag52.xml><?xml version="1.0" encoding="utf-8"?>
<p:tagLst xmlns:p="http://schemas.openxmlformats.org/presentationml/2006/main">
  <p:tag name="MH" val="20170712092807"/>
  <p:tag name="MH_LIBRARY" val="GRAPHIC"/>
  <p:tag name="MH_TYPE" val="Other"/>
  <p:tag name="MH_ORDER" val="2"/>
</p:tagLst>
</file>

<file path=ppt/tags/tag53.xml><?xml version="1.0" encoding="utf-8"?>
<p:tagLst xmlns:p="http://schemas.openxmlformats.org/presentationml/2006/main">
  <p:tag name="MH" val="20170712092807"/>
  <p:tag name="MH_LIBRARY" val="GRAPHIC"/>
  <p:tag name="MH_TYPE" val="Other"/>
  <p:tag name="MH_ORDER" val="3"/>
</p:tagLst>
</file>

<file path=ppt/tags/tag54.xml><?xml version="1.0" encoding="utf-8"?>
<p:tagLst xmlns:p="http://schemas.openxmlformats.org/presentationml/2006/main">
  <p:tag name="MH" val="20170712092807"/>
  <p:tag name="MH_LIBRARY" val="GRAPHIC"/>
  <p:tag name="MH_TYPE" val="Other"/>
  <p:tag name="MH_ORDER" val="4"/>
</p:tagLst>
</file>

<file path=ppt/tags/tag55.xml><?xml version="1.0" encoding="utf-8"?>
<p:tagLst xmlns:p="http://schemas.openxmlformats.org/presentationml/2006/main">
  <p:tag name="MH" val="20170712092807"/>
  <p:tag name="MH_LIBRARY" val="GRAPHIC"/>
  <p:tag name="MH_TYPE" val="Other"/>
  <p:tag name="MH_ORDER" val="5"/>
</p:tagLst>
</file>

<file path=ppt/tags/tag56.xml><?xml version="1.0" encoding="utf-8"?>
<p:tagLst xmlns:p="http://schemas.openxmlformats.org/presentationml/2006/main">
  <p:tag name="MH" val="20170712092807"/>
  <p:tag name="MH_LIBRARY" val="GRAPHIC"/>
  <p:tag name="MH_TYPE" val="Other"/>
  <p:tag name="MH_ORDER" val="6"/>
</p:tagLst>
</file>

<file path=ppt/tags/tag57.xml><?xml version="1.0" encoding="utf-8"?>
<p:tagLst xmlns:p="http://schemas.openxmlformats.org/presentationml/2006/main">
  <p:tag name="MH" val="20170712092807"/>
  <p:tag name="MH_LIBRARY" val="GRAPHIC"/>
  <p:tag name="MH_TYPE" val="Other"/>
  <p:tag name="MH_ORDER" val="7"/>
</p:tagLst>
</file>

<file path=ppt/tags/tag58.xml><?xml version="1.0" encoding="utf-8"?>
<p:tagLst xmlns:p="http://schemas.openxmlformats.org/presentationml/2006/main">
  <p:tag name="MH" val="20170712092807"/>
  <p:tag name="MH_LIBRARY" val="GRAPHIC"/>
  <p:tag name="MH_TYPE" val="Other"/>
  <p:tag name="MH_ORDER" val="8"/>
</p:tagLst>
</file>

<file path=ppt/tags/tag59.xml><?xml version="1.0" encoding="utf-8"?>
<p:tagLst xmlns:p="http://schemas.openxmlformats.org/presentationml/2006/main">
  <p:tag name="MH" val="20170712092807"/>
  <p:tag name="MH_LIBRARY" val="GRAPHIC"/>
  <p:tag name="MH_TYPE" val="SubTitle"/>
  <p:tag name="MH_ORDER" val="2"/>
</p:tagLst>
</file>

<file path=ppt/tags/tag60.xml><?xml version="1.0" encoding="utf-8"?>
<p:tagLst xmlns:p="http://schemas.openxmlformats.org/presentationml/2006/main">
  <p:tag name="MH" val="20170712092807"/>
  <p:tag name="MH_LIBRARY" val="GRAPHIC"/>
  <p:tag name="MH_TYPE" val="SubTitle"/>
  <p:tag name="MH_ORDER" val="1"/>
</p:tagLst>
</file>

<file path=ppt/tags/tag61.xml><?xml version="1.0" encoding="utf-8"?>
<p:tagLst xmlns:p="http://schemas.openxmlformats.org/presentationml/2006/main">
  <p:tag name="MH_TYPE" val="#NeiR#"/>
  <p:tag name="MH_NUMBER" val="2"/>
  <p:tag name="MH_CATEGORY" val="#BingLLB#"/>
  <p:tag name="MH_LAYOUT" val="SubTitleText"/>
  <p:tag name="MH" val="20170712092807"/>
  <p:tag name="MH_LIBRARY" val="GRAPHIC"/>
</p:tagLst>
</file>

<file path=ppt/tags/tag62.xml><?xml version="1.0" encoding="utf-8"?>
<p:tagLst xmlns:p="http://schemas.openxmlformats.org/presentationml/2006/main">
  <p:tag name="MH" val="20170712092556"/>
  <p:tag name="MH_LIBRARY" val="GRAPHIC"/>
  <p:tag name="MH_TYPE" val="Other"/>
  <p:tag name="MH_ORDER" val="1"/>
</p:tagLst>
</file>

<file path=ppt/tags/tag63.xml><?xml version="1.0" encoding="utf-8"?>
<p:tagLst xmlns:p="http://schemas.openxmlformats.org/presentationml/2006/main">
  <p:tag name="MH" val="20170712092556"/>
  <p:tag name="MH_LIBRARY" val="GRAPHIC"/>
  <p:tag name="MH_TYPE" val="Other"/>
  <p:tag name="MH_ORDER" val="2"/>
</p:tagLst>
</file>

<file path=ppt/tags/tag64.xml><?xml version="1.0" encoding="utf-8"?>
<p:tagLst xmlns:p="http://schemas.openxmlformats.org/presentationml/2006/main">
  <p:tag name="MH" val="20170712092556"/>
  <p:tag name="MH_LIBRARY" val="GRAPHIC"/>
  <p:tag name="MH_TYPE" val="Other"/>
  <p:tag name="MH_ORDER" val="3"/>
</p:tagLst>
</file>

<file path=ppt/tags/tag65.xml><?xml version="1.0" encoding="utf-8"?>
<p:tagLst xmlns:p="http://schemas.openxmlformats.org/presentationml/2006/main">
  <p:tag name="MH" val="20170712092556"/>
  <p:tag name="MH_LIBRARY" val="GRAPHIC"/>
  <p:tag name="MH_TYPE" val="Other"/>
  <p:tag name="MH_ORDER" val="4"/>
</p:tagLst>
</file>

<file path=ppt/tags/tag66.xml><?xml version="1.0" encoding="utf-8"?>
<p:tagLst xmlns:p="http://schemas.openxmlformats.org/presentationml/2006/main">
  <p:tag name="MH" val="20170712092556"/>
  <p:tag name="MH_LIBRARY" val="GRAPHIC"/>
  <p:tag name="MH_TYPE" val="Other"/>
  <p:tag name="MH_ORDER" val="5"/>
</p:tagLst>
</file>

<file path=ppt/tags/tag67.xml><?xml version="1.0" encoding="utf-8"?>
<p:tagLst xmlns:p="http://schemas.openxmlformats.org/presentationml/2006/main">
  <p:tag name="MH" val="20170712092556"/>
  <p:tag name="MH_LIBRARY" val="GRAPHIC"/>
  <p:tag name="MH_TYPE" val="Other"/>
  <p:tag name="MH_ORDER" val="6"/>
</p:tagLst>
</file>

<file path=ppt/tags/tag68.xml><?xml version="1.0" encoding="utf-8"?>
<p:tagLst xmlns:p="http://schemas.openxmlformats.org/presentationml/2006/main">
  <p:tag name="MH" val="20170712092556"/>
  <p:tag name="MH_LIBRARY" val="GRAPHIC"/>
  <p:tag name="MH_TYPE" val="Other"/>
  <p:tag name="MH_ORDER" val="8"/>
</p:tagLst>
</file>

<file path=ppt/tags/tag69.xml><?xml version="1.0" encoding="utf-8"?>
<p:tagLst xmlns:p="http://schemas.openxmlformats.org/presentationml/2006/main">
  <p:tag name="MH" val="20170712092556"/>
  <p:tag name="MH_LIBRARY" val="GRAPHIC"/>
  <p:tag name="MH_TYPE" val="Other"/>
  <p:tag name="MH_ORDER" val="9"/>
</p:tagLst>
</file>

<file path=ppt/tags/tag70.xml><?xml version="1.0" encoding="utf-8"?>
<p:tagLst xmlns:p="http://schemas.openxmlformats.org/presentationml/2006/main">
  <p:tag name="MH" val="20170712092556"/>
  <p:tag name="MH_LIBRARY" val="GRAPHIC"/>
  <p:tag name="MH_TYPE" val="Other"/>
  <p:tag name="MH_ORDER" val="11"/>
</p:tagLst>
</file>

<file path=ppt/tags/tag71.xml><?xml version="1.0" encoding="utf-8"?>
<p:tagLst xmlns:p="http://schemas.openxmlformats.org/presentationml/2006/main">
  <p:tag name="MH" val="20170712092556"/>
  <p:tag name="MH_LIBRARY" val="GRAPHIC"/>
  <p:tag name="MH_TYPE" val="Other"/>
  <p:tag name="MH_ORDER" val="12"/>
</p:tagLst>
</file>

<file path=ppt/tags/tag72.xml><?xml version="1.0" encoding="utf-8"?>
<p:tagLst xmlns:p="http://schemas.openxmlformats.org/presentationml/2006/main">
  <p:tag name="MH" val="20170712092556"/>
  <p:tag name="MH_LIBRARY" val="GRAPHIC"/>
  <p:tag name="MH_TYPE" val="Other"/>
  <p:tag name="MH_ORDER" val="14"/>
</p:tagLst>
</file>

<file path=ppt/tags/tag73.xml><?xml version="1.0" encoding="utf-8"?>
<p:tagLst xmlns:p="http://schemas.openxmlformats.org/presentationml/2006/main">
  <p:tag name="MH" val="20170712092556"/>
  <p:tag name="MH_LIBRARY" val="GRAPHIC"/>
  <p:tag name="MH_TYPE" val="Other"/>
  <p:tag name="MH_ORDER" val="15"/>
</p:tagLst>
</file>

<file path=ppt/tags/tag74.xml><?xml version="1.0" encoding="utf-8"?>
<p:tagLst xmlns:p="http://schemas.openxmlformats.org/presentationml/2006/main">
  <p:tag name="MH" val="20170712092556"/>
  <p:tag name="MH_LIBRARY" val="GRAPHIC"/>
  <p:tag name="MH_TYPE" val="SubTitle"/>
  <p:tag name="MH_ORDER" val="4"/>
</p:tagLst>
</file>

<file path=ppt/tags/tag75.xml><?xml version="1.0" encoding="utf-8"?>
<p:tagLst xmlns:p="http://schemas.openxmlformats.org/presentationml/2006/main">
  <p:tag name="MH" val="20170712092556"/>
  <p:tag name="MH_LIBRARY" val="GRAPHIC"/>
  <p:tag name="MH_TYPE" val="Other"/>
  <p:tag name="MH_ORDER" val="17"/>
</p:tagLst>
</file>

<file path=ppt/tags/tag76.xml><?xml version="1.0" encoding="utf-8"?>
<p:tagLst xmlns:p="http://schemas.openxmlformats.org/presentationml/2006/main">
  <p:tag name="MH" val="20170712092556"/>
  <p:tag name="MH_LIBRARY" val="GRAPHIC"/>
  <p:tag name="MH_TYPE" val="Other"/>
  <p:tag name="MH_ORDER" val="18"/>
</p:tagLst>
</file>

<file path=ppt/tags/tag77.xml><?xml version="1.0" encoding="utf-8"?>
<p:tagLst xmlns:p="http://schemas.openxmlformats.org/presentationml/2006/main">
  <p:tag name="MH" val="20170712092556"/>
  <p:tag name="MH_LIBRARY" val="GRAPHIC"/>
  <p:tag name="MH_TYPE" val="Other"/>
  <p:tag name="MH_ORDER" val="19"/>
</p:tagLst>
</file>

<file path=ppt/tags/tag78.xml><?xml version="1.0" encoding="utf-8"?>
<p:tagLst xmlns:p="http://schemas.openxmlformats.org/presentationml/2006/main">
  <p:tag name="MH" val="20170712092556"/>
  <p:tag name="MH_LIBRARY" val="GRAPHIC"/>
  <p:tag name="MH_TYPE" val="Other"/>
  <p:tag name="MH_ORDER" val="20"/>
</p:tagLst>
</file>

<file path=ppt/tags/tag79.xml><?xml version="1.0" encoding="utf-8"?>
<p:tagLst xmlns:p="http://schemas.openxmlformats.org/presentationml/2006/main">
  <p:tag name="MH_TYPE" val="#NeiR#"/>
  <p:tag name="MH_NUMBER" val="4"/>
  <p:tag name="MH_CATEGORY" val="#BingLLB#"/>
  <p:tag name="MH_LAYOUT" val="SubTitleText"/>
  <p:tag name="MH" val="20170712092556"/>
  <p:tag name="MH_LIBRARY" val="GRAPHIC"/>
</p:tagLst>
</file>

<file path=ppt/tags/tag80.xml><?xml version="1.0" encoding="utf-8"?>
<p:tagLst xmlns:p="http://schemas.openxmlformats.org/presentationml/2006/main">
  <p:tag name="MH" val="20170712092732"/>
  <p:tag name="MH_LIBRARY" val="GRAPHIC"/>
  <p:tag name="MH_TYPE" val="Other"/>
  <p:tag name="MH_ORDER" val="1"/>
</p:tagLst>
</file>

<file path=ppt/tags/tag81.xml><?xml version="1.0" encoding="utf-8"?>
<p:tagLst xmlns:p="http://schemas.openxmlformats.org/presentationml/2006/main">
  <p:tag name="MH" val="20170712092732"/>
  <p:tag name="MH_LIBRARY" val="GRAPHIC"/>
  <p:tag name="MH_TYPE" val="Other"/>
  <p:tag name="MH_ORDER" val="2"/>
</p:tagLst>
</file>

<file path=ppt/tags/tag82.xml><?xml version="1.0" encoding="utf-8"?>
<p:tagLst xmlns:p="http://schemas.openxmlformats.org/presentationml/2006/main">
  <p:tag name="MH" val="20170712092732"/>
  <p:tag name="MH_LIBRARY" val="GRAPHIC"/>
  <p:tag name="MH_TYPE" val="Other"/>
  <p:tag name="MH_ORDER" val="3"/>
</p:tagLst>
</file>

<file path=ppt/tags/tag83.xml><?xml version="1.0" encoding="utf-8"?>
<p:tagLst xmlns:p="http://schemas.openxmlformats.org/presentationml/2006/main">
  <p:tag name="MH" val="20170712092732"/>
  <p:tag name="MH_LIBRARY" val="GRAPHIC"/>
  <p:tag name="MH_TYPE" val="Other"/>
  <p:tag name="MH_ORDER" val="4"/>
</p:tagLst>
</file>

<file path=ppt/tags/tag84.xml><?xml version="1.0" encoding="utf-8"?>
<p:tagLst xmlns:p="http://schemas.openxmlformats.org/presentationml/2006/main">
  <p:tag name="MH" val="20170712092732"/>
  <p:tag name="MH_LIBRARY" val="GRAPHIC"/>
  <p:tag name="MH_TYPE" val="SubTitle"/>
  <p:tag name="MH_ORDER" val="1"/>
</p:tagLst>
</file>

<file path=ppt/tags/tag85.xml><?xml version="1.0" encoding="utf-8"?>
<p:tagLst xmlns:p="http://schemas.openxmlformats.org/presentationml/2006/main">
  <p:tag name="MH" val="20170712092732"/>
  <p:tag name="MH_LIBRARY" val="GRAPHIC"/>
  <p:tag name="MH_TYPE" val="Text"/>
  <p:tag name="MH_ORDER" val="1"/>
</p:tagLst>
</file>

<file path=ppt/tags/tag86.xml><?xml version="1.0" encoding="utf-8"?>
<p:tagLst xmlns:p="http://schemas.openxmlformats.org/presentationml/2006/main">
  <p:tag name="MH" val="20170712092732"/>
  <p:tag name="MH_LIBRARY" val="GRAPHIC"/>
  <p:tag name="MH_TYPE" val="Other"/>
  <p:tag name="MH_ORDER" val="6"/>
</p:tagLst>
</file>

<file path=ppt/tags/tag87.xml><?xml version="1.0" encoding="utf-8"?>
<p:tagLst xmlns:p="http://schemas.openxmlformats.org/presentationml/2006/main">
  <p:tag name="MH" val="20170712092732"/>
  <p:tag name="MH_LIBRARY" val="GRAPHIC"/>
  <p:tag name="MH_TYPE" val="Other"/>
  <p:tag name="MH_ORDER" val="7"/>
</p:tagLst>
</file>

<file path=ppt/tags/tag88.xml><?xml version="1.0" encoding="utf-8"?>
<p:tagLst xmlns:p="http://schemas.openxmlformats.org/presentationml/2006/main">
  <p:tag name="MH" val="20170712092732"/>
  <p:tag name="MH_LIBRARY" val="GRAPHIC"/>
  <p:tag name="MH_TYPE" val="SubTitle"/>
  <p:tag name="MH_ORDER" val="2"/>
</p:tagLst>
</file>

<file path=ppt/tags/tag89.xml><?xml version="1.0" encoding="utf-8"?>
<p:tagLst xmlns:p="http://schemas.openxmlformats.org/presentationml/2006/main">
  <p:tag name="MH" val="20170712092732"/>
  <p:tag name="MH_LIBRARY" val="GRAPHIC"/>
  <p:tag name="MH_TYPE" val="Text"/>
  <p:tag name="MH_ORDER" val="2"/>
</p:tagLst>
</file>

<file path=ppt/tags/tag90.xml><?xml version="1.0" encoding="utf-8"?>
<p:tagLst xmlns:p="http://schemas.openxmlformats.org/presentationml/2006/main">
  <p:tag name="MH" val="20170712092732"/>
  <p:tag name="MH_LIBRARY" val="GRAPHIC"/>
  <p:tag name="MH_TYPE" val="Other"/>
  <p:tag name="MH_ORDER" val="9"/>
</p:tagLst>
</file>

<file path=ppt/tags/tag91.xml><?xml version="1.0" encoding="utf-8"?>
<p:tagLst xmlns:p="http://schemas.openxmlformats.org/presentationml/2006/main">
  <p:tag name="MH" val="20170712092732"/>
  <p:tag name="MH_LIBRARY" val="GRAPHIC"/>
  <p:tag name="MH_TYPE" val="Other"/>
  <p:tag name="MH_ORDER" val="10"/>
</p:tagLst>
</file>

<file path=ppt/tags/tag92.xml><?xml version="1.0" encoding="utf-8"?>
<p:tagLst xmlns:p="http://schemas.openxmlformats.org/presentationml/2006/main">
  <p:tag name="MH" val="20170712092732"/>
  <p:tag name="MH_LIBRARY" val="GRAPHIC"/>
  <p:tag name="MH_TYPE" val="SubTitle"/>
  <p:tag name="MH_ORDER" val="3"/>
</p:tagLst>
</file>

<file path=ppt/tags/tag93.xml><?xml version="1.0" encoding="utf-8"?>
<p:tagLst xmlns:p="http://schemas.openxmlformats.org/presentationml/2006/main">
  <p:tag name="MH" val="20170712092732"/>
  <p:tag name="MH_LIBRARY" val="GRAPHIC"/>
  <p:tag name="MH_TYPE" val="Text"/>
  <p:tag name="MH_ORDER" val="3"/>
</p:tagLst>
</file>

<file path=ppt/tags/tag94.xml><?xml version="1.0" encoding="utf-8"?>
<p:tagLst xmlns:p="http://schemas.openxmlformats.org/presentationml/2006/main">
  <p:tag name="MH" val="20170712092732"/>
  <p:tag name="MH_LIBRARY" val="GRAPHIC"/>
  <p:tag name="MH_TYPE" val="Other"/>
  <p:tag name="MH_ORDER" val="12"/>
</p:tagLst>
</file>

<file path=ppt/tags/tag95.xml><?xml version="1.0" encoding="utf-8"?>
<p:tagLst xmlns:p="http://schemas.openxmlformats.org/presentationml/2006/main">
  <p:tag name="MH" val="20170712092732"/>
  <p:tag name="MH_LIBRARY" val="GRAPHIC"/>
  <p:tag name="MH_TYPE" val="Other"/>
  <p:tag name="MH_ORDER" val="13"/>
</p:tagLst>
</file>

<file path=ppt/tags/tag96.xml><?xml version="1.0" encoding="utf-8"?>
<p:tagLst xmlns:p="http://schemas.openxmlformats.org/presentationml/2006/main">
  <p:tag name="MH" val="20170712092732"/>
  <p:tag name="MH_LIBRARY" val="GRAPHIC"/>
  <p:tag name="MH_TYPE" val="SubTitle"/>
  <p:tag name="MH_ORDER" val="4"/>
</p:tagLst>
</file>

<file path=ppt/tags/tag97.xml><?xml version="1.0" encoding="utf-8"?>
<p:tagLst xmlns:p="http://schemas.openxmlformats.org/presentationml/2006/main">
  <p:tag name="MH" val="20170712092732"/>
  <p:tag name="MH_LIBRARY" val="GRAPHIC"/>
  <p:tag name="MH_TYPE" val="Text"/>
  <p:tag name="MH_ORDER" val="4"/>
</p:tagLst>
</file>

<file path=ppt/tags/tag98.xml><?xml version="1.0" encoding="utf-8"?>
<p:tagLst xmlns:p="http://schemas.openxmlformats.org/presentationml/2006/main">
  <p:tag name="MH" val="20170712092732"/>
  <p:tag name="MH_LIBRARY" val="GRAPHIC"/>
  <p:tag name="MH_TYPE" val="Other"/>
  <p:tag name="MH_ORDER" val="15"/>
</p:tagLst>
</file>

<file path=ppt/tags/tag99.xml><?xml version="1.0" encoding="utf-8"?>
<p:tagLst xmlns:p="http://schemas.openxmlformats.org/presentationml/2006/main">
  <p:tag name="MH" val="20170712092732"/>
  <p:tag name="MH_LIBRARY" val="GRAPHIC"/>
  <p:tag name="MH_TYPE" val="Other"/>
  <p:tag name="MH_ORDER" val="16"/>
</p:tagLst>
</file>

<file path=ppt/tags/tag100.xml><?xml version="1.0" encoding="utf-8"?>
<p:tagLst xmlns:p="http://schemas.openxmlformats.org/presentationml/2006/main">
  <p:tag name="MH_TYPE" val="#NeiR#"/>
  <p:tag name="MH_NUMBER" val="4"/>
  <p:tag name="MH_CATEGORY" val="#ShuJTB#"/>
  <p:tag name="MH_LAYOUT" val="SubTitleText"/>
  <p:tag name="MH" val="20170712092732"/>
  <p:tag name="MH_LIBRARY" val="GRAPHIC"/>
</p:tagLst>
</file>

<file path=ppt/tags/tag101.xml><?xml version="1.0" encoding="utf-8"?>
<p:tagLst xmlns:p="http://schemas.openxmlformats.org/presentationml/2006/main">
  <p:tag name="MH" val="20170712092655"/>
  <p:tag name="MH_LIBRARY" val="GRAPHIC"/>
  <p:tag name="MH_TYPE" val="Other"/>
  <p:tag name="MH_ORDER" val="1"/>
</p:tagLst>
</file>

<file path=ppt/tags/tag102.xml><?xml version="1.0" encoding="utf-8"?>
<p:tagLst xmlns:p="http://schemas.openxmlformats.org/presentationml/2006/main">
  <p:tag name="MH" val="20170712092655"/>
  <p:tag name="MH_LIBRARY" val="GRAPHIC"/>
  <p:tag name="MH_TYPE" val="Other"/>
  <p:tag name="MH_ORDER" val="2"/>
</p:tagLst>
</file>

<file path=ppt/tags/tag103.xml><?xml version="1.0" encoding="utf-8"?>
<p:tagLst xmlns:p="http://schemas.openxmlformats.org/presentationml/2006/main">
  <p:tag name="MH" val="20170712092655"/>
  <p:tag name="MH_LIBRARY" val="GRAPHIC"/>
  <p:tag name="MH_TYPE" val="Other"/>
  <p:tag name="MH_ORDER" val="3"/>
</p:tagLst>
</file>

<file path=ppt/tags/tag104.xml><?xml version="1.0" encoding="utf-8"?>
<p:tagLst xmlns:p="http://schemas.openxmlformats.org/presentationml/2006/main">
  <p:tag name="MH" val="20170712092655"/>
  <p:tag name="MH_LIBRARY" val="GRAPHIC"/>
  <p:tag name="MH_TYPE" val="Other"/>
  <p:tag name="MH_ORDER" val="4"/>
</p:tagLst>
</file>

<file path=ppt/tags/tag105.xml><?xml version="1.0" encoding="utf-8"?>
<p:tagLst xmlns:p="http://schemas.openxmlformats.org/presentationml/2006/main">
  <p:tag name="MH" val="20170712092655"/>
  <p:tag name="MH_LIBRARY" val="GRAPHIC"/>
  <p:tag name="MH_TYPE" val="SubTitle"/>
  <p:tag name="MH_ORDER" val="1"/>
</p:tagLst>
</file>

<file path=ppt/tags/tag106.xml><?xml version="1.0" encoding="utf-8"?>
<p:tagLst xmlns:p="http://schemas.openxmlformats.org/presentationml/2006/main">
  <p:tag name="MH" val="20170712092655"/>
  <p:tag name="MH_LIBRARY" val="GRAPHIC"/>
  <p:tag name="MH_TYPE" val="SubTitle"/>
  <p:tag name="MH_ORDER" val="2"/>
</p:tagLst>
</file>

<file path=ppt/tags/tag107.xml><?xml version="1.0" encoding="utf-8"?>
<p:tagLst xmlns:p="http://schemas.openxmlformats.org/presentationml/2006/main">
  <p:tag name="MH" val="20170712092655"/>
  <p:tag name="MH_LIBRARY" val="GRAPHIC"/>
  <p:tag name="MH_TYPE" val="SubTitle"/>
  <p:tag name="MH_ORDER" val="3"/>
</p:tagLst>
</file>

<file path=ppt/tags/tag108.xml><?xml version="1.0" encoding="utf-8"?>
<p:tagLst xmlns:p="http://schemas.openxmlformats.org/presentationml/2006/main">
  <p:tag name="MH" val="20170712092655"/>
  <p:tag name="MH_LIBRARY" val="GRAPHIC"/>
  <p:tag name="MH_TYPE" val="SubTitle"/>
  <p:tag name="MH_ORDER" val="4"/>
</p:tagLst>
</file>

<file path=ppt/tags/tag109.xml><?xml version="1.0" encoding="utf-8"?>
<p:tagLst xmlns:p="http://schemas.openxmlformats.org/presentationml/2006/main">
  <p:tag name="MH" val="20170712092655"/>
  <p:tag name="MH_LIBRARY" val="GRAPHIC"/>
  <p:tag name="MH_TYPE" val="SubTitle"/>
  <p:tag name="MH_ORDER" val="5"/>
</p:tagLst>
</file>

<file path=ppt/tags/tag110.xml><?xml version="1.0" encoding="utf-8"?>
<p:tagLst xmlns:p="http://schemas.openxmlformats.org/presentationml/2006/main">
  <p:tag name="MH" val="20170712092655"/>
  <p:tag name="MH_LIBRARY" val="GRAPHIC"/>
  <p:tag name="MH_TYPE" val="Other"/>
  <p:tag name="MH_ORDER" val="5"/>
</p:tagLst>
</file>

<file path=ppt/tags/tag111.xml><?xml version="1.0" encoding="utf-8"?>
<p:tagLst xmlns:p="http://schemas.openxmlformats.org/presentationml/2006/main">
  <p:tag name="MH" val="20170712092655"/>
  <p:tag name="MH_LIBRARY" val="GRAPHIC"/>
  <p:tag name="MH_TYPE" val="Other"/>
  <p:tag name="MH_ORDER" val="6"/>
</p:tagLst>
</file>

<file path=ppt/tags/tag112.xml><?xml version="1.0" encoding="utf-8"?>
<p:tagLst xmlns:p="http://schemas.openxmlformats.org/presentationml/2006/main">
  <p:tag name="MH" val="20170712092655"/>
  <p:tag name="MH_LIBRARY" val="GRAPHIC"/>
  <p:tag name="MH_TYPE" val="Other"/>
  <p:tag name="MH_ORDER" val="7"/>
</p:tagLst>
</file>

<file path=ppt/tags/tag113.xml><?xml version="1.0" encoding="utf-8"?>
<p:tagLst xmlns:p="http://schemas.openxmlformats.org/presentationml/2006/main">
  <p:tag name="MH" val="20170712092655"/>
  <p:tag name="MH_LIBRARY" val="GRAPHIC"/>
  <p:tag name="MH_TYPE" val="Other"/>
  <p:tag name="MH_ORDER" val="8"/>
</p:tagLst>
</file>

<file path=ppt/tags/tag114.xml><?xml version="1.0" encoding="utf-8"?>
<p:tagLst xmlns:p="http://schemas.openxmlformats.org/presentationml/2006/main">
  <p:tag name="MH" val="20170712092655"/>
  <p:tag name="MH_LIBRARY" val="GRAPHIC"/>
  <p:tag name="MH_TYPE" val="Other"/>
  <p:tag name="MH_ORDER" val="9"/>
</p:tagLst>
</file>

<file path=ppt/tags/tag115.xml><?xml version="1.0" encoding="utf-8"?>
<p:tagLst xmlns:p="http://schemas.openxmlformats.org/presentationml/2006/main">
  <p:tag name="MH_TYPE" val="#NeiR#"/>
  <p:tag name="MH_NUMBER" val="5"/>
  <p:tag name="MH_CATEGORY" val="#LiuChBZh#"/>
  <p:tag name="MH_LAYOUT" val="SubTitle"/>
  <p:tag name="MH" val="20170712092655"/>
  <p:tag name="MH_LIBRARY" val="GRAPHIC"/>
</p:tagLst>
</file>

<file path=ppt/tags/tag116.xml><?xml version="1.0" encoding="utf-8"?>
<p:tagLst xmlns:p="http://schemas.openxmlformats.org/presentationml/2006/main">
  <p:tag name="MH" val="20170712092516"/>
  <p:tag name="MH_LIBRARY" val="GRAPHIC"/>
  <p:tag name="MH_TYPE" val="Other"/>
  <p:tag name="MH_ORDER" val="1"/>
</p:tagLst>
</file>

<file path=ppt/tags/tag117.xml><?xml version="1.0" encoding="utf-8"?>
<p:tagLst xmlns:p="http://schemas.openxmlformats.org/presentationml/2006/main">
  <p:tag name="MH" val="20170712092516"/>
  <p:tag name="MH_LIBRARY" val="GRAPHIC"/>
  <p:tag name="MH_TYPE" val="Other"/>
  <p:tag name="MH_ORDER" val="2"/>
</p:tagLst>
</file>

<file path=ppt/tags/tag118.xml><?xml version="1.0" encoding="utf-8"?>
<p:tagLst xmlns:p="http://schemas.openxmlformats.org/presentationml/2006/main">
  <p:tag name="MH" val="20170712092516"/>
  <p:tag name="MH_LIBRARY" val="GRAPHIC"/>
  <p:tag name="MH_TYPE" val="Other"/>
  <p:tag name="MH_ORDER" val="3"/>
</p:tagLst>
</file>

<file path=ppt/tags/tag119.xml><?xml version="1.0" encoding="utf-8"?>
<p:tagLst xmlns:p="http://schemas.openxmlformats.org/presentationml/2006/main">
  <p:tag name="MH" val="20170712092516"/>
  <p:tag name="MH_LIBRARY" val="GRAPHIC"/>
  <p:tag name="MH_TYPE" val="Other"/>
  <p:tag name="MH_ORDER" val="4"/>
</p:tagLst>
</file>

<file path=ppt/tags/tag120.xml><?xml version="1.0" encoding="utf-8"?>
<p:tagLst xmlns:p="http://schemas.openxmlformats.org/presentationml/2006/main">
  <p:tag name="MH" val="20170712092516"/>
  <p:tag name="MH_LIBRARY" val="GRAPHIC"/>
  <p:tag name="MH_TYPE" val="Other"/>
  <p:tag name="MH_ORDER" val="5"/>
</p:tagLst>
</file>

<file path=ppt/tags/tag121.xml><?xml version="1.0" encoding="utf-8"?>
<p:tagLst xmlns:p="http://schemas.openxmlformats.org/presentationml/2006/main">
  <p:tag name="MH" val="20170712092516"/>
  <p:tag name="MH_LIBRARY" val="GRAPHIC"/>
  <p:tag name="MH_TYPE" val="Other"/>
  <p:tag name="MH_ORDER" val="6"/>
</p:tagLst>
</file>

<file path=ppt/tags/tag122.xml><?xml version="1.0" encoding="utf-8"?>
<p:tagLst xmlns:p="http://schemas.openxmlformats.org/presentationml/2006/main">
  <p:tag name="MH" val="20170712092516"/>
  <p:tag name="MH_LIBRARY" val="GRAPHIC"/>
  <p:tag name="MH_TYPE" val="Other"/>
  <p:tag name="MH_ORDER" val="7"/>
</p:tagLst>
</file>

<file path=ppt/tags/tag123.xml><?xml version="1.0" encoding="utf-8"?>
<p:tagLst xmlns:p="http://schemas.openxmlformats.org/presentationml/2006/main">
  <p:tag name="MH" val="20170712092516"/>
  <p:tag name="MH_LIBRARY" val="GRAPHIC"/>
  <p:tag name="MH_TYPE" val="Other"/>
  <p:tag name="MH_ORDER" val="8"/>
</p:tagLst>
</file>

<file path=ppt/tags/tag124.xml><?xml version="1.0" encoding="utf-8"?>
<p:tagLst xmlns:p="http://schemas.openxmlformats.org/presentationml/2006/main">
  <p:tag name="MH" val="20170712092516"/>
  <p:tag name="MH_LIBRARY" val="GRAPHIC"/>
  <p:tag name="MH_TYPE" val="Other"/>
  <p:tag name="MH_ORDER" val="9"/>
</p:tagLst>
</file>

<file path=ppt/tags/tag125.xml><?xml version="1.0" encoding="utf-8"?>
<p:tagLst xmlns:p="http://schemas.openxmlformats.org/presentationml/2006/main">
  <p:tag name="MH" val="20170712092516"/>
  <p:tag name="MH_LIBRARY" val="GRAPHIC"/>
  <p:tag name="MH_TYPE" val="Other"/>
  <p:tag name="MH_ORDER" val="10"/>
</p:tagLst>
</file>

<file path=ppt/tags/tag126.xml><?xml version="1.0" encoding="utf-8"?>
<p:tagLst xmlns:p="http://schemas.openxmlformats.org/presentationml/2006/main">
  <p:tag name="MH" val="20170712092516"/>
  <p:tag name="MH_LIBRARY" val="GRAPHIC"/>
  <p:tag name="MH_TYPE" val="Other"/>
  <p:tag name="MH_ORDER" val="11"/>
</p:tagLst>
</file>

<file path=ppt/tags/tag127.xml><?xml version="1.0" encoding="utf-8"?>
<p:tagLst xmlns:p="http://schemas.openxmlformats.org/presentationml/2006/main">
  <p:tag name="MH" val="20170712092516"/>
  <p:tag name="MH_LIBRARY" val="GRAPHIC"/>
  <p:tag name="MH_TYPE" val="Other"/>
  <p:tag name="MH_ORDER" val="12"/>
</p:tagLst>
</file>

<file path=ppt/tags/tag128.xml><?xml version="1.0" encoding="utf-8"?>
<p:tagLst xmlns:p="http://schemas.openxmlformats.org/presentationml/2006/main">
  <p:tag name="MH" val="20170712092516"/>
  <p:tag name="MH_LIBRARY" val="GRAPHIC"/>
  <p:tag name="MH_TYPE" val="Other"/>
  <p:tag name="MH_ORDER" val="13"/>
</p:tagLst>
</file>

<file path=ppt/tags/tag129.xml><?xml version="1.0" encoding="utf-8"?>
<p:tagLst xmlns:p="http://schemas.openxmlformats.org/presentationml/2006/main">
  <p:tag name="MH" val="20170712092516"/>
  <p:tag name="MH_LIBRARY" val="GRAPHIC"/>
  <p:tag name="MH_TYPE" val="Other"/>
  <p:tag name="MH_ORDER" val="14"/>
</p:tagLst>
</file>

<file path=ppt/tags/tag130.xml><?xml version="1.0" encoding="utf-8"?>
<p:tagLst xmlns:p="http://schemas.openxmlformats.org/presentationml/2006/main">
  <p:tag name="MH" val="20170712092516"/>
  <p:tag name="MH_LIBRARY" val="GRAPHIC"/>
  <p:tag name="MH_TYPE" val="Other"/>
  <p:tag name="MH_ORDER" val="15"/>
</p:tagLst>
</file>

<file path=ppt/tags/tag131.xml><?xml version="1.0" encoding="utf-8"?>
<p:tagLst xmlns:p="http://schemas.openxmlformats.org/presentationml/2006/main">
  <p:tag name="MH" val="20170712092516"/>
  <p:tag name="MH_LIBRARY" val="GRAPHIC"/>
  <p:tag name="MH_TYPE" val="Other"/>
  <p:tag name="MH_ORDER" val="16"/>
</p:tagLst>
</file>

<file path=ppt/tags/tag132.xml><?xml version="1.0" encoding="utf-8"?>
<p:tagLst xmlns:p="http://schemas.openxmlformats.org/presentationml/2006/main">
  <p:tag name="MH" val="20170712092516"/>
  <p:tag name="MH_LIBRARY" val="GRAPHIC"/>
  <p:tag name="MH_TYPE" val="Other"/>
  <p:tag name="MH_ORDER" val="17"/>
</p:tagLst>
</file>

<file path=ppt/tags/tag133.xml><?xml version="1.0" encoding="utf-8"?>
<p:tagLst xmlns:p="http://schemas.openxmlformats.org/presentationml/2006/main">
  <p:tag name="MH" val="20170712092516"/>
  <p:tag name="MH_LIBRARY" val="GRAPHIC"/>
  <p:tag name="MH_TYPE" val="Other"/>
  <p:tag name="MH_ORDER" val="18"/>
</p:tagLst>
</file>

<file path=ppt/tags/tag134.xml><?xml version="1.0" encoding="utf-8"?>
<p:tagLst xmlns:p="http://schemas.openxmlformats.org/presentationml/2006/main">
  <p:tag name="MH" val="20170712092516"/>
  <p:tag name="MH_LIBRARY" val="GRAPHIC"/>
  <p:tag name="MH_TYPE" val="Other"/>
  <p:tag name="MH_ORDER" val="19"/>
</p:tagLst>
</file>

<file path=ppt/tags/tag135.xml><?xml version="1.0" encoding="utf-8"?>
<p:tagLst xmlns:p="http://schemas.openxmlformats.org/presentationml/2006/main">
  <p:tag name="MH" val="20170712092516"/>
  <p:tag name="MH_LIBRARY" val="GRAPHIC"/>
  <p:tag name="MH_TYPE" val="Other"/>
  <p:tag name="MH_ORDER" val="20"/>
</p:tagLst>
</file>

<file path=ppt/tags/tag136.xml><?xml version="1.0" encoding="utf-8"?>
<p:tagLst xmlns:p="http://schemas.openxmlformats.org/presentationml/2006/main">
  <p:tag name="MH" val="20170712092516"/>
  <p:tag name="MH_LIBRARY" val="GRAPHIC"/>
  <p:tag name="MH_TYPE" val="Other"/>
  <p:tag name="MH_ORDER" val="21"/>
</p:tagLst>
</file>

<file path=ppt/tags/tag137.xml><?xml version="1.0" encoding="utf-8"?>
<p:tagLst xmlns:p="http://schemas.openxmlformats.org/presentationml/2006/main">
  <p:tag name="MH_TYPE" val="#NeiR#"/>
  <p:tag name="MH_NUMBER" val="6"/>
  <p:tag name="MH_CATEGORY" val="#BingLLB#"/>
  <p:tag name="MH_LAYOUT" val="SubTitle"/>
  <p:tag name="MH" val="20170712092516"/>
  <p:tag name="MH_LIBRARY" val="GRAPHIC"/>
</p:tagLst>
</file>

<file path=ppt/tags/tag138.xml><?xml version="1.0" encoding="utf-8"?>
<p:tagLst xmlns:p="http://schemas.openxmlformats.org/presentationml/2006/main">
  <p:tag name="MH" val="20170712092719"/>
  <p:tag name="MH_LIBRARY" val="GRAPHIC"/>
  <p:tag name="MH_TYPE" val="Other"/>
  <p:tag name="MH_ORDER" val="1"/>
</p:tagLst>
</file>

<file path=ppt/tags/tag139.xml><?xml version="1.0" encoding="utf-8"?>
<p:tagLst xmlns:p="http://schemas.openxmlformats.org/presentationml/2006/main">
  <p:tag name="MH" val="20170712092719"/>
  <p:tag name="MH_LIBRARY" val="GRAPHIC"/>
  <p:tag name="MH_TYPE" val="Other"/>
  <p:tag name="MH_ORDER" val="2"/>
</p:tagLst>
</file>

<file path=ppt/tags/tag140.xml><?xml version="1.0" encoding="utf-8"?>
<p:tagLst xmlns:p="http://schemas.openxmlformats.org/presentationml/2006/main">
  <p:tag name="MH" val="20170712092719"/>
  <p:tag name="MH_LIBRARY" val="GRAPHIC"/>
  <p:tag name="MH_TYPE" val="Other"/>
  <p:tag name="MH_ORDER" val="3"/>
</p:tagLst>
</file>

<file path=ppt/tags/tag141.xml><?xml version="1.0" encoding="utf-8"?>
<p:tagLst xmlns:p="http://schemas.openxmlformats.org/presentationml/2006/main">
  <p:tag name="MH_TYPE" val="#NeiR#"/>
  <p:tag name="MH_NUMBER" val="3"/>
  <p:tag name="MH_CATEGORY" val="#BingLLB#"/>
  <p:tag name="MH_LAYOUT" val="SubTitle"/>
  <p:tag name="MH" val="20170712092719"/>
  <p:tag name="MH_LIBRARY" val="GRAPHIC"/>
</p:tagLst>
</file>

<file path=ppt/tags/tag142.xml><?xml version="1.0" encoding="utf-8"?>
<p:tagLst xmlns:p="http://schemas.openxmlformats.org/presentationml/2006/main">
  <p:tag name="MH" val="20170712092826"/>
  <p:tag name="MH_LIBRARY" val="GRAPHIC"/>
  <p:tag name="MH_TYPE" val="SubTitle"/>
  <p:tag name="MH_ORDER" val="1"/>
</p:tagLst>
</file>

<file path=ppt/tags/tag143.xml><?xml version="1.0" encoding="utf-8"?>
<p:tagLst xmlns:p="http://schemas.openxmlformats.org/presentationml/2006/main">
  <p:tag name="MH" val="20170712092826"/>
  <p:tag name="MH_LIBRARY" val="GRAPHIC"/>
  <p:tag name="MH_TYPE" val="SubTitle"/>
  <p:tag name="MH_ORDER" val="2"/>
</p:tagLst>
</file>

<file path=ppt/tags/tag144.xml><?xml version="1.0" encoding="utf-8"?>
<p:tagLst xmlns:p="http://schemas.openxmlformats.org/presentationml/2006/main">
  <p:tag name="MH" val="20170712092826"/>
  <p:tag name="MH_LIBRARY" val="GRAPHIC"/>
  <p:tag name="MH_TYPE" val="SubTitle"/>
  <p:tag name="MH_ORDER" val="3"/>
</p:tagLst>
</file>

<file path=ppt/tags/tag145.xml><?xml version="1.0" encoding="utf-8"?>
<p:tagLst xmlns:p="http://schemas.openxmlformats.org/presentationml/2006/main">
  <p:tag name="MH" val="20170712092826"/>
  <p:tag name="MH_LIBRARY" val="GRAPHIC"/>
  <p:tag name="MH_TYPE" val="SubTitle"/>
  <p:tag name="MH_ORDER" val="4"/>
</p:tagLst>
</file>

<file path=ppt/tags/tag146.xml><?xml version="1.0" encoding="utf-8"?>
<p:tagLst xmlns:p="http://schemas.openxmlformats.org/presentationml/2006/main">
  <p:tag name="MH_TYPE" val="#NeiR#"/>
  <p:tag name="MH_NUMBER" val="4"/>
  <p:tag name="MH_CATEGORY" val="#TuWHP#"/>
  <p:tag name="MH_LAYOUT" val="SubTitleTextDesc"/>
  <p:tag name="MH" val="20170712092826"/>
  <p:tag name="MH_LIBRARY" val="GRAPHIC"/>
</p:tagLst>
</file>

<file path=ppt/tags/tag147.xml><?xml version="1.0" encoding="utf-8"?>
<p:tagLst xmlns:p="http://schemas.openxmlformats.org/presentationml/2006/main">
  <p:tag name="MH" val="20170712092830"/>
  <p:tag name="MH_LIBRARY" val="GRAPHIC"/>
  <p:tag name="MH_TYPE" val="Other"/>
  <p:tag name="MH_ORDER" val="1"/>
</p:tagLst>
</file>

<file path=ppt/tags/tag148.xml><?xml version="1.0" encoding="utf-8"?>
<p:tagLst xmlns:p="http://schemas.openxmlformats.org/presentationml/2006/main">
  <p:tag name="MH" val="20170712092830"/>
  <p:tag name="MH_LIBRARY" val="GRAPHIC"/>
  <p:tag name="MH_TYPE" val="Other"/>
  <p:tag name="MH_ORDER" val="2"/>
</p:tagLst>
</file>

<file path=ppt/tags/tag149.xml><?xml version="1.0" encoding="utf-8"?>
<p:tagLst xmlns:p="http://schemas.openxmlformats.org/presentationml/2006/main">
  <p:tag name="MH_TYPE" val="#NeiR#"/>
  <p:tag name="MH_NUMBER" val="3"/>
  <p:tag name="MH_CATEGORY" val="#TuWHP#"/>
  <p:tag name="MH_LAYOUT" val="SubTitleText"/>
  <p:tag name="MH" val="20170712092830"/>
  <p:tag name="MH_LIBRARY" val="GRAPHIC"/>
</p:tagLst>
</file>

<file path=ppt/tags/tag150.xml><?xml version="1.0" encoding="utf-8"?>
<p:tagLst xmlns:p="http://schemas.openxmlformats.org/presentationml/2006/main">
  <p:tag name="MH" val="20170712092601"/>
  <p:tag name="MH_LIBRARY" val="GRAPHIC"/>
  <p:tag name="MH_TYPE" val="Other"/>
  <p:tag name="MH_ORDER" val="1"/>
</p:tagLst>
</file>

<file path=ppt/tags/tag151.xml><?xml version="1.0" encoding="utf-8"?>
<p:tagLst xmlns:p="http://schemas.openxmlformats.org/presentationml/2006/main">
  <p:tag name="MH" val="20170712092601"/>
  <p:tag name="MH_LIBRARY" val="GRAPHIC"/>
  <p:tag name="MH_TYPE" val="Other"/>
  <p:tag name="MH_ORDER" val="2"/>
</p:tagLst>
</file>

<file path=ppt/tags/tag152.xml><?xml version="1.0" encoding="utf-8"?>
<p:tagLst xmlns:p="http://schemas.openxmlformats.org/presentationml/2006/main">
  <p:tag name="MH" val="20170712092601"/>
  <p:tag name="MH_LIBRARY" val="GRAPHIC"/>
  <p:tag name="MH_TYPE" val="Other"/>
  <p:tag name="MH_ORDER" val="3"/>
</p:tagLst>
</file>

<file path=ppt/tags/tag153.xml><?xml version="1.0" encoding="utf-8"?>
<p:tagLst xmlns:p="http://schemas.openxmlformats.org/presentationml/2006/main">
  <p:tag name="MH" val="20170712092601"/>
  <p:tag name="MH_LIBRARY" val="GRAPHIC"/>
  <p:tag name="MH_TYPE" val="Other"/>
  <p:tag name="MH_ORDER" val="4"/>
</p:tagLst>
</file>

<file path=ppt/tags/tag154.xml><?xml version="1.0" encoding="utf-8"?>
<p:tagLst xmlns:p="http://schemas.openxmlformats.org/presentationml/2006/main">
  <p:tag name="MH" val="20170712092601"/>
  <p:tag name="MH_LIBRARY" val="GRAPHIC"/>
  <p:tag name="MH_TYPE" val="Other"/>
  <p:tag name="MH_ORDER" val="5"/>
</p:tagLst>
</file>

<file path=ppt/tags/tag155.xml><?xml version="1.0" encoding="utf-8"?>
<p:tagLst xmlns:p="http://schemas.openxmlformats.org/presentationml/2006/main">
  <p:tag name="MH" val="20170712092601"/>
  <p:tag name="MH_LIBRARY" val="GRAPHIC"/>
  <p:tag name="MH_TYPE" val="Other"/>
  <p:tag name="MH_ORDER" val="6"/>
</p:tagLst>
</file>

<file path=ppt/tags/tag156.xml><?xml version="1.0" encoding="utf-8"?>
<p:tagLst xmlns:p="http://schemas.openxmlformats.org/presentationml/2006/main">
  <p:tag name="MH" val="20170712092601"/>
  <p:tag name="MH_LIBRARY" val="GRAPHIC"/>
  <p:tag name="MH_TYPE" val="Other"/>
  <p:tag name="MH_ORDER" val="7"/>
</p:tagLst>
</file>

<file path=ppt/tags/tag157.xml><?xml version="1.0" encoding="utf-8"?>
<p:tagLst xmlns:p="http://schemas.openxmlformats.org/presentationml/2006/main">
  <p:tag name="MH" val="20170712092601"/>
  <p:tag name="MH_LIBRARY" val="GRAPHIC"/>
  <p:tag name="MH_TYPE" val="Other"/>
  <p:tag name="MH_ORDER" val="8"/>
</p:tagLst>
</file>

<file path=ppt/tags/tag158.xml><?xml version="1.0" encoding="utf-8"?>
<p:tagLst xmlns:p="http://schemas.openxmlformats.org/presentationml/2006/main">
  <p:tag name="MH" val="20170712092601"/>
  <p:tag name="MH_LIBRARY" val="GRAPHIC"/>
  <p:tag name="MH_TYPE" val="Other"/>
  <p:tag name="MH_ORDER" val="9"/>
</p:tagLst>
</file>

<file path=ppt/tags/tag159.xml><?xml version="1.0" encoding="utf-8"?>
<p:tagLst xmlns:p="http://schemas.openxmlformats.org/presentationml/2006/main">
  <p:tag name="MH" val="20170712092601"/>
  <p:tag name="MH_LIBRARY" val="GRAPHIC"/>
  <p:tag name="MH_TYPE" val="Other"/>
  <p:tag name="MH_ORDER" val="10"/>
</p:tagLst>
</file>

<file path=ppt/tags/tag160.xml><?xml version="1.0" encoding="utf-8"?>
<p:tagLst xmlns:p="http://schemas.openxmlformats.org/presentationml/2006/main">
  <p:tag name="MH" val="20170712092601"/>
  <p:tag name="MH_LIBRARY" val="GRAPHIC"/>
  <p:tag name="MH_TYPE" val="Other"/>
  <p:tag name="MH_ORDER" val="11"/>
</p:tagLst>
</file>

<file path=ppt/tags/tag161.xml><?xml version="1.0" encoding="utf-8"?>
<p:tagLst xmlns:p="http://schemas.openxmlformats.org/presentationml/2006/main">
  <p:tag name="MH" val="20170712092601"/>
  <p:tag name="MH_LIBRARY" val="GRAPHIC"/>
  <p:tag name="MH_TYPE" val="Other"/>
  <p:tag name="MH_ORDER" val="12"/>
</p:tagLst>
</file>

<file path=ppt/tags/tag162.xml><?xml version="1.0" encoding="utf-8"?>
<p:tagLst xmlns:p="http://schemas.openxmlformats.org/presentationml/2006/main">
  <p:tag name="MH" val="20170712092601"/>
  <p:tag name="MH_LIBRARY" val="GRAPHIC"/>
  <p:tag name="MH_TYPE" val="Other"/>
  <p:tag name="MH_ORDER" val="13"/>
</p:tagLst>
</file>

<file path=ppt/tags/tag163.xml><?xml version="1.0" encoding="utf-8"?>
<p:tagLst xmlns:p="http://schemas.openxmlformats.org/presentationml/2006/main">
  <p:tag name="MH" val="20170712092601"/>
  <p:tag name="MH_LIBRARY" val="GRAPHIC"/>
  <p:tag name="MH_TYPE" val="Other"/>
  <p:tag name="MH_ORDER" val="14"/>
</p:tagLst>
</file>

<file path=ppt/tags/tag164.xml><?xml version="1.0" encoding="utf-8"?>
<p:tagLst xmlns:p="http://schemas.openxmlformats.org/presentationml/2006/main">
  <p:tag name="MH" val="20170712092601"/>
  <p:tag name="MH_LIBRARY" val="GRAPHIC"/>
  <p:tag name="MH_TYPE" val="Other"/>
  <p:tag name="MH_ORDER" val="15"/>
</p:tagLst>
</file>

<file path=ppt/tags/tag165.xml><?xml version="1.0" encoding="utf-8"?>
<p:tagLst xmlns:p="http://schemas.openxmlformats.org/presentationml/2006/main">
  <p:tag name="MH" val="20170712092601"/>
  <p:tag name="MH_LIBRARY" val="GRAPHIC"/>
  <p:tag name="MH_TYPE" val="Other"/>
  <p:tag name="MH_ORDER" val="16"/>
</p:tagLst>
</file>

<file path=ppt/tags/tag166.xml><?xml version="1.0" encoding="utf-8"?>
<p:tagLst xmlns:p="http://schemas.openxmlformats.org/presentationml/2006/main">
  <p:tag name="MH" val="20170712092601"/>
  <p:tag name="MH_LIBRARY" val="GRAPHIC"/>
  <p:tag name="MH_TYPE" val="Text"/>
  <p:tag name="MH_ORDER" val="1"/>
</p:tagLst>
</file>

<file path=ppt/tags/tag167.xml><?xml version="1.0" encoding="utf-8"?>
<p:tagLst xmlns:p="http://schemas.openxmlformats.org/presentationml/2006/main">
  <p:tag name="MH" val="20170712092601"/>
  <p:tag name="MH_LIBRARY" val="GRAPHIC"/>
  <p:tag name="MH_TYPE" val="Text"/>
  <p:tag name="MH_ORDER" val="2"/>
</p:tagLst>
</file>

<file path=ppt/tags/tag168.xml><?xml version="1.0" encoding="utf-8"?>
<p:tagLst xmlns:p="http://schemas.openxmlformats.org/presentationml/2006/main">
  <p:tag name="MH" val="20170712092601"/>
  <p:tag name="MH_LIBRARY" val="GRAPHIC"/>
  <p:tag name="MH_TYPE" val="Text"/>
  <p:tag name="MH_ORDER" val="3"/>
</p:tagLst>
</file>

<file path=ppt/tags/tag169.xml><?xml version="1.0" encoding="utf-8"?>
<p:tagLst xmlns:p="http://schemas.openxmlformats.org/presentationml/2006/main">
  <p:tag name="MH" val="20170712092601"/>
  <p:tag name="MH_LIBRARY" val="GRAPHIC"/>
  <p:tag name="MH_TYPE" val="Text"/>
  <p:tag name="MH_ORDER" val="4"/>
</p:tagLst>
</file>

<file path=ppt/tags/tag170.xml><?xml version="1.0" encoding="utf-8"?>
<p:tagLst xmlns:p="http://schemas.openxmlformats.org/presentationml/2006/main">
  <p:tag name="MH" val="20170712092601"/>
  <p:tag name="MH_LIBRARY" val="GRAPHIC"/>
  <p:tag name="MH_TYPE" val="Text"/>
  <p:tag name="MH_ORDER" val="5"/>
</p:tagLst>
</file>

<file path=ppt/tags/tag171.xml><?xml version="1.0" encoding="utf-8"?>
<p:tagLst xmlns:p="http://schemas.openxmlformats.org/presentationml/2006/main">
  <p:tag name="MH" val="20170712092601"/>
  <p:tag name="MH_LIBRARY" val="GRAPHIC"/>
  <p:tag name="MH_TYPE" val="Text"/>
  <p:tag name="MH_ORDER" val="6"/>
</p:tagLst>
</file>

<file path=ppt/tags/tag172.xml><?xml version="1.0" encoding="utf-8"?>
<p:tagLst xmlns:p="http://schemas.openxmlformats.org/presentationml/2006/main">
  <p:tag name="MH_TYPE" val="#NeiR#"/>
  <p:tag name="MH_NUMBER" val="5"/>
  <p:tag name="MH_CATEGORY" val="#ShuJTB#"/>
  <p:tag name="MH_LAYOUT" val="TextDesc"/>
  <p:tag name="MH" val="20170712092601"/>
  <p:tag name="MH_LIBRARY" val="GRAPHIC"/>
</p:tagLst>
</file>

<file path=ppt/tags/tag173.xml><?xml version="1.0" encoding="utf-8"?>
<p:tagLst xmlns:p="http://schemas.openxmlformats.org/presentationml/2006/main">
  <p:tag name="MH" val="20170712092750"/>
  <p:tag name="MH_LIBRARY" val="GRAPHIC"/>
  <p:tag name="MH_TYPE" val="Other"/>
  <p:tag name="MH_ORDER" val="1"/>
</p:tagLst>
</file>

<file path=ppt/tags/tag174.xml><?xml version="1.0" encoding="utf-8"?>
<p:tagLst xmlns:p="http://schemas.openxmlformats.org/presentationml/2006/main">
  <p:tag name="MH" val="20170712092750"/>
  <p:tag name="MH_LIBRARY" val="GRAPHIC"/>
  <p:tag name="MH_TYPE" val="Other"/>
  <p:tag name="MH_ORDER" val="2"/>
</p:tagLst>
</file>

<file path=ppt/tags/tag175.xml><?xml version="1.0" encoding="utf-8"?>
<p:tagLst xmlns:p="http://schemas.openxmlformats.org/presentationml/2006/main">
  <p:tag name="MH" val="20170712092750"/>
  <p:tag name="MH_LIBRARY" val="GRAPHIC"/>
  <p:tag name="MH_TYPE" val="SubTitle"/>
  <p:tag name="MH_ORDER" val="1"/>
</p:tagLst>
</file>

<file path=ppt/tags/tag176.xml><?xml version="1.0" encoding="utf-8"?>
<p:tagLst xmlns:p="http://schemas.openxmlformats.org/presentationml/2006/main">
  <p:tag name="MH" val="20170712092750"/>
  <p:tag name="MH_LIBRARY" val="GRAPHIC"/>
  <p:tag name="MH_TYPE" val="SubTitle"/>
  <p:tag name="MH_ORDER" val="2"/>
</p:tagLst>
</file>

<file path=ppt/tags/tag177.xml><?xml version="1.0" encoding="utf-8"?>
<p:tagLst xmlns:p="http://schemas.openxmlformats.org/presentationml/2006/main">
  <p:tag name="MH" val="20170712092750"/>
  <p:tag name="MH_LIBRARY" val="GRAPHIC"/>
  <p:tag name="MH_TYPE" val="SubTitle"/>
  <p:tag name="MH_ORDER" val="3"/>
</p:tagLst>
</file>

<file path=ppt/tags/tag178.xml><?xml version="1.0" encoding="utf-8"?>
<p:tagLst xmlns:p="http://schemas.openxmlformats.org/presentationml/2006/main">
  <p:tag name="MH" val="20170712092750"/>
  <p:tag name="MH_LIBRARY" val="GRAPHIC"/>
  <p:tag name="MH_TYPE" val="Other"/>
  <p:tag name="MH_ORDER" val="3"/>
</p:tagLst>
</file>

<file path=ppt/tags/tag179.xml><?xml version="1.0" encoding="utf-8"?>
<p:tagLst xmlns:p="http://schemas.openxmlformats.org/presentationml/2006/main">
  <p:tag name="MH" val="20170712092750"/>
  <p:tag name="MH_LIBRARY" val="GRAPHIC"/>
  <p:tag name="MH_TYPE" val="Other"/>
  <p:tag name="MH_ORDER" val="4"/>
</p:tagLst>
</file>

<file path=ppt/tags/tag180.xml><?xml version="1.0" encoding="utf-8"?>
<p:tagLst xmlns:p="http://schemas.openxmlformats.org/presentationml/2006/main">
  <p:tag name="MH" val="20170712092750"/>
  <p:tag name="MH_LIBRARY" val="GRAPHIC"/>
  <p:tag name="MH_TYPE" val="Other"/>
  <p:tag name="MH_ORDER" val="5"/>
</p:tagLst>
</file>

<file path=ppt/tags/tag181.xml><?xml version="1.0" encoding="utf-8"?>
<p:tagLst xmlns:p="http://schemas.openxmlformats.org/presentationml/2006/main">
  <p:tag name="MH_TYPE" val="#NeiR#"/>
  <p:tag name="MH_NUMBER" val="3"/>
  <p:tag name="MH_CATEGORY" val="#BingLLB#"/>
  <p:tag name="MH_LAYOUT" val="SubTitleText"/>
  <p:tag name="MH" val="20170712092750"/>
  <p:tag name="MH_LIBRARY" val="GRAPHIC"/>
</p:tagLst>
</file>

<file path=ppt/tags/tag182.xml><?xml version="1.0" encoding="utf-8"?>
<p:tagLst xmlns:p="http://schemas.openxmlformats.org/presentationml/2006/main">
  <p:tag name="MH" val="20170712092845"/>
  <p:tag name="MH_LIBRARY" val="GRAPHIC"/>
  <p:tag name="MH_TYPE" val="Other"/>
  <p:tag name="MH_ORDER" val="1"/>
</p:tagLst>
</file>

<file path=ppt/tags/tag183.xml><?xml version="1.0" encoding="utf-8"?>
<p:tagLst xmlns:p="http://schemas.openxmlformats.org/presentationml/2006/main">
  <p:tag name="MH" val="20170712092845"/>
  <p:tag name="MH_LIBRARY" val="GRAPHIC"/>
  <p:tag name="MH_TYPE" val="Text"/>
  <p:tag name="MH_ORDER" val="1"/>
</p:tagLst>
</file>

<file path=ppt/tags/tag184.xml><?xml version="1.0" encoding="utf-8"?>
<p:tagLst xmlns:p="http://schemas.openxmlformats.org/presentationml/2006/main">
  <p:tag name="MH_TYPE" val="#NeiR#"/>
  <p:tag name="MH_NUMBER" val="1"/>
  <p:tag name="MH_CATEGORY" val="#TuWHP#"/>
  <p:tag name="MH_LAYOUT" val="SubTitleTextDesc"/>
  <p:tag name="MH" val="20170712092845"/>
  <p:tag name="MH_LIBRARY" val="GRAPHIC"/>
</p:tagLst>
</file>

<file path=ppt/tags/tag185.xml><?xml version="1.0" encoding="utf-8"?>
<p:tagLst xmlns:p="http://schemas.openxmlformats.org/presentationml/2006/main">
  <p:tag name="MH" val="20170712092857"/>
  <p:tag name="MH_LIBRARY" val="GRAPHIC"/>
  <p:tag name="MH_TYPE" val="SubTitle"/>
  <p:tag name="MH_ORDER" val="1"/>
</p:tagLst>
</file>

<file path=ppt/tags/tag186.xml><?xml version="1.0" encoding="utf-8"?>
<p:tagLst xmlns:p="http://schemas.openxmlformats.org/presentationml/2006/main">
  <p:tag name="MH" val="20170712092857"/>
  <p:tag name="MH_LIBRARY" val="GRAPHIC"/>
  <p:tag name="MH_TYPE" val="SubTitle"/>
  <p:tag name="MH_ORDER" val="3"/>
</p:tagLst>
</file>

<file path=ppt/tags/tag187.xml><?xml version="1.0" encoding="utf-8"?>
<p:tagLst xmlns:p="http://schemas.openxmlformats.org/presentationml/2006/main">
  <p:tag name="MH" val="20170712092857"/>
  <p:tag name="MH_LIBRARY" val="GRAPHIC"/>
  <p:tag name="MH_TYPE" val="SubTitle"/>
  <p:tag name="MH_ORDER" val="2"/>
</p:tagLst>
</file>

<file path=ppt/tags/tag188.xml><?xml version="1.0" encoding="utf-8"?>
<p:tagLst xmlns:p="http://schemas.openxmlformats.org/presentationml/2006/main">
  <p:tag name="MH" val="20170712092857"/>
  <p:tag name="MH_LIBRARY" val="GRAPHIC"/>
  <p:tag name="MH_TYPE" val="SubTitle"/>
  <p:tag name="MH_ORDER" val="4"/>
</p:tagLst>
</file>

<file path=ppt/tags/tag189.xml><?xml version="1.0" encoding="utf-8"?>
<p:tagLst xmlns:p="http://schemas.openxmlformats.org/presentationml/2006/main">
  <p:tag name="MH_TYPE" val="#NeiR#"/>
  <p:tag name="MH_NUMBER" val="4"/>
  <p:tag name="MH_CATEGORY" val="#TuWHP#"/>
  <p:tag name="MH_LAYOUT" val="SubTitleDesc"/>
  <p:tag name="MH" val="20170712092857"/>
  <p:tag name="MH_LIBRARY" val="GRAPHIC"/>
</p:tagLst>
</file>

<file path=ppt/tags/tag190.xml><?xml version="1.0" encoding="utf-8"?>
<p:tagLst xmlns:p="http://schemas.openxmlformats.org/presentationml/2006/main">
  <p:tag name="MH" val="20170712092910"/>
  <p:tag name="MH_LIBRARY" val="GRAPHIC"/>
  <p:tag name="MH_TYPE" val="Text"/>
  <p:tag name="MH_ORDER" val="1"/>
</p:tagLst>
</file>

<file path=ppt/tags/tag191.xml><?xml version="1.0" encoding="utf-8"?>
<p:tagLst xmlns:p="http://schemas.openxmlformats.org/presentationml/2006/main">
  <p:tag name="MH" val="20170712092910"/>
  <p:tag name="MH_LIBRARY" val="GRAPHIC"/>
  <p:tag name="MH_TYPE" val="Text"/>
  <p:tag name="MH_ORDER" val="3"/>
</p:tagLst>
</file>

<file path=ppt/tags/tag192.xml><?xml version="1.0" encoding="utf-8"?>
<p:tagLst xmlns:p="http://schemas.openxmlformats.org/presentationml/2006/main">
  <p:tag name="MH_TYPE" val="#NeiR#"/>
  <p:tag name="MH_NUMBER" val="3"/>
  <p:tag name="MH_CATEGORY" val="#TuWHP#"/>
  <p:tag name="MH_LAYOUT" val="SubTitleText"/>
  <p:tag name="MH" val="20170712092910"/>
  <p:tag name="MH_LIBRARY" val="GRAPHIC"/>
</p:tagLst>
</file>

<file path=ppt/tags/tag193.xml><?xml version="1.0" encoding="utf-8"?>
<p:tagLst xmlns:p="http://schemas.openxmlformats.org/presentationml/2006/main">
  <p:tag name="PA" val="v3.0.1"/>
</p:tagLst>
</file>

<file path=ppt/tags/tag194.xml><?xml version="1.0" encoding="utf-8"?>
<p:tagLst xmlns:p="http://schemas.openxmlformats.org/presentationml/2006/main">
  <p:tag name="PA" val="v3.0.1"/>
</p:tagLst>
</file>

<file path=ppt/tags/tag195.xml><?xml version="1.0" encoding="utf-8"?>
<p:tagLst xmlns:p="http://schemas.openxmlformats.org/presentationml/2006/main">
  <p:tag name="PA" val="v3.0.1"/>
</p:tagLst>
</file>

<file path=ppt/tags/tag196.xml><?xml version="1.0" encoding="utf-8"?>
<p:tagLst xmlns:p="http://schemas.openxmlformats.org/presentationml/2006/main">
  <p:tag name="PA" val="v3.0.1"/>
</p:tagLst>
</file>

<file path=ppt/theme/theme1.xml><?xml version="1.0" encoding="utf-8"?>
<a:theme xmlns:a="http://schemas.openxmlformats.org/drawingml/2006/main" name="包图主题2">
  <a:themeElements>
    <a:clrScheme name="自定义 70">
      <a:dk1>
        <a:sysClr val="windowText" lastClr="000000"/>
      </a:dk1>
      <a:lt1>
        <a:sysClr val="window" lastClr="FFFFFF"/>
      </a:lt1>
      <a:dk2>
        <a:srgbClr val="44546A"/>
      </a:dk2>
      <a:lt2>
        <a:srgbClr val="E7E6E6"/>
      </a:lt2>
      <a:accent1>
        <a:srgbClr val="0070C0"/>
      </a:accent1>
      <a:accent2>
        <a:srgbClr val="0070C0"/>
      </a:accent2>
      <a:accent3>
        <a:srgbClr val="0070C0"/>
      </a:accent3>
      <a:accent4>
        <a:srgbClr val="0070C0"/>
      </a:accent4>
      <a:accent5>
        <a:srgbClr val="0070C0"/>
      </a:accent5>
      <a:accent6>
        <a:srgbClr val="0070C0"/>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4649</Words>
  <Application>WPS 演示</Application>
  <PresentationFormat>宽屏</PresentationFormat>
  <Paragraphs>407</Paragraphs>
  <Slides>25</Slides>
  <Notes>25</Notes>
  <HiddenSlides>0</HiddenSlides>
  <MMClips>2</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25</vt:i4>
      </vt:variant>
    </vt:vector>
  </HeadingPairs>
  <TitlesOfParts>
    <vt:vector size="44" baseType="lpstr">
      <vt:lpstr>Arial</vt:lpstr>
      <vt:lpstr>宋体</vt:lpstr>
      <vt:lpstr>Wingdings</vt:lpstr>
      <vt:lpstr>碳纤维正粗黑简体</vt:lpstr>
      <vt:lpstr>Agency FB</vt:lpstr>
      <vt:lpstr>汉仪尚巍手书W</vt:lpstr>
      <vt:lpstr>Consolas</vt:lpstr>
      <vt:lpstr>汉仪菱心体简</vt:lpstr>
      <vt:lpstr>微软雅黑</vt:lpstr>
      <vt:lpstr>等线</vt:lpstr>
      <vt:lpstr>等线</vt:lpstr>
      <vt:lpstr>Arial</vt:lpstr>
      <vt:lpstr>Calibri</vt:lpstr>
      <vt:lpstr>Arial Narrow</vt:lpstr>
      <vt:lpstr>Calibri</vt:lpstr>
      <vt:lpstr>黑体</vt:lpstr>
      <vt:lpstr>Arial Unicode MS</vt:lpstr>
      <vt:lpstr>MS Gothic</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逆流的小鱼</dc:creator>
  <cp:lastModifiedBy>拉普耶鲁</cp:lastModifiedBy>
  <cp:revision>19</cp:revision>
  <dcterms:created xsi:type="dcterms:W3CDTF">2017-07-11T08:33:00Z</dcterms:created>
  <dcterms:modified xsi:type="dcterms:W3CDTF">2018-03-14T07:51:30Z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