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9" r:id="rId3"/>
    <p:sldId id="257" r:id="rId4"/>
    <p:sldId id="273" r:id="rId5"/>
    <p:sldId id="258" r:id="rId6"/>
    <p:sldId id="269" r:id="rId7"/>
    <p:sldId id="260" r:id="rId8"/>
    <p:sldId id="270" r:id="rId9"/>
    <p:sldId id="262" r:id="rId10"/>
    <p:sldId id="263" r:id="rId11"/>
    <p:sldId id="271" r:id="rId12"/>
    <p:sldId id="264" r:id="rId13"/>
    <p:sldId id="272" r:id="rId14"/>
    <p:sldId id="265" r:id="rId15"/>
    <p:sldId id="266" r:id="rId16"/>
    <p:sldId id="277" r:id="rId17"/>
    <p:sldId id="284" r:id="rId18"/>
    <p:sldId id="268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5" r:id="rId29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4112" userDrawn="1">
          <p15:clr>
            <a:srgbClr val="A4A3A4"/>
          </p15:clr>
        </p15:guide>
        <p15:guide id="2" orient="horz" pos="2183" userDrawn="1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pos="726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0051"/>
    <a:srgbClr val="61C5E4"/>
    <a:srgbClr val="DC068C"/>
    <a:srgbClr val="59C6D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1" autoAdjust="0"/>
    <p:restoredTop sz="95289" autoAdjust="0"/>
  </p:normalViewPr>
  <p:slideViewPr>
    <p:cSldViewPr snapToGrid="0">
      <p:cViewPr varScale="1">
        <p:scale>
          <a:sx n="112" d="100"/>
          <a:sy n="112" d="100"/>
        </p:scale>
        <p:origin x="-384" y="-84"/>
      </p:cViewPr>
      <p:guideLst>
        <p:guide orient="horz" pos="2183"/>
        <p:guide pos="4112"/>
        <p:guide pos="393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768"/>
    </p:cViewPr>
  </p:sorterViewPr>
  <p:notesViewPr>
    <p:cSldViewPr snapToGrid="0" showGuides="1">
      <p:cViewPr varScale="1">
        <p:scale>
          <a:sx n="64" d="100"/>
          <a:sy n="64" d="100"/>
        </p:scale>
        <p:origin x="33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903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04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20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246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205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213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797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038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499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915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60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571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685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76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812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441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196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355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814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618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517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1268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5252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8160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7226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73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0175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4209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7869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106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70201E8-EC8F-4568-B2D0-CF8E5270D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597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.png"/><Relationship Id="rId9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1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89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FEC9509-BC38-4993-AABA-929994081F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D48C2CB-714C-4F14-AE20-77E52C9419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70F32DA8-2937-4B26-85E7-52D97CD2DC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501" y="2247900"/>
            <a:ext cx="3440213" cy="4610100"/>
          </a:xfrm>
          <a:prstGeom prst="rect">
            <a:avLst/>
          </a:prstGeom>
        </p:spPr>
      </p:pic>
      <p:pic>
        <p:nvPicPr>
          <p:cNvPr id="19" name="图片 18" descr="图片包含 物体&#10;&#10;已生成极高可信度的说明">
            <a:extLst>
              <a:ext uri="{FF2B5EF4-FFF2-40B4-BE49-F238E27FC236}">
                <a16:creationId xmlns="" xmlns:a16="http://schemas.microsoft.com/office/drawing/2014/main" id="{BFA5386F-6D10-428E-8B31-30566CD08B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09" y="3271650"/>
            <a:ext cx="3860800" cy="3860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F2C4B81-4D5F-483F-AB5D-880C4A4551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591" y="-13828"/>
            <a:ext cx="3499409" cy="19027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174B0B7-999F-40E4-B0A0-429AD06A1E2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3" t="10871" r="8174" b="24902"/>
          <a:stretch/>
        </p:blipFill>
        <p:spPr>
          <a:xfrm>
            <a:off x="1672074" y="1038842"/>
            <a:ext cx="6492604" cy="308288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AD97E49-5492-4225-9B25-DDCC64B97E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pic>
        <p:nvPicPr>
          <p:cNvPr id="11" name="Jason Chen - 告白气球">
            <a:hlinkClick r:id="" action="ppaction://media"/>
            <a:extLst>
              <a:ext uri="{FF2B5EF4-FFF2-40B4-BE49-F238E27FC236}">
                <a16:creationId xmlns="" xmlns:a16="http://schemas.microsoft.com/office/drawing/2014/main" id="{09025036-0D6F-489C-9AB7-F331D62490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12410571" y="-1034468"/>
            <a:ext cx="240136" cy="2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V="1">
            <a:off x="4710545" y="0"/>
            <a:ext cx="7481455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>
            <a:off x="-1" y="0"/>
            <a:ext cx="7481455" cy="6858000"/>
          </a:xfrm>
          <a:prstGeom prst="rect">
            <a:avLst/>
          </a:prstGeom>
        </p:spPr>
      </p:pic>
      <p:sp>
        <p:nvSpPr>
          <p:cNvPr id="6" name="淘宝网Chenying0907出品 6">
            <a:extLst>
              <a:ext uri="{FF2B5EF4-FFF2-40B4-BE49-F238E27FC236}">
                <a16:creationId xmlns="" xmlns:a16="http://schemas.microsoft.com/office/drawing/2014/main" id="{89B1B16C-5077-4A76-A594-24D44DB5FF63}"/>
              </a:ext>
            </a:extLst>
          </p:cNvPr>
          <p:cNvSpPr/>
          <p:nvPr/>
        </p:nvSpPr>
        <p:spPr>
          <a:xfrm>
            <a:off x="4883727" y="1968270"/>
            <a:ext cx="6096000" cy="20801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Yes ,I do!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方正兰亭细黑_GBK_M" panose="02010600010101010101" pitchFamily="2" charset="2"/>
              </a:rPr>
              <a:t>（You er the only one in my heart）</a:t>
            </a:r>
            <a:endParaRPr lang="en-US" altLang="zh-CN" sz="16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方正兰亭细黑_GBK_M" panose="02010600010101010101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方正兰亭细黑_GBK_M" panose="02010600010101010101" pitchFamily="2" charset="2"/>
              </a:rPr>
              <a:t>期待爱情最美丽的那刻，你我在爱的名义下步入圣殿，</a:t>
            </a:r>
            <a:endParaRPr lang="en-US" altLang="zh-CN" sz="16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方正兰亭细黑_GBK_M" panose="02010600010101010101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方正兰亭细黑_GBK_M" panose="02010600010101010101" pitchFamily="2" charset="2"/>
              </a:rPr>
              <a:t>接受全世界最诚心的祝福,SAY YES！这是我们彼此的共鸣......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2ACAAE1-0C10-4117-B2C8-DA70B06215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8" t="1098" r="6132" b="6455"/>
          <a:stretch/>
        </p:blipFill>
        <p:spPr>
          <a:xfrm>
            <a:off x="761999" y="2673853"/>
            <a:ext cx="4433455" cy="48127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E5CC074-0785-4988-811C-AB0ABEAD82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1" y="0"/>
            <a:ext cx="3238498" cy="300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4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1">
            <a:extLst>
              <a:ext uri="{FF2B5EF4-FFF2-40B4-BE49-F238E27FC236}">
                <a16:creationId xmlns="" xmlns:a16="http://schemas.microsoft.com/office/drawing/2014/main" id="{2B0E873B-C45C-45D3-ADB5-709003411CF8}"/>
              </a:ext>
            </a:extLst>
          </p:cNvPr>
          <p:cNvSpPr/>
          <p:nvPr/>
        </p:nvSpPr>
        <p:spPr>
          <a:xfrm>
            <a:off x="6940010" y="1675272"/>
            <a:ext cx="3139440" cy="180114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43FA43F5-9226-4518-A1DF-789684B04B40}"/>
              </a:ext>
            </a:extLst>
          </p:cNvPr>
          <p:cNvSpPr/>
          <p:nvPr/>
        </p:nvSpPr>
        <p:spPr>
          <a:xfrm>
            <a:off x="6886670" y="3833010"/>
            <a:ext cx="3246120" cy="1762188"/>
          </a:xfrm>
          <a:prstGeom prst="round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7">
            <a:extLst>
              <a:ext uri="{FF2B5EF4-FFF2-40B4-BE49-F238E27FC236}">
                <a16:creationId xmlns="" xmlns:a16="http://schemas.microsoft.com/office/drawing/2014/main" id="{8063B3C4-9415-4502-9FC6-97F0B57B94BD}"/>
              </a:ext>
            </a:extLst>
          </p:cNvPr>
          <p:cNvSpPr txBox="1"/>
          <p:nvPr/>
        </p:nvSpPr>
        <p:spPr>
          <a:xfrm>
            <a:off x="6946073" y="4003017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LOVE YOU !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淘宝网Chenying0907出品 8">
            <a:extLst>
              <a:ext uri="{FF2B5EF4-FFF2-40B4-BE49-F238E27FC236}">
                <a16:creationId xmlns="" xmlns:a16="http://schemas.microsoft.com/office/drawing/2014/main" id="{9CFE3617-50AA-4ABA-8D3C-DC8AE855D8F8}"/>
              </a:ext>
            </a:extLst>
          </p:cNvPr>
          <p:cNvSpPr txBox="1"/>
          <p:nvPr/>
        </p:nvSpPr>
        <p:spPr>
          <a:xfrm>
            <a:off x="6946073" y="4408187"/>
            <a:ext cx="32123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May the joy you share on your wedding day .Be the kind you'll share all along life's way. May the joy you share on your wedding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4" name="淘宝网Chenying0907出品 11">
            <a:extLst>
              <a:ext uri="{FF2B5EF4-FFF2-40B4-BE49-F238E27FC236}">
                <a16:creationId xmlns="" xmlns:a16="http://schemas.microsoft.com/office/drawing/2014/main" id="{AD8AAB9D-1A37-4C83-BAF1-5C3B63C325EE}"/>
              </a:ext>
            </a:extLst>
          </p:cNvPr>
          <p:cNvSpPr/>
          <p:nvPr/>
        </p:nvSpPr>
        <p:spPr>
          <a:xfrm>
            <a:off x="7197547" y="2031864"/>
            <a:ext cx="281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rgbClr val="632453"/>
                </a:solidFill>
                <a:latin typeface="+mj-lt"/>
              </a:rPr>
              <a:t>God bless you and yours, and surround you ever with his blessing.</a:t>
            </a:r>
            <a:endParaRPr lang="zh-CN" altLang="en-US" sz="2000" dirty="0">
              <a:solidFill>
                <a:srgbClr val="632453"/>
              </a:solidFill>
              <a:latin typeface="+mj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D00A66CE-5A65-4CB9-831C-91B4617F4A51}"/>
              </a:ext>
            </a:extLst>
          </p:cNvPr>
          <p:cNvSpPr/>
          <p:nvPr/>
        </p:nvSpPr>
        <p:spPr>
          <a:xfrm>
            <a:off x="1395025" y="1681473"/>
            <a:ext cx="5234375" cy="4033527"/>
          </a:xfrm>
          <a:prstGeom prst="roundRect">
            <a:avLst>
              <a:gd name="adj" fmla="val 5654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B885DF4F-AB30-45CE-B5C2-1C06CD287E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441" y="251416"/>
            <a:ext cx="3904569" cy="212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/>
      <p:bldP spid="13" grpId="0"/>
      <p:bldP spid="14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7357199" y="5103675"/>
            <a:ext cx="4806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</a:t>
            </a:r>
            <a:endParaRPr lang="en-US" altLang="zh-CN" dirty="0"/>
          </a:p>
          <a:p>
            <a:pPr algn="just"/>
            <a:r>
              <a:rPr lang="zh-CN" altLang="en-US" dirty="0"/>
              <a:t>你我在爱的名义下步入圣殿，</a:t>
            </a:r>
            <a:endParaRPr lang="en-US" altLang="zh-CN" dirty="0"/>
          </a:p>
          <a:p>
            <a:pPr algn="just"/>
            <a:r>
              <a:rPr lang="zh-CN" altLang="en-US" dirty="0"/>
              <a:t>接受全世界最诚心的祝福</a:t>
            </a:r>
            <a:r>
              <a:rPr lang="en-US" altLang="zh-CN" dirty="0"/>
              <a:t>,</a:t>
            </a:r>
          </a:p>
          <a:p>
            <a:pPr algn="just"/>
            <a:r>
              <a:rPr lang="en-US" altLang="zh-CN" dirty="0"/>
              <a:t>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9" name="心形 2">
            <a:extLst>
              <a:ext uri="{FF2B5EF4-FFF2-40B4-BE49-F238E27FC236}">
                <a16:creationId xmlns="" xmlns:a16="http://schemas.microsoft.com/office/drawing/2014/main" id="{74B482B6-FC9B-4DE9-ADF7-404E45778A3C}"/>
              </a:ext>
            </a:extLst>
          </p:cNvPr>
          <p:cNvSpPr/>
          <p:nvPr/>
        </p:nvSpPr>
        <p:spPr>
          <a:xfrm rot="20288655">
            <a:off x="2647147" y="2805927"/>
            <a:ext cx="4163095" cy="3742272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2">
            <a:extLst>
              <a:ext uri="{FF2B5EF4-FFF2-40B4-BE49-F238E27FC236}">
                <a16:creationId xmlns="" xmlns:a16="http://schemas.microsoft.com/office/drawing/2014/main" id="{F98460AC-2AD3-4EE9-838A-66BE3B5795CA}"/>
              </a:ext>
            </a:extLst>
          </p:cNvPr>
          <p:cNvSpPr/>
          <p:nvPr/>
        </p:nvSpPr>
        <p:spPr>
          <a:xfrm rot="1910468">
            <a:off x="5903926" y="1007698"/>
            <a:ext cx="4163095" cy="3742272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95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2DF7AB6-2718-4B12-9EB9-023DD0B884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71" t="50666" r="2519"/>
          <a:stretch/>
        </p:blipFill>
        <p:spPr>
          <a:xfrm>
            <a:off x="151109" y="0"/>
            <a:ext cx="1800665" cy="338327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EFB0E622-BBA7-4BF9-9B6E-E1FC78F1F204}"/>
              </a:ext>
            </a:extLst>
          </p:cNvPr>
          <p:cNvSpPr txBox="1"/>
          <p:nvPr/>
        </p:nvSpPr>
        <p:spPr>
          <a:xfrm>
            <a:off x="1792263" y="886382"/>
            <a:ext cx="769463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这辈子最疯狂的事，就是爱上了你，最大的希望，就是有你陪我疯一辈子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...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有你相伴的日子，即使平凡也浪漫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!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无论你在何时，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无论你在何处，无论你做什么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;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请记住：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我永远支持你，无时无刻不着你，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因为你是我最爱的人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!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839786" y="4282380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875574" y="4672502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845094" y="3474722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FE892040-D4C3-4359-A122-A07377A29E1D}"/>
              </a:ext>
            </a:extLst>
          </p:cNvPr>
          <p:cNvSpPr/>
          <p:nvPr/>
        </p:nvSpPr>
        <p:spPr>
          <a:xfrm>
            <a:off x="4178300" y="4282380"/>
            <a:ext cx="6379426" cy="2347019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DFCA91B6-4BBB-42E8-A6E5-5892709B610E}"/>
              </a:ext>
            </a:extLst>
          </p:cNvPr>
          <p:cNvSpPr/>
          <p:nvPr/>
        </p:nvSpPr>
        <p:spPr>
          <a:xfrm>
            <a:off x="6051436" y="2239369"/>
            <a:ext cx="1316577" cy="1862277"/>
          </a:xfrm>
          <a:prstGeom prst="roundRect">
            <a:avLst>
              <a:gd name="adj" fmla="val 5654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E344C324-ADB4-4963-8E0E-A53120270EE8}"/>
              </a:ext>
            </a:extLst>
          </p:cNvPr>
          <p:cNvSpPr/>
          <p:nvPr/>
        </p:nvSpPr>
        <p:spPr>
          <a:xfrm>
            <a:off x="7540882" y="2239369"/>
            <a:ext cx="1316577" cy="1862277"/>
          </a:xfrm>
          <a:prstGeom prst="roundRect">
            <a:avLst>
              <a:gd name="adj" fmla="val 5654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="" xmlns:a16="http://schemas.microsoft.com/office/drawing/2014/main" id="{708DEEA0-C6A3-4FC1-882A-4A98D4ADC34C}"/>
              </a:ext>
            </a:extLst>
          </p:cNvPr>
          <p:cNvSpPr/>
          <p:nvPr/>
        </p:nvSpPr>
        <p:spPr>
          <a:xfrm>
            <a:off x="9030328" y="2239369"/>
            <a:ext cx="1316577" cy="1862277"/>
          </a:xfrm>
          <a:prstGeom prst="roundRect">
            <a:avLst>
              <a:gd name="adj" fmla="val 5654"/>
            </a:avLst>
          </a:prstGeom>
          <a:blipFill dpi="0" rotWithShape="1">
            <a:blip r:embed="rId9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60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443664" y="4142384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1771B20-48E8-4B1A-9563-B29C2F822B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1524" y="5347624"/>
            <a:ext cx="1955688" cy="1929170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9CF1ADEE-B431-47A4-B3FE-EA81828D1CF4}"/>
              </a:ext>
            </a:extLst>
          </p:cNvPr>
          <p:cNvSpPr/>
          <p:nvPr/>
        </p:nvSpPr>
        <p:spPr>
          <a:xfrm>
            <a:off x="6360376" y="952974"/>
            <a:ext cx="4322047" cy="2968414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2">
            <a:extLst>
              <a:ext uri="{FF2B5EF4-FFF2-40B4-BE49-F238E27FC236}">
                <a16:creationId xmlns="" xmlns:a16="http://schemas.microsoft.com/office/drawing/2014/main" id="{64EB0C86-6692-47E1-A541-2C32DB5E459F}"/>
              </a:ext>
            </a:extLst>
          </p:cNvPr>
          <p:cNvSpPr/>
          <p:nvPr/>
        </p:nvSpPr>
        <p:spPr>
          <a:xfrm rot="9429520" flipV="1">
            <a:off x="2502266" y="3822446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38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1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3000">
                                          <p:cBhvr additive="base">
                                            <p:cTn id="7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3000">
                                          <p:cBhvr additive="base">
                                            <p:cTn id="8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7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7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2" grpId="0"/>
          <p:bldP spid="16" grpId="0"/>
          <p:bldP spid="13" grpId="0" animBg="1"/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7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7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2" grpId="0"/>
          <p:bldP spid="16" grpId="0"/>
          <p:bldP spid="13" grpId="0" animBg="1"/>
          <p:bldP spid="14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547534" y="4142384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="" xmlns:a16="http://schemas.microsoft.com/office/drawing/2014/main" id="{F1238ADE-5AD8-429F-88DC-A58F73C3A9EE}"/>
              </a:ext>
            </a:extLst>
          </p:cNvPr>
          <p:cNvSpPr/>
          <p:nvPr/>
        </p:nvSpPr>
        <p:spPr>
          <a:xfrm>
            <a:off x="6096000" y="947216"/>
            <a:ext cx="4747042" cy="3155351"/>
          </a:xfrm>
          <a:prstGeom prst="roundRect">
            <a:avLst>
              <a:gd name="adj" fmla="val 5654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="" xmlns:a16="http://schemas.microsoft.com/office/drawing/2014/main" id="{693CFB78-EDF7-4DB6-B5EC-5CE1D9FEE241}"/>
              </a:ext>
            </a:extLst>
          </p:cNvPr>
          <p:cNvSpPr/>
          <p:nvPr/>
        </p:nvSpPr>
        <p:spPr>
          <a:xfrm>
            <a:off x="1115680" y="3099388"/>
            <a:ext cx="4747042" cy="3155351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213C44BE-DBD9-42CE-BA7E-EC365E1D586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5" b="20345"/>
          <a:stretch/>
        </p:blipFill>
        <p:spPr>
          <a:xfrm>
            <a:off x="4358597" y="2335811"/>
            <a:ext cx="3241529" cy="29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8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221680" y="4675499"/>
            <a:ext cx="41348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</a:t>
            </a:r>
            <a:endParaRPr lang="en-US" altLang="zh-CN" dirty="0"/>
          </a:p>
          <a:p>
            <a:pPr algn="just"/>
            <a:r>
              <a:rPr lang="zh-CN" altLang="en-US" dirty="0"/>
              <a:t>你我在爱的名义下步入圣殿，</a:t>
            </a:r>
            <a:endParaRPr lang="en-US" altLang="zh-CN" dirty="0"/>
          </a:p>
          <a:p>
            <a:pPr algn="just"/>
            <a:r>
              <a:rPr lang="zh-CN" altLang="en-US" dirty="0"/>
              <a:t>接受全世界最诚心的祝福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5D17D97B-2C34-4F6D-87F2-A152C2D313A7}"/>
              </a:ext>
            </a:extLst>
          </p:cNvPr>
          <p:cNvSpPr/>
          <p:nvPr/>
        </p:nvSpPr>
        <p:spPr>
          <a:xfrm rot="20279183">
            <a:off x="5891437" y="1182121"/>
            <a:ext cx="2374737" cy="3152428"/>
          </a:xfrm>
          <a:prstGeom prst="roundRect">
            <a:avLst>
              <a:gd name="adj" fmla="val 5654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2">
            <a:extLst>
              <a:ext uri="{FF2B5EF4-FFF2-40B4-BE49-F238E27FC236}">
                <a16:creationId xmlns="" xmlns:a16="http://schemas.microsoft.com/office/drawing/2014/main" id="{8BE21C9B-1D73-4FD9-94C6-8ECF90CBB9BF}"/>
              </a:ext>
            </a:extLst>
          </p:cNvPr>
          <p:cNvSpPr/>
          <p:nvPr/>
        </p:nvSpPr>
        <p:spPr>
          <a:xfrm rot="13459076" flipV="1">
            <a:off x="7504207" y="1980271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2">
            <a:extLst>
              <a:ext uri="{FF2B5EF4-FFF2-40B4-BE49-F238E27FC236}">
                <a16:creationId xmlns="" xmlns:a16="http://schemas.microsoft.com/office/drawing/2014/main" id="{49DD4FDC-229C-4E05-8E56-239B8715FF04}"/>
              </a:ext>
            </a:extLst>
          </p:cNvPr>
          <p:cNvSpPr/>
          <p:nvPr/>
        </p:nvSpPr>
        <p:spPr>
          <a:xfrm rot="10800000" flipV="1">
            <a:off x="2327633" y="3406198"/>
            <a:ext cx="3135833" cy="281885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64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9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5681683" y="1958158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5717471" y="2348280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5686991" y="1150500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1575776" y="3132281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FD802D3-F67A-4A98-999D-B4B36B2B00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5" b="20345"/>
          <a:stretch/>
        </p:blipFill>
        <p:spPr>
          <a:xfrm>
            <a:off x="1621203" y="214911"/>
            <a:ext cx="3241529" cy="2917370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2E90429E-0BFD-4912-8491-A424B9268B93}"/>
              </a:ext>
            </a:extLst>
          </p:cNvPr>
          <p:cNvSpPr/>
          <p:nvPr/>
        </p:nvSpPr>
        <p:spPr>
          <a:xfrm>
            <a:off x="5956301" y="3429000"/>
            <a:ext cx="4747042" cy="3155351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2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7396370" y="3280439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7432158" y="3670561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7401678" y="2472781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pic>
        <p:nvPicPr>
          <p:cNvPr id="8" name="图片 7" descr="图片包含 植物, 鲜花, 花束, 室内&#10;&#10;已生成极高可信度的说明">
            <a:extLst>
              <a:ext uri="{FF2B5EF4-FFF2-40B4-BE49-F238E27FC236}">
                <a16:creationId xmlns="" xmlns:a16="http://schemas.microsoft.com/office/drawing/2014/main" id="{0A23B1D3-CD00-46EA-873F-264884D2D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142" y="3856517"/>
            <a:ext cx="4623821" cy="3439324"/>
          </a:xfrm>
          <a:prstGeom prst="rect">
            <a:avLst/>
          </a:prstGeom>
        </p:spPr>
      </p:pic>
      <p:sp>
        <p:nvSpPr>
          <p:cNvPr id="16" name="矩形: 圆角 15">
            <a:extLst>
              <a:ext uri="{FF2B5EF4-FFF2-40B4-BE49-F238E27FC236}">
                <a16:creationId xmlns="" xmlns:a16="http://schemas.microsoft.com/office/drawing/2014/main" id="{51CE0367-8CF3-4004-9968-BB3248D92328}"/>
              </a:ext>
            </a:extLst>
          </p:cNvPr>
          <p:cNvSpPr/>
          <p:nvPr/>
        </p:nvSpPr>
        <p:spPr>
          <a:xfrm>
            <a:off x="1555429" y="808900"/>
            <a:ext cx="2617931" cy="2599369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="" xmlns:a16="http://schemas.microsoft.com/office/drawing/2014/main" id="{1E2DA0D9-7519-4026-820E-66EE56A6F742}"/>
              </a:ext>
            </a:extLst>
          </p:cNvPr>
          <p:cNvSpPr/>
          <p:nvPr/>
        </p:nvSpPr>
        <p:spPr>
          <a:xfrm>
            <a:off x="1555429" y="3645525"/>
            <a:ext cx="2617931" cy="2599369"/>
          </a:xfrm>
          <a:prstGeom prst="roundRect">
            <a:avLst>
              <a:gd name="adj" fmla="val 5654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="" xmlns:a16="http://schemas.microsoft.com/office/drawing/2014/main" id="{9E88C772-9ED9-47D2-804C-0DBFB765B476}"/>
              </a:ext>
            </a:extLst>
          </p:cNvPr>
          <p:cNvSpPr/>
          <p:nvPr/>
        </p:nvSpPr>
        <p:spPr>
          <a:xfrm>
            <a:off x="4418482" y="3645525"/>
            <a:ext cx="2617931" cy="2599369"/>
          </a:xfrm>
          <a:prstGeom prst="roundRect">
            <a:avLst>
              <a:gd name="adj" fmla="val 5654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D8632848-3676-476E-88E3-779D3470E8C7}"/>
              </a:ext>
            </a:extLst>
          </p:cNvPr>
          <p:cNvSpPr/>
          <p:nvPr/>
        </p:nvSpPr>
        <p:spPr>
          <a:xfrm>
            <a:off x="4418482" y="848485"/>
            <a:ext cx="2617931" cy="2599369"/>
          </a:xfrm>
          <a:prstGeom prst="roundRect">
            <a:avLst>
              <a:gd name="adj" fmla="val 5654"/>
            </a:avLst>
          </a:prstGeom>
          <a:blipFill dpi="0" rotWithShape="1">
            <a:blip r:embed="rId9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87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4589128" y="4991100"/>
            <a:ext cx="524759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</a:t>
            </a:r>
            <a:endParaRPr lang="en-US" altLang="zh-CN" dirty="0"/>
          </a:p>
          <a:p>
            <a:pPr algn="just"/>
            <a:r>
              <a:rPr lang="zh-CN" altLang="en-US" dirty="0"/>
              <a:t>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FC7DD997-3979-40AB-913E-E9FB0674B46B}"/>
              </a:ext>
            </a:extLst>
          </p:cNvPr>
          <p:cNvSpPr/>
          <p:nvPr/>
        </p:nvSpPr>
        <p:spPr>
          <a:xfrm>
            <a:off x="6804720" y="2413000"/>
            <a:ext cx="2473108" cy="242570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5BB9961C-8ECD-4991-A57A-D6228CF131D4}"/>
              </a:ext>
            </a:extLst>
          </p:cNvPr>
          <p:cNvSpPr/>
          <p:nvPr/>
        </p:nvSpPr>
        <p:spPr>
          <a:xfrm>
            <a:off x="3795501" y="1714500"/>
            <a:ext cx="3185259" cy="3124200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51A6F5A3-B027-4A83-AA86-FBCA7D1458AD}"/>
              </a:ext>
            </a:extLst>
          </p:cNvPr>
          <p:cNvSpPr/>
          <p:nvPr/>
        </p:nvSpPr>
        <p:spPr>
          <a:xfrm>
            <a:off x="1527736" y="3086100"/>
            <a:ext cx="2585878" cy="2565400"/>
          </a:xfrm>
          <a:prstGeom prst="ellipse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86466F5C-6B04-447F-BD09-D9C84C3F43A8}"/>
              </a:ext>
            </a:extLst>
          </p:cNvPr>
          <p:cNvSpPr/>
          <p:nvPr/>
        </p:nvSpPr>
        <p:spPr>
          <a:xfrm>
            <a:off x="8706328" y="1423009"/>
            <a:ext cx="1889818" cy="1853591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64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9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365111" y="1082768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00899" y="1472890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370419" y="275110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3153234" y="5277196"/>
            <a:ext cx="722448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sz="1600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sz="1600" dirty="0"/>
              <a:t>最诚心的祝福</a:t>
            </a:r>
            <a:r>
              <a:rPr lang="en-US" altLang="zh-CN" sz="1600" dirty="0"/>
              <a:t>,SAY YES</a:t>
            </a:r>
            <a:r>
              <a:rPr lang="zh-CN" altLang="en-US" sz="1600" dirty="0"/>
              <a:t>！这是我们彼此的共鸣</a:t>
            </a:r>
            <a:r>
              <a:rPr lang="en-US" altLang="zh-CN" sz="1600" dirty="0"/>
              <a:t>......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B514F9E0-095B-4305-A75A-2C9A7A5E785D}"/>
              </a:ext>
            </a:extLst>
          </p:cNvPr>
          <p:cNvSpPr/>
          <p:nvPr/>
        </p:nvSpPr>
        <p:spPr>
          <a:xfrm>
            <a:off x="7475447" y="1756600"/>
            <a:ext cx="3461071" cy="2345371"/>
          </a:xfrm>
          <a:prstGeom prst="roundRect">
            <a:avLst>
              <a:gd name="adj" fmla="val 5654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="" xmlns:a16="http://schemas.microsoft.com/office/drawing/2014/main" id="{D30D99EF-16B4-4C04-8D91-09B1319EE443}"/>
              </a:ext>
            </a:extLst>
          </p:cNvPr>
          <p:cNvSpPr/>
          <p:nvPr/>
        </p:nvSpPr>
        <p:spPr>
          <a:xfrm>
            <a:off x="1682429" y="3002886"/>
            <a:ext cx="3461071" cy="2345371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7C9BBB94-92BD-47DD-8E9F-8E4E7E97AD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1539">
            <a:off x="3051625" y="2701866"/>
            <a:ext cx="6384204" cy="199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1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5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7211225" y="5004532"/>
            <a:ext cx="41169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sz="1600" dirty="0"/>
              <a:t>期待爱情最美丽的那刻，</a:t>
            </a:r>
            <a:endParaRPr lang="en-US" altLang="zh-CN" sz="1600" dirty="0"/>
          </a:p>
          <a:p>
            <a:pPr algn="just"/>
            <a:r>
              <a:rPr lang="zh-CN" altLang="en-US" sz="1600" dirty="0"/>
              <a:t>你我在爱的名义下步入圣殿，</a:t>
            </a:r>
            <a:endParaRPr lang="en-US" altLang="zh-CN" sz="1600" dirty="0"/>
          </a:p>
          <a:p>
            <a:pPr algn="just"/>
            <a:r>
              <a:rPr lang="zh-CN" altLang="en-US" sz="1600" dirty="0"/>
              <a:t>接受全世界最诚心的祝福</a:t>
            </a:r>
            <a:r>
              <a:rPr lang="en-US" altLang="zh-CN" sz="1600" dirty="0"/>
              <a:t>,SAY YES</a:t>
            </a:r>
            <a:r>
              <a:rPr lang="zh-CN" altLang="en-US" sz="1600" dirty="0"/>
              <a:t>！</a:t>
            </a:r>
            <a:endParaRPr lang="en-US" altLang="zh-CN" sz="1600" dirty="0"/>
          </a:p>
          <a:p>
            <a:pPr algn="just"/>
            <a:r>
              <a:rPr lang="zh-CN" altLang="en-US" sz="1600" dirty="0"/>
              <a:t>这是我们彼此的共鸣</a:t>
            </a:r>
            <a:r>
              <a:rPr lang="en-US" altLang="zh-CN" sz="1600" dirty="0"/>
              <a:t>......</a:t>
            </a:r>
          </a:p>
        </p:txBody>
      </p:sp>
      <p:sp>
        <p:nvSpPr>
          <p:cNvPr id="9" name="心形 2">
            <a:extLst>
              <a:ext uri="{FF2B5EF4-FFF2-40B4-BE49-F238E27FC236}">
                <a16:creationId xmlns="" xmlns:a16="http://schemas.microsoft.com/office/drawing/2014/main" id="{7BE63ACB-FD6E-408E-95D3-43DC6010B38A}"/>
              </a:ext>
            </a:extLst>
          </p:cNvPr>
          <p:cNvSpPr/>
          <p:nvPr/>
        </p:nvSpPr>
        <p:spPr>
          <a:xfrm>
            <a:off x="4593412" y="1033034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2">
            <a:extLst>
              <a:ext uri="{FF2B5EF4-FFF2-40B4-BE49-F238E27FC236}">
                <a16:creationId xmlns="" xmlns:a16="http://schemas.microsoft.com/office/drawing/2014/main" id="{7F538665-5DAD-430A-B3A8-E76A9E721649}"/>
              </a:ext>
            </a:extLst>
          </p:cNvPr>
          <p:cNvSpPr/>
          <p:nvPr/>
        </p:nvSpPr>
        <p:spPr>
          <a:xfrm rot="10800000">
            <a:off x="4555311" y="3458734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2">
            <a:extLst>
              <a:ext uri="{FF2B5EF4-FFF2-40B4-BE49-F238E27FC236}">
                <a16:creationId xmlns="" xmlns:a16="http://schemas.microsoft.com/office/drawing/2014/main" id="{CAE7B31C-DF95-4C15-841D-D980AC6AB9CE}"/>
              </a:ext>
            </a:extLst>
          </p:cNvPr>
          <p:cNvSpPr/>
          <p:nvPr/>
        </p:nvSpPr>
        <p:spPr>
          <a:xfrm rot="5565592">
            <a:off x="6028510" y="2277634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心形 2">
            <a:extLst>
              <a:ext uri="{FF2B5EF4-FFF2-40B4-BE49-F238E27FC236}">
                <a16:creationId xmlns="" xmlns:a16="http://schemas.microsoft.com/office/drawing/2014/main" id="{A6AB7A11-F80C-4CAE-9549-1C581798A130}"/>
              </a:ext>
            </a:extLst>
          </p:cNvPr>
          <p:cNvSpPr/>
          <p:nvPr/>
        </p:nvSpPr>
        <p:spPr>
          <a:xfrm rot="16200000">
            <a:off x="3175615" y="2219874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22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9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2237309" y="3481473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2273097" y="3871595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2242617" y="2673815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68716B09-37C4-4407-98D3-8CF6AD4526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344" y="550772"/>
            <a:ext cx="3904569" cy="2123043"/>
          </a:xfrm>
          <a:prstGeom prst="rect">
            <a:avLst/>
          </a:prstGeom>
        </p:spPr>
      </p:pic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DA64A70C-FB79-4ED0-9875-A7F66E829783}"/>
              </a:ext>
            </a:extLst>
          </p:cNvPr>
          <p:cNvSpPr/>
          <p:nvPr/>
        </p:nvSpPr>
        <p:spPr>
          <a:xfrm rot="19525129">
            <a:off x="6787934" y="943770"/>
            <a:ext cx="3446755" cy="2338476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="" xmlns:a16="http://schemas.microsoft.com/office/drawing/2014/main" id="{B3F75331-C94F-4F98-A433-99FD45454F70}"/>
              </a:ext>
            </a:extLst>
          </p:cNvPr>
          <p:cNvSpPr/>
          <p:nvPr/>
        </p:nvSpPr>
        <p:spPr>
          <a:xfrm>
            <a:off x="6833304" y="2512290"/>
            <a:ext cx="3446755" cy="2338476"/>
          </a:xfrm>
          <a:prstGeom prst="roundRect">
            <a:avLst>
              <a:gd name="adj" fmla="val 5654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="" xmlns:a16="http://schemas.microsoft.com/office/drawing/2014/main" id="{0C559DB2-CD71-4AEA-B40E-F06B72DAD3CC}"/>
              </a:ext>
            </a:extLst>
          </p:cNvPr>
          <p:cNvSpPr/>
          <p:nvPr/>
        </p:nvSpPr>
        <p:spPr>
          <a:xfrm rot="1095632">
            <a:off x="6355015" y="4072538"/>
            <a:ext cx="3446755" cy="2338476"/>
          </a:xfrm>
          <a:prstGeom prst="roundRect">
            <a:avLst>
              <a:gd name="adj" fmla="val 5654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47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 animBg="1"/>
      <p:bldP spid="16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2275344" y="2282576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2311132" y="2672698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2280652" y="1474918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2275344" y="3503578"/>
            <a:ext cx="4546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E385A85-0A20-48A3-BE6F-A23CC3F654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5" t="8470" r="16517" b="6023"/>
          <a:stretch/>
        </p:blipFill>
        <p:spPr>
          <a:xfrm>
            <a:off x="5982614" y="812801"/>
            <a:ext cx="5247375" cy="630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1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662749" y="5764212"/>
            <a:ext cx="4134889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en-US" altLang="zh-CN" dirty="0"/>
              <a:t>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1261CCFA-A1F4-4AA6-9812-A5E6F13E8197}"/>
              </a:ext>
            </a:extLst>
          </p:cNvPr>
          <p:cNvSpPr/>
          <p:nvPr/>
        </p:nvSpPr>
        <p:spPr>
          <a:xfrm>
            <a:off x="3595534" y="1980882"/>
            <a:ext cx="5050148" cy="3607359"/>
          </a:xfrm>
          <a:prstGeom prst="roundRect">
            <a:avLst>
              <a:gd name="adj" fmla="val 5654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2">
            <a:extLst>
              <a:ext uri="{FF2B5EF4-FFF2-40B4-BE49-F238E27FC236}">
                <a16:creationId xmlns="" xmlns:a16="http://schemas.microsoft.com/office/drawing/2014/main" id="{A854ED0C-C9C8-403E-B866-73F0FFA1ADB4}"/>
              </a:ext>
            </a:extLst>
          </p:cNvPr>
          <p:cNvSpPr/>
          <p:nvPr/>
        </p:nvSpPr>
        <p:spPr>
          <a:xfrm rot="9429520" flipV="1">
            <a:off x="2172023" y="3881814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2">
            <a:extLst>
              <a:ext uri="{FF2B5EF4-FFF2-40B4-BE49-F238E27FC236}">
                <a16:creationId xmlns="" xmlns:a16="http://schemas.microsoft.com/office/drawing/2014/main" id="{BBE18EE5-81D7-4D17-92CE-58FE2B7CAF96}"/>
              </a:ext>
            </a:extLst>
          </p:cNvPr>
          <p:cNvSpPr/>
          <p:nvPr/>
        </p:nvSpPr>
        <p:spPr>
          <a:xfrm rot="13444909" flipV="1">
            <a:off x="7358005" y="1108276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37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9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AA1CCB-1863-4DC9-975F-EFAFC60B3A0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4"/>
          <a:stretch/>
        </p:blipFill>
        <p:spPr>
          <a:xfrm>
            <a:off x="7145283" y="4492420"/>
            <a:ext cx="3823498" cy="2487829"/>
          </a:xfrm>
          <a:prstGeom prst="rect">
            <a:avLst/>
          </a:prstGeom>
        </p:spPr>
      </p:pic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84A93772-F0A6-4C5F-A7C2-6D9649E090F7}"/>
              </a:ext>
            </a:extLst>
          </p:cNvPr>
          <p:cNvSpPr/>
          <p:nvPr/>
        </p:nvSpPr>
        <p:spPr>
          <a:xfrm rot="418592">
            <a:off x="6392199" y="624702"/>
            <a:ext cx="3997832" cy="2712358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="" xmlns:a16="http://schemas.microsoft.com/office/drawing/2014/main" id="{4AE38EF4-8EF9-4ADE-9A9F-8BF08C12181F}"/>
              </a:ext>
            </a:extLst>
          </p:cNvPr>
          <p:cNvSpPr/>
          <p:nvPr/>
        </p:nvSpPr>
        <p:spPr>
          <a:xfrm rot="418592">
            <a:off x="4664646" y="1847712"/>
            <a:ext cx="3997832" cy="2712358"/>
          </a:xfrm>
          <a:prstGeom prst="roundRect">
            <a:avLst>
              <a:gd name="adj" fmla="val 5654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649A040C-432E-424D-8261-A618765E3F30}"/>
              </a:ext>
            </a:extLst>
          </p:cNvPr>
          <p:cNvSpPr/>
          <p:nvPr/>
        </p:nvSpPr>
        <p:spPr>
          <a:xfrm rot="418592">
            <a:off x="2357946" y="3128843"/>
            <a:ext cx="3997832" cy="2712358"/>
          </a:xfrm>
          <a:prstGeom prst="roundRect">
            <a:avLst>
              <a:gd name="adj" fmla="val 5654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00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9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3035174" y="1510518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3070962" y="1900640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3040482" y="702860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547534" y="4142384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9431FB63-43BE-4114-A875-08D0D1E690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54" y="242323"/>
            <a:ext cx="1658592" cy="193861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8964C87-6FAF-4143-B240-4E47A673BB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5649">
            <a:off x="5023699" y="1638501"/>
            <a:ext cx="727179" cy="849949"/>
          </a:xfrm>
          <a:prstGeom prst="rect">
            <a:avLst/>
          </a:prstGeom>
        </p:spPr>
      </p:pic>
      <p:sp>
        <p:nvSpPr>
          <p:cNvPr id="20" name="矩形: 圆角 19">
            <a:extLst>
              <a:ext uri="{FF2B5EF4-FFF2-40B4-BE49-F238E27FC236}">
                <a16:creationId xmlns="" xmlns:a16="http://schemas.microsoft.com/office/drawing/2014/main" id="{23BB724F-4E9F-494C-9AC8-5CEA9778EE77}"/>
              </a:ext>
            </a:extLst>
          </p:cNvPr>
          <p:cNvSpPr/>
          <p:nvPr/>
        </p:nvSpPr>
        <p:spPr>
          <a:xfrm>
            <a:off x="6547534" y="1510518"/>
            <a:ext cx="3997832" cy="2712358"/>
          </a:xfrm>
          <a:prstGeom prst="roundRect">
            <a:avLst>
              <a:gd name="adj" fmla="val 5654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4A16C58C-AA4F-4117-AD24-66DEBF2A6C58}"/>
              </a:ext>
            </a:extLst>
          </p:cNvPr>
          <p:cNvSpPr/>
          <p:nvPr/>
        </p:nvSpPr>
        <p:spPr>
          <a:xfrm>
            <a:off x="2358914" y="3286510"/>
            <a:ext cx="3997832" cy="2712358"/>
          </a:xfrm>
          <a:prstGeom prst="roundRect">
            <a:avLst>
              <a:gd name="adj" fmla="val 5654"/>
            </a:avLst>
          </a:prstGeom>
          <a:blipFill dpi="0" rotWithShape="1">
            <a:blip r:embed="rId9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13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888994" y="4554069"/>
            <a:ext cx="41348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</a:t>
            </a:r>
            <a:endParaRPr lang="en-US" altLang="zh-CN" dirty="0"/>
          </a:p>
          <a:p>
            <a:pPr algn="just"/>
            <a:r>
              <a:rPr lang="zh-CN" altLang="en-US" dirty="0"/>
              <a:t>你我在爱的名义下步入圣殿，</a:t>
            </a:r>
            <a:endParaRPr lang="en-US" altLang="zh-CN" dirty="0"/>
          </a:p>
          <a:p>
            <a:pPr algn="just"/>
            <a:r>
              <a:rPr lang="zh-CN" altLang="en-US" dirty="0"/>
              <a:t>接受全世界最诚心的祝福</a:t>
            </a:r>
            <a:r>
              <a:rPr lang="en-US" altLang="zh-CN" dirty="0"/>
              <a:t>,SAY YES</a:t>
            </a:r>
            <a:r>
              <a:rPr lang="zh-CN" altLang="en-US" dirty="0"/>
              <a:t>！</a:t>
            </a:r>
            <a:endParaRPr lang="en-US" altLang="zh-CN" dirty="0"/>
          </a:p>
          <a:p>
            <a:pPr algn="just"/>
            <a:r>
              <a:rPr lang="zh-CN" altLang="en-US" dirty="0"/>
              <a:t>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9" name="心形 2">
            <a:extLst>
              <a:ext uri="{FF2B5EF4-FFF2-40B4-BE49-F238E27FC236}">
                <a16:creationId xmlns="" xmlns:a16="http://schemas.microsoft.com/office/drawing/2014/main" id="{DDCE73DD-3AF9-4EC1-91B5-76D464FACFEA}"/>
              </a:ext>
            </a:extLst>
          </p:cNvPr>
          <p:cNvSpPr/>
          <p:nvPr/>
        </p:nvSpPr>
        <p:spPr>
          <a:xfrm>
            <a:off x="5718267" y="1591666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2">
            <a:extLst>
              <a:ext uri="{FF2B5EF4-FFF2-40B4-BE49-F238E27FC236}">
                <a16:creationId xmlns="" xmlns:a16="http://schemas.microsoft.com/office/drawing/2014/main" id="{C82F594D-D56B-4571-BB00-199E314186A3}"/>
              </a:ext>
            </a:extLst>
          </p:cNvPr>
          <p:cNvSpPr/>
          <p:nvPr/>
        </p:nvSpPr>
        <p:spPr>
          <a:xfrm>
            <a:off x="8408521" y="1591666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2">
            <a:extLst>
              <a:ext uri="{FF2B5EF4-FFF2-40B4-BE49-F238E27FC236}">
                <a16:creationId xmlns="" xmlns:a16="http://schemas.microsoft.com/office/drawing/2014/main" id="{C611C88D-D6B8-4588-B69A-0DB97BA51A62}"/>
              </a:ext>
            </a:extLst>
          </p:cNvPr>
          <p:cNvSpPr/>
          <p:nvPr/>
        </p:nvSpPr>
        <p:spPr>
          <a:xfrm>
            <a:off x="1446649" y="3874861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心形 2">
            <a:extLst>
              <a:ext uri="{FF2B5EF4-FFF2-40B4-BE49-F238E27FC236}">
                <a16:creationId xmlns="" xmlns:a16="http://schemas.microsoft.com/office/drawing/2014/main" id="{A3C4A641-F0CC-4B5D-AF7B-DC498674DA46}"/>
              </a:ext>
            </a:extLst>
          </p:cNvPr>
          <p:cNvSpPr/>
          <p:nvPr/>
        </p:nvSpPr>
        <p:spPr>
          <a:xfrm>
            <a:off x="4136903" y="3874861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0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9" grpId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265174" y="4923994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D44D5D1D-FC5E-47D8-AAEB-D290E81DF8BD}"/>
              </a:ext>
            </a:extLst>
          </p:cNvPr>
          <p:cNvSpPr/>
          <p:nvPr/>
        </p:nvSpPr>
        <p:spPr>
          <a:xfrm rot="417208">
            <a:off x="13461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9EB641F9-EFDD-4890-8A00-7189CCB80BC5}"/>
              </a:ext>
            </a:extLst>
          </p:cNvPr>
          <p:cNvSpPr/>
          <p:nvPr/>
        </p:nvSpPr>
        <p:spPr>
          <a:xfrm rot="417208">
            <a:off x="5994399" y="19938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18705711-4E5C-4435-91A6-DF71423A9B29}"/>
              </a:ext>
            </a:extLst>
          </p:cNvPr>
          <p:cNvSpPr/>
          <p:nvPr/>
        </p:nvSpPr>
        <p:spPr>
          <a:xfrm rot="417208">
            <a:off x="3670299" y="22351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4FBCDA15-5F43-4240-ABDA-24EF99C566FB}"/>
              </a:ext>
            </a:extLst>
          </p:cNvPr>
          <p:cNvSpPr/>
          <p:nvPr/>
        </p:nvSpPr>
        <p:spPr>
          <a:xfrm rot="417208">
            <a:off x="8318499" y="1752598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68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9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547534" y="4142384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F113555E-67BD-4531-98E1-EAFD4686CA18}"/>
              </a:ext>
            </a:extLst>
          </p:cNvPr>
          <p:cNvSpPr/>
          <p:nvPr/>
        </p:nvSpPr>
        <p:spPr>
          <a:xfrm>
            <a:off x="1430116" y="2988648"/>
            <a:ext cx="4322047" cy="2968414"/>
          </a:xfrm>
          <a:prstGeom prst="roundRect">
            <a:avLst>
              <a:gd name="adj" fmla="val 5654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2">
            <a:extLst>
              <a:ext uri="{FF2B5EF4-FFF2-40B4-BE49-F238E27FC236}">
                <a16:creationId xmlns="" xmlns:a16="http://schemas.microsoft.com/office/drawing/2014/main" id="{C0306066-1F39-46A7-B44E-896CE1F89633}"/>
              </a:ext>
            </a:extLst>
          </p:cNvPr>
          <p:cNvSpPr/>
          <p:nvPr/>
        </p:nvSpPr>
        <p:spPr>
          <a:xfrm rot="9429520" flipV="1">
            <a:off x="6371305" y="2010353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2">
            <a:extLst>
              <a:ext uri="{FF2B5EF4-FFF2-40B4-BE49-F238E27FC236}">
                <a16:creationId xmlns="" xmlns:a16="http://schemas.microsoft.com/office/drawing/2014/main" id="{92217B81-B6EF-44C7-9975-D097C57062B3}"/>
              </a:ext>
            </a:extLst>
          </p:cNvPr>
          <p:cNvSpPr/>
          <p:nvPr/>
        </p:nvSpPr>
        <p:spPr>
          <a:xfrm rot="12673513" flipV="1">
            <a:off x="7866292" y="2010354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26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9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714731" y="5032130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A6A661D1-9C8C-4574-8C7D-C901FB9AC68B}"/>
              </a:ext>
            </a:extLst>
          </p:cNvPr>
          <p:cNvSpPr/>
          <p:nvPr/>
        </p:nvSpPr>
        <p:spPr>
          <a:xfrm rot="773859">
            <a:off x="5729413" y="1016799"/>
            <a:ext cx="4480404" cy="3438201"/>
          </a:xfrm>
          <a:prstGeom prst="roundRect">
            <a:avLst>
              <a:gd name="adj" fmla="val 5654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A9B71C11-53D9-4B6E-B575-794BE09F1D00}"/>
              </a:ext>
            </a:extLst>
          </p:cNvPr>
          <p:cNvSpPr/>
          <p:nvPr/>
        </p:nvSpPr>
        <p:spPr>
          <a:xfrm rot="773859">
            <a:off x="3380113" y="2147278"/>
            <a:ext cx="3747044" cy="2875430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A236F8EA-3B98-4391-BB4B-104EFE5A049A}"/>
              </a:ext>
            </a:extLst>
          </p:cNvPr>
          <p:cNvSpPr/>
          <p:nvPr/>
        </p:nvSpPr>
        <p:spPr>
          <a:xfrm rot="773859">
            <a:off x="1516757" y="3470563"/>
            <a:ext cx="3396682" cy="2606567"/>
          </a:xfrm>
          <a:prstGeom prst="roundRect">
            <a:avLst>
              <a:gd name="adj" fmla="val 5654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81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6537582" y="4558716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FC97E6F4-32F3-44EC-93DA-3431CB26DFCE}"/>
              </a:ext>
            </a:extLst>
          </p:cNvPr>
          <p:cNvSpPr/>
          <p:nvPr/>
        </p:nvSpPr>
        <p:spPr>
          <a:xfrm>
            <a:off x="6130367" y="743960"/>
            <a:ext cx="3631476" cy="3561863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609E2026-22DF-4E44-A47E-7132EEC2CA05}"/>
              </a:ext>
            </a:extLst>
          </p:cNvPr>
          <p:cNvSpPr/>
          <p:nvPr/>
        </p:nvSpPr>
        <p:spPr>
          <a:xfrm>
            <a:off x="2510630" y="2708283"/>
            <a:ext cx="3631476" cy="3561863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11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pic>
        <p:nvPicPr>
          <p:cNvPr id="6" name="图片 5" descr="图片包含 物体&#10;&#10;已生成极高可信度的说明">
            <a:extLst>
              <a:ext uri="{FF2B5EF4-FFF2-40B4-BE49-F238E27FC236}">
                <a16:creationId xmlns="" xmlns:a16="http://schemas.microsoft.com/office/drawing/2014/main" id="{2BE9337A-741A-4EE8-93FC-EA20391CD0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963" y="2524892"/>
            <a:ext cx="4651150" cy="4651150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0C65755F-0FBC-4F0C-9274-26EE09118C9B}"/>
              </a:ext>
            </a:extLst>
          </p:cNvPr>
          <p:cNvSpPr/>
          <p:nvPr/>
        </p:nvSpPr>
        <p:spPr>
          <a:xfrm>
            <a:off x="1665027" y="3547183"/>
            <a:ext cx="4430973" cy="2606567"/>
          </a:xfrm>
          <a:prstGeom prst="roundRect">
            <a:avLst>
              <a:gd name="adj" fmla="val 5654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9B3ABFF6-0955-46E6-B87B-E832C906C807}"/>
              </a:ext>
            </a:extLst>
          </p:cNvPr>
          <p:cNvSpPr/>
          <p:nvPr/>
        </p:nvSpPr>
        <p:spPr>
          <a:xfrm>
            <a:off x="4826988" y="1012130"/>
            <a:ext cx="2474564" cy="2241645"/>
          </a:xfrm>
          <a:prstGeom prst="roundRect">
            <a:avLst>
              <a:gd name="adj" fmla="val 5654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09C01D7D-6A5C-49D1-9302-7D50ACEFBFF9}"/>
              </a:ext>
            </a:extLst>
          </p:cNvPr>
          <p:cNvSpPr/>
          <p:nvPr/>
        </p:nvSpPr>
        <p:spPr>
          <a:xfrm>
            <a:off x="7561492" y="987496"/>
            <a:ext cx="2474564" cy="2241645"/>
          </a:xfrm>
          <a:prstGeom prst="roundRect">
            <a:avLst>
              <a:gd name="adj" fmla="val 5654"/>
            </a:avLst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99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3110431" y="4697270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3146219" y="5087392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3115739" y="3889612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pic>
        <p:nvPicPr>
          <p:cNvPr id="6" name="图片 5" descr="图片包含 室内, 红色, 美食&#10;&#10;已生成高可信度的说明">
            <a:extLst>
              <a:ext uri="{FF2B5EF4-FFF2-40B4-BE49-F238E27FC236}">
                <a16:creationId xmlns="" xmlns:a16="http://schemas.microsoft.com/office/drawing/2014/main" id="{B26A97DD-F415-4784-8D87-A8661B7445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602" y="-632338"/>
            <a:ext cx="3769481" cy="4332390"/>
          </a:xfrm>
          <a:prstGeom prst="rect">
            <a:avLst/>
          </a:prstGeom>
        </p:spPr>
      </p:pic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84FF61BF-D972-4BE2-B783-856B1886AA07}"/>
              </a:ext>
            </a:extLst>
          </p:cNvPr>
          <p:cNvSpPr/>
          <p:nvPr/>
        </p:nvSpPr>
        <p:spPr>
          <a:xfrm>
            <a:off x="4833981" y="1696495"/>
            <a:ext cx="1962284" cy="1924669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D33B8287-7937-431E-8F5D-D753DB8604E8}"/>
              </a:ext>
            </a:extLst>
          </p:cNvPr>
          <p:cNvSpPr/>
          <p:nvPr/>
        </p:nvSpPr>
        <p:spPr>
          <a:xfrm>
            <a:off x="7094329" y="688843"/>
            <a:ext cx="2593484" cy="2543769"/>
          </a:xfrm>
          <a:prstGeom prst="ellipse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245A6909-FC60-4E27-9036-E686BF5F407D}"/>
              </a:ext>
            </a:extLst>
          </p:cNvPr>
          <p:cNvSpPr/>
          <p:nvPr/>
        </p:nvSpPr>
        <p:spPr>
          <a:xfrm>
            <a:off x="6957959" y="3429000"/>
            <a:ext cx="3528036" cy="346040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38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87541" y="2106305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523329" y="2496427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92849" y="1298647"/>
            <a:ext cx="3217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FF83F77B-FA84-4A76-8D26-0325229AA4E9}"/>
              </a:ext>
            </a:extLst>
          </p:cNvPr>
          <p:cNvSpPr/>
          <p:nvPr/>
        </p:nvSpPr>
        <p:spPr>
          <a:xfrm>
            <a:off x="1481554" y="3725639"/>
            <a:ext cx="6409448" cy="2656391"/>
          </a:xfrm>
          <a:prstGeom prst="roundRect">
            <a:avLst>
              <a:gd name="adj" fmla="val 8960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08CF1EA4-CB30-459A-9071-DF0EEC8E7DB3}"/>
              </a:ext>
            </a:extLst>
          </p:cNvPr>
          <p:cNvSpPr/>
          <p:nvPr/>
        </p:nvSpPr>
        <p:spPr>
          <a:xfrm>
            <a:off x="4757513" y="852741"/>
            <a:ext cx="6409448" cy="2656391"/>
          </a:xfrm>
          <a:prstGeom prst="roundRect">
            <a:avLst>
              <a:gd name="adj" fmla="val 8960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6A5A352-52F2-4A3C-9B2C-2AF1BC35D9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2" y="2923014"/>
            <a:ext cx="2477700" cy="393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6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C0F7C4A-9560-4959-AEB9-AD2672C490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AA6B52A-B9F6-46D9-99D7-FD427E3B63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sp>
        <p:nvSpPr>
          <p:cNvPr id="10" name="淘宝网Chenying0907出品 3">
            <a:extLst>
              <a:ext uri="{FF2B5EF4-FFF2-40B4-BE49-F238E27FC236}">
                <a16:creationId xmlns="" xmlns:a16="http://schemas.microsoft.com/office/drawing/2014/main" id="{BBEDE0E1-F546-4A0A-8B52-D175A0AA95C6}"/>
              </a:ext>
            </a:extLst>
          </p:cNvPr>
          <p:cNvSpPr txBox="1"/>
          <p:nvPr/>
        </p:nvSpPr>
        <p:spPr>
          <a:xfrm>
            <a:off x="1445766" y="1780827"/>
            <a:ext cx="1723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你好，幸福！</a:t>
            </a:r>
          </a:p>
        </p:txBody>
      </p:sp>
      <p:sp>
        <p:nvSpPr>
          <p:cNvPr id="11" name="淘宝网Chenying0907出品 4">
            <a:extLst>
              <a:ext uri="{FF2B5EF4-FFF2-40B4-BE49-F238E27FC236}">
                <a16:creationId xmlns="" xmlns:a16="http://schemas.microsoft.com/office/drawing/2014/main" id="{E43F63FE-2264-4650-817A-EE36BE38B104}"/>
              </a:ext>
            </a:extLst>
          </p:cNvPr>
          <p:cNvSpPr txBox="1"/>
          <p:nvPr/>
        </p:nvSpPr>
        <p:spPr>
          <a:xfrm>
            <a:off x="1481554" y="2170949"/>
            <a:ext cx="1754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HAPPINESS !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5">
            <a:extLst>
              <a:ext uri="{FF2B5EF4-FFF2-40B4-BE49-F238E27FC236}">
                <a16:creationId xmlns="" xmlns:a16="http://schemas.microsoft.com/office/drawing/2014/main" id="{62D1DFD2-8D54-428A-B16C-0D7EC63E1397}"/>
              </a:ext>
            </a:extLst>
          </p:cNvPr>
          <p:cNvSpPr/>
          <p:nvPr/>
        </p:nvSpPr>
        <p:spPr>
          <a:xfrm>
            <a:off x="1451074" y="973169"/>
            <a:ext cx="33401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May Jesus Christ always be at the center of the new lives you are now starting to build together, that you may know the ways of true love and kindness. </a:t>
            </a:r>
            <a:endParaRPr lang="zh-CN" altLang="en-US" sz="1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6CAB9C3-8B19-4329-8421-832A69D6DE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50B2CA3-7939-4487-A8C5-62464BB07D27}"/>
              </a:ext>
            </a:extLst>
          </p:cNvPr>
          <p:cNvSpPr txBox="1"/>
          <p:nvPr/>
        </p:nvSpPr>
        <p:spPr>
          <a:xfrm>
            <a:off x="1301031" y="4945010"/>
            <a:ext cx="4134889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algn="just"/>
            <a:r>
              <a:rPr lang="zh-CN" altLang="en-US" dirty="0"/>
              <a:t>期待爱情最美丽的那刻，你我在爱的名义下步入圣殿，接受全世界</a:t>
            </a:r>
          </a:p>
          <a:p>
            <a:pPr algn="just"/>
            <a:r>
              <a:rPr lang="zh-CN" altLang="en-US" dirty="0"/>
              <a:t>最诚心的祝福</a:t>
            </a:r>
            <a:r>
              <a:rPr lang="en-US" altLang="zh-CN" dirty="0"/>
              <a:t>,SAY YES</a:t>
            </a:r>
            <a:r>
              <a:rPr lang="zh-CN" altLang="en-US" dirty="0"/>
              <a:t>！这是我们彼此的共鸣</a:t>
            </a:r>
            <a:r>
              <a:rPr lang="en-US" altLang="zh-CN" dirty="0"/>
              <a:t>......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7A35D011-8BF0-4152-B8EB-6F6D8C80929D}"/>
              </a:ext>
            </a:extLst>
          </p:cNvPr>
          <p:cNvSpPr/>
          <p:nvPr/>
        </p:nvSpPr>
        <p:spPr>
          <a:xfrm>
            <a:off x="1600401" y="2988594"/>
            <a:ext cx="3155150" cy="1589633"/>
          </a:xfrm>
          <a:prstGeom prst="roundRect">
            <a:avLst>
              <a:gd name="adj" fmla="val 8960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CE640074-28E7-4793-8A11-074AC4EC8B34}"/>
              </a:ext>
            </a:extLst>
          </p:cNvPr>
          <p:cNvSpPr/>
          <p:nvPr/>
        </p:nvSpPr>
        <p:spPr>
          <a:xfrm>
            <a:off x="4871855" y="1010213"/>
            <a:ext cx="6169184" cy="3568014"/>
          </a:xfrm>
          <a:prstGeom prst="roundRect">
            <a:avLst>
              <a:gd name="adj" fmla="val 8960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图片包含 植物, 鲜花, 花束, 室内&#10;&#10;已生成极高可信度的说明">
            <a:extLst>
              <a:ext uri="{FF2B5EF4-FFF2-40B4-BE49-F238E27FC236}">
                <a16:creationId xmlns="" xmlns:a16="http://schemas.microsoft.com/office/drawing/2014/main" id="{ADCF4751-444C-4306-8903-25EBD7B4CF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40303" y="1624324"/>
            <a:ext cx="3568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2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FEC9509-BC38-4993-AABA-929994081F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D48C2CB-714C-4F14-AE20-77E52C9419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 flipH="1" flipV="1">
            <a:off x="-1" y="0"/>
            <a:ext cx="7481455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70F32DA8-2937-4B26-85E7-52D97CD2DC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501" y="2247900"/>
            <a:ext cx="3440213" cy="4610100"/>
          </a:xfrm>
          <a:prstGeom prst="rect">
            <a:avLst/>
          </a:prstGeom>
        </p:spPr>
      </p:pic>
      <p:pic>
        <p:nvPicPr>
          <p:cNvPr id="19" name="图片 18" descr="图片包含 物体&#10;&#10;已生成极高可信度的说明">
            <a:extLst>
              <a:ext uri="{FF2B5EF4-FFF2-40B4-BE49-F238E27FC236}">
                <a16:creationId xmlns="" xmlns:a16="http://schemas.microsoft.com/office/drawing/2014/main" id="{BFA5386F-6D10-428E-8B31-30566CD08B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09" y="3271650"/>
            <a:ext cx="3860800" cy="3860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F2C4B81-4D5F-483F-AB5D-880C4A4551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591" y="-13828"/>
            <a:ext cx="3499409" cy="19027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174B0B7-999F-40E4-B0A0-429AD06A1E2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3" t="10871" r="8174" b="24902"/>
          <a:stretch/>
        </p:blipFill>
        <p:spPr>
          <a:xfrm>
            <a:off x="722430" y="304013"/>
            <a:ext cx="3265686" cy="15506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AD97E49-5492-4225-9B25-DDCC64B97E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22"/>
          <a:stretch/>
        </p:blipFill>
        <p:spPr>
          <a:xfrm>
            <a:off x="4710545" y="0"/>
            <a:ext cx="7481455" cy="6858000"/>
          </a:xfrm>
          <a:prstGeom prst="rect">
            <a:avLst/>
          </a:prstGeom>
        </p:spPr>
      </p:pic>
      <p:pic>
        <p:nvPicPr>
          <p:cNvPr id="11" name="Jason Chen - 告白气球">
            <a:hlinkClick r:id="" action="ppaction://media"/>
            <a:extLst>
              <a:ext uri="{FF2B5EF4-FFF2-40B4-BE49-F238E27FC236}">
                <a16:creationId xmlns="" xmlns:a16="http://schemas.microsoft.com/office/drawing/2014/main" id="{09025036-0D6F-489C-9AB7-F331D62490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12410571" y="-1034468"/>
            <a:ext cx="240136" cy="24013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044879ED-D34B-441F-9738-E26A05933D0B}"/>
              </a:ext>
            </a:extLst>
          </p:cNvPr>
          <p:cNvSpPr txBox="1"/>
          <p:nvPr/>
        </p:nvSpPr>
        <p:spPr>
          <a:xfrm>
            <a:off x="2540513" y="2582633"/>
            <a:ext cx="50454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AB0051"/>
                </a:solidFill>
                <a:latin typeface="+mj-ea"/>
                <a:ea typeface="+mj-ea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427692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粉色浪漫情人节电子相册PPT模板"/>
  <p:tag name="ISPRING_RESOURCE_PATHS_HASH_PRESENTER" val="31aff315ee5fdee4a4711b83a97111ec1b9b47e8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6685"/>
      </a:accent1>
      <a:accent2>
        <a:srgbClr val="FFA500"/>
      </a:accent2>
      <a:accent3>
        <a:srgbClr val="1586A9"/>
      </a:accent3>
      <a:accent4>
        <a:srgbClr val="024A60"/>
      </a:accent4>
      <a:accent5>
        <a:srgbClr val="BB6300"/>
      </a:accent5>
      <a:accent6>
        <a:srgbClr val="0D7392"/>
      </a:accent6>
      <a:hlink>
        <a:srgbClr val="006685"/>
      </a:hlink>
      <a:folHlink>
        <a:srgbClr val="BFBFBF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楷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1708</Words>
  <Application>Microsoft Office PowerPoint</Application>
  <PresentationFormat>自定义</PresentationFormat>
  <Paragraphs>178</Paragraphs>
  <Slides>28</Slides>
  <Notes>28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粉色浪漫情人节电子相册PPT模板</dc:title>
  <dc:creator>WIN7</dc:creator>
  <cp:lastModifiedBy>拉普耶鲁</cp:lastModifiedBy>
  <cp:revision>72</cp:revision>
  <dcterms:created xsi:type="dcterms:W3CDTF">2017-08-18T03:02:00Z</dcterms:created>
  <dcterms:modified xsi:type="dcterms:W3CDTF">2018-02-07T02:55:02Z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