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83" r:id="rId2"/>
    <p:sldId id="336" r:id="rId3"/>
    <p:sldId id="337" r:id="rId4"/>
    <p:sldId id="404" r:id="rId5"/>
    <p:sldId id="399" r:id="rId6"/>
    <p:sldId id="397" r:id="rId7"/>
    <p:sldId id="368" r:id="rId8"/>
    <p:sldId id="362" r:id="rId9"/>
    <p:sldId id="385" r:id="rId10"/>
    <p:sldId id="377" r:id="rId11"/>
    <p:sldId id="396" r:id="rId12"/>
    <p:sldId id="398" r:id="rId13"/>
    <p:sldId id="363" r:id="rId14"/>
    <p:sldId id="402" r:id="rId15"/>
    <p:sldId id="388" r:id="rId16"/>
    <p:sldId id="376" r:id="rId17"/>
    <p:sldId id="403" r:id="rId18"/>
    <p:sldId id="405" r:id="rId19"/>
    <p:sldId id="364" r:id="rId20"/>
    <p:sldId id="375" r:id="rId21"/>
    <p:sldId id="350" r:id="rId22"/>
    <p:sldId id="387" r:id="rId23"/>
    <p:sldId id="401" r:id="rId24"/>
    <p:sldId id="395"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varScale="1">
        <p:scale>
          <a:sx n="121" d="100"/>
          <a:sy n="121" d="100"/>
        </p:scale>
        <p:origin x="780" y="102"/>
      </p:cViewPr>
      <p:guideLst/>
    </p:cSldViewPr>
  </p:slideViewPr>
  <p:notesTextViewPr>
    <p:cViewPr>
      <p:scale>
        <a:sx n="1" d="1"/>
        <a:sy n="1" d="1"/>
      </p:scale>
      <p:origin x="0" y="0"/>
    </p:cViewPr>
  </p:notesTextViewPr>
  <p:sorterViewPr>
    <p:cViewPr>
      <p:scale>
        <a:sx n="60" d="100"/>
        <a:sy n="6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4687-A8D9-4BC3-94E5-24077D0F2CFF}" type="datetimeFigureOut">
              <a:rPr lang="zh-CN" altLang="en-US" smtClean="0"/>
              <a:t>2018/5/22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65829-4C48-4427-8C22-1EE18F5EB611}" type="slidenum">
              <a:rPr lang="zh-CN" altLang="en-US" smtClean="0"/>
              <a:t>‹#›</a:t>
            </a:fld>
            <a:endParaRPr lang="zh-CN" altLang="en-US"/>
          </a:p>
        </p:txBody>
      </p:sp>
    </p:spTree>
    <p:extLst>
      <p:ext uri="{BB962C8B-B14F-4D97-AF65-F5344CB8AC3E}">
        <p14:creationId xmlns:p14="http://schemas.microsoft.com/office/powerpoint/2010/main" val="21688605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a:t>
            </a:fld>
            <a:endParaRPr lang="zh-CN" altLang="en-US"/>
          </a:p>
        </p:txBody>
      </p:sp>
    </p:spTree>
    <p:extLst>
      <p:ext uri="{BB962C8B-B14F-4D97-AF65-F5344CB8AC3E}">
        <p14:creationId xmlns:p14="http://schemas.microsoft.com/office/powerpoint/2010/main" val="673103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2</a:t>
            </a:fld>
            <a:endParaRPr lang="zh-CN" altLang="en-US"/>
          </a:p>
        </p:txBody>
      </p:sp>
    </p:spTree>
    <p:extLst>
      <p:ext uri="{BB962C8B-B14F-4D97-AF65-F5344CB8AC3E}">
        <p14:creationId xmlns:p14="http://schemas.microsoft.com/office/powerpoint/2010/main" val="44176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3</a:t>
            </a:fld>
            <a:endParaRPr lang="zh-CN" altLang="en-US"/>
          </a:p>
        </p:txBody>
      </p:sp>
    </p:spTree>
    <p:extLst>
      <p:ext uri="{BB962C8B-B14F-4D97-AF65-F5344CB8AC3E}">
        <p14:creationId xmlns:p14="http://schemas.microsoft.com/office/powerpoint/2010/main" val="376324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4</a:t>
            </a:fld>
            <a:endParaRPr lang="zh-CN" altLang="en-US"/>
          </a:p>
        </p:txBody>
      </p:sp>
    </p:spTree>
    <p:extLst>
      <p:ext uri="{BB962C8B-B14F-4D97-AF65-F5344CB8AC3E}">
        <p14:creationId xmlns:p14="http://schemas.microsoft.com/office/powerpoint/2010/main" val="2461094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5</a:t>
            </a:fld>
            <a:endParaRPr lang="zh-CN" altLang="en-US"/>
          </a:p>
        </p:txBody>
      </p:sp>
    </p:spTree>
    <p:extLst>
      <p:ext uri="{BB962C8B-B14F-4D97-AF65-F5344CB8AC3E}">
        <p14:creationId xmlns:p14="http://schemas.microsoft.com/office/powerpoint/2010/main" val="417508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3970323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7</a:t>
            </a:fld>
            <a:endParaRPr lang="zh-CN" altLang="en-US"/>
          </a:p>
        </p:txBody>
      </p:sp>
    </p:spTree>
    <p:extLst>
      <p:ext uri="{BB962C8B-B14F-4D97-AF65-F5344CB8AC3E}">
        <p14:creationId xmlns:p14="http://schemas.microsoft.com/office/powerpoint/2010/main" val="1524040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8</a:t>
            </a:fld>
            <a:endParaRPr lang="zh-CN" altLang="en-US"/>
          </a:p>
        </p:txBody>
      </p:sp>
    </p:spTree>
    <p:extLst>
      <p:ext uri="{BB962C8B-B14F-4D97-AF65-F5344CB8AC3E}">
        <p14:creationId xmlns:p14="http://schemas.microsoft.com/office/powerpoint/2010/main" val="84863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9</a:t>
            </a:fld>
            <a:endParaRPr lang="zh-CN" altLang="en-US"/>
          </a:p>
        </p:txBody>
      </p:sp>
    </p:spTree>
    <p:extLst>
      <p:ext uri="{BB962C8B-B14F-4D97-AF65-F5344CB8AC3E}">
        <p14:creationId xmlns:p14="http://schemas.microsoft.com/office/powerpoint/2010/main" val="184188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1554447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1446740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12</a:t>
            </a:fld>
            <a:endParaRPr lang="zh-CN" altLang="en-US"/>
          </a:p>
        </p:txBody>
      </p:sp>
    </p:spTree>
    <p:extLst>
      <p:ext uri="{BB962C8B-B14F-4D97-AF65-F5344CB8AC3E}">
        <p14:creationId xmlns:p14="http://schemas.microsoft.com/office/powerpoint/2010/main" val="1946693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13</a:t>
            </a:fld>
            <a:endParaRPr lang="zh-CN" altLang="en-US"/>
          </a:p>
        </p:txBody>
      </p:sp>
    </p:spTree>
    <p:extLst>
      <p:ext uri="{BB962C8B-B14F-4D97-AF65-F5344CB8AC3E}">
        <p14:creationId xmlns:p14="http://schemas.microsoft.com/office/powerpoint/2010/main" val="3028381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A2DB85-0C81-4083-B5FA-BF9B07EA726F}" type="slidenum">
              <a:rPr lang="zh-CN" altLang="en-US" smtClean="0"/>
              <a:t>14</a:t>
            </a:fld>
            <a:endParaRPr lang="zh-CN" altLang="en-US"/>
          </a:p>
        </p:txBody>
      </p:sp>
    </p:spTree>
    <p:extLst>
      <p:ext uri="{BB962C8B-B14F-4D97-AF65-F5344CB8AC3E}">
        <p14:creationId xmlns:p14="http://schemas.microsoft.com/office/powerpoint/2010/main" val="572771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BE7F8-4892-4B19-BE1A-C1EE4D01A632}" type="slidenum">
              <a:rPr lang="zh-CN" altLang="en-US" smtClean="0"/>
              <a:t>15</a:t>
            </a:fld>
            <a:endParaRPr lang="zh-CN" altLang="en-US"/>
          </a:p>
        </p:txBody>
      </p:sp>
    </p:spTree>
    <p:extLst>
      <p:ext uri="{BB962C8B-B14F-4D97-AF65-F5344CB8AC3E}">
        <p14:creationId xmlns:p14="http://schemas.microsoft.com/office/powerpoint/2010/main" val="2102763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16</a:t>
            </a:fld>
            <a:endParaRPr lang="zh-CN" altLang="en-US"/>
          </a:p>
        </p:txBody>
      </p:sp>
    </p:spTree>
    <p:extLst>
      <p:ext uri="{BB962C8B-B14F-4D97-AF65-F5344CB8AC3E}">
        <p14:creationId xmlns:p14="http://schemas.microsoft.com/office/powerpoint/2010/main" val="4182366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17</a:t>
            </a:fld>
            <a:endParaRPr lang="zh-CN" altLang="en-US"/>
          </a:p>
        </p:txBody>
      </p:sp>
    </p:spTree>
    <p:extLst>
      <p:ext uri="{BB962C8B-B14F-4D97-AF65-F5344CB8AC3E}">
        <p14:creationId xmlns:p14="http://schemas.microsoft.com/office/powerpoint/2010/main" val="3205523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18</a:t>
            </a:fld>
            <a:endParaRPr lang="zh-CN" altLang="en-US"/>
          </a:p>
        </p:txBody>
      </p:sp>
    </p:spTree>
    <p:extLst>
      <p:ext uri="{BB962C8B-B14F-4D97-AF65-F5344CB8AC3E}">
        <p14:creationId xmlns:p14="http://schemas.microsoft.com/office/powerpoint/2010/main" val="3446254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19</a:t>
            </a:fld>
            <a:endParaRPr lang="zh-CN" altLang="en-US"/>
          </a:p>
        </p:txBody>
      </p:sp>
    </p:spTree>
    <p:extLst>
      <p:ext uri="{BB962C8B-B14F-4D97-AF65-F5344CB8AC3E}">
        <p14:creationId xmlns:p14="http://schemas.microsoft.com/office/powerpoint/2010/main" val="3327608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20</a:t>
            </a:fld>
            <a:endParaRPr lang="zh-CN" altLang="en-US"/>
          </a:p>
        </p:txBody>
      </p:sp>
    </p:spTree>
    <p:extLst>
      <p:ext uri="{BB962C8B-B14F-4D97-AF65-F5344CB8AC3E}">
        <p14:creationId xmlns:p14="http://schemas.microsoft.com/office/powerpoint/2010/main" val="2358559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extLst>
      <p:ext uri="{BB962C8B-B14F-4D97-AF65-F5344CB8AC3E}">
        <p14:creationId xmlns:p14="http://schemas.microsoft.com/office/powerpoint/2010/main" val="167711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p:sp>
      <p:sp>
        <p:nvSpPr>
          <p:cNvPr id="70658"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1756546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23</a:t>
            </a:fld>
            <a:endParaRPr lang="zh-CN" altLang="en-US"/>
          </a:p>
        </p:txBody>
      </p:sp>
    </p:spTree>
    <p:extLst>
      <p:ext uri="{BB962C8B-B14F-4D97-AF65-F5344CB8AC3E}">
        <p14:creationId xmlns:p14="http://schemas.microsoft.com/office/powerpoint/2010/main" val="714907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24</a:t>
            </a:fld>
            <a:endParaRPr lang="zh-CN" altLang="en-US"/>
          </a:p>
        </p:txBody>
      </p:sp>
    </p:spTree>
    <p:extLst>
      <p:ext uri="{BB962C8B-B14F-4D97-AF65-F5344CB8AC3E}">
        <p14:creationId xmlns:p14="http://schemas.microsoft.com/office/powerpoint/2010/main" val="865910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5295B9-7D1E-4150-8098-60648BEF3CCD}" type="slidenum">
              <a:rPr lang="zh-CN" altLang="en-US" smtClean="0"/>
              <a:t>‹#›</a:t>
            </a:fld>
            <a:endParaRPr lang="zh-CN" altLang="en-US"/>
          </a:p>
        </p:txBody>
      </p:sp>
      <p:sp>
        <p:nvSpPr>
          <p:cNvPr id="12"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r>
              <a:rPr lang="zh-CN" altLang="zh-CN" sz="1600" dirty="0">
                <a:solidFill>
                  <a:schemeClr val="accent1"/>
                </a:solidFill>
                <a:latin typeface="微软雅黑" panose="020B0503020204020204" pitchFamily="34" charset="-122"/>
                <a:ea typeface="微软雅黑" panose="020B0503020204020204" pitchFamily="34" charset="-122"/>
              </a:rPr>
              <a:t>年度工作概述</a:t>
            </a:r>
          </a:p>
        </p:txBody>
      </p:sp>
      <p:sp>
        <p:nvSpPr>
          <p:cNvPr id="13" name="文本框 38"/>
          <p:cNvSpPr txBox="1"/>
          <p:nvPr userDrawn="1"/>
        </p:nvSpPr>
        <p:spPr>
          <a:xfrm>
            <a:off x="431541" y="547760"/>
            <a:ext cx="1456254"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6" name="文本框 37"/>
          <p:cNvSpPr txBox="1"/>
          <p:nvPr userDrawn="1"/>
        </p:nvSpPr>
        <p:spPr>
          <a:xfrm>
            <a:off x="467576" y="245806"/>
            <a:ext cx="1449714"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p>
        </p:txBody>
      </p:sp>
      <p:sp>
        <p:nvSpPr>
          <p:cNvPr id="7" name="文本框 38"/>
          <p:cNvSpPr txBox="1"/>
          <p:nvPr userDrawn="1"/>
        </p:nvSpPr>
        <p:spPr>
          <a:xfrm>
            <a:off x="431541" y="561281"/>
            <a:ext cx="1485750"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6" name="文本框 37"/>
          <p:cNvSpPr txBox="1"/>
          <p:nvPr userDrawn="1"/>
        </p:nvSpPr>
        <p:spPr>
          <a:xfrm>
            <a:off x="447911" y="268399"/>
            <a:ext cx="1459547"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p>
        </p:txBody>
      </p:sp>
      <p:sp>
        <p:nvSpPr>
          <p:cNvPr id="7" name="文本框 38"/>
          <p:cNvSpPr txBox="1"/>
          <p:nvPr userDrawn="1"/>
        </p:nvSpPr>
        <p:spPr>
          <a:xfrm>
            <a:off x="431540" y="580103"/>
            <a:ext cx="1495583"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t>2018/5/22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6" name="文本框 37"/>
          <p:cNvSpPr txBox="1"/>
          <p:nvPr userDrawn="1"/>
        </p:nvSpPr>
        <p:spPr>
          <a:xfrm>
            <a:off x="467575" y="285135"/>
            <a:ext cx="1464833"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p>
        </p:txBody>
      </p:sp>
      <p:sp>
        <p:nvSpPr>
          <p:cNvPr id="7" name="文本框 38"/>
          <p:cNvSpPr txBox="1"/>
          <p:nvPr userDrawn="1"/>
        </p:nvSpPr>
        <p:spPr>
          <a:xfrm>
            <a:off x="431540" y="591125"/>
            <a:ext cx="1500869"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t>2018/5/22</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p:txBody>
          <a:bodyPr/>
          <a:lstStyle>
            <a:lvl1pPr>
              <a:defRPr/>
            </a:lvl1pPr>
          </a:lstStyle>
          <a:p>
            <a:pPr>
              <a:defRPr/>
            </a:pPr>
            <a:fld id="{58423B1B-3B57-4F5A-83B2-F06C57B18BAE}" type="slidenum">
              <a:rPr lang="zh-CN" altLang="zh-CN"/>
              <a:t>‹#›</a:t>
            </a:fld>
            <a:endParaRPr lang="zh-CN" altLang="zh-CN"/>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t>2018/5/22</a:t>
            </a:fld>
            <a:endParaRPr lang="zh-CN" altLang="en-US" sz="1400" dirty="0">
              <a:solidFill>
                <a:prstClr val="black"/>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t>‹#›</a:t>
            </a:fld>
            <a:endParaRPr lang="zh-CN" altLang="en-US" sz="1400" dirty="0">
              <a:solidFill>
                <a:prstClr val="black"/>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530647FD-953F-45E4-BAA4-08B7893DA60E}" type="datetimeFigureOut">
              <a:rPr lang="zh-CN" altLang="en-US" smtClean="0"/>
              <a:t>2018/5/22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85295B9-7D1E-4150-8098-60648BEF3CC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流程图: 延期 9"/>
          <p:cNvSpPr/>
          <p:nvPr/>
        </p:nvSpPr>
        <p:spPr>
          <a:xfrm rot="5400000">
            <a:off x="3069704" y="-3069704"/>
            <a:ext cx="3004592" cy="9144000"/>
          </a:xfrm>
          <a:prstGeom prst="flowChartDelay">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5">
            <a:extLst>
              <a:ext uri="{28A0092B-C50C-407E-A947-70E740481C1C}">
                <a14:useLocalDpi xmlns:a14="http://schemas.microsoft.com/office/drawing/2010/main" val="0"/>
              </a:ext>
            </a:extLst>
          </a:blip>
          <a:srcRect t="1" b="41941"/>
          <a:stretch>
            <a:fillRect/>
          </a:stretch>
        </p:blipFill>
        <p:spPr>
          <a:xfrm>
            <a:off x="575556" y="268288"/>
            <a:ext cx="5357872" cy="2736304"/>
          </a:xfrm>
          <a:prstGeom prst="rect">
            <a:avLst/>
          </a:prstGeom>
        </p:spPr>
      </p:pic>
      <p:sp>
        <p:nvSpPr>
          <p:cNvPr id="6" name="TextBox 5"/>
          <p:cNvSpPr txBox="1"/>
          <p:nvPr/>
        </p:nvSpPr>
        <p:spPr>
          <a:xfrm>
            <a:off x="1464612" y="2914528"/>
            <a:ext cx="6037048" cy="1083945"/>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艺术简约总结</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9" name="TextBox 6"/>
          <p:cNvSpPr txBox="1">
            <a:spLocks noChangeArrowheads="1"/>
          </p:cNvSpPr>
          <p:nvPr/>
        </p:nvSpPr>
        <p:spPr bwMode="auto">
          <a:xfrm>
            <a:off x="2330749" y="4208362"/>
            <a:ext cx="3767523" cy="275590"/>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汇报人：</a:t>
            </a:r>
            <a:r>
              <a:rPr lang="en-US" altLang="zh-CN" sz="1200" dirty="0">
                <a:solidFill>
                  <a:schemeClr val="tx1">
                    <a:lumMod val="75000"/>
                    <a:lumOff val="25000"/>
                  </a:schemeClr>
                </a:solidFill>
                <a:latin typeface="Verdana" panose="020B0604030504040204" pitchFamily="34" charset="0"/>
              </a:rPr>
              <a:t>XXX</a:t>
            </a:r>
            <a:r>
              <a:rPr lang="zh-CN" altLang="en-US" sz="1200" dirty="0">
                <a:solidFill>
                  <a:schemeClr val="tx1">
                    <a:lumMod val="75000"/>
                    <a:lumOff val="25000"/>
                  </a:schemeClr>
                </a:solidFill>
                <a:latin typeface="Verdana" panose="020B0604030504040204" pitchFamily="34" charset="0"/>
              </a:rPr>
              <a:t>     时间：</a:t>
            </a:r>
            <a:r>
              <a:rPr lang="en-US" altLang="zh-CN" sz="1200" dirty="0">
                <a:solidFill>
                  <a:schemeClr val="tx1">
                    <a:lumMod val="75000"/>
                    <a:lumOff val="25000"/>
                  </a:schemeClr>
                </a:solidFill>
                <a:latin typeface="Verdana" panose="020B0604030504040204" pitchFamily="34" charset="0"/>
              </a:rPr>
              <a:t>2019x</a:t>
            </a:r>
            <a:r>
              <a:rPr lang="zh-CN" altLang="en-US" sz="1200" dirty="0">
                <a:solidFill>
                  <a:schemeClr val="tx1">
                    <a:lumMod val="75000"/>
                    <a:lumOff val="25000"/>
                  </a:schemeClr>
                </a:solidFill>
                <a:latin typeface="Verdana" panose="020B0604030504040204" pitchFamily="34" charset="0"/>
              </a:rPr>
              <a:t>月</a:t>
            </a:r>
            <a:r>
              <a:rPr lang="en-US" altLang="zh-CN" sz="1200" dirty="0">
                <a:solidFill>
                  <a:schemeClr val="tx1">
                    <a:lumMod val="75000"/>
                    <a:lumOff val="25000"/>
                  </a:schemeClr>
                </a:solidFill>
                <a:latin typeface="Verdana" panose="020B0604030504040204" pitchFamily="34" charset="0"/>
              </a:rPr>
              <a:t>x</a:t>
            </a:r>
            <a:r>
              <a:rPr lang="zh-CN" altLang="en-US" sz="1200" dirty="0">
                <a:solidFill>
                  <a:schemeClr val="tx1">
                    <a:lumMod val="75000"/>
                    <a:lumOff val="25000"/>
                  </a:schemeClr>
                </a:solidFill>
                <a:latin typeface="Verdana" panose="020B0604030504040204" pitchFamily="34" charset="0"/>
              </a:rPr>
              <a:t>日</a:t>
            </a:r>
            <a:endParaRPr lang="en-US" altLang="zh-CN" sz="1200" dirty="0">
              <a:solidFill>
                <a:schemeClr val="tx1">
                  <a:lumMod val="75000"/>
                  <a:lumOff val="25000"/>
                </a:schemeClr>
              </a:solidFill>
              <a:latin typeface="Verdana" panose="020B0604030504040204" pitchFamily="34" charset="0"/>
            </a:endParaRPr>
          </a:p>
        </p:txBody>
      </p:sp>
      <p:sp>
        <p:nvSpPr>
          <p:cNvPr id="11" name="TextBox 4"/>
          <p:cNvSpPr txBox="1"/>
          <p:nvPr/>
        </p:nvSpPr>
        <p:spPr>
          <a:xfrm>
            <a:off x="3788479" y="1945731"/>
            <a:ext cx="2626986" cy="1266565"/>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6000" dirty="0">
                <a:solidFill>
                  <a:schemeClr val="tx1">
                    <a:lumMod val="75000"/>
                    <a:lumOff val="25000"/>
                  </a:schemeClr>
                </a:solidFill>
                <a:latin typeface="Agency FB" panose="020B0503020202020204" pitchFamily="34" charset="0"/>
                <a:ea typeface="华文琥珀" panose="02010800040101010101" pitchFamily="2" charset="-122"/>
              </a:rPr>
              <a:t>2019</a:t>
            </a:r>
            <a:endParaRPr lang="id-ID" altLang="zh-CN" sz="4800" dirty="0">
              <a:solidFill>
                <a:schemeClr val="tx1">
                  <a:lumMod val="75000"/>
                  <a:lumOff val="25000"/>
                </a:schemeClr>
              </a:solidFill>
              <a:latin typeface="Agency FB" panose="020B0503020202020204" pitchFamily="34" charset="0"/>
              <a:ea typeface="华文琥珀" panose="02010800040101010101" pitchFamily="2" charset="-122"/>
              <a:cs typeface="Clear Sans Light" pitchFamily="34" charset="0"/>
            </a:endParaRPr>
          </a:p>
        </p:txBody>
      </p:sp>
      <p:pic>
        <p:nvPicPr>
          <p:cNvPr id="2" name="理查德 克莱得曼钢琴曲精彩现场 秋的喁语">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3899" y="244393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7"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000"/>
                                        <p:tgtEl>
                                          <p:spTgt spid="11"/>
                                        </p:tgtEl>
                                      </p:cBhvr>
                                    </p:animEffect>
                                  </p:childTnLst>
                                </p:cTn>
                              </p:par>
                            </p:childTnLst>
                          </p:cTn>
                        </p:par>
                        <p:par>
                          <p:cTn id="23" fill="hold">
                            <p:stCondLst>
                              <p:cond delay="2000"/>
                            </p:stCondLst>
                            <p:childTnLst>
                              <p:par>
                                <p:cTn id="24" presetID="52" presetClass="entr" presetSubtype="0" fill="hold" grpId="0" nodeType="after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Scale>
                                      <p:cBhvr>
                                        <p:cTn id="26"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
                                            <p:txEl>
                                              <p:pRg st="0" end="0"/>
                                            </p:txEl>
                                          </p:spTgt>
                                        </p:tgtEl>
                                        <p:attrNameLst>
                                          <p:attrName>ppt_x</p:attrName>
                                          <p:attrName>ppt_y</p:attrName>
                                        </p:attrNameLst>
                                      </p:cBhvr>
                                    </p:animMotion>
                                    <p:animEffect transition="in" filter="fade">
                                      <p:cBhvr>
                                        <p:cTn id="28" dur="1000"/>
                                        <p:tgtEl>
                                          <p:spTgt spid="6">
                                            <p:txEl>
                                              <p:pRg st="0" end="0"/>
                                            </p:txEl>
                                          </p:spTgt>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750" fill="hold"/>
                                        <p:tgtEl>
                                          <p:spTgt spid="9"/>
                                        </p:tgtEl>
                                        <p:attrNameLst>
                                          <p:attrName>ppt_w</p:attrName>
                                        </p:attrNameLst>
                                      </p:cBhvr>
                                      <p:tavLst>
                                        <p:tav tm="0">
                                          <p:val>
                                            <p:fltVal val="0"/>
                                          </p:val>
                                        </p:tav>
                                        <p:tav tm="100000">
                                          <p:val>
                                            <p:strVal val="#ppt_w"/>
                                          </p:val>
                                        </p:tav>
                                      </p:tavLst>
                                    </p:anim>
                                    <p:anim calcmode="lin" valueType="num">
                                      <p:cBhvr>
                                        <p:cTn id="33" dur="750" fill="hold"/>
                                        <p:tgtEl>
                                          <p:spTgt spid="9"/>
                                        </p:tgtEl>
                                        <p:attrNameLst>
                                          <p:attrName>ppt_h</p:attrName>
                                        </p:attrNameLst>
                                      </p:cBhvr>
                                      <p:tavLst>
                                        <p:tav tm="0">
                                          <p:val>
                                            <p:fltVal val="0"/>
                                          </p:val>
                                        </p:tav>
                                        <p:tav tm="100000">
                                          <p:val>
                                            <p:strVal val="#ppt_h"/>
                                          </p:val>
                                        </p:tav>
                                      </p:tavLst>
                                    </p:anim>
                                    <p:animEffect transition="in" filter="fade">
                                      <p:cBhvr>
                                        <p:cTn id="34"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2"/>
                </p:tgtEl>
              </p:cMediaNode>
            </p:audio>
          </p:childTnLst>
        </p:cTn>
      </p:par>
    </p:tnLst>
    <p:bldLst>
      <p:bldP spid="10" grpId="0" animBg="1"/>
      <p:bldP spid="6" grpId="0" build="p"/>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CxnSpPr/>
          <p:nvPr/>
        </p:nvCxnSpPr>
        <p:spPr>
          <a:xfrm flipH="1">
            <a:off x="794" y="2586430"/>
            <a:ext cx="9142413" cy="0"/>
          </a:xfrm>
          <a:prstGeom prst="line">
            <a:avLst/>
          </a:prstGeom>
          <a:ln w="6350">
            <a:solidFill>
              <a:srgbClr val="2E2E2E"/>
            </a:solidFill>
          </a:ln>
        </p:spPr>
        <p:style>
          <a:lnRef idx="1">
            <a:schemeClr val="accent1"/>
          </a:lnRef>
          <a:fillRef idx="0">
            <a:schemeClr val="accent1"/>
          </a:fillRef>
          <a:effectRef idx="0">
            <a:schemeClr val="accent1"/>
          </a:effectRef>
          <a:fontRef idx="minor">
            <a:schemeClr val="tx1"/>
          </a:fontRef>
        </p:style>
      </p:cxnSp>
      <p:sp>
        <p:nvSpPr>
          <p:cNvPr id="10"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3578810" y="2510704"/>
            <a:ext cx="156952" cy="156953"/>
          </a:xfrm>
          <a:prstGeom prst="ellipse">
            <a:avLst/>
          </a:pr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5136736" y="2518600"/>
            <a:ext cx="156952" cy="156953"/>
          </a:xfrm>
          <a:prstGeom prst="ellipse">
            <a:avLst/>
          </a:pr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2067889" y="2506826"/>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6783136" y="2518600"/>
            <a:ext cx="156952" cy="156953"/>
          </a:xfrm>
          <a:prstGeom prst="ellipse">
            <a:avLst/>
          </a:pr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2850273" y="1713007"/>
            <a:ext cx="1635384" cy="553998"/>
          </a:xfrm>
          <a:prstGeom prst="rect">
            <a:avLst/>
          </a:prstGeom>
          <a:noFill/>
          <a:effectLst/>
        </p:spPr>
        <p:txBody>
          <a:bodyPr wrap="none" rtlCol="0">
            <a:spAutoFit/>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6048016" y="1732842"/>
            <a:ext cx="1632178" cy="553998"/>
          </a:xfrm>
          <a:prstGeom prst="rect">
            <a:avLst/>
          </a:prstGeom>
          <a:noFill/>
          <a:effectLst/>
        </p:spPr>
        <p:txBody>
          <a:bodyPr wrap="none" rtlCol="0">
            <a:spAutoFit/>
          </a:bodyPr>
          <a:lstStyle/>
          <a:p>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文本框 1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4359426" y="2824809"/>
            <a:ext cx="1632178" cy="553998"/>
          </a:xfrm>
          <a:prstGeom prst="rect">
            <a:avLst/>
          </a:prstGeom>
          <a:noFill/>
          <a:effectLst/>
        </p:spPr>
        <p:txBody>
          <a:bodyPr wrap="none" rtlCol="0">
            <a:spAutoFit/>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1254664" y="2839075"/>
            <a:ext cx="1632178" cy="553998"/>
          </a:xfrm>
          <a:prstGeom prst="rect">
            <a:avLst/>
          </a:prstGeom>
          <a:noFill/>
          <a:effectLst/>
        </p:spPr>
        <p:txBody>
          <a:bodyPr wrap="none" rtlCol="0">
            <a:spAutoFit/>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组合 2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1687216" y="1455028"/>
            <a:ext cx="869174" cy="1055348"/>
            <a:chOff x="1213104" y="1981965"/>
            <a:chExt cx="1544637" cy="1875495"/>
          </a:xfrm>
        </p:grpSpPr>
        <p:sp>
          <p:nvSpPr>
            <p:cNvPr id="23" name="Freeform 30"/>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01</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26"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lstStyle/>
            <a:p>
              <a:endParaRPr lang="zh-CN" altLang="en-US" dirty="0">
                <a:solidFill>
                  <a:schemeClr val="accent2"/>
                </a:solidFill>
              </a:endParaRPr>
            </a:p>
          </p:txBody>
        </p:sp>
      </p:grpSp>
      <p:grpSp>
        <p:nvGrpSpPr>
          <p:cNvPr id="27" name="组合 2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773891" y="1464860"/>
            <a:ext cx="869174" cy="1045516"/>
            <a:chOff x="5329386" y="1999438"/>
            <a:chExt cx="1544637" cy="1858022"/>
          </a:xfrm>
        </p:grpSpPr>
        <p:sp>
          <p:nvSpPr>
            <p:cNvPr id="28" name="Freeform 30"/>
            <p:cNvSpPr/>
            <p:nvPr/>
          </p:nvSpPr>
          <p:spPr bwMode="auto">
            <a:xfrm flipV="1">
              <a:off x="5329386"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flipV="1">
              <a:off x="5482958" y="2213045"/>
              <a:ext cx="1224371" cy="323480"/>
            </a:xfrm>
            <a:prstGeom prst="roundRect">
              <a:avLst>
                <a:gd name="adj" fmla="val 50000"/>
              </a:avLst>
            </a:prstGeom>
            <a:solidFill>
              <a:srgbClr val="FCF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5656448" y="1999438"/>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02</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31" name="Freeform 26"/>
            <p:cNvSpPr>
              <a:spLocks noEditPoints="1"/>
            </p:cNvSpPr>
            <p:nvPr/>
          </p:nvSpPr>
          <p:spPr bwMode="auto">
            <a:xfrm>
              <a:off x="5930692" y="3009117"/>
              <a:ext cx="372242" cy="39109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bg1"/>
            </a:solidFill>
            <a:ln>
              <a:noFill/>
            </a:ln>
          </p:spPr>
          <p:txBody>
            <a:bodyPr vert="horz" wrap="square" lIns="68568" tIns="34284" rIns="68568" bIns="34284" numCol="1" anchor="t" anchorCtr="0" compatLnSpc="1"/>
            <a:lstStyle/>
            <a:p>
              <a:endParaRPr lang="zh-CN" altLang="en-US">
                <a:solidFill>
                  <a:schemeClr val="accent2"/>
                </a:solidFill>
              </a:endParaRPr>
            </a:p>
          </p:txBody>
        </p:sp>
      </p:grpSp>
      <p:grpSp>
        <p:nvGrpSpPr>
          <p:cNvPr id="32" name="组合 3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214689" y="2667696"/>
            <a:ext cx="869174" cy="989834"/>
            <a:chOff x="3223870" y="4349448"/>
            <a:chExt cx="1544637" cy="1759066"/>
          </a:xfrm>
        </p:grpSpPr>
        <p:sp>
          <p:nvSpPr>
            <p:cNvPr id="33" name="Freeform 30"/>
            <p:cNvSpPr/>
            <p:nvPr/>
          </p:nvSpPr>
          <p:spPr bwMode="auto">
            <a:xfrm>
              <a:off x="3223870" y="4349448"/>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圆角矩形 33"/>
            <p:cNvSpPr/>
            <p:nvPr/>
          </p:nvSpPr>
          <p:spPr>
            <a:xfrm>
              <a:off x="3377442" y="5670383"/>
              <a:ext cx="1224371" cy="323480"/>
            </a:xfrm>
            <a:prstGeom prst="roundRect">
              <a:avLst>
                <a:gd name="adj" fmla="val 50000"/>
              </a:avLst>
            </a:prstGeom>
            <a:solidFill>
              <a:srgbClr val="FFF9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3551545" y="5452162"/>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03</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36" name="Freeform 31"/>
            <p:cNvSpPr>
              <a:spLocks noEditPoints="1"/>
            </p:cNvSpPr>
            <p:nvPr/>
          </p:nvSpPr>
          <p:spPr bwMode="auto">
            <a:xfrm>
              <a:off x="3843451" y="4769987"/>
              <a:ext cx="355432" cy="446982"/>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BF5E9"/>
            </a:solidFill>
            <a:ln>
              <a:noFill/>
            </a:ln>
          </p:spPr>
          <p:txBody>
            <a:bodyPr vert="horz" wrap="square" lIns="68568" tIns="34284" rIns="68568" bIns="34284" numCol="1" anchor="t" anchorCtr="0" compatLnSpc="1"/>
            <a:lstStyle/>
            <a:p>
              <a:endParaRPr lang="zh-CN" altLang="en-US">
                <a:solidFill>
                  <a:schemeClr val="accent2"/>
                </a:solidFill>
              </a:endParaRPr>
            </a:p>
          </p:txBody>
        </p:sp>
      </p:grpSp>
      <p:grpSp>
        <p:nvGrpSpPr>
          <p:cNvPr id="44" name="组合 4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428893" y="2678551"/>
            <a:ext cx="869174" cy="1001743"/>
            <a:chOff x="7510219" y="4363924"/>
            <a:chExt cx="1544637" cy="1780230"/>
          </a:xfrm>
        </p:grpSpPr>
        <p:sp>
          <p:nvSpPr>
            <p:cNvPr id="45" name="Freeform 32"/>
            <p:cNvSpPr/>
            <p:nvPr/>
          </p:nvSpPr>
          <p:spPr bwMode="auto">
            <a:xfrm>
              <a:off x="7510219" y="4363924"/>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圆角矩形 45"/>
            <p:cNvSpPr/>
            <p:nvPr/>
          </p:nvSpPr>
          <p:spPr>
            <a:xfrm>
              <a:off x="7670351" y="5684859"/>
              <a:ext cx="1224371" cy="323480"/>
            </a:xfrm>
            <a:prstGeom prst="roundRect">
              <a:avLst>
                <a:gd name="adj" fmla="val 50000"/>
              </a:avLst>
            </a:prstGeom>
            <a:solidFill>
              <a:srgbClr val="FCF7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p:cNvSpPr/>
            <p:nvPr/>
          </p:nvSpPr>
          <p:spPr>
            <a:xfrm>
              <a:off x="7853108" y="5487802"/>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04</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48" name="Freeform 223"/>
            <p:cNvSpPr/>
            <p:nvPr/>
          </p:nvSpPr>
          <p:spPr bwMode="auto">
            <a:xfrm>
              <a:off x="8064242" y="4769987"/>
              <a:ext cx="439249" cy="35624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9ED"/>
            </a:solidFill>
            <a:ln>
              <a:noFill/>
            </a:ln>
          </p:spPr>
          <p:txBody>
            <a:bodyPr vert="horz" wrap="square" lIns="68568" tIns="34284" rIns="68568" bIns="34284" numCol="1" anchor="t" anchorCtr="0" compatLnSpc="1"/>
            <a:lstStyle/>
            <a:p>
              <a:endParaRPr lang="zh-CN" altLang="en-US">
                <a:solidFill>
                  <a:prstClr val="black"/>
                </a:solidFill>
              </a:endParaRPr>
            </a:p>
          </p:txBody>
        </p:sp>
      </p:grpSp>
      <p:grpSp>
        <p:nvGrpSpPr>
          <p:cNvPr id="3" name="组合 2"/>
          <p:cNvGrpSpPr/>
          <p:nvPr/>
        </p:nvGrpSpPr>
        <p:grpSpPr>
          <a:xfrm>
            <a:off x="-7863" y="428741"/>
            <a:ext cx="1354882" cy="484632"/>
            <a:chOff x="-7863" y="428741"/>
            <a:chExt cx="1354882" cy="484632"/>
          </a:xfrm>
        </p:grpSpPr>
        <p:sp>
          <p:nvSpPr>
            <p:cNvPr id="2" name="箭头: 五边形 1"/>
            <p:cNvSpPr/>
            <p:nvPr/>
          </p:nvSpPr>
          <p:spPr>
            <a:xfrm>
              <a:off x="-7863" y="428741"/>
              <a:ext cx="1354882" cy="484632"/>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10404" y="437422"/>
              <a:ext cx="891573" cy="461657"/>
            </a:xfrm>
            <a:prstGeom prst="rect">
              <a:avLst/>
            </a:prstGeom>
          </p:spPr>
          <p:txBody>
            <a:bodyPr wrap="none" lIns="91431" tIns="45716" rIns="91431" bIns="45716">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目 录</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000"/>
                            </p:stCondLst>
                            <p:childTnLst>
                              <p:par>
                                <p:cTn id="26" presetID="2" presetClass="entr" presetSubtype="1" decel="3060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750" fill="hold"/>
                                        <p:tgtEl>
                                          <p:spTgt spid="22"/>
                                        </p:tgtEl>
                                        <p:attrNameLst>
                                          <p:attrName>ppt_x</p:attrName>
                                        </p:attrNameLst>
                                      </p:cBhvr>
                                      <p:tavLst>
                                        <p:tav tm="0">
                                          <p:val>
                                            <p:strVal val="#ppt_x"/>
                                          </p:val>
                                        </p:tav>
                                        <p:tav tm="100000">
                                          <p:val>
                                            <p:strVal val="#ppt_x"/>
                                          </p:val>
                                        </p:tav>
                                      </p:tavLst>
                                    </p:anim>
                                    <p:anim calcmode="lin" valueType="num">
                                      <p:cBhvr additive="base">
                                        <p:cTn id="29" dur="750" fill="hold"/>
                                        <p:tgtEl>
                                          <p:spTgt spid="22"/>
                                        </p:tgtEl>
                                        <p:attrNameLst>
                                          <p:attrName>ppt_y</p:attrName>
                                        </p:attrNameLst>
                                      </p:cBhvr>
                                      <p:tavLst>
                                        <p:tav tm="0">
                                          <p:val>
                                            <p:strVal val="0-#ppt_h/2"/>
                                          </p:val>
                                        </p:tav>
                                        <p:tav tm="100000">
                                          <p:val>
                                            <p:strVal val="#ppt_y"/>
                                          </p:val>
                                        </p:tav>
                                      </p:tavLst>
                                    </p:anim>
                                  </p:childTnLst>
                                </p:cTn>
                              </p:par>
                              <p:par>
                                <p:cTn id="30" presetID="2" presetClass="entr" presetSubtype="1" decel="30600" fill="hold" nodeType="withEffect">
                                  <p:stCondLst>
                                    <p:cond delay="25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750" fill="hold"/>
                                        <p:tgtEl>
                                          <p:spTgt spid="27"/>
                                        </p:tgtEl>
                                        <p:attrNameLst>
                                          <p:attrName>ppt_x</p:attrName>
                                        </p:attrNameLst>
                                      </p:cBhvr>
                                      <p:tavLst>
                                        <p:tav tm="0">
                                          <p:val>
                                            <p:strVal val="#ppt_x"/>
                                          </p:val>
                                        </p:tav>
                                        <p:tav tm="100000">
                                          <p:val>
                                            <p:strVal val="#ppt_x"/>
                                          </p:val>
                                        </p:tav>
                                      </p:tavLst>
                                    </p:anim>
                                    <p:anim calcmode="lin" valueType="num">
                                      <p:cBhvr additive="base">
                                        <p:cTn id="33" dur="750" fill="hold"/>
                                        <p:tgtEl>
                                          <p:spTgt spid="27"/>
                                        </p:tgtEl>
                                        <p:attrNameLst>
                                          <p:attrName>ppt_y</p:attrName>
                                        </p:attrNameLst>
                                      </p:cBhvr>
                                      <p:tavLst>
                                        <p:tav tm="0">
                                          <p:val>
                                            <p:strVal val="0-#ppt_h/2"/>
                                          </p:val>
                                        </p:tav>
                                        <p:tav tm="100000">
                                          <p:val>
                                            <p:strVal val="#ppt_y"/>
                                          </p:val>
                                        </p:tav>
                                      </p:tavLst>
                                    </p:anim>
                                  </p:childTnLst>
                                </p:cTn>
                              </p:par>
                              <p:par>
                                <p:cTn id="34" presetID="2" presetClass="entr" presetSubtype="4" decel="30600" fill="hold" nodeType="withEffect">
                                  <p:stCondLst>
                                    <p:cond delay="75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750" fill="hold"/>
                                        <p:tgtEl>
                                          <p:spTgt spid="32"/>
                                        </p:tgtEl>
                                        <p:attrNameLst>
                                          <p:attrName>ppt_x</p:attrName>
                                        </p:attrNameLst>
                                      </p:cBhvr>
                                      <p:tavLst>
                                        <p:tav tm="0">
                                          <p:val>
                                            <p:strVal val="#ppt_x"/>
                                          </p:val>
                                        </p:tav>
                                        <p:tav tm="100000">
                                          <p:val>
                                            <p:strVal val="#ppt_x"/>
                                          </p:val>
                                        </p:tav>
                                      </p:tavLst>
                                    </p:anim>
                                    <p:anim calcmode="lin" valueType="num">
                                      <p:cBhvr additive="base">
                                        <p:cTn id="37" dur="750" fill="hold"/>
                                        <p:tgtEl>
                                          <p:spTgt spid="32"/>
                                        </p:tgtEl>
                                        <p:attrNameLst>
                                          <p:attrName>ppt_y</p:attrName>
                                        </p:attrNameLst>
                                      </p:cBhvr>
                                      <p:tavLst>
                                        <p:tav tm="0">
                                          <p:val>
                                            <p:strVal val="1+#ppt_h/2"/>
                                          </p:val>
                                        </p:tav>
                                        <p:tav tm="100000">
                                          <p:val>
                                            <p:strVal val="#ppt_y"/>
                                          </p:val>
                                        </p:tav>
                                      </p:tavLst>
                                    </p:anim>
                                  </p:childTnLst>
                                </p:cTn>
                              </p:par>
                              <p:par>
                                <p:cTn id="38" presetID="2" presetClass="entr" presetSubtype="4" decel="30600" fill="hold" nodeType="withEffect">
                                  <p:stCondLst>
                                    <p:cond delay="100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750" fill="hold"/>
                                        <p:tgtEl>
                                          <p:spTgt spid="44"/>
                                        </p:tgtEl>
                                        <p:attrNameLst>
                                          <p:attrName>ppt_x</p:attrName>
                                        </p:attrNameLst>
                                      </p:cBhvr>
                                      <p:tavLst>
                                        <p:tav tm="0">
                                          <p:val>
                                            <p:strVal val="#ppt_x"/>
                                          </p:val>
                                        </p:tav>
                                        <p:tav tm="100000">
                                          <p:val>
                                            <p:strVal val="#ppt_x"/>
                                          </p:val>
                                        </p:tav>
                                      </p:tavLst>
                                    </p:anim>
                                    <p:anim calcmode="lin" valueType="num">
                                      <p:cBhvr additive="base">
                                        <p:cTn id="41" dur="750" fill="hold"/>
                                        <p:tgtEl>
                                          <p:spTgt spid="44"/>
                                        </p:tgtEl>
                                        <p:attrNameLst>
                                          <p:attrName>ppt_y</p:attrName>
                                        </p:attrNameLst>
                                      </p:cBhvr>
                                      <p:tavLst>
                                        <p:tav tm="0">
                                          <p:val>
                                            <p:strVal val="1+#ppt_h/2"/>
                                          </p:val>
                                        </p:tav>
                                        <p:tav tm="100000">
                                          <p:val>
                                            <p:strVal val="#ppt_y"/>
                                          </p:val>
                                        </p:tav>
                                      </p:tavLst>
                                    </p:anim>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5" grpId="0" animBg="1"/>
      <p:bldP spid="17" grpId="0"/>
      <p:bldP spid="18"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9144000" cy="514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3032243" y="2447833"/>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1321331" y="2780082"/>
            <a:ext cx="3416321" cy="892552"/>
          </a:xfrm>
          <a:prstGeom prst="rect">
            <a:avLst/>
          </a:prstGeom>
          <a:noFill/>
          <a:effectLst/>
        </p:spPr>
        <p:txBody>
          <a:bodyPr wrap="none" rtlCol="0">
            <a:spAutoFit/>
          </a:bodyPr>
          <a:lstStyle/>
          <a:p>
            <a:pPr lvl="0" algn="ctr"/>
            <a:r>
              <a:rPr lang="zh-CN" altLang="zh-CN" dirty="0">
                <a:solidFill>
                  <a:schemeClr val="bg1"/>
                </a:solidFill>
                <a:latin typeface="微软雅黑" panose="020B0503020204020204" pitchFamily="34" charset="-122"/>
                <a:ea typeface="微软雅黑" panose="020B0503020204020204" pitchFamily="34" charset="-122"/>
              </a:rPr>
              <a:t>年度工作概述</a:t>
            </a:r>
          </a:p>
          <a:p>
            <a:pPr algn="ctr"/>
            <a:endParaRPr lang="en-US" altLang="zh-CN" sz="8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651570" y="1396035"/>
            <a:ext cx="869174" cy="1055348"/>
            <a:chOff x="1213104" y="1981965"/>
            <a:chExt cx="1544637" cy="1875495"/>
          </a:xfrm>
        </p:grpSpPr>
        <p:sp>
          <p:nvSpPr>
            <p:cNvPr id="8" name="Freeform 30"/>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01</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lstStyle/>
            <a:p>
              <a:endParaRPr lang="zh-CN" altLang="en-US" dirty="0">
                <a:solidFill>
                  <a:schemeClr val="accent2"/>
                </a:solidFill>
              </a:endParaRPr>
            </a:p>
          </p:txBody>
        </p:sp>
      </p:gr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t="1" b="41941"/>
          <a:stretch>
            <a:fillRect/>
          </a:stretch>
        </p:blipFill>
        <p:spPr>
          <a:xfrm>
            <a:off x="5107459" y="2408784"/>
            <a:ext cx="5357872" cy="27363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306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91"/>
          <p:cNvSpPr/>
          <p:nvPr/>
        </p:nvSpPr>
        <p:spPr>
          <a:xfrm rot="3600000" flipH="1">
            <a:off x="5548164" y="2176634"/>
            <a:ext cx="347322" cy="29930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p>
        </p:txBody>
      </p:sp>
      <p:sp>
        <p:nvSpPr>
          <p:cNvPr id="3" name="Donut 92"/>
          <p:cNvSpPr/>
          <p:nvPr/>
        </p:nvSpPr>
        <p:spPr>
          <a:xfrm flipH="1">
            <a:off x="4933208" y="1662558"/>
            <a:ext cx="1026933" cy="1027306"/>
          </a:xfrm>
          <a:prstGeom prst="donut">
            <a:avLst>
              <a:gd name="adj" fmla="val 19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solidFill>
                <a:schemeClr val="tx1"/>
              </a:solidFill>
            </a:endParaRPr>
          </a:p>
        </p:txBody>
      </p:sp>
      <p:grpSp>
        <p:nvGrpSpPr>
          <p:cNvPr id="4" name="Group 93"/>
          <p:cNvGrpSpPr/>
          <p:nvPr/>
        </p:nvGrpSpPr>
        <p:grpSpPr>
          <a:xfrm flipH="1">
            <a:off x="5505423" y="1938241"/>
            <a:ext cx="1253206" cy="317770"/>
            <a:chOff x="1793077" y="1463668"/>
            <a:chExt cx="1371600" cy="347664"/>
          </a:xfrm>
          <a:solidFill>
            <a:schemeClr val="accent2"/>
          </a:solidFill>
        </p:grpSpPr>
        <p:sp>
          <p:nvSpPr>
            <p:cNvPr id="5" name="Round Same Side Corner Rectangle 94"/>
            <p:cNvSpPr/>
            <p:nvPr/>
          </p:nvSpPr>
          <p:spPr>
            <a:xfrm rot="16200000">
              <a:off x="2305045" y="951700"/>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6" name="Text Placeholder 3"/>
            <p:cNvSpPr txBox="1"/>
            <p:nvPr/>
          </p:nvSpPr>
          <p:spPr>
            <a:xfrm>
              <a:off x="1852567" y="1512589"/>
              <a:ext cx="280710"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02</a:t>
              </a:r>
            </a:p>
          </p:txBody>
        </p:sp>
      </p:grpSp>
      <p:sp>
        <p:nvSpPr>
          <p:cNvPr id="7" name="Isosceles Triangle 98"/>
          <p:cNvSpPr/>
          <p:nvPr/>
        </p:nvSpPr>
        <p:spPr>
          <a:xfrm rot="3600000" flipH="1">
            <a:off x="5586262" y="3568569"/>
            <a:ext cx="347322" cy="29930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p>
        </p:txBody>
      </p:sp>
      <p:sp>
        <p:nvSpPr>
          <p:cNvPr id="8" name="Donut 99"/>
          <p:cNvSpPr/>
          <p:nvPr/>
        </p:nvSpPr>
        <p:spPr>
          <a:xfrm flipH="1">
            <a:off x="4971306" y="3054494"/>
            <a:ext cx="1026933" cy="1027306"/>
          </a:xfrm>
          <a:prstGeom prst="donut">
            <a:avLst>
              <a:gd name="adj" fmla="val 1907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solidFill>
                <a:schemeClr val="tx1"/>
              </a:solidFill>
            </a:endParaRPr>
          </a:p>
        </p:txBody>
      </p:sp>
      <p:grpSp>
        <p:nvGrpSpPr>
          <p:cNvPr id="9" name="Group 100"/>
          <p:cNvGrpSpPr/>
          <p:nvPr/>
        </p:nvGrpSpPr>
        <p:grpSpPr>
          <a:xfrm flipH="1">
            <a:off x="5543524" y="3333087"/>
            <a:ext cx="1253206" cy="317770"/>
            <a:chOff x="1793075" y="1466851"/>
            <a:chExt cx="1371600" cy="347664"/>
          </a:xfrm>
          <a:solidFill>
            <a:schemeClr val="accent4"/>
          </a:solidFill>
        </p:grpSpPr>
        <p:sp>
          <p:nvSpPr>
            <p:cNvPr id="10" name="Round Same Side Corner Rectangle 101"/>
            <p:cNvSpPr/>
            <p:nvPr/>
          </p:nvSpPr>
          <p:spPr>
            <a:xfrm rot="16200000">
              <a:off x="2305043"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11" name="Text Placeholder 3"/>
            <p:cNvSpPr txBox="1"/>
            <p:nvPr/>
          </p:nvSpPr>
          <p:spPr>
            <a:xfrm>
              <a:off x="1852567" y="1506038"/>
              <a:ext cx="280710"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04</a:t>
              </a:r>
            </a:p>
          </p:txBody>
        </p:sp>
      </p:grpSp>
      <p:cxnSp>
        <p:nvCxnSpPr>
          <p:cNvPr id="12" name="Straight Connector 108"/>
          <p:cNvCxnSpPr/>
          <p:nvPr/>
        </p:nvCxnSpPr>
        <p:spPr>
          <a:xfrm>
            <a:off x="3996000" y="1461188"/>
            <a:ext cx="990546" cy="513652"/>
          </a:xfrm>
          <a:prstGeom prst="line">
            <a:avLst/>
          </a:prstGeom>
          <a:ln w="952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10"/>
          <p:cNvCxnSpPr/>
          <p:nvPr/>
        </p:nvCxnSpPr>
        <p:spPr>
          <a:xfrm rot="10800000" flipV="1">
            <a:off x="3996000" y="2377581"/>
            <a:ext cx="990546" cy="513654"/>
          </a:xfrm>
          <a:prstGeom prst="line">
            <a:avLst/>
          </a:prstGeom>
          <a:ln w="952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11"/>
          <p:cNvCxnSpPr/>
          <p:nvPr/>
        </p:nvCxnSpPr>
        <p:spPr>
          <a:xfrm rot="10800000" flipV="1">
            <a:off x="3996000" y="3694784"/>
            <a:ext cx="990546" cy="513654"/>
          </a:xfrm>
          <a:prstGeom prst="line">
            <a:avLst/>
          </a:prstGeom>
          <a:ln w="952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12"/>
          <p:cNvCxnSpPr/>
          <p:nvPr/>
        </p:nvCxnSpPr>
        <p:spPr>
          <a:xfrm>
            <a:off x="3996000" y="2929346"/>
            <a:ext cx="990546" cy="513652"/>
          </a:xfrm>
          <a:prstGeom prst="line">
            <a:avLst/>
          </a:prstGeom>
          <a:ln w="9525">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6" name="Isosceles Triangle 114"/>
          <p:cNvSpPr/>
          <p:nvPr/>
        </p:nvSpPr>
        <p:spPr>
          <a:xfrm rot="18000000">
            <a:off x="3064199" y="1676005"/>
            <a:ext cx="347322" cy="29930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p>
        </p:txBody>
      </p:sp>
      <p:sp>
        <p:nvSpPr>
          <p:cNvPr id="17" name="Donut 115"/>
          <p:cNvSpPr/>
          <p:nvPr/>
        </p:nvSpPr>
        <p:spPr>
          <a:xfrm>
            <a:off x="2999545" y="1168388"/>
            <a:ext cx="1026933" cy="1027306"/>
          </a:xfrm>
          <a:prstGeom prst="donut">
            <a:avLst>
              <a:gd name="adj" fmla="val 190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solidFill>
                <a:schemeClr val="tx1"/>
              </a:solidFill>
            </a:endParaRPr>
          </a:p>
        </p:txBody>
      </p:sp>
      <p:grpSp>
        <p:nvGrpSpPr>
          <p:cNvPr id="18" name="Group 54"/>
          <p:cNvGrpSpPr/>
          <p:nvPr/>
        </p:nvGrpSpPr>
        <p:grpSpPr>
          <a:xfrm>
            <a:off x="2201059" y="1446982"/>
            <a:ext cx="1253206" cy="317770"/>
            <a:chOff x="1793078" y="1466850"/>
            <a:chExt cx="1371600" cy="347664"/>
          </a:xfrm>
          <a:solidFill>
            <a:schemeClr val="accent1"/>
          </a:solidFill>
        </p:grpSpPr>
        <p:sp>
          <p:nvSpPr>
            <p:cNvPr id="19" name="Round Same Side Corner Rectangle 117"/>
            <p:cNvSpPr/>
            <p:nvPr/>
          </p:nvSpPr>
          <p:spPr>
            <a:xfrm rot="16200000">
              <a:off x="2305046" y="954882"/>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20" name="Text Placeholder 3"/>
            <p:cNvSpPr txBox="1"/>
            <p:nvPr/>
          </p:nvSpPr>
          <p:spPr>
            <a:xfrm>
              <a:off x="1870252" y="1491734"/>
              <a:ext cx="266988" cy="287448"/>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01</a:t>
              </a:r>
            </a:p>
          </p:txBody>
        </p:sp>
      </p:grpSp>
      <p:sp>
        <p:nvSpPr>
          <p:cNvPr id="21" name="Isosceles Triangle 121"/>
          <p:cNvSpPr/>
          <p:nvPr/>
        </p:nvSpPr>
        <p:spPr>
          <a:xfrm rot="18000000">
            <a:off x="3064199" y="2891658"/>
            <a:ext cx="347322" cy="29930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p>
        </p:txBody>
      </p:sp>
      <p:sp>
        <p:nvSpPr>
          <p:cNvPr id="22" name="Donut 122"/>
          <p:cNvSpPr/>
          <p:nvPr/>
        </p:nvSpPr>
        <p:spPr>
          <a:xfrm>
            <a:off x="2999545" y="2377582"/>
            <a:ext cx="1026933" cy="1027306"/>
          </a:xfrm>
          <a:prstGeom prst="donut">
            <a:avLst>
              <a:gd name="adj" fmla="val 190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solidFill>
                <a:schemeClr val="tx1"/>
              </a:solidFill>
            </a:endParaRPr>
          </a:p>
        </p:txBody>
      </p:sp>
      <p:grpSp>
        <p:nvGrpSpPr>
          <p:cNvPr id="23" name="Group 79"/>
          <p:cNvGrpSpPr/>
          <p:nvPr/>
        </p:nvGrpSpPr>
        <p:grpSpPr>
          <a:xfrm>
            <a:off x="2201060" y="2656174"/>
            <a:ext cx="1253206" cy="317770"/>
            <a:chOff x="1793079" y="1466851"/>
            <a:chExt cx="1371600" cy="347664"/>
          </a:xfrm>
          <a:solidFill>
            <a:schemeClr val="accent3"/>
          </a:solidFill>
        </p:grpSpPr>
        <p:sp>
          <p:nvSpPr>
            <p:cNvPr id="24" name="Round Same Side Corner Rectangle 124"/>
            <p:cNvSpPr/>
            <p:nvPr/>
          </p:nvSpPr>
          <p:spPr>
            <a:xfrm rot="16200000">
              <a:off x="2305047"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25" name="Text Placeholder 3"/>
            <p:cNvSpPr txBox="1"/>
            <p:nvPr/>
          </p:nvSpPr>
          <p:spPr>
            <a:xfrm>
              <a:off x="1874210" y="1506038"/>
              <a:ext cx="280710"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03</a:t>
              </a:r>
            </a:p>
          </p:txBody>
        </p:sp>
      </p:grpSp>
      <p:sp>
        <p:nvSpPr>
          <p:cNvPr id="26" name="Isosceles Triangle 128"/>
          <p:cNvSpPr/>
          <p:nvPr/>
        </p:nvSpPr>
        <p:spPr>
          <a:xfrm rot="18000000">
            <a:off x="3064199" y="4141884"/>
            <a:ext cx="347322" cy="299307"/>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p>
        </p:txBody>
      </p:sp>
      <p:sp>
        <p:nvSpPr>
          <p:cNvPr id="27" name="Donut 129"/>
          <p:cNvSpPr/>
          <p:nvPr/>
        </p:nvSpPr>
        <p:spPr>
          <a:xfrm>
            <a:off x="2999545" y="3544652"/>
            <a:ext cx="1026933" cy="1027306"/>
          </a:xfrm>
          <a:prstGeom prst="donut">
            <a:avLst>
              <a:gd name="adj" fmla="val 190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en-US">
              <a:solidFill>
                <a:schemeClr val="tx1"/>
              </a:solidFill>
            </a:endParaRPr>
          </a:p>
        </p:txBody>
      </p:sp>
      <p:grpSp>
        <p:nvGrpSpPr>
          <p:cNvPr id="28" name="Group 86"/>
          <p:cNvGrpSpPr/>
          <p:nvPr/>
        </p:nvGrpSpPr>
        <p:grpSpPr>
          <a:xfrm>
            <a:off x="2201060" y="3904692"/>
            <a:ext cx="1253206" cy="317770"/>
            <a:chOff x="1793079" y="1466851"/>
            <a:chExt cx="1371600" cy="347664"/>
          </a:xfrm>
          <a:solidFill>
            <a:schemeClr val="accent1"/>
          </a:solidFill>
        </p:grpSpPr>
        <p:sp>
          <p:nvSpPr>
            <p:cNvPr id="29" name="Round Same Side Corner Rectangle 131"/>
            <p:cNvSpPr/>
            <p:nvPr/>
          </p:nvSpPr>
          <p:spPr>
            <a:xfrm rot="16200000">
              <a:off x="2305047"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bg1"/>
                </a:solidFill>
                <a:latin typeface="微软雅黑" panose="020B0503020204020204" pitchFamily="34" charset="-122"/>
                <a:ea typeface="微软雅黑" panose="020B0503020204020204" pitchFamily="34" charset="-122"/>
              </a:endParaRPr>
            </a:p>
          </p:txBody>
        </p:sp>
        <p:sp>
          <p:nvSpPr>
            <p:cNvPr id="30" name="Text Placeholder 3"/>
            <p:cNvSpPr txBox="1"/>
            <p:nvPr/>
          </p:nvSpPr>
          <p:spPr>
            <a:xfrm>
              <a:off x="1874210" y="1506038"/>
              <a:ext cx="280710" cy="286221"/>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700" dirty="0">
                  <a:solidFill>
                    <a:schemeClr val="bg1"/>
                  </a:solidFill>
                  <a:latin typeface="微软雅黑" panose="020B0503020204020204" pitchFamily="34" charset="-122"/>
                  <a:ea typeface="微软雅黑" panose="020B0503020204020204" pitchFamily="34" charset="-122"/>
                </a:rPr>
                <a:t>05</a:t>
              </a:r>
            </a:p>
          </p:txBody>
        </p:sp>
      </p:grpSp>
      <p:sp>
        <p:nvSpPr>
          <p:cNvPr id="31" name="TextBox 23"/>
          <p:cNvSpPr txBox="1"/>
          <p:nvPr/>
        </p:nvSpPr>
        <p:spPr>
          <a:xfrm>
            <a:off x="287524" y="3935857"/>
            <a:ext cx="1854766"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2" name="TextBox 24"/>
          <p:cNvSpPr txBox="1"/>
          <p:nvPr/>
        </p:nvSpPr>
        <p:spPr>
          <a:xfrm>
            <a:off x="775304" y="3648551"/>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23"/>
          <p:cNvSpPr txBox="1"/>
          <p:nvPr/>
        </p:nvSpPr>
        <p:spPr>
          <a:xfrm>
            <a:off x="323528" y="2751838"/>
            <a:ext cx="1854766"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811308" y="2464532"/>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23"/>
          <p:cNvSpPr txBox="1"/>
          <p:nvPr/>
        </p:nvSpPr>
        <p:spPr>
          <a:xfrm>
            <a:off x="251520" y="1420416"/>
            <a:ext cx="1854766"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6" name="TextBox 24"/>
          <p:cNvSpPr txBox="1"/>
          <p:nvPr/>
        </p:nvSpPr>
        <p:spPr>
          <a:xfrm>
            <a:off x="1043608" y="1169079"/>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23"/>
          <p:cNvSpPr txBox="1"/>
          <p:nvPr/>
        </p:nvSpPr>
        <p:spPr>
          <a:xfrm>
            <a:off x="6857694" y="2161325"/>
            <a:ext cx="1854766" cy="688915"/>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8" name="TextBox 24"/>
          <p:cNvSpPr txBox="1"/>
          <p:nvPr/>
        </p:nvSpPr>
        <p:spPr>
          <a:xfrm>
            <a:off x="6857694" y="1874019"/>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23"/>
          <p:cNvSpPr txBox="1"/>
          <p:nvPr/>
        </p:nvSpPr>
        <p:spPr>
          <a:xfrm>
            <a:off x="6857694" y="3631673"/>
            <a:ext cx="1854766" cy="688915"/>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0" name="TextBox 24"/>
          <p:cNvSpPr txBox="1"/>
          <p:nvPr/>
        </p:nvSpPr>
        <p:spPr>
          <a:xfrm>
            <a:off x="6857694" y="3344367"/>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2" presetClass="entr" presetSubtype="2"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slide(fromRight)">
                                      <p:cBhvr>
                                        <p:cTn id="16" dur="500"/>
                                        <p:tgtEl>
                                          <p:spTgt spid="18"/>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p:tgtEl>
                                          <p:spTgt spid="35"/>
                                        </p:tgtEl>
                                        <p:attrNameLst>
                                          <p:attrName>ppt_y</p:attrName>
                                        </p:attrNameLst>
                                      </p:cBhvr>
                                      <p:tavLst>
                                        <p:tav tm="0">
                                          <p:val>
                                            <p:strVal val="#ppt_y+#ppt_h*1.125000"/>
                                          </p:val>
                                        </p:tav>
                                        <p:tav tm="100000">
                                          <p:val>
                                            <p:strVal val="#ppt_y"/>
                                          </p:val>
                                        </p:tav>
                                      </p:tavLst>
                                    </p:anim>
                                    <p:animEffect transition="in" filter="wipe(up)">
                                      <p:cBhvr>
                                        <p:cTn id="21" dur="500"/>
                                        <p:tgtEl>
                                          <p:spTgt spid="3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p:tgtEl>
                                          <p:spTgt spid="36"/>
                                        </p:tgtEl>
                                        <p:attrNameLst>
                                          <p:attrName>ppt_y</p:attrName>
                                        </p:attrNameLst>
                                      </p:cBhvr>
                                      <p:tavLst>
                                        <p:tav tm="0">
                                          <p:val>
                                            <p:strVal val="#ppt_y-#ppt_h*1.125000"/>
                                          </p:val>
                                        </p:tav>
                                        <p:tav tm="100000">
                                          <p:val>
                                            <p:strVal val="#ppt_y"/>
                                          </p:val>
                                        </p:tav>
                                      </p:tavLst>
                                    </p:anim>
                                    <p:animEffect transition="in" filter="wipe(down)">
                                      <p:cBhvr>
                                        <p:cTn id="25" dur="500"/>
                                        <p:tgtEl>
                                          <p:spTgt spid="36"/>
                                        </p:tgtEl>
                                      </p:cBhvr>
                                    </p:animEffect>
                                  </p:childTnLst>
                                </p:cTn>
                              </p:par>
                            </p:childTnLst>
                          </p:cTn>
                        </p:par>
                        <p:par>
                          <p:cTn id="26" fill="hold">
                            <p:stCondLst>
                              <p:cond delay="15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par>
                                <p:cTn id="40" presetID="12" presetClass="entr" presetSubtype="8"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slide(fromLeft)">
                                      <p:cBhvr>
                                        <p:cTn id="42" dur="500"/>
                                        <p:tgtEl>
                                          <p:spTgt spid="4"/>
                                        </p:tgtEl>
                                      </p:cBhvr>
                                    </p:animEffect>
                                  </p:childTnLst>
                                </p:cTn>
                              </p:par>
                            </p:childTnLst>
                          </p:cTn>
                        </p:par>
                        <p:par>
                          <p:cTn id="43" fill="hold">
                            <p:stCondLst>
                              <p:cond delay="3000"/>
                            </p:stCondLst>
                            <p:childTnLst>
                              <p:par>
                                <p:cTn id="44" presetID="12" presetClass="entr" presetSubtype="4"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p:tgtEl>
                                          <p:spTgt spid="37"/>
                                        </p:tgtEl>
                                        <p:attrNameLst>
                                          <p:attrName>ppt_y</p:attrName>
                                        </p:attrNameLst>
                                      </p:cBhvr>
                                      <p:tavLst>
                                        <p:tav tm="0">
                                          <p:val>
                                            <p:strVal val="#ppt_y+#ppt_h*1.125000"/>
                                          </p:val>
                                        </p:tav>
                                        <p:tav tm="100000">
                                          <p:val>
                                            <p:strVal val="#ppt_y"/>
                                          </p:val>
                                        </p:tav>
                                      </p:tavLst>
                                    </p:anim>
                                    <p:animEffect transition="in" filter="wipe(up)">
                                      <p:cBhvr>
                                        <p:cTn id="47" dur="500"/>
                                        <p:tgtEl>
                                          <p:spTgt spid="37"/>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500"/>
                                        <p:tgtEl>
                                          <p:spTgt spid="38"/>
                                        </p:tgtEl>
                                        <p:attrNameLst>
                                          <p:attrName>ppt_y</p:attrName>
                                        </p:attrNameLst>
                                      </p:cBhvr>
                                      <p:tavLst>
                                        <p:tav tm="0">
                                          <p:val>
                                            <p:strVal val="#ppt_y-#ppt_h*1.125000"/>
                                          </p:val>
                                        </p:tav>
                                        <p:tav tm="100000">
                                          <p:val>
                                            <p:strVal val="#ppt_y"/>
                                          </p:val>
                                        </p:tav>
                                      </p:tavLst>
                                    </p:anim>
                                    <p:animEffect transition="in" filter="wipe(down)">
                                      <p:cBhvr>
                                        <p:cTn id="51" dur="500"/>
                                        <p:tgtEl>
                                          <p:spTgt spid="38"/>
                                        </p:tgtEl>
                                      </p:cBhvr>
                                    </p:animEffect>
                                  </p:childTnLst>
                                </p:cTn>
                              </p:par>
                            </p:childTnLst>
                          </p:cTn>
                        </p:par>
                        <p:par>
                          <p:cTn id="52" fill="hold">
                            <p:stCondLst>
                              <p:cond delay="3500"/>
                            </p:stCondLst>
                            <p:childTnLst>
                              <p:par>
                                <p:cTn id="53" presetID="18" presetClass="entr" presetSubtype="12"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strips(downLeft)">
                                      <p:cBhvr>
                                        <p:cTn id="55" dur="500"/>
                                        <p:tgtEl>
                                          <p:spTgt spid="13"/>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2" presetClass="entr" presetSubtype="2" fill="hold"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slide(fromRight)">
                                      <p:cBhvr>
                                        <p:cTn id="68" dur="500"/>
                                        <p:tgtEl>
                                          <p:spTgt spid="23"/>
                                        </p:tgtEl>
                                      </p:cBhvr>
                                    </p:animEffect>
                                  </p:childTnLst>
                                </p:cTn>
                              </p:par>
                            </p:childTnLst>
                          </p:cTn>
                        </p:par>
                        <p:par>
                          <p:cTn id="69" fill="hold">
                            <p:stCondLst>
                              <p:cond delay="5000"/>
                            </p:stCondLst>
                            <p:childTnLst>
                              <p:par>
                                <p:cTn id="70" presetID="12" presetClass="entr" presetSubtype="4"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p:tgtEl>
                                          <p:spTgt spid="33"/>
                                        </p:tgtEl>
                                        <p:attrNameLst>
                                          <p:attrName>ppt_y</p:attrName>
                                        </p:attrNameLst>
                                      </p:cBhvr>
                                      <p:tavLst>
                                        <p:tav tm="0">
                                          <p:val>
                                            <p:strVal val="#ppt_y+#ppt_h*1.125000"/>
                                          </p:val>
                                        </p:tav>
                                        <p:tav tm="100000">
                                          <p:val>
                                            <p:strVal val="#ppt_y"/>
                                          </p:val>
                                        </p:tav>
                                      </p:tavLst>
                                    </p:anim>
                                    <p:animEffect transition="in" filter="wipe(up)">
                                      <p:cBhvr>
                                        <p:cTn id="73" dur="500"/>
                                        <p:tgtEl>
                                          <p:spTgt spid="33"/>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additive="base">
                                        <p:cTn id="76" dur="500"/>
                                        <p:tgtEl>
                                          <p:spTgt spid="34"/>
                                        </p:tgtEl>
                                        <p:attrNameLst>
                                          <p:attrName>ppt_y</p:attrName>
                                        </p:attrNameLst>
                                      </p:cBhvr>
                                      <p:tavLst>
                                        <p:tav tm="0">
                                          <p:val>
                                            <p:strVal val="#ppt_y-#ppt_h*1.125000"/>
                                          </p:val>
                                        </p:tav>
                                        <p:tav tm="100000">
                                          <p:val>
                                            <p:strVal val="#ppt_y"/>
                                          </p:val>
                                        </p:tav>
                                      </p:tavLst>
                                    </p:anim>
                                    <p:animEffect transition="in" filter="wipe(down)">
                                      <p:cBhvr>
                                        <p:cTn id="77" dur="500"/>
                                        <p:tgtEl>
                                          <p:spTgt spid="34"/>
                                        </p:tgtEl>
                                      </p:cBhvr>
                                    </p:animEffect>
                                  </p:childTnLst>
                                </p:cTn>
                              </p:par>
                            </p:childTnLst>
                          </p:cTn>
                        </p:par>
                        <p:par>
                          <p:cTn id="78" fill="hold">
                            <p:stCondLst>
                              <p:cond delay="5500"/>
                            </p:stCondLst>
                            <p:childTnLst>
                              <p:par>
                                <p:cTn id="79" presetID="18" presetClass="entr" presetSubtype="6"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strips(downRight)">
                                      <p:cBhvr>
                                        <p:cTn id="81" dur="500"/>
                                        <p:tgtEl>
                                          <p:spTgt spid="15"/>
                                        </p:tgtEl>
                                      </p:cBhvr>
                                    </p:animEffect>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 fill="hold"/>
                                        <p:tgtEl>
                                          <p:spTgt spid="8"/>
                                        </p:tgtEl>
                                        <p:attrNameLst>
                                          <p:attrName>ppt_w</p:attrName>
                                        </p:attrNameLst>
                                      </p:cBhvr>
                                      <p:tavLst>
                                        <p:tav tm="0">
                                          <p:val>
                                            <p:fltVal val="0"/>
                                          </p:val>
                                        </p:tav>
                                        <p:tav tm="100000">
                                          <p:val>
                                            <p:strVal val="#ppt_w"/>
                                          </p:val>
                                        </p:tav>
                                      </p:tavLst>
                                    </p:anim>
                                    <p:anim calcmode="lin" valueType="num">
                                      <p:cBhvr>
                                        <p:cTn id="86" dur="500" fill="hold"/>
                                        <p:tgtEl>
                                          <p:spTgt spid="8"/>
                                        </p:tgtEl>
                                        <p:attrNameLst>
                                          <p:attrName>ppt_h</p:attrName>
                                        </p:attrNameLst>
                                      </p:cBhvr>
                                      <p:tavLst>
                                        <p:tav tm="0">
                                          <p:val>
                                            <p:fltVal val="0"/>
                                          </p:val>
                                        </p:tav>
                                        <p:tav tm="100000">
                                          <p:val>
                                            <p:strVal val="#ppt_h"/>
                                          </p:val>
                                        </p:tav>
                                      </p:tavLst>
                                    </p:anim>
                                    <p:animEffect transition="in" filter="fade">
                                      <p:cBhvr>
                                        <p:cTn id="87" dur="500"/>
                                        <p:tgtEl>
                                          <p:spTgt spid="8"/>
                                        </p:tgtEl>
                                      </p:cBhvr>
                                    </p:animEffect>
                                  </p:childTnLst>
                                </p:cTn>
                              </p:par>
                            </p:childTnLst>
                          </p:cTn>
                        </p:par>
                        <p:par>
                          <p:cTn id="88" fill="hold">
                            <p:stCondLst>
                              <p:cond delay="6500"/>
                            </p:stCondLst>
                            <p:childTnLst>
                              <p:par>
                                <p:cTn id="89" presetID="10" presetClass="entr" presetSubtype="0" fill="hold" grpId="0" nodeType="after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fade">
                                      <p:cBhvr>
                                        <p:cTn id="91" dur="500"/>
                                        <p:tgtEl>
                                          <p:spTgt spid="7"/>
                                        </p:tgtEl>
                                      </p:cBhvr>
                                    </p:animEffect>
                                  </p:childTnLst>
                                </p:cTn>
                              </p:par>
                              <p:par>
                                <p:cTn id="92" presetID="12" presetClass="entr" presetSubtype="8" fill="hold" nodeType="with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slide(fromLeft)">
                                      <p:cBhvr>
                                        <p:cTn id="94" dur="500"/>
                                        <p:tgtEl>
                                          <p:spTgt spid="9"/>
                                        </p:tgtEl>
                                      </p:cBhvr>
                                    </p:animEffect>
                                  </p:childTnLst>
                                </p:cTn>
                              </p:par>
                            </p:childTnLst>
                          </p:cTn>
                        </p:par>
                        <p:par>
                          <p:cTn id="95" fill="hold">
                            <p:stCondLst>
                              <p:cond delay="7000"/>
                            </p:stCondLst>
                            <p:childTnLst>
                              <p:par>
                                <p:cTn id="96" presetID="12" presetClass="entr" presetSubtype="4" fill="hold" grpId="0" nodeType="after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additive="base">
                                        <p:cTn id="98" dur="500"/>
                                        <p:tgtEl>
                                          <p:spTgt spid="39"/>
                                        </p:tgtEl>
                                        <p:attrNameLst>
                                          <p:attrName>ppt_y</p:attrName>
                                        </p:attrNameLst>
                                      </p:cBhvr>
                                      <p:tavLst>
                                        <p:tav tm="0">
                                          <p:val>
                                            <p:strVal val="#ppt_y+#ppt_h*1.125000"/>
                                          </p:val>
                                        </p:tav>
                                        <p:tav tm="100000">
                                          <p:val>
                                            <p:strVal val="#ppt_y"/>
                                          </p:val>
                                        </p:tav>
                                      </p:tavLst>
                                    </p:anim>
                                    <p:animEffect transition="in" filter="wipe(up)">
                                      <p:cBhvr>
                                        <p:cTn id="99" dur="500"/>
                                        <p:tgtEl>
                                          <p:spTgt spid="39"/>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 calcmode="lin" valueType="num">
                                      <p:cBhvr additive="base">
                                        <p:cTn id="102" dur="500"/>
                                        <p:tgtEl>
                                          <p:spTgt spid="40"/>
                                        </p:tgtEl>
                                        <p:attrNameLst>
                                          <p:attrName>ppt_y</p:attrName>
                                        </p:attrNameLst>
                                      </p:cBhvr>
                                      <p:tavLst>
                                        <p:tav tm="0">
                                          <p:val>
                                            <p:strVal val="#ppt_y-#ppt_h*1.125000"/>
                                          </p:val>
                                        </p:tav>
                                        <p:tav tm="100000">
                                          <p:val>
                                            <p:strVal val="#ppt_y"/>
                                          </p:val>
                                        </p:tav>
                                      </p:tavLst>
                                    </p:anim>
                                    <p:animEffect transition="in" filter="wipe(down)">
                                      <p:cBhvr>
                                        <p:cTn id="103" dur="500"/>
                                        <p:tgtEl>
                                          <p:spTgt spid="40"/>
                                        </p:tgtEl>
                                      </p:cBhvr>
                                    </p:animEffect>
                                  </p:childTnLst>
                                </p:cTn>
                              </p:par>
                            </p:childTnLst>
                          </p:cTn>
                        </p:par>
                        <p:par>
                          <p:cTn id="104" fill="hold">
                            <p:stCondLst>
                              <p:cond delay="7500"/>
                            </p:stCondLst>
                            <p:childTnLst>
                              <p:par>
                                <p:cTn id="105" presetID="18" presetClass="entr" presetSubtype="12" fill="hold"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strips(downLeft)">
                                      <p:cBhvr>
                                        <p:cTn id="107" dur="500"/>
                                        <p:tgtEl>
                                          <p:spTgt spid="14"/>
                                        </p:tgtEl>
                                      </p:cBhvr>
                                    </p:animEffect>
                                  </p:childTnLst>
                                </p:cTn>
                              </p:par>
                            </p:childTnLst>
                          </p:cTn>
                        </p:par>
                        <p:par>
                          <p:cTn id="108" fill="hold">
                            <p:stCondLst>
                              <p:cond delay="8000"/>
                            </p:stCondLst>
                            <p:childTnLst>
                              <p:par>
                                <p:cTn id="109" presetID="53" presetClass="entr" presetSubtype="16" fill="hold" grpId="0" nodeType="afterEffect">
                                  <p:stCondLst>
                                    <p:cond delay="0"/>
                                  </p:stCondLst>
                                  <p:childTnLst>
                                    <p:set>
                                      <p:cBhvr>
                                        <p:cTn id="110" dur="1" fill="hold">
                                          <p:stCondLst>
                                            <p:cond delay="0"/>
                                          </p:stCondLst>
                                        </p:cTn>
                                        <p:tgtEl>
                                          <p:spTgt spid="27"/>
                                        </p:tgtEl>
                                        <p:attrNameLst>
                                          <p:attrName>style.visibility</p:attrName>
                                        </p:attrNameLst>
                                      </p:cBhvr>
                                      <p:to>
                                        <p:strVal val="visible"/>
                                      </p:to>
                                    </p:set>
                                    <p:anim calcmode="lin" valueType="num">
                                      <p:cBhvr>
                                        <p:cTn id="111" dur="500" fill="hold"/>
                                        <p:tgtEl>
                                          <p:spTgt spid="27"/>
                                        </p:tgtEl>
                                        <p:attrNameLst>
                                          <p:attrName>ppt_w</p:attrName>
                                        </p:attrNameLst>
                                      </p:cBhvr>
                                      <p:tavLst>
                                        <p:tav tm="0">
                                          <p:val>
                                            <p:fltVal val="0"/>
                                          </p:val>
                                        </p:tav>
                                        <p:tav tm="100000">
                                          <p:val>
                                            <p:strVal val="#ppt_w"/>
                                          </p:val>
                                        </p:tav>
                                      </p:tavLst>
                                    </p:anim>
                                    <p:anim calcmode="lin" valueType="num">
                                      <p:cBhvr>
                                        <p:cTn id="112" dur="500" fill="hold"/>
                                        <p:tgtEl>
                                          <p:spTgt spid="27"/>
                                        </p:tgtEl>
                                        <p:attrNameLst>
                                          <p:attrName>ppt_h</p:attrName>
                                        </p:attrNameLst>
                                      </p:cBhvr>
                                      <p:tavLst>
                                        <p:tav tm="0">
                                          <p:val>
                                            <p:fltVal val="0"/>
                                          </p:val>
                                        </p:tav>
                                        <p:tav tm="100000">
                                          <p:val>
                                            <p:strVal val="#ppt_h"/>
                                          </p:val>
                                        </p:tav>
                                      </p:tavLst>
                                    </p:anim>
                                    <p:animEffect transition="in" filter="fade">
                                      <p:cBhvr>
                                        <p:cTn id="113" dur="500"/>
                                        <p:tgtEl>
                                          <p:spTgt spid="27"/>
                                        </p:tgtEl>
                                      </p:cBhvr>
                                    </p:animEffect>
                                  </p:childTnLst>
                                </p:cTn>
                              </p:par>
                            </p:childTnLst>
                          </p:cTn>
                        </p:par>
                        <p:par>
                          <p:cTn id="114" fill="hold">
                            <p:stCondLst>
                              <p:cond delay="8500"/>
                            </p:stCondLst>
                            <p:childTnLst>
                              <p:par>
                                <p:cTn id="115" presetID="10" presetClass="entr" presetSubtype="0"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500"/>
                                        <p:tgtEl>
                                          <p:spTgt spid="26"/>
                                        </p:tgtEl>
                                      </p:cBhvr>
                                    </p:animEffect>
                                  </p:childTnLst>
                                </p:cTn>
                              </p:par>
                              <p:par>
                                <p:cTn id="118" presetID="12" presetClass="entr" presetSubtype="2" fill="hold" nodeType="with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slide(fromRight)">
                                      <p:cBhvr>
                                        <p:cTn id="120" dur="500"/>
                                        <p:tgtEl>
                                          <p:spTgt spid="28"/>
                                        </p:tgtEl>
                                      </p:cBhvr>
                                    </p:animEffect>
                                  </p:childTnLst>
                                </p:cTn>
                              </p:par>
                            </p:childTnLst>
                          </p:cTn>
                        </p:par>
                        <p:par>
                          <p:cTn id="121" fill="hold">
                            <p:stCondLst>
                              <p:cond delay="9000"/>
                            </p:stCondLst>
                            <p:childTnLst>
                              <p:par>
                                <p:cTn id="122" presetID="12" presetClass="entr" presetSubtype="4" fill="hold" grpId="0" nodeType="afterEffect">
                                  <p:stCondLst>
                                    <p:cond delay="0"/>
                                  </p:stCondLst>
                                  <p:childTnLst>
                                    <p:set>
                                      <p:cBhvr>
                                        <p:cTn id="123" dur="1" fill="hold">
                                          <p:stCondLst>
                                            <p:cond delay="0"/>
                                          </p:stCondLst>
                                        </p:cTn>
                                        <p:tgtEl>
                                          <p:spTgt spid="31"/>
                                        </p:tgtEl>
                                        <p:attrNameLst>
                                          <p:attrName>style.visibility</p:attrName>
                                        </p:attrNameLst>
                                      </p:cBhvr>
                                      <p:to>
                                        <p:strVal val="visible"/>
                                      </p:to>
                                    </p:set>
                                    <p:anim calcmode="lin" valueType="num">
                                      <p:cBhvr additive="base">
                                        <p:cTn id="124" dur="500"/>
                                        <p:tgtEl>
                                          <p:spTgt spid="31"/>
                                        </p:tgtEl>
                                        <p:attrNameLst>
                                          <p:attrName>ppt_y</p:attrName>
                                        </p:attrNameLst>
                                      </p:cBhvr>
                                      <p:tavLst>
                                        <p:tav tm="0">
                                          <p:val>
                                            <p:strVal val="#ppt_y+#ppt_h*1.125000"/>
                                          </p:val>
                                        </p:tav>
                                        <p:tav tm="100000">
                                          <p:val>
                                            <p:strVal val="#ppt_y"/>
                                          </p:val>
                                        </p:tav>
                                      </p:tavLst>
                                    </p:anim>
                                    <p:animEffect transition="in" filter="wipe(up)">
                                      <p:cBhvr>
                                        <p:cTn id="125" dur="500"/>
                                        <p:tgtEl>
                                          <p:spTgt spid="31"/>
                                        </p:tgtEl>
                                      </p:cBhvr>
                                    </p:animEffect>
                                  </p:childTnLst>
                                </p:cTn>
                              </p:par>
                              <p:par>
                                <p:cTn id="126" presetID="12" presetClass="entr" presetSubtype="1"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 calcmode="lin" valueType="num">
                                      <p:cBhvr additive="base">
                                        <p:cTn id="128" dur="500"/>
                                        <p:tgtEl>
                                          <p:spTgt spid="32"/>
                                        </p:tgtEl>
                                        <p:attrNameLst>
                                          <p:attrName>ppt_y</p:attrName>
                                        </p:attrNameLst>
                                      </p:cBhvr>
                                      <p:tavLst>
                                        <p:tav tm="0">
                                          <p:val>
                                            <p:strVal val="#ppt_y-#ppt_h*1.125000"/>
                                          </p:val>
                                        </p:tav>
                                        <p:tav tm="100000">
                                          <p:val>
                                            <p:strVal val="#ppt_y"/>
                                          </p:val>
                                        </p:tav>
                                      </p:tavLst>
                                    </p:anim>
                                    <p:animEffect transition="in" filter="wipe(down)">
                                      <p:cBhvr>
                                        <p:cTn id="1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P spid="16" grpId="0" animBg="1"/>
      <p:bldP spid="17" grpId="0" animBg="1"/>
      <p:bldP spid="21" grpId="0" animBg="1"/>
      <p:bldP spid="22" grpId="0" animBg="1"/>
      <p:bldP spid="26" grpId="0" animBg="1"/>
      <p:bldP spid="27" grpId="0" animBg="1"/>
      <p:bldP spid="31" grpId="0"/>
      <p:bldP spid="32" grpId="0"/>
      <p:bldP spid="33" grpId="0"/>
      <p:bldP spid="34" grpId="0"/>
      <p:bldP spid="35" grpId="0"/>
      <p:bldP spid="36" grpId="0"/>
      <p:bldP spid="37" grpId="0"/>
      <p:bldP spid="38" grpId="0"/>
      <p:bldP spid="39"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201151" y="2796804"/>
            <a:ext cx="6797735" cy="1558722"/>
            <a:chOff x="416802" y="3527919"/>
            <a:chExt cx="8363729" cy="2556284"/>
          </a:xfrm>
        </p:grpSpPr>
        <p:sp>
          <p:nvSpPr>
            <p:cNvPr id="4"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defTabSz="913765">
                <a:lnSpc>
                  <a:spcPct val="120000"/>
                </a:lnSpc>
                <a:defRPr/>
              </a:pPr>
              <a:endParaRPr lang="zh-CN" altLang="en-US" sz="1600" kern="0" dirty="0">
                <a:solidFill>
                  <a:sysClr val="window" lastClr="FFFFFF"/>
                </a:solidFill>
                <a:latin typeface="Impact" panose="020B0806030902050204" pitchFamily="34" charset="0"/>
                <a:ea typeface="微软雅黑" panose="020B0503020204020204" pitchFamily="34" charset="-122"/>
              </a:endParaRPr>
            </a:p>
          </p:txBody>
        </p:sp>
        <p:sp>
          <p:nvSpPr>
            <p:cNvPr id="5" name="矩形 4"/>
            <p:cNvSpPr/>
            <p:nvPr/>
          </p:nvSpPr>
          <p:spPr>
            <a:xfrm>
              <a:off x="1475656" y="5629928"/>
              <a:ext cx="722029" cy="454275"/>
            </a:xfrm>
            <a:prstGeom prst="rect">
              <a:avLst/>
            </a:prstGeom>
          </p:spPr>
          <p:txBody>
            <a:bodyPr wrap="none">
              <a:spAutoFit/>
            </a:bodyPr>
            <a:lstStyle/>
            <a:p>
              <a:pPr defTabSz="913765">
                <a:defRPr/>
              </a:pPr>
              <a:r>
                <a:rPr lang="zh-CN" altLang="en-US" sz="1200" kern="0" dirty="0">
                  <a:solidFill>
                    <a:srgbClr val="7D7D7D"/>
                  </a:solidFill>
                  <a:latin typeface="微软雅黑" panose="020B0503020204020204" pitchFamily="34" charset="-122"/>
                  <a:ea typeface="微软雅黑" panose="020B0503020204020204" pitchFamily="34" charset="-122"/>
                </a:rPr>
                <a:t>文本</a:t>
              </a:r>
              <a:r>
                <a:rPr lang="en-US" altLang="zh-CN" sz="1200" kern="0" dirty="0">
                  <a:solidFill>
                    <a:srgbClr val="7D7D7D"/>
                  </a:solidFill>
                  <a:latin typeface="微软雅黑" panose="020B0503020204020204" pitchFamily="34" charset="-122"/>
                  <a:ea typeface="微软雅黑" panose="020B0503020204020204" pitchFamily="34" charset="-122"/>
                </a:rPr>
                <a:t>1</a:t>
              </a:r>
              <a:endParaRPr lang="zh-CN" altLang="en-US" sz="1200" kern="0" dirty="0">
                <a:solidFill>
                  <a:srgbClr val="7D7D7D"/>
                </a:solidFill>
                <a:latin typeface="Impact" panose="020B0806030902050204" pitchFamily="34" charset="0"/>
                <a:ea typeface="微软雅黑" panose="020B0503020204020204" pitchFamily="34" charset="-122"/>
              </a:endParaRPr>
            </a:p>
          </p:txBody>
        </p:sp>
        <p:sp>
          <p:nvSpPr>
            <p:cNvPr id="7" name="矩形 6"/>
            <p:cNvSpPr/>
            <p:nvPr/>
          </p:nvSpPr>
          <p:spPr>
            <a:xfrm>
              <a:off x="7164288" y="5629928"/>
              <a:ext cx="722029" cy="454275"/>
            </a:xfrm>
            <a:prstGeom prst="rect">
              <a:avLst/>
            </a:prstGeom>
          </p:spPr>
          <p:txBody>
            <a:bodyPr wrap="none">
              <a:spAutoFit/>
            </a:bodyPr>
            <a:lstStyle/>
            <a:p>
              <a:pPr defTabSz="913765">
                <a:defRPr/>
              </a:pPr>
              <a:r>
                <a:rPr lang="zh-CN" altLang="en-US" sz="1200" kern="0" dirty="0">
                  <a:solidFill>
                    <a:srgbClr val="7D7D7D"/>
                  </a:solidFill>
                  <a:latin typeface="微软雅黑" panose="020B0503020204020204" pitchFamily="34" charset="-122"/>
                  <a:ea typeface="微软雅黑" panose="020B0503020204020204" pitchFamily="34" charset="-122"/>
                </a:rPr>
                <a:t>文本</a:t>
              </a:r>
              <a:r>
                <a:rPr lang="en-US" altLang="zh-CN" sz="1200" kern="0" dirty="0">
                  <a:solidFill>
                    <a:srgbClr val="7D7D7D"/>
                  </a:solidFill>
                  <a:latin typeface="微软雅黑" panose="020B0503020204020204" pitchFamily="34" charset="-122"/>
                  <a:ea typeface="微软雅黑" panose="020B0503020204020204" pitchFamily="34" charset="-122"/>
                </a:rPr>
                <a:t>3</a:t>
              </a:r>
              <a:endParaRPr lang="zh-CN" altLang="en-US" sz="1200" kern="0" dirty="0">
                <a:solidFill>
                  <a:srgbClr val="7D7D7D"/>
                </a:solidFill>
                <a:latin typeface="Impact" panose="020B0806030902050204" pitchFamily="34" charset="0"/>
                <a:ea typeface="微软雅黑" panose="020B0503020204020204" pitchFamily="34" charset="-122"/>
              </a:endParaRPr>
            </a:p>
          </p:txBody>
        </p:sp>
      </p:grpSp>
      <p:grpSp>
        <p:nvGrpSpPr>
          <p:cNvPr id="3" name="组合 7"/>
          <p:cNvGrpSpPr/>
          <p:nvPr/>
        </p:nvGrpSpPr>
        <p:grpSpPr>
          <a:xfrm>
            <a:off x="3485658" y="2804258"/>
            <a:ext cx="2142320" cy="1552663"/>
            <a:chOff x="3283040" y="3537856"/>
            <a:chExt cx="2635846" cy="2546347"/>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defTabSz="913765">
                <a:lnSpc>
                  <a:spcPct val="120000"/>
                </a:lnSpc>
                <a:defRPr/>
              </a:pPr>
              <a:endParaRPr lang="zh-CN" altLang="en-US" sz="1600"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722029" cy="454275"/>
            </a:xfrm>
            <a:prstGeom prst="rect">
              <a:avLst/>
            </a:prstGeom>
          </p:spPr>
          <p:txBody>
            <a:bodyPr wrap="none">
              <a:spAutoFit/>
            </a:bodyPr>
            <a:lstStyle/>
            <a:p>
              <a:pPr defTabSz="913765">
                <a:defRPr/>
              </a:pPr>
              <a:r>
                <a:rPr lang="zh-CN" altLang="en-US" sz="1200" kern="0" dirty="0">
                  <a:solidFill>
                    <a:sysClr val="window" lastClr="FFFFFF">
                      <a:lumMod val="95000"/>
                    </a:sysClr>
                  </a:solidFill>
                  <a:latin typeface="微软雅黑" panose="020B0503020204020204" pitchFamily="34" charset="-122"/>
                  <a:ea typeface="微软雅黑" panose="020B0503020204020204" pitchFamily="34" charset="-122"/>
                </a:rPr>
                <a:t>文本</a:t>
              </a:r>
              <a:r>
                <a:rPr lang="en-US" altLang="zh-CN" sz="1200" kern="0" dirty="0">
                  <a:solidFill>
                    <a:sysClr val="window" lastClr="FFFFFF">
                      <a:lumMod val="95000"/>
                    </a:sysClr>
                  </a:solidFill>
                  <a:latin typeface="微软雅黑" panose="020B0503020204020204" pitchFamily="34" charset="-122"/>
                  <a:ea typeface="微软雅黑" panose="020B0503020204020204" pitchFamily="34" charset="-122"/>
                </a:rPr>
                <a:t>2</a:t>
              </a:r>
              <a:endParaRPr lang="zh-CN" altLang="en-US" sz="1200" kern="0" dirty="0">
                <a:solidFill>
                  <a:sysClr val="window" lastClr="FFFFFF">
                    <a:lumMod val="95000"/>
                  </a:sysClr>
                </a:solidFill>
                <a:latin typeface="Impact" panose="020B0806030902050204" pitchFamily="34" charset="0"/>
                <a:ea typeface="微软雅黑" panose="020B0503020204020204" pitchFamily="34" charset="-122"/>
              </a:endParaRPr>
            </a:p>
          </p:txBody>
        </p:sp>
      </p:grpSp>
      <p:grpSp>
        <p:nvGrpSpPr>
          <p:cNvPr id="8" name="组合 20"/>
          <p:cNvGrpSpPr/>
          <p:nvPr/>
        </p:nvGrpSpPr>
        <p:grpSpPr bwMode="auto">
          <a:xfrm>
            <a:off x="2796006" y="3056462"/>
            <a:ext cx="859315" cy="865324"/>
            <a:chOff x="7476911" y="2761725"/>
            <a:chExt cx="1237234" cy="1299467"/>
          </a:xfrm>
        </p:grpSpPr>
        <p:grpSp>
          <p:nvGrpSpPr>
            <p:cNvPr id="11" name="组合 21"/>
            <p:cNvGrpSpPr/>
            <p:nvPr/>
          </p:nvGrpSpPr>
          <p:grpSpPr bwMode="auto">
            <a:xfrm>
              <a:off x="7476911" y="2761725"/>
              <a:ext cx="1237234" cy="1237119"/>
              <a:chOff x="7971243" y="3044092"/>
              <a:chExt cx="1237234" cy="1237119"/>
            </a:xfrm>
          </p:grpSpPr>
          <p:sp>
            <p:nvSpPr>
              <p:cNvPr id="27" name="Oval 19"/>
              <p:cNvSpPr>
                <a:spLocks noChangeArrowheads="1"/>
              </p:cNvSpPr>
              <p:nvPr/>
            </p:nvSpPr>
            <p:spPr bwMode="auto">
              <a:xfrm>
                <a:off x="7971243" y="3044092"/>
                <a:ext cx="1237234" cy="1237119"/>
              </a:xfrm>
              <a:prstGeom prst="ellipse">
                <a:avLst/>
              </a:prstGeom>
              <a:solidFill>
                <a:schemeClr val="accent1"/>
              </a:solidFill>
              <a:ln w="9525">
                <a:noFill/>
                <a:round/>
              </a:ln>
              <a:effectLst/>
            </p:spPr>
            <p:txBody>
              <a:bodyPr wrap="none" anchor="ctr"/>
              <a:lstStyle/>
              <a:p>
                <a:pPr algn="ctr" defTabSz="913765">
                  <a:defRPr/>
                </a:pPr>
                <a:endParaRPr lang="zh-CN" altLang="en-US" sz="2800" b="1" kern="0" dirty="0">
                  <a:solidFill>
                    <a:srgbClr val="FFFFFF"/>
                  </a:solidFill>
                  <a:latin typeface="微软雅黑" panose="020B0503020204020204" pitchFamily="34" charset="-122"/>
                  <a:ea typeface="微软雅黑" panose="020B0503020204020204" pitchFamily="34" charset="-122"/>
                </a:endParaRPr>
              </a:p>
            </p:txBody>
          </p:sp>
          <p:sp>
            <p:nvSpPr>
              <p:cNvPr id="25" name="TextBox 34"/>
              <p:cNvSpPr txBox="1">
                <a:spLocks noChangeArrowheads="1"/>
              </p:cNvSpPr>
              <p:nvPr/>
            </p:nvSpPr>
            <p:spPr bwMode="auto">
              <a:xfrm>
                <a:off x="8359908" y="3225840"/>
                <a:ext cx="563438"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defRPr/>
                </a:pPr>
                <a:r>
                  <a:rPr lang="en-US" altLang="zh-CN" sz="3200" kern="0" dirty="0">
                    <a:solidFill>
                      <a:sysClr val="window" lastClr="FFFFFF"/>
                    </a:solidFill>
                    <a:latin typeface="Impact" panose="020B0806030902050204" pitchFamily="34" charset="0"/>
                    <a:ea typeface="微软雅黑" panose="020B0503020204020204" pitchFamily="34" charset="-122"/>
                  </a:rPr>
                  <a:t>2</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767711" y="3281388"/>
              <a:ext cx="931923" cy="779804"/>
              <a:chOff x="2530" y="958"/>
              <a:chExt cx="678" cy="653"/>
            </a:xfrm>
          </p:grpSpPr>
          <p:sp>
            <p:nvSpPr>
              <p:cNvPr id="20" name="AutoShape 14"/>
              <p:cNvSpPr>
                <a:spLocks noChangeArrowheads="1"/>
              </p:cNvSpPr>
              <p:nvPr/>
            </p:nvSpPr>
            <p:spPr bwMode="ltGray">
              <a:xfrm rot="5263130">
                <a:off x="2725" y="869"/>
                <a:ext cx="158" cy="54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765">
                  <a:defRPr/>
                </a:pPr>
                <a:endParaRPr lang="zh-CN" altLang="en-US" sz="1600"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8259852">
                <a:off x="3079" y="958"/>
                <a:ext cx="129" cy="653"/>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765">
                  <a:defRPr/>
                </a:pPr>
                <a:endParaRPr lang="zh-CN" altLang="en-US" sz="1600" kern="0" dirty="0">
                  <a:solidFill>
                    <a:sysClr val="windowText" lastClr="000000"/>
                  </a:solidFill>
                  <a:latin typeface="Impact" panose="020B0806030902050204" pitchFamily="34" charset="0"/>
                  <a:ea typeface="微软雅黑" panose="020B0503020204020204" pitchFamily="34" charset="-122"/>
                </a:endParaRPr>
              </a:p>
            </p:txBody>
          </p:sp>
        </p:grpSp>
      </p:grpSp>
      <p:grpSp>
        <p:nvGrpSpPr>
          <p:cNvPr id="24" name="组合 57"/>
          <p:cNvGrpSpPr/>
          <p:nvPr/>
        </p:nvGrpSpPr>
        <p:grpSpPr bwMode="auto">
          <a:xfrm>
            <a:off x="4246913" y="3082653"/>
            <a:ext cx="896517" cy="823806"/>
            <a:chOff x="7476915" y="2761725"/>
            <a:chExt cx="1290799" cy="1237119"/>
          </a:xfrm>
        </p:grpSpPr>
        <p:grpSp>
          <p:nvGrpSpPr>
            <p:cNvPr id="29" name="组合 58"/>
            <p:cNvGrpSpPr/>
            <p:nvPr/>
          </p:nvGrpSpPr>
          <p:grpSpPr bwMode="auto">
            <a:xfrm>
              <a:off x="7476915" y="2761725"/>
              <a:ext cx="1237234" cy="1237119"/>
              <a:chOff x="7971247" y="3044092"/>
              <a:chExt cx="1237234" cy="1237119"/>
            </a:xfrm>
          </p:grpSpPr>
          <p:sp>
            <p:nvSpPr>
              <p:cNvPr id="45" name="Oval 19"/>
              <p:cNvSpPr>
                <a:spLocks noChangeArrowheads="1"/>
              </p:cNvSpPr>
              <p:nvPr/>
            </p:nvSpPr>
            <p:spPr bwMode="auto">
              <a:xfrm>
                <a:off x="7971247" y="3044092"/>
                <a:ext cx="1237234" cy="1237119"/>
              </a:xfrm>
              <a:prstGeom prst="ellipse">
                <a:avLst/>
              </a:prstGeom>
              <a:solidFill>
                <a:schemeClr val="accent2"/>
              </a:solidFill>
              <a:ln w="9525">
                <a:noFill/>
                <a:round/>
              </a:ln>
              <a:effectLst/>
            </p:spPr>
            <p:txBody>
              <a:bodyPr wrap="none" anchor="ctr"/>
              <a:lstStyle/>
              <a:p>
                <a:pPr algn="ctr" defTabSz="913765">
                  <a:defRPr/>
                </a:pPr>
                <a:endParaRPr lang="zh-CN" altLang="en-US" sz="2800" b="1" kern="0" dirty="0">
                  <a:solidFill>
                    <a:srgbClr val="FFFFFF"/>
                  </a:solidFill>
                  <a:latin typeface="微软雅黑" panose="020B0503020204020204" pitchFamily="34" charset="-122"/>
                  <a:ea typeface="微软雅黑" panose="020B0503020204020204" pitchFamily="34" charset="-122"/>
                </a:endParaRPr>
              </a:p>
            </p:txBody>
          </p:sp>
          <p:sp>
            <p:nvSpPr>
              <p:cNvPr id="43" name="TextBox 71"/>
              <p:cNvSpPr txBox="1">
                <a:spLocks noChangeArrowheads="1"/>
              </p:cNvSpPr>
              <p:nvPr/>
            </p:nvSpPr>
            <p:spPr bwMode="auto">
              <a:xfrm>
                <a:off x="8359908" y="3225840"/>
                <a:ext cx="491912"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defRPr/>
                </a:pPr>
                <a:r>
                  <a:rPr lang="en-US" altLang="zh-CN" sz="3200" kern="0" dirty="0">
                    <a:solidFill>
                      <a:sysClr val="window" lastClr="FFFFFF"/>
                    </a:solidFill>
                    <a:latin typeface="Impact" panose="020B0806030902050204" pitchFamily="34" charset="0"/>
                    <a:ea typeface="微软雅黑" panose="020B0503020204020204" pitchFamily="34" charset="-122"/>
                  </a:rPr>
                  <a:t>1</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grpSp>
        <p:sp>
          <p:nvSpPr>
            <p:cNvPr id="38" name="AutoShape 14"/>
            <p:cNvSpPr>
              <a:spLocks noChangeArrowheads="1"/>
            </p:cNvSpPr>
            <p:nvPr/>
          </p:nvSpPr>
          <p:spPr bwMode="ltGray">
            <a:xfrm rot="3569376" flipH="1" flipV="1">
              <a:off x="8297040" y="3405089"/>
              <a:ext cx="188827" cy="7525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765">
                <a:defRPr/>
              </a:pPr>
              <a:endParaRPr lang="zh-CN" altLang="en-US" sz="1600"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42" name="组合 93"/>
          <p:cNvGrpSpPr/>
          <p:nvPr/>
        </p:nvGrpSpPr>
        <p:grpSpPr bwMode="auto">
          <a:xfrm>
            <a:off x="6365100" y="3082653"/>
            <a:ext cx="895006" cy="823806"/>
            <a:chOff x="7476917" y="2761725"/>
            <a:chExt cx="1288622" cy="1237119"/>
          </a:xfrm>
        </p:grpSpPr>
        <p:grpSp>
          <p:nvGrpSpPr>
            <p:cNvPr id="47" name="组合 94"/>
            <p:cNvGrpSpPr/>
            <p:nvPr/>
          </p:nvGrpSpPr>
          <p:grpSpPr bwMode="auto">
            <a:xfrm>
              <a:off x="7476917" y="2761725"/>
              <a:ext cx="1237234" cy="1237119"/>
              <a:chOff x="7971249" y="3044092"/>
              <a:chExt cx="1237234" cy="1237119"/>
            </a:xfrm>
          </p:grpSpPr>
          <p:sp>
            <p:nvSpPr>
              <p:cNvPr id="63" name="Oval 19"/>
              <p:cNvSpPr>
                <a:spLocks noChangeArrowheads="1"/>
              </p:cNvSpPr>
              <p:nvPr/>
            </p:nvSpPr>
            <p:spPr bwMode="auto">
              <a:xfrm>
                <a:off x="7971249" y="3044092"/>
                <a:ext cx="1237234" cy="1237119"/>
              </a:xfrm>
              <a:prstGeom prst="ellipse">
                <a:avLst/>
              </a:prstGeom>
              <a:solidFill>
                <a:schemeClr val="accent3"/>
              </a:solidFill>
              <a:ln w="9525">
                <a:noFill/>
                <a:round/>
              </a:ln>
              <a:effectLst/>
            </p:spPr>
            <p:txBody>
              <a:bodyPr wrap="none" anchor="ctr"/>
              <a:lstStyle/>
              <a:p>
                <a:pPr algn="ctr" defTabSz="913765">
                  <a:defRPr/>
                </a:pPr>
                <a:endParaRPr lang="zh-CN" altLang="en-US" sz="2800" b="1" kern="0" dirty="0">
                  <a:solidFill>
                    <a:srgbClr val="FFFFFF"/>
                  </a:solidFill>
                  <a:latin typeface="微软雅黑" panose="020B0503020204020204" pitchFamily="34" charset="-122"/>
                  <a:ea typeface="微软雅黑" panose="020B0503020204020204" pitchFamily="34" charset="-122"/>
                </a:endParaRPr>
              </a:p>
            </p:txBody>
          </p:sp>
          <p:sp>
            <p:nvSpPr>
              <p:cNvPr id="61" name="TextBox 107"/>
              <p:cNvSpPr txBox="1">
                <a:spLocks noChangeArrowheads="1"/>
              </p:cNvSpPr>
              <p:nvPr/>
            </p:nvSpPr>
            <p:spPr bwMode="auto">
              <a:xfrm>
                <a:off x="8359908" y="3225840"/>
                <a:ext cx="579587" cy="87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defRPr/>
                </a:pPr>
                <a:r>
                  <a:rPr lang="en-US" altLang="zh-CN" sz="3200" kern="0" dirty="0">
                    <a:solidFill>
                      <a:sysClr val="window" lastClr="FFFFFF"/>
                    </a:solidFill>
                    <a:latin typeface="Impact" panose="020B0806030902050204" pitchFamily="34" charset="0"/>
                    <a:ea typeface="微软雅黑" panose="020B0503020204020204" pitchFamily="34" charset="-122"/>
                  </a:rPr>
                  <a:t>3</a:t>
                </a:r>
                <a:endParaRPr lang="zh-CN" altLang="en-US" sz="3200" kern="0" dirty="0">
                  <a:solidFill>
                    <a:sysClr val="window" lastClr="FFFFFF"/>
                  </a:solidFill>
                  <a:latin typeface="Impact" panose="020B0806030902050204" pitchFamily="34" charset="0"/>
                  <a:ea typeface="微软雅黑" panose="020B0503020204020204" pitchFamily="34" charset="-122"/>
                </a:endParaRPr>
              </a:p>
            </p:txBody>
          </p:sp>
        </p:grpSp>
        <p:sp>
          <p:nvSpPr>
            <p:cNvPr id="56" name="AutoShape 14"/>
            <p:cNvSpPr>
              <a:spLocks noChangeArrowheads="1"/>
            </p:cNvSpPr>
            <p:nvPr/>
          </p:nvSpPr>
          <p:spPr bwMode="ltGray">
            <a:xfrm rot="3569376" flipH="1" flipV="1">
              <a:off x="8294562" y="3400494"/>
              <a:ext cx="189252" cy="752703"/>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765">
                <a:defRPr/>
              </a:pPr>
              <a:endParaRPr lang="zh-CN" altLang="en-US" sz="1600" kern="0" dirty="0">
                <a:solidFill>
                  <a:sysClr val="windowText" lastClr="000000"/>
                </a:solidFill>
                <a:latin typeface="Impact" panose="020B0806030902050204" pitchFamily="34" charset="0"/>
                <a:ea typeface="微软雅黑" panose="020B0503020204020204" pitchFamily="34" charset="-122"/>
              </a:endParaRPr>
            </a:p>
          </p:txBody>
        </p:sp>
      </p:grpSp>
      <p:sp>
        <p:nvSpPr>
          <p:cNvPr id="65" name="矩形 64"/>
          <p:cNvSpPr/>
          <p:nvPr/>
        </p:nvSpPr>
        <p:spPr>
          <a:xfrm>
            <a:off x="1189365" y="1418242"/>
            <a:ext cx="1676619" cy="219538"/>
          </a:xfrm>
          <a:prstGeom prst="rect">
            <a:avLst/>
          </a:prstGeom>
          <a:solidFill>
            <a:schemeClr val="accent1"/>
          </a:solidFill>
          <a:ln w="3175" cap="flat" cmpd="sng" algn="ctr">
            <a:solidFill>
              <a:srgbClr val="D7D7D7"/>
            </a:solidFill>
            <a:prstDash val="solid"/>
          </a:ln>
          <a:effectLst/>
        </p:spPr>
        <p:txBody>
          <a:bodyPr anchor="ctr"/>
          <a:lstStyle/>
          <a:p>
            <a:pPr algn="ctr" defTabSz="913765">
              <a:lnSpc>
                <a:spcPct val="120000"/>
              </a:lnSpc>
              <a:defRPr/>
            </a:pPr>
            <a:r>
              <a:rPr lang="zh-CN" altLang="en-US" sz="1200"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6" name="矩形 65"/>
          <p:cNvSpPr/>
          <p:nvPr/>
        </p:nvSpPr>
        <p:spPr>
          <a:xfrm>
            <a:off x="6484008" y="1441808"/>
            <a:ext cx="1676619" cy="219538"/>
          </a:xfrm>
          <a:prstGeom prst="rect">
            <a:avLst/>
          </a:prstGeom>
          <a:solidFill>
            <a:schemeClr val="accent3"/>
          </a:solidFill>
          <a:ln w="3175" cap="flat" cmpd="sng" algn="ctr">
            <a:solidFill>
              <a:srgbClr val="D7D7D7"/>
            </a:solidFill>
            <a:prstDash val="solid"/>
          </a:ln>
          <a:effectLst/>
        </p:spPr>
        <p:txBody>
          <a:bodyPr anchor="ctr"/>
          <a:lstStyle/>
          <a:p>
            <a:pPr algn="ctr" defTabSz="913765">
              <a:lnSpc>
                <a:spcPct val="120000"/>
              </a:lnSpc>
              <a:defRPr/>
            </a:pPr>
            <a:r>
              <a:rPr lang="zh-CN" altLang="en-US" sz="1200"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7" name="矩形 66"/>
          <p:cNvSpPr/>
          <p:nvPr/>
        </p:nvSpPr>
        <p:spPr>
          <a:xfrm>
            <a:off x="2982660" y="1441809"/>
            <a:ext cx="3335952" cy="288194"/>
          </a:xfrm>
          <a:prstGeom prst="rect">
            <a:avLst/>
          </a:prstGeom>
          <a:solidFill>
            <a:schemeClr val="accent2"/>
          </a:solidFill>
          <a:ln w="3175" cap="flat" cmpd="sng" algn="ctr">
            <a:solidFill>
              <a:srgbClr val="D7D7D7"/>
            </a:solidFill>
            <a:prstDash val="solid"/>
          </a:ln>
          <a:effectLst/>
        </p:spPr>
        <p:txBody>
          <a:bodyPr anchor="ctr"/>
          <a:lstStyle/>
          <a:p>
            <a:pPr algn="ctr" defTabSz="913765">
              <a:lnSpc>
                <a:spcPct val="120000"/>
              </a:lnSpc>
              <a:defRPr/>
            </a:pPr>
            <a:r>
              <a:rPr lang="zh-CN" altLang="en-US" sz="1200"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8" name="矩形 67"/>
          <p:cNvSpPr/>
          <p:nvPr/>
        </p:nvSpPr>
        <p:spPr>
          <a:xfrm>
            <a:off x="1188671" y="1688496"/>
            <a:ext cx="1677341" cy="1229356"/>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lIns="179944" tIns="179944" rIns="179944" anchor="t"/>
          <a:lstStyle/>
          <a:p>
            <a:pPr defTabSz="913765">
              <a:lnSpc>
                <a:spcPct val="150000"/>
              </a:lnSpc>
              <a:spcBef>
                <a:spcPts val="12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6484488" y="1712308"/>
            <a:ext cx="1676051" cy="122935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lIns="179944" tIns="179944" rIns="179944" anchor="t"/>
          <a:lstStyle/>
          <a:p>
            <a:pPr defTabSz="913765">
              <a:lnSpc>
                <a:spcPct val="150000"/>
              </a:lnSpc>
              <a:spcBef>
                <a:spcPts val="12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2983332" y="1796843"/>
            <a:ext cx="3335328" cy="81999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lIns="179944" tIns="179944" rIns="179944" anchor="t"/>
          <a:lstStyle/>
          <a:p>
            <a:pPr defTabSz="913765">
              <a:lnSpc>
                <a:spcPct val="150000"/>
              </a:lnSpc>
              <a:spcBef>
                <a:spcPts val="12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750"/>
                                        <p:tgtEl>
                                          <p:spTgt spid="3"/>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up)">
                                      <p:cBhvr>
                                        <p:cTn id="24" dur="500"/>
                                        <p:tgtEl>
                                          <p:spTgt spid="7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arn(inVertical)">
                                      <p:cBhvr>
                                        <p:cTn id="48" dur="500"/>
                                        <p:tgtEl>
                                          <p:spTgt spid="6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523" y="1600747"/>
            <a:ext cx="1178520" cy="1158435"/>
            <a:chOff x="1077445" y="1599650"/>
            <a:chExt cx="1178884" cy="1158793"/>
          </a:xfrm>
        </p:grpSpPr>
        <p:sp>
          <p:nvSpPr>
            <p:cNvPr id="21" name="Rectangle: Rounded Corners 2"/>
            <p:cNvSpPr/>
            <p:nvPr/>
          </p:nvSpPr>
          <p:spPr>
            <a:xfrm rot="2702816">
              <a:off x="1077445" y="1599650"/>
              <a:ext cx="1158793" cy="1158793"/>
            </a:xfrm>
            <a:prstGeom prst="roundRect">
              <a:avLst/>
            </a:prstGeom>
            <a:no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8"/>
            <p:cNvSpPr/>
            <p:nvPr/>
          </p:nvSpPr>
          <p:spPr>
            <a:xfrm rot="2702816">
              <a:off x="1142491" y="1664699"/>
              <a:ext cx="1028701" cy="1028701"/>
            </a:xfrm>
            <a:custGeom>
              <a:avLst/>
              <a:gdLst>
                <a:gd name="connsiteX0" fmla="*/ 66957 w 1371601"/>
                <a:gd name="connsiteY0" fmla="*/ 66957 h 1371601"/>
                <a:gd name="connsiteX1" fmla="*/ 228605 w 1371601"/>
                <a:gd name="connsiteY1" fmla="*/ 0 h 1371601"/>
                <a:gd name="connsiteX2" fmla="*/ 1142995 w 1371601"/>
                <a:gd name="connsiteY2" fmla="*/ 0 h 1371601"/>
                <a:gd name="connsiteX3" fmla="*/ 1371601 w 1371601"/>
                <a:gd name="connsiteY3" fmla="*/ 228605 h 1371601"/>
                <a:gd name="connsiteX4" fmla="*/ 1371601 w 1371601"/>
                <a:gd name="connsiteY4" fmla="*/ 1142995 h 1371601"/>
                <a:gd name="connsiteX5" fmla="*/ 1142995 w 1371601"/>
                <a:gd name="connsiteY5" fmla="*/ 1371601 h 1371601"/>
                <a:gd name="connsiteX6" fmla="*/ 228605 w 1371601"/>
                <a:gd name="connsiteY6" fmla="*/ 1371600 h 1371601"/>
                <a:gd name="connsiteX7" fmla="*/ 182533 w 1371601"/>
                <a:gd name="connsiteY7" fmla="*/ 1366956 h 1371601"/>
                <a:gd name="connsiteX8" fmla="*/ 160847 w 1371601"/>
                <a:gd name="connsiteY8" fmla="*/ 1360224 h 1371601"/>
                <a:gd name="connsiteX9" fmla="*/ 707768 w 1371601"/>
                <a:gd name="connsiteY9" fmla="*/ 812406 h 1371601"/>
                <a:gd name="connsiteX10" fmla="*/ 782073 w 1371601"/>
                <a:gd name="connsiteY10" fmla="*/ 886588 h 1371601"/>
                <a:gd name="connsiteX11" fmla="*/ 781829 w 1371601"/>
                <a:gd name="connsiteY11" fmla="*/ 589614 h 1371601"/>
                <a:gd name="connsiteX12" fmla="*/ 484854 w 1371601"/>
                <a:gd name="connsiteY12" fmla="*/ 589857 h 1371601"/>
                <a:gd name="connsiteX13" fmla="*/ 559160 w 1371601"/>
                <a:gd name="connsiteY13" fmla="*/ 664040 h 1371601"/>
                <a:gd name="connsiteX14" fmla="*/ 11843 w 1371601"/>
                <a:gd name="connsiteY14" fmla="*/ 1212254 h 1371601"/>
                <a:gd name="connsiteX15" fmla="*/ 4645 w 1371601"/>
                <a:gd name="connsiteY15" fmla="*/ 1189067 h 1371601"/>
                <a:gd name="connsiteX16" fmla="*/ 0 w 1371601"/>
                <a:gd name="connsiteY16" fmla="*/ 1142995 h 1371601"/>
                <a:gd name="connsiteX17" fmla="*/ 0 w 1371601"/>
                <a:gd name="connsiteY17" fmla="*/ 228604 h 1371601"/>
                <a:gd name="connsiteX18" fmla="*/ 66957 w 1371601"/>
                <a:gd name="connsiteY18" fmla="*/ 66957 h 137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1601" h="1371601">
                  <a:moveTo>
                    <a:pt x="66957" y="66957"/>
                  </a:moveTo>
                  <a:cubicBezTo>
                    <a:pt x="108326" y="25588"/>
                    <a:pt x="165477" y="0"/>
                    <a:pt x="228605" y="0"/>
                  </a:cubicBezTo>
                  <a:lnTo>
                    <a:pt x="1142995" y="0"/>
                  </a:lnTo>
                  <a:cubicBezTo>
                    <a:pt x="1269250" y="0"/>
                    <a:pt x="1371600" y="102351"/>
                    <a:pt x="1371601" y="228605"/>
                  </a:cubicBezTo>
                  <a:lnTo>
                    <a:pt x="1371601" y="1142995"/>
                  </a:lnTo>
                  <a:cubicBezTo>
                    <a:pt x="1371600" y="1269250"/>
                    <a:pt x="1269250" y="1371600"/>
                    <a:pt x="1142995" y="1371601"/>
                  </a:cubicBezTo>
                  <a:lnTo>
                    <a:pt x="228605" y="1371600"/>
                  </a:lnTo>
                  <a:cubicBezTo>
                    <a:pt x="212823" y="1371599"/>
                    <a:pt x="197416" y="1370001"/>
                    <a:pt x="182533" y="1366956"/>
                  </a:cubicBezTo>
                  <a:lnTo>
                    <a:pt x="160847" y="1360224"/>
                  </a:lnTo>
                  <a:lnTo>
                    <a:pt x="707768" y="812406"/>
                  </a:lnTo>
                  <a:lnTo>
                    <a:pt x="782073" y="886588"/>
                  </a:lnTo>
                  <a:lnTo>
                    <a:pt x="781829" y="589614"/>
                  </a:lnTo>
                  <a:lnTo>
                    <a:pt x="484854" y="589857"/>
                  </a:lnTo>
                  <a:lnTo>
                    <a:pt x="559160" y="664040"/>
                  </a:lnTo>
                  <a:lnTo>
                    <a:pt x="11843" y="1212254"/>
                  </a:lnTo>
                  <a:lnTo>
                    <a:pt x="4645" y="1189067"/>
                  </a:lnTo>
                  <a:cubicBezTo>
                    <a:pt x="1599" y="1174185"/>
                    <a:pt x="0" y="1158777"/>
                    <a:pt x="0" y="1142995"/>
                  </a:cubicBezTo>
                  <a:lnTo>
                    <a:pt x="0" y="228604"/>
                  </a:lnTo>
                  <a:cubicBezTo>
                    <a:pt x="0" y="165477"/>
                    <a:pt x="25588" y="108326"/>
                    <a:pt x="66957" y="6695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TextBox 9"/>
            <p:cNvSpPr txBox="1"/>
            <p:nvPr/>
          </p:nvSpPr>
          <p:spPr>
            <a:xfrm>
              <a:off x="1860547" y="2005924"/>
              <a:ext cx="395782" cy="346249"/>
            </a:xfrm>
            <a:prstGeom prst="rect">
              <a:avLst/>
            </a:prstGeom>
            <a:noFill/>
          </p:spPr>
          <p:txBody>
            <a:bodyPr wrap="none">
              <a:normAutofit fontScale="85000" lnSpcReduction="20000"/>
            </a:bodyPr>
            <a:lstStyle/>
            <a:p>
              <a:r>
                <a:rPr lang="en-US" sz="2400" b="1">
                  <a:solidFill>
                    <a:schemeClr val="bg1"/>
                  </a:solidFill>
                </a:rPr>
                <a:t>01</a:t>
              </a:r>
            </a:p>
          </p:txBody>
        </p:sp>
      </p:grpSp>
      <p:grpSp>
        <p:nvGrpSpPr>
          <p:cNvPr id="38" name="组合 37"/>
          <p:cNvGrpSpPr/>
          <p:nvPr/>
        </p:nvGrpSpPr>
        <p:grpSpPr>
          <a:xfrm>
            <a:off x="2532879" y="1600746"/>
            <a:ext cx="1178521" cy="1158435"/>
            <a:chOff x="2532247" y="1599649"/>
            <a:chExt cx="1178885" cy="1158793"/>
          </a:xfrm>
        </p:grpSpPr>
        <p:sp>
          <p:nvSpPr>
            <p:cNvPr id="22" name="Rectangle: Rounded Corners 3"/>
            <p:cNvSpPr/>
            <p:nvPr/>
          </p:nvSpPr>
          <p:spPr>
            <a:xfrm rot="2702816">
              <a:off x="2532247" y="1599649"/>
              <a:ext cx="1158793" cy="1158793"/>
            </a:xfrm>
            <a:prstGeom prst="roundRect">
              <a:avLst/>
            </a:prstGeom>
            <a:no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10"/>
            <p:cNvSpPr/>
            <p:nvPr/>
          </p:nvSpPr>
          <p:spPr>
            <a:xfrm rot="2702816">
              <a:off x="2597294" y="1664700"/>
              <a:ext cx="1028701" cy="1028701"/>
            </a:xfrm>
            <a:custGeom>
              <a:avLst/>
              <a:gdLst>
                <a:gd name="connsiteX0" fmla="*/ 66957 w 1371601"/>
                <a:gd name="connsiteY0" fmla="*/ 66957 h 1371601"/>
                <a:gd name="connsiteX1" fmla="*/ 228605 w 1371601"/>
                <a:gd name="connsiteY1" fmla="*/ 0 h 1371601"/>
                <a:gd name="connsiteX2" fmla="*/ 1142995 w 1371601"/>
                <a:gd name="connsiteY2" fmla="*/ 0 h 1371601"/>
                <a:gd name="connsiteX3" fmla="*/ 1371601 w 1371601"/>
                <a:gd name="connsiteY3" fmla="*/ 228605 h 1371601"/>
                <a:gd name="connsiteX4" fmla="*/ 1371601 w 1371601"/>
                <a:gd name="connsiteY4" fmla="*/ 1142995 h 1371601"/>
                <a:gd name="connsiteX5" fmla="*/ 1142995 w 1371601"/>
                <a:gd name="connsiteY5" fmla="*/ 1371601 h 1371601"/>
                <a:gd name="connsiteX6" fmla="*/ 228605 w 1371601"/>
                <a:gd name="connsiteY6" fmla="*/ 1371600 h 1371601"/>
                <a:gd name="connsiteX7" fmla="*/ 182533 w 1371601"/>
                <a:gd name="connsiteY7" fmla="*/ 1366956 h 1371601"/>
                <a:gd name="connsiteX8" fmla="*/ 160847 w 1371601"/>
                <a:gd name="connsiteY8" fmla="*/ 1360224 h 1371601"/>
                <a:gd name="connsiteX9" fmla="*/ 707768 w 1371601"/>
                <a:gd name="connsiteY9" fmla="*/ 812406 h 1371601"/>
                <a:gd name="connsiteX10" fmla="*/ 782073 w 1371601"/>
                <a:gd name="connsiteY10" fmla="*/ 886588 h 1371601"/>
                <a:gd name="connsiteX11" fmla="*/ 781829 w 1371601"/>
                <a:gd name="connsiteY11" fmla="*/ 589614 h 1371601"/>
                <a:gd name="connsiteX12" fmla="*/ 484854 w 1371601"/>
                <a:gd name="connsiteY12" fmla="*/ 589857 h 1371601"/>
                <a:gd name="connsiteX13" fmla="*/ 559160 w 1371601"/>
                <a:gd name="connsiteY13" fmla="*/ 664040 h 1371601"/>
                <a:gd name="connsiteX14" fmla="*/ 11843 w 1371601"/>
                <a:gd name="connsiteY14" fmla="*/ 1212254 h 1371601"/>
                <a:gd name="connsiteX15" fmla="*/ 4645 w 1371601"/>
                <a:gd name="connsiteY15" fmla="*/ 1189067 h 1371601"/>
                <a:gd name="connsiteX16" fmla="*/ 0 w 1371601"/>
                <a:gd name="connsiteY16" fmla="*/ 1142995 h 1371601"/>
                <a:gd name="connsiteX17" fmla="*/ 0 w 1371601"/>
                <a:gd name="connsiteY17" fmla="*/ 228604 h 1371601"/>
                <a:gd name="connsiteX18" fmla="*/ 66957 w 1371601"/>
                <a:gd name="connsiteY18" fmla="*/ 66957 h 137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1601" h="1371601">
                  <a:moveTo>
                    <a:pt x="66957" y="66957"/>
                  </a:moveTo>
                  <a:cubicBezTo>
                    <a:pt x="108326" y="25588"/>
                    <a:pt x="165477" y="0"/>
                    <a:pt x="228605" y="0"/>
                  </a:cubicBezTo>
                  <a:lnTo>
                    <a:pt x="1142995" y="0"/>
                  </a:lnTo>
                  <a:cubicBezTo>
                    <a:pt x="1269250" y="0"/>
                    <a:pt x="1371600" y="102351"/>
                    <a:pt x="1371601" y="228605"/>
                  </a:cubicBezTo>
                  <a:lnTo>
                    <a:pt x="1371601" y="1142995"/>
                  </a:lnTo>
                  <a:cubicBezTo>
                    <a:pt x="1371600" y="1269250"/>
                    <a:pt x="1269250" y="1371600"/>
                    <a:pt x="1142995" y="1371601"/>
                  </a:cubicBezTo>
                  <a:lnTo>
                    <a:pt x="228605" y="1371600"/>
                  </a:lnTo>
                  <a:cubicBezTo>
                    <a:pt x="212823" y="1371599"/>
                    <a:pt x="197416" y="1370001"/>
                    <a:pt x="182533" y="1366956"/>
                  </a:cubicBezTo>
                  <a:lnTo>
                    <a:pt x="160847" y="1360224"/>
                  </a:lnTo>
                  <a:lnTo>
                    <a:pt x="707768" y="812406"/>
                  </a:lnTo>
                  <a:lnTo>
                    <a:pt x="782073" y="886588"/>
                  </a:lnTo>
                  <a:lnTo>
                    <a:pt x="781829" y="589614"/>
                  </a:lnTo>
                  <a:lnTo>
                    <a:pt x="484854" y="589857"/>
                  </a:lnTo>
                  <a:lnTo>
                    <a:pt x="559160" y="664040"/>
                  </a:lnTo>
                  <a:lnTo>
                    <a:pt x="11843" y="1212254"/>
                  </a:lnTo>
                  <a:lnTo>
                    <a:pt x="4645" y="1189067"/>
                  </a:lnTo>
                  <a:cubicBezTo>
                    <a:pt x="1599" y="1174185"/>
                    <a:pt x="0" y="1158777"/>
                    <a:pt x="0" y="1142995"/>
                  </a:cubicBezTo>
                  <a:lnTo>
                    <a:pt x="0" y="228604"/>
                  </a:lnTo>
                  <a:cubicBezTo>
                    <a:pt x="0" y="165477"/>
                    <a:pt x="25588" y="108326"/>
                    <a:pt x="66957" y="6695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TextBox 11"/>
            <p:cNvSpPr txBox="1"/>
            <p:nvPr/>
          </p:nvSpPr>
          <p:spPr>
            <a:xfrm>
              <a:off x="3315350" y="2005925"/>
              <a:ext cx="395782" cy="346249"/>
            </a:xfrm>
            <a:prstGeom prst="rect">
              <a:avLst/>
            </a:prstGeom>
            <a:noFill/>
          </p:spPr>
          <p:txBody>
            <a:bodyPr wrap="none">
              <a:normAutofit fontScale="85000" lnSpcReduction="20000"/>
            </a:bodyPr>
            <a:lstStyle/>
            <a:p>
              <a:r>
                <a:rPr lang="en-US" sz="2400" b="1">
                  <a:solidFill>
                    <a:schemeClr val="bg1"/>
                  </a:solidFill>
                </a:rPr>
                <a:t>02</a:t>
              </a:r>
            </a:p>
          </p:txBody>
        </p:sp>
      </p:grpSp>
      <p:grpSp>
        <p:nvGrpSpPr>
          <p:cNvPr id="39" name="组合 38"/>
          <p:cNvGrpSpPr/>
          <p:nvPr/>
        </p:nvGrpSpPr>
        <p:grpSpPr>
          <a:xfrm>
            <a:off x="3987233" y="1600745"/>
            <a:ext cx="1178521" cy="1158435"/>
            <a:chOff x="3987050" y="1599648"/>
            <a:chExt cx="1178885" cy="1158793"/>
          </a:xfrm>
        </p:grpSpPr>
        <p:sp>
          <p:nvSpPr>
            <p:cNvPr id="23" name="Rectangle: Rounded Corners 4"/>
            <p:cNvSpPr/>
            <p:nvPr/>
          </p:nvSpPr>
          <p:spPr>
            <a:xfrm rot="2702816">
              <a:off x="3987050" y="1599648"/>
              <a:ext cx="1158793" cy="1158793"/>
            </a:xfrm>
            <a:prstGeom prst="roundRect">
              <a:avLst/>
            </a:prstGeom>
            <a:no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12"/>
            <p:cNvSpPr/>
            <p:nvPr/>
          </p:nvSpPr>
          <p:spPr>
            <a:xfrm rot="2702816">
              <a:off x="4052097" y="1664699"/>
              <a:ext cx="1028701" cy="1028701"/>
            </a:xfrm>
            <a:custGeom>
              <a:avLst/>
              <a:gdLst>
                <a:gd name="connsiteX0" fmla="*/ 66957 w 1371601"/>
                <a:gd name="connsiteY0" fmla="*/ 66957 h 1371601"/>
                <a:gd name="connsiteX1" fmla="*/ 228605 w 1371601"/>
                <a:gd name="connsiteY1" fmla="*/ 0 h 1371601"/>
                <a:gd name="connsiteX2" fmla="*/ 1142995 w 1371601"/>
                <a:gd name="connsiteY2" fmla="*/ 0 h 1371601"/>
                <a:gd name="connsiteX3" fmla="*/ 1371601 w 1371601"/>
                <a:gd name="connsiteY3" fmla="*/ 228605 h 1371601"/>
                <a:gd name="connsiteX4" fmla="*/ 1371601 w 1371601"/>
                <a:gd name="connsiteY4" fmla="*/ 1142995 h 1371601"/>
                <a:gd name="connsiteX5" fmla="*/ 1142995 w 1371601"/>
                <a:gd name="connsiteY5" fmla="*/ 1371601 h 1371601"/>
                <a:gd name="connsiteX6" fmla="*/ 228605 w 1371601"/>
                <a:gd name="connsiteY6" fmla="*/ 1371600 h 1371601"/>
                <a:gd name="connsiteX7" fmla="*/ 182533 w 1371601"/>
                <a:gd name="connsiteY7" fmla="*/ 1366956 h 1371601"/>
                <a:gd name="connsiteX8" fmla="*/ 160847 w 1371601"/>
                <a:gd name="connsiteY8" fmla="*/ 1360224 h 1371601"/>
                <a:gd name="connsiteX9" fmla="*/ 707768 w 1371601"/>
                <a:gd name="connsiteY9" fmla="*/ 812406 h 1371601"/>
                <a:gd name="connsiteX10" fmla="*/ 782073 w 1371601"/>
                <a:gd name="connsiteY10" fmla="*/ 886588 h 1371601"/>
                <a:gd name="connsiteX11" fmla="*/ 781829 w 1371601"/>
                <a:gd name="connsiteY11" fmla="*/ 589614 h 1371601"/>
                <a:gd name="connsiteX12" fmla="*/ 484854 w 1371601"/>
                <a:gd name="connsiteY12" fmla="*/ 589857 h 1371601"/>
                <a:gd name="connsiteX13" fmla="*/ 559160 w 1371601"/>
                <a:gd name="connsiteY13" fmla="*/ 664040 h 1371601"/>
                <a:gd name="connsiteX14" fmla="*/ 11843 w 1371601"/>
                <a:gd name="connsiteY14" fmla="*/ 1212254 h 1371601"/>
                <a:gd name="connsiteX15" fmla="*/ 4645 w 1371601"/>
                <a:gd name="connsiteY15" fmla="*/ 1189067 h 1371601"/>
                <a:gd name="connsiteX16" fmla="*/ 0 w 1371601"/>
                <a:gd name="connsiteY16" fmla="*/ 1142995 h 1371601"/>
                <a:gd name="connsiteX17" fmla="*/ 0 w 1371601"/>
                <a:gd name="connsiteY17" fmla="*/ 228604 h 1371601"/>
                <a:gd name="connsiteX18" fmla="*/ 66957 w 1371601"/>
                <a:gd name="connsiteY18" fmla="*/ 66957 h 137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1601" h="1371601">
                  <a:moveTo>
                    <a:pt x="66957" y="66957"/>
                  </a:moveTo>
                  <a:cubicBezTo>
                    <a:pt x="108326" y="25588"/>
                    <a:pt x="165477" y="0"/>
                    <a:pt x="228605" y="0"/>
                  </a:cubicBezTo>
                  <a:lnTo>
                    <a:pt x="1142995" y="0"/>
                  </a:lnTo>
                  <a:cubicBezTo>
                    <a:pt x="1269250" y="0"/>
                    <a:pt x="1371600" y="102351"/>
                    <a:pt x="1371601" y="228605"/>
                  </a:cubicBezTo>
                  <a:lnTo>
                    <a:pt x="1371601" y="1142995"/>
                  </a:lnTo>
                  <a:cubicBezTo>
                    <a:pt x="1371600" y="1269250"/>
                    <a:pt x="1269250" y="1371600"/>
                    <a:pt x="1142995" y="1371601"/>
                  </a:cubicBezTo>
                  <a:lnTo>
                    <a:pt x="228605" y="1371600"/>
                  </a:lnTo>
                  <a:cubicBezTo>
                    <a:pt x="212823" y="1371599"/>
                    <a:pt x="197416" y="1370001"/>
                    <a:pt x="182533" y="1366956"/>
                  </a:cubicBezTo>
                  <a:lnTo>
                    <a:pt x="160847" y="1360224"/>
                  </a:lnTo>
                  <a:lnTo>
                    <a:pt x="707768" y="812406"/>
                  </a:lnTo>
                  <a:lnTo>
                    <a:pt x="782073" y="886588"/>
                  </a:lnTo>
                  <a:lnTo>
                    <a:pt x="781829" y="589614"/>
                  </a:lnTo>
                  <a:lnTo>
                    <a:pt x="484854" y="589857"/>
                  </a:lnTo>
                  <a:lnTo>
                    <a:pt x="559160" y="664040"/>
                  </a:lnTo>
                  <a:lnTo>
                    <a:pt x="11843" y="1212254"/>
                  </a:lnTo>
                  <a:lnTo>
                    <a:pt x="4645" y="1189067"/>
                  </a:lnTo>
                  <a:cubicBezTo>
                    <a:pt x="1599" y="1174185"/>
                    <a:pt x="0" y="1158777"/>
                    <a:pt x="0" y="1142995"/>
                  </a:cubicBezTo>
                  <a:lnTo>
                    <a:pt x="0" y="228604"/>
                  </a:lnTo>
                  <a:cubicBezTo>
                    <a:pt x="0" y="165477"/>
                    <a:pt x="25588" y="108326"/>
                    <a:pt x="66957" y="6695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TextBox 13"/>
            <p:cNvSpPr txBox="1"/>
            <p:nvPr/>
          </p:nvSpPr>
          <p:spPr>
            <a:xfrm>
              <a:off x="4770153" y="2005924"/>
              <a:ext cx="395782" cy="346249"/>
            </a:xfrm>
            <a:prstGeom prst="rect">
              <a:avLst/>
            </a:prstGeom>
            <a:noFill/>
          </p:spPr>
          <p:txBody>
            <a:bodyPr wrap="none">
              <a:normAutofit fontScale="85000" lnSpcReduction="20000"/>
            </a:bodyPr>
            <a:lstStyle/>
            <a:p>
              <a:r>
                <a:rPr lang="en-US" sz="2400" b="1">
                  <a:solidFill>
                    <a:schemeClr val="bg1"/>
                  </a:solidFill>
                </a:rPr>
                <a:t>03</a:t>
              </a:r>
            </a:p>
          </p:txBody>
        </p:sp>
      </p:grpSp>
      <p:grpSp>
        <p:nvGrpSpPr>
          <p:cNvPr id="40" name="组合 39"/>
          <p:cNvGrpSpPr/>
          <p:nvPr/>
        </p:nvGrpSpPr>
        <p:grpSpPr>
          <a:xfrm>
            <a:off x="5441584" y="1600743"/>
            <a:ext cx="1178522" cy="1158435"/>
            <a:chOff x="5441852" y="1599646"/>
            <a:chExt cx="1178886" cy="1158793"/>
          </a:xfrm>
        </p:grpSpPr>
        <p:sp>
          <p:nvSpPr>
            <p:cNvPr id="24" name="Rectangle: Rounded Corners 5"/>
            <p:cNvSpPr/>
            <p:nvPr/>
          </p:nvSpPr>
          <p:spPr>
            <a:xfrm rot="2702816">
              <a:off x="5441852" y="1599646"/>
              <a:ext cx="1158793" cy="1158793"/>
            </a:xfrm>
            <a:prstGeom prst="roundRect">
              <a:avLst/>
            </a:prstGeom>
            <a:no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14"/>
            <p:cNvSpPr/>
            <p:nvPr/>
          </p:nvSpPr>
          <p:spPr>
            <a:xfrm rot="2702816">
              <a:off x="5506900" y="1664697"/>
              <a:ext cx="1028701" cy="1028701"/>
            </a:xfrm>
            <a:custGeom>
              <a:avLst/>
              <a:gdLst>
                <a:gd name="connsiteX0" fmla="*/ 66957 w 1371601"/>
                <a:gd name="connsiteY0" fmla="*/ 66957 h 1371601"/>
                <a:gd name="connsiteX1" fmla="*/ 228605 w 1371601"/>
                <a:gd name="connsiteY1" fmla="*/ 0 h 1371601"/>
                <a:gd name="connsiteX2" fmla="*/ 1142995 w 1371601"/>
                <a:gd name="connsiteY2" fmla="*/ 0 h 1371601"/>
                <a:gd name="connsiteX3" fmla="*/ 1371601 w 1371601"/>
                <a:gd name="connsiteY3" fmla="*/ 228605 h 1371601"/>
                <a:gd name="connsiteX4" fmla="*/ 1371601 w 1371601"/>
                <a:gd name="connsiteY4" fmla="*/ 1142995 h 1371601"/>
                <a:gd name="connsiteX5" fmla="*/ 1142995 w 1371601"/>
                <a:gd name="connsiteY5" fmla="*/ 1371601 h 1371601"/>
                <a:gd name="connsiteX6" fmla="*/ 228605 w 1371601"/>
                <a:gd name="connsiteY6" fmla="*/ 1371600 h 1371601"/>
                <a:gd name="connsiteX7" fmla="*/ 182533 w 1371601"/>
                <a:gd name="connsiteY7" fmla="*/ 1366956 h 1371601"/>
                <a:gd name="connsiteX8" fmla="*/ 160847 w 1371601"/>
                <a:gd name="connsiteY8" fmla="*/ 1360224 h 1371601"/>
                <a:gd name="connsiteX9" fmla="*/ 707768 w 1371601"/>
                <a:gd name="connsiteY9" fmla="*/ 812406 h 1371601"/>
                <a:gd name="connsiteX10" fmla="*/ 782073 w 1371601"/>
                <a:gd name="connsiteY10" fmla="*/ 886588 h 1371601"/>
                <a:gd name="connsiteX11" fmla="*/ 781829 w 1371601"/>
                <a:gd name="connsiteY11" fmla="*/ 589614 h 1371601"/>
                <a:gd name="connsiteX12" fmla="*/ 484854 w 1371601"/>
                <a:gd name="connsiteY12" fmla="*/ 589857 h 1371601"/>
                <a:gd name="connsiteX13" fmla="*/ 559160 w 1371601"/>
                <a:gd name="connsiteY13" fmla="*/ 664040 h 1371601"/>
                <a:gd name="connsiteX14" fmla="*/ 11843 w 1371601"/>
                <a:gd name="connsiteY14" fmla="*/ 1212254 h 1371601"/>
                <a:gd name="connsiteX15" fmla="*/ 4645 w 1371601"/>
                <a:gd name="connsiteY15" fmla="*/ 1189067 h 1371601"/>
                <a:gd name="connsiteX16" fmla="*/ 0 w 1371601"/>
                <a:gd name="connsiteY16" fmla="*/ 1142995 h 1371601"/>
                <a:gd name="connsiteX17" fmla="*/ 0 w 1371601"/>
                <a:gd name="connsiteY17" fmla="*/ 228604 h 1371601"/>
                <a:gd name="connsiteX18" fmla="*/ 66957 w 1371601"/>
                <a:gd name="connsiteY18" fmla="*/ 66957 h 137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1601" h="1371601">
                  <a:moveTo>
                    <a:pt x="66957" y="66957"/>
                  </a:moveTo>
                  <a:cubicBezTo>
                    <a:pt x="108326" y="25588"/>
                    <a:pt x="165477" y="0"/>
                    <a:pt x="228605" y="0"/>
                  </a:cubicBezTo>
                  <a:lnTo>
                    <a:pt x="1142995" y="0"/>
                  </a:lnTo>
                  <a:cubicBezTo>
                    <a:pt x="1269250" y="0"/>
                    <a:pt x="1371600" y="102351"/>
                    <a:pt x="1371601" y="228605"/>
                  </a:cubicBezTo>
                  <a:lnTo>
                    <a:pt x="1371601" y="1142995"/>
                  </a:lnTo>
                  <a:cubicBezTo>
                    <a:pt x="1371600" y="1269250"/>
                    <a:pt x="1269250" y="1371600"/>
                    <a:pt x="1142995" y="1371601"/>
                  </a:cubicBezTo>
                  <a:lnTo>
                    <a:pt x="228605" y="1371600"/>
                  </a:lnTo>
                  <a:cubicBezTo>
                    <a:pt x="212823" y="1371599"/>
                    <a:pt x="197416" y="1370001"/>
                    <a:pt x="182533" y="1366956"/>
                  </a:cubicBezTo>
                  <a:lnTo>
                    <a:pt x="160847" y="1360224"/>
                  </a:lnTo>
                  <a:lnTo>
                    <a:pt x="707768" y="812406"/>
                  </a:lnTo>
                  <a:lnTo>
                    <a:pt x="782073" y="886588"/>
                  </a:lnTo>
                  <a:lnTo>
                    <a:pt x="781829" y="589614"/>
                  </a:lnTo>
                  <a:lnTo>
                    <a:pt x="484854" y="589857"/>
                  </a:lnTo>
                  <a:lnTo>
                    <a:pt x="559160" y="664040"/>
                  </a:lnTo>
                  <a:lnTo>
                    <a:pt x="11843" y="1212254"/>
                  </a:lnTo>
                  <a:lnTo>
                    <a:pt x="4645" y="1189067"/>
                  </a:lnTo>
                  <a:cubicBezTo>
                    <a:pt x="1599" y="1174185"/>
                    <a:pt x="0" y="1158777"/>
                    <a:pt x="0" y="1142995"/>
                  </a:cubicBezTo>
                  <a:lnTo>
                    <a:pt x="0" y="228604"/>
                  </a:lnTo>
                  <a:cubicBezTo>
                    <a:pt x="0" y="165477"/>
                    <a:pt x="25588" y="108326"/>
                    <a:pt x="66957" y="6695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5"/>
            <p:cNvSpPr txBox="1"/>
            <p:nvPr/>
          </p:nvSpPr>
          <p:spPr>
            <a:xfrm>
              <a:off x="6224956" y="2005922"/>
              <a:ext cx="395782" cy="346249"/>
            </a:xfrm>
            <a:prstGeom prst="rect">
              <a:avLst/>
            </a:prstGeom>
            <a:noFill/>
          </p:spPr>
          <p:txBody>
            <a:bodyPr wrap="none">
              <a:normAutofit fontScale="85000" lnSpcReduction="20000"/>
            </a:bodyPr>
            <a:lstStyle/>
            <a:p>
              <a:r>
                <a:rPr lang="en-US" sz="2400" b="1">
                  <a:solidFill>
                    <a:schemeClr val="bg1"/>
                  </a:solidFill>
                </a:rPr>
                <a:t>04</a:t>
              </a:r>
            </a:p>
          </p:txBody>
        </p:sp>
      </p:grpSp>
      <p:grpSp>
        <p:nvGrpSpPr>
          <p:cNvPr id="41" name="组合 40"/>
          <p:cNvGrpSpPr/>
          <p:nvPr/>
        </p:nvGrpSpPr>
        <p:grpSpPr>
          <a:xfrm>
            <a:off x="6886957" y="1600739"/>
            <a:ext cx="1178522" cy="1158435"/>
            <a:chOff x="6887671" y="1599642"/>
            <a:chExt cx="1178886" cy="1158793"/>
          </a:xfrm>
        </p:grpSpPr>
        <p:sp>
          <p:nvSpPr>
            <p:cNvPr id="35" name="Freeform: Shape 16"/>
            <p:cNvSpPr/>
            <p:nvPr/>
          </p:nvSpPr>
          <p:spPr>
            <a:xfrm rot="2702816">
              <a:off x="6952719" y="1664693"/>
              <a:ext cx="1028701" cy="1028701"/>
            </a:xfrm>
            <a:custGeom>
              <a:avLst/>
              <a:gdLst>
                <a:gd name="connsiteX0" fmla="*/ 66957 w 1371601"/>
                <a:gd name="connsiteY0" fmla="*/ 66957 h 1371601"/>
                <a:gd name="connsiteX1" fmla="*/ 228605 w 1371601"/>
                <a:gd name="connsiteY1" fmla="*/ 0 h 1371601"/>
                <a:gd name="connsiteX2" fmla="*/ 1142995 w 1371601"/>
                <a:gd name="connsiteY2" fmla="*/ 0 h 1371601"/>
                <a:gd name="connsiteX3" fmla="*/ 1371601 w 1371601"/>
                <a:gd name="connsiteY3" fmla="*/ 228605 h 1371601"/>
                <a:gd name="connsiteX4" fmla="*/ 1371601 w 1371601"/>
                <a:gd name="connsiteY4" fmla="*/ 1142995 h 1371601"/>
                <a:gd name="connsiteX5" fmla="*/ 1142995 w 1371601"/>
                <a:gd name="connsiteY5" fmla="*/ 1371601 h 1371601"/>
                <a:gd name="connsiteX6" fmla="*/ 228605 w 1371601"/>
                <a:gd name="connsiteY6" fmla="*/ 1371600 h 1371601"/>
                <a:gd name="connsiteX7" fmla="*/ 182533 w 1371601"/>
                <a:gd name="connsiteY7" fmla="*/ 1366956 h 1371601"/>
                <a:gd name="connsiteX8" fmla="*/ 160847 w 1371601"/>
                <a:gd name="connsiteY8" fmla="*/ 1360224 h 1371601"/>
                <a:gd name="connsiteX9" fmla="*/ 707768 w 1371601"/>
                <a:gd name="connsiteY9" fmla="*/ 812406 h 1371601"/>
                <a:gd name="connsiteX10" fmla="*/ 782073 w 1371601"/>
                <a:gd name="connsiteY10" fmla="*/ 886588 h 1371601"/>
                <a:gd name="connsiteX11" fmla="*/ 781829 w 1371601"/>
                <a:gd name="connsiteY11" fmla="*/ 589614 h 1371601"/>
                <a:gd name="connsiteX12" fmla="*/ 484854 w 1371601"/>
                <a:gd name="connsiteY12" fmla="*/ 589857 h 1371601"/>
                <a:gd name="connsiteX13" fmla="*/ 559160 w 1371601"/>
                <a:gd name="connsiteY13" fmla="*/ 664040 h 1371601"/>
                <a:gd name="connsiteX14" fmla="*/ 11843 w 1371601"/>
                <a:gd name="connsiteY14" fmla="*/ 1212254 h 1371601"/>
                <a:gd name="connsiteX15" fmla="*/ 4645 w 1371601"/>
                <a:gd name="connsiteY15" fmla="*/ 1189067 h 1371601"/>
                <a:gd name="connsiteX16" fmla="*/ 0 w 1371601"/>
                <a:gd name="connsiteY16" fmla="*/ 1142995 h 1371601"/>
                <a:gd name="connsiteX17" fmla="*/ 0 w 1371601"/>
                <a:gd name="connsiteY17" fmla="*/ 228604 h 1371601"/>
                <a:gd name="connsiteX18" fmla="*/ 66957 w 1371601"/>
                <a:gd name="connsiteY18" fmla="*/ 66957 h 137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1601" h="1371601">
                  <a:moveTo>
                    <a:pt x="66957" y="66957"/>
                  </a:moveTo>
                  <a:cubicBezTo>
                    <a:pt x="108326" y="25588"/>
                    <a:pt x="165477" y="0"/>
                    <a:pt x="228605" y="0"/>
                  </a:cubicBezTo>
                  <a:lnTo>
                    <a:pt x="1142995" y="0"/>
                  </a:lnTo>
                  <a:cubicBezTo>
                    <a:pt x="1269250" y="0"/>
                    <a:pt x="1371600" y="102351"/>
                    <a:pt x="1371601" y="228605"/>
                  </a:cubicBezTo>
                  <a:lnTo>
                    <a:pt x="1371601" y="1142995"/>
                  </a:lnTo>
                  <a:cubicBezTo>
                    <a:pt x="1371600" y="1269250"/>
                    <a:pt x="1269250" y="1371600"/>
                    <a:pt x="1142995" y="1371601"/>
                  </a:cubicBezTo>
                  <a:lnTo>
                    <a:pt x="228605" y="1371600"/>
                  </a:lnTo>
                  <a:cubicBezTo>
                    <a:pt x="212823" y="1371599"/>
                    <a:pt x="197416" y="1370001"/>
                    <a:pt x="182533" y="1366956"/>
                  </a:cubicBezTo>
                  <a:lnTo>
                    <a:pt x="160847" y="1360224"/>
                  </a:lnTo>
                  <a:lnTo>
                    <a:pt x="707768" y="812406"/>
                  </a:lnTo>
                  <a:lnTo>
                    <a:pt x="782073" y="886588"/>
                  </a:lnTo>
                  <a:lnTo>
                    <a:pt x="781829" y="589614"/>
                  </a:lnTo>
                  <a:lnTo>
                    <a:pt x="484854" y="589857"/>
                  </a:lnTo>
                  <a:lnTo>
                    <a:pt x="559160" y="664040"/>
                  </a:lnTo>
                  <a:lnTo>
                    <a:pt x="11843" y="1212254"/>
                  </a:lnTo>
                  <a:lnTo>
                    <a:pt x="4645" y="1189067"/>
                  </a:lnTo>
                  <a:cubicBezTo>
                    <a:pt x="1599" y="1174185"/>
                    <a:pt x="0" y="1158777"/>
                    <a:pt x="0" y="1142995"/>
                  </a:cubicBezTo>
                  <a:lnTo>
                    <a:pt x="0" y="228604"/>
                  </a:lnTo>
                  <a:cubicBezTo>
                    <a:pt x="0" y="165477"/>
                    <a:pt x="25588" y="108326"/>
                    <a:pt x="66957" y="6695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TextBox 17"/>
            <p:cNvSpPr txBox="1"/>
            <p:nvPr/>
          </p:nvSpPr>
          <p:spPr>
            <a:xfrm>
              <a:off x="7670775" y="2005918"/>
              <a:ext cx="395782" cy="346249"/>
            </a:xfrm>
            <a:prstGeom prst="rect">
              <a:avLst/>
            </a:prstGeom>
            <a:noFill/>
          </p:spPr>
          <p:txBody>
            <a:bodyPr wrap="none">
              <a:normAutofit fontScale="85000" lnSpcReduction="20000"/>
            </a:bodyPr>
            <a:lstStyle/>
            <a:p>
              <a:r>
                <a:rPr lang="en-US" sz="2400" b="1">
                  <a:solidFill>
                    <a:schemeClr val="bg1"/>
                  </a:solidFill>
                </a:rPr>
                <a:t>05</a:t>
              </a:r>
            </a:p>
          </p:txBody>
        </p:sp>
        <p:sp>
          <p:nvSpPr>
            <p:cNvPr id="26" name="Rectangle: Rounded Corners 7"/>
            <p:cNvSpPr/>
            <p:nvPr/>
          </p:nvSpPr>
          <p:spPr>
            <a:xfrm rot="2702816">
              <a:off x="6887671" y="1599642"/>
              <a:ext cx="1158793" cy="1158793"/>
            </a:xfrm>
            <a:prstGeom prst="roundRect">
              <a:avLst/>
            </a:prstGeom>
            <a:noFill/>
            <a:ln w="31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Group 18"/>
          <p:cNvGrpSpPr/>
          <p:nvPr/>
        </p:nvGrpSpPr>
        <p:grpSpPr>
          <a:xfrm>
            <a:off x="825946" y="3069045"/>
            <a:ext cx="7492110" cy="642747"/>
            <a:chOff x="1395236" y="2161845"/>
            <a:chExt cx="11763384" cy="857260"/>
          </a:xfrm>
        </p:grpSpPr>
        <p:grpSp>
          <p:nvGrpSpPr>
            <p:cNvPr id="6" name="Group 19"/>
            <p:cNvGrpSpPr/>
            <p:nvPr/>
          </p:nvGrpSpPr>
          <p:grpSpPr>
            <a:xfrm>
              <a:off x="1395236" y="2161845"/>
              <a:ext cx="2315968" cy="857260"/>
              <a:chOff x="1681446" y="5001250"/>
              <a:chExt cx="2315968" cy="857260"/>
            </a:xfrm>
          </p:grpSpPr>
          <p:sp>
            <p:nvSpPr>
              <p:cNvPr id="19" name="TextBox 32"/>
              <p:cNvSpPr txBox="1"/>
              <p:nvPr/>
            </p:nvSpPr>
            <p:spPr bwMode="auto">
              <a:xfrm>
                <a:off x="1681446" y="5001250"/>
                <a:ext cx="2315968" cy="283030"/>
              </a:xfrm>
              <a:prstGeom prst="rect">
                <a:avLst/>
              </a:prstGeom>
              <a:noFill/>
              <a:ln w="9525">
                <a:noFill/>
                <a:miter lim="800000"/>
              </a:ln>
            </p:spPr>
            <p:txBody>
              <a:bodyPr wrap="none" lIns="0" tIns="0" rIns="0" bIns="0" anchor="ctr" anchorCtr="1">
                <a:normAutofit fontScale="92500" lnSpcReduction="20000"/>
                <a:scene3d>
                  <a:camera prst="orthographicFront"/>
                  <a:lightRig rig="threePt" dir="t"/>
                </a:scene3d>
                <a:sp3d>
                  <a:bevelT w="0" h="0"/>
                </a:sp3d>
              </a:bodyPr>
              <a:lstStyle/>
              <a:p>
                <a:pPr marL="0" lvl="1" algn="ctr"/>
                <a:r>
                  <a:rPr lang="zh-CN" altLang="en-US" b="1">
                    <a:solidFill>
                      <a:schemeClr val="accent1"/>
                    </a:solidFill>
                  </a:rPr>
                  <a:t>标题文本预设</a:t>
                </a:r>
              </a:p>
            </p:txBody>
          </p:sp>
          <p:sp>
            <p:nvSpPr>
              <p:cNvPr id="20" name="TextBox 33"/>
              <p:cNvSpPr txBox="1"/>
              <p:nvPr/>
            </p:nvSpPr>
            <p:spPr bwMode="auto">
              <a:xfrm>
                <a:off x="1681446" y="5284280"/>
                <a:ext cx="2315968" cy="574230"/>
              </a:xfrm>
              <a:prstGeom prst="rect">
                <a:avLst/>
              </a:prstGeom>
              <a:noFill/>
              <a:ln w="9525">
                <a:noFill/>
                <a:miter lim="800000"/>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grpSp>
        <p:grpSp>
          <p:nvGrpSpPr>
            <p:cNvPr id="7" name="Group 20"/>
            <p:cNvGrpSpPr/>
            <p:nvPr/>
          </p:nvGrpSpPr>
          <p:grpSpPr>
            <a:xfrm>
              <a:off x="3757090" y="2161845"/>
              <a:ext cx="2315968" cy="857260"/>
              <a:chOff x="1681446" y="5001250"/>
              <a:chExt cx="2315968" cy="857260"/>
            </a:xfrm>
          </p:grpSpPr>
          <p:sp>
            <p:nvSpPr>
              <p:cNvPr id="17" name="TextBox 30"/>
              <p:cNvSpPr txBox="1"/>
              <p:nvPr/>
            </p:nvSpPr>
            <p:spPr bwMode="auto">
              <a:xfrm>
                <a:off x="1681446" y="5001250"/>
                <a:ext cx="2315968" cy="283030"/>
              </a:xfrm>
              <a:prstGeom prst="rect">
                <a:avLst/>
              </a:prstGeom>
              <a:noFill/>
              <a:ln w="9525">
                <a:noFill/>
                <a:miter lim="800000"/>
              </a:ln>
            </p:spPr>
            <p:txBody>
              <a:bodyPr wrap="none" lIns="0" tIns="0" rIns="0" bIns="0" anchor="ctr" anchorCtr="1">
                <a:normAutofit fontScale="92500" lnSpcReduction="20000"/>
                <a:scene3d>
                  <a:camera prst="orthographicFront"/>
                  <a:lightRig rig="threePt" dir="t"/>
                </a:scene3d>
                <a:sp3d>
                  <a:bevelT w="0" h="0"/>
                </a:sp3d>
              </a:bodyPr>
              <a:lstStyle/>
              <a:p>
                <a:pPr marL="0" lvl="1" algn="ctr"/>
                <a:r>
                  <a:rPr lang="zh-CN" altLang="en-US" b="1">
                    <a:solidFill>
                      <a:schemeClr val="accent2"/>
                    </a:solidFill>
                  </a:rPr>
                  <a:t>标题文本预设</a:t>
                </a:r>
              </a:p>
            </p:txBody>
          </p:sp>
          <p:sp>
            <p:nvSpPr>
              <p:cNvPr id="18" name="TextBox 31"/>
              <p:cNvSpPr txBox="1"/>
              <p:nvPr/>
            </p:nvSpPr>
            <p:spPr bwMode="auto">
              <a:xfrm>
                <a:off x="1681446" y="5284280"/>
                <a:ext cx="2315968" cy="574230"/>
              </a:xfrm>
              <a:prstGeom prst="rect">
                <a:avLst/>
              </a:prstGeom>
              <a:noFill/>
              <a:ln w="9525">
                <a:noFill/>
                <a:miter lim="800000"/>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20000"/>
                  </a:lnSpc>
                  <a:defRPr/>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grpSp>
        <p:grpSp>
          <p:nvGrpSpPr>
            <p:cNvPr id="8" name="Group 21"/>
            <p:cNvGrpSpPr/>
            <p:nvPr/>
          </p:nvGrpSpPr>
          <p:grpSpPr>
            <a:xfrm>
              <a:off x="6118944" y="2161845"/>
              <a:ext cx="2315968" cy="857260"/>
              <a:chOff x="1681446" y="5001250"/>
              <a:chExt cx="2315968" cy="857260"/>
            </a:xfrm>
          </p:grpSpPr>
          <p:sp>
            <p:nvSpPr>
              <p:cNvPr id="15" name="TextBox 28"/>
              <p:cNvSpPr txBox="1"/>
              <p:nvPr/>
            </p:nvSpPr>
            <p:spPr bwMode="auto">
              <a:xfrm>
                <a:off x="1681446" y="5001250"/>
                <a:ext cx="2315968" cy="283030"/>
              </a:xfrm>
              <a:prstGeom prst="rect">
                <a:avLst/>
              </a:prstGeom>
              <a:noFill/>
              <a:ln w="9525">
                <a:noFill/>
                <a:miter lim="800000"/>
              </a:ln>
            </p:spPr>
            <p:txBody>
              <a:bodyPr wrap="none" lIns="0" tIns="0" rIns="0" bIns="0" anchor="ctr" anchorCtr="1">
                <a:normAutofit fontScale="92500" lnSpcReduction="20000"/>
                <a:scene3d>
                  <a:camera prst="orthographicFront"/>
                  <a:lightRig rig="threePt" dir="t"/>
                </a:scene3d>
                <a:sp3d>
                  <a:bevelT w="0" h="0"/>
                </a:sp3d>
              </a:bodyPr>
              <a:lstStyle/>
              <a:p>
                <a:pPr marL="0" lvl="1" algn="ctr"/>
                <a:r>
                  <a:rPr lang="zh-CN" altLang="en-US" b="1">
                    <a:solidFill>
                      <a:schemeClr val="accent3"/>
                    </a:solidFill>
                  </a:rPr>
                  <a:t>标题文本预设</a:t>
                </a:r>
              </a:p>
            </p:txBody>
          </p:sp>
          <p:sp>
            <p:nvSpPr>
              <p:cNvPr id="16" name="TextBox 29"/>
              <p:cNvSpPr txBox="1"/>
              <p:nvPr/>
            </p:nvSpPr>
            <p:spPr bwMode="auto">
              <a:xfrm>
                <a:off x="1681446" y="5284280"/>
                <a:ext cx="2315968" cy="574230"/>
              </a:xfrm>
              <a:prstGeom prst="rect">
                <a:avLst/>
              </a:prstGeom>
              <a:noFill/>
              <a:ln w="9525">
                <a:noFill/>
                <a:miter lim="800000"/>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20000"/>
                  </a:lnSpc>
                  <a:defRPr/>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grpSp>
        <p:grpSp>
          <p:nvGrpSpPr>
            <p:cNvPr id="9" name="Group 22"/>
            <p:cNvGrpSpPr/>
            <p:nvPr/>
          </p:nvGrpSpPr>
          <p:grpSpPr>
            <a:xfrm>
              <a:off x="8480797" y="2161845"/>
              <a:ext cx="2315969" cy="857260"/>
              <a:chOff x="1681445" y="5001250"/>
              <a:chExt cx="2315969" cy="857260"/>
            </a:xfrm>
          </p:grpSpPr>
          <p:sp>
            <p:nvSpPr>
              <p:cNvPr id="13" name="TextBox 26"/>
              <p:cNvSpPr txBox="1"/>
              <p:nvPr/>
            </p:nvSpPr>
            <p:spPr bwMode="auto">
              <a:xfrm>
                <a:off x="1681446" y="5001250"/>
                <a:ext cx="2315968" cy="283030"/>
              </a:xfrm>
              <a:prstGeom prst="rect">
                <a:avLst/>
              </a:prstGeom>
              <a:noFill/>
              <a:ln w="9525">
                <a:noFill/>
                <a:miter lim="800000"/>
              </a:ln>
            </p:spPr>
            <p:txBody>
              <a:bodyPr wrap="none" lIns="0" tIns="0" rIns="0" bIns="0" anchor="ctr" anchorCtr="1">
                <a:normAutofit fontScale="92500" lnSpcReduction="20000"/>
                <a:scene3d>
                  <a:camera prst="orthographicFront"/>
                  <a:lightRig rig="threePt" dir="t"/>
                </a:scene3d>
                <a:sp3d>
                  <a:bevelT w="0" h="0"/>
                </a:sp3d>
              </a:bodyPr>
              <a:lstStyle/>
              <a:p>
                <a:pPr marL="0" lvl="1" algn="ctr"/>
                <a:r>
                  <a:rPr lang="zh-CN" altLang="en-US" b="1">
                    <a:solidFill>
                      <a:schemeClr val="accent4"/>
                    </a:solidFill>
                  </a:rPr>
                  <a:t>标题文本预设</a:t>
                </a:r>
              </a:p>
            </p:txBody>
          </p:sp>
          <p:sp>
            <p:nvSpPr>
              <p:cNvPr id="14" name="TextBox 27"/>
              <p:cNvSpPr txBox="1"/>
              <p:nvPr/>
            </p:nvSpPr>
            <p:spPr bwMode="auto">
              <a:xfrm>
                <a:off x="1681445" y="5284280"/>
                <a:ext cx="2315968" cy="574230"/>
              </a:xfrm>
              <a:prstGeom prst="rect">
                <a:avLst/>
              </a:prstGeom>
              <a:noFill/>
              <a:ln w="9525">
                <a:noFill/>
                <a:miter lim="800000"/>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20000"/>
                  </a:lnSpc>
                  <a:defRPr/>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grpSp>
        <p:grpSp>
          <p:nvGrpSpPr>
            <p:cNvPr id="10" name="Group 23"/>
            <p:cNvGrpSpPr/>
            <p:nvPr/>
          </p:nvGrpSpPr>
          <p:grpSpPr>
            <a:xfrm>
              <a:off x="10842652" y="2161845"/>
              <a:ext cx="2315968" cy="857260"/>
              <a:chOff x="1681446" y="5001250"/>
              <a:chExt cx="2315968" cy="857260"/>
            </a:xfrm>
          </p:grpSpPr>
          <p:sp>
            <p:nvSpPr>
              <p:cNvPr id="11" name="TextBox 24"/>
              <p:cNvSpPr txBox="1"/>
              <p:nvPr/>
            </p:nvSpPr>
            <p:spPr bwMode="auto">
              <a:xfrm>
                <a:off x="1681446" y="5001250"/>
                <a:ext cx="2315968" cy="283030"/>
              </a:xfrm>
              <a:prstGeom prst="rect">
                <a:avLst/>
              </a:prstGeom>
              <a:noFill/>
              <a:ln w="9525">
                <a:noFill/>
                <a:miter lim="800000"/>
              </a:ln>
            </p:spPr>
            <p:txBody>
              <a:bodyPr wrap="none" lIns="0" tIns="0" rIns="0" bIns="0" anchor="ctr" anchorCtr="1">
                <a:normAutofit fontScale="92500" lnSpcReduction="20000"/>
                <a:scene3d>
                  <a:camera prst="orthographicFront"/>
                  <a:lightRig rig="threePt" dir="t"/>
                </a:scene3d>
                <a:sp3d>
                  <a:bevelT w="0" h="0"/>
                </a:sp3d>
              </a:bodyPr>
              <a:lstStyle/>
              <a:p>
                <a:pPr marL="0" lvl="1" algn="ctr"/>
                <a:r>
                  <a:rPr lang="zh-CN" altLang="en-US" b="1">
                    <a:solidFill>
                      <a:schemeClr val="accent5"/>
                    </a:solidFill>
                  </a:rPr>
                  <a:t>标题文本预设</a:t>
                </a:r>
              </a:p>
            </p:txBody>
          </p:sp>
          <p:sp>
            <p:nvSpPr>
              <p:cNvPr id="12" name="TextBox 25"/>
              <p:cNvSpPr txBox="1"/>
              <p:nvPr/>
            </p:nvSpPr>
            <p:spPr bwMode="auto">
              <a:xfrm>
                <a:off x="1681446" y="5284280"/>
                <a:ext cx="2315968" cy="574230"/>
              </a:xfrm>
              <a:prstGeom prst="rect">
                <a:avLst/>
              </a:prstGeom>
              <a:noFill/>
              <a:ln w="9525">
                <a:noFill/>
                <a:miter lim="800000"/>
              </a:ln>
            </p:spPr>
            <p:txBody>
              <a:bodyPr wrap="square" lIns="0" tIns="0" rIns="0" bIns="0" anchor="ctr" anchorCtr="1">
                <a:normAutofit fontScale="92500" lnSpcReduction="20000"/>
                <a:scene3d>
                  <a:camera prst="orthographicFront"/>
                  <a:lightRig rig="threePt" dir="t"/>
                </a:scene3d>
                <a:sp3d>
                  <a:bevelT w="0" h="0"/>
                </a:sp3d>
              </a:bodyPr>
              <a:lstStyle/>
              <a:p>
                <a:pPr algn="ctr">
                  <a:lnSpc>
                    <a:spcPct val="120000"/>
                  </a:lnSpc>
                  <a:defRPr/>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gr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0-#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11"/>
          <p:cNvSpPr/>
          <p:nvPr/>
        </p:nvSpPr>
        <p:spPr>
          <a:xfrm>
            <a:off x="4170153" y="1584483"/>
            <a:ext cx="803694" cy="717274"/>
          </a:xfrm>
          <a:custGeom>
            <a:avLst/>
            <a:gdLst>
              <a:gd name="connsiteX0" fmla="*/ 535796 w 1071592"/>
              <a:gd name="connsiteY0" fmla="*/ 0 h 956365"/>
              <a:gd name="connsiteX1" fmla="*/ 643060 w 1071592"/>
              <a:gd name="connsiteY1" fmla="*/ 89762 h 956365"/>
              <a:gd name="connsiteX2" fmla="*/ 1071592 w 1071592"/>
              <a:gd name="connsiteY2" fmla="*/ 956365 h 956365"/>
              <a:gd name="connsiteX3" fmla="*/ 0 w 1071592"/>
              <a:gd name="connsiteY3" fmla="*/ 956365 h 956365"/>
              <a:gd name="connsiteX4" fmla="*/ 428531 w 1071592"/>
              <a:gd name="connsiteY4" fmla="*/ 89762 h 956365"/>
              <a:gd name="connsiteX5" fmla="*/ 535796 w 1071592"/>
              <a:gd name="connsiteY5" fmla="*/ 0 h 95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92" h="956365">
                <a:moveTo>
                  <a:pt x="535796" y="0"/>
                </a:moveTo>
                <a:cubicBezTo>
                  <a:pt x="579570" y="0"/>
                  <a:pt x="615330" y="29926"/>
                  <a:pt x="643060" y="89762"/>
                </a:cubicBezTo>
                <a:lnTo>
                  <a:pt x="1071592" y="956365"/>
                </a:lnTo>
                <a:lnTo>
                  <a:pt x="0" y="956365"/>
                </a:lnTo>
                <a:lnTo>
                  <a:pt x="428531" y="89762"/>
                </a:lnTo>
                <a:cubicBezTo>
                  <a:pt x="456261" y="29926"/>
                  <a:pt x="492022" y="0"/>
                  <a:pt x="535796" y="0"/>
                </a:cubicBezTo>
                <a:close/>
              </a:path>
            </a:pathLst>
          </a:custGeom>
          <a:solidFill>
            <a:schemeClr val="accent1"/>
          </a:solidFill>
          <a:ln>
            <a:noFill/>
          </a:ln>
          <a:effectLst>
            <a:outerShdw blurRad="152400" dist="317500" dir="5400000" sx="90000" sy="-19000" rotWithShape="0">
              <a:prstClr val="black">
                <a:alpha val="15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7" name="淘宝网chenying0907出品 12"/>
          <p:cNvSpPr/>
          <p:nvPr/>
        </p:nvSpPr>
        <p:spPr>
          <a:xfrm>
            <a:off x="5124300" y="2413698"/>
            <a:ext cx="813633" cy="755059"/>
          </a:xfrm>
          <a:custGeom>
            <a:avLst/>
            <a:gdLst>
              <a:gd name="connsiteX0" fmla="*/ 0 w 1084844"/>
              <a:gd name="connsiteY0" fmla="*/ 0 h 1006745"/>
              <a:gd name="connsiteX1" fmla="*/ 962256 w 1084844"/>
              <a:gd name="connsiteY1" fmla="*/ 139923 h 1006745"/>
              <a:gd name="connsiteX2" fmla="*/ 1084844 w 1084844"/>
              <a:gd name="connsiteY2" fmla="*/ 240615 h 1006745"/>
              <a:gd name="connsiteX3" fmla="*/ 1027926 w 1084844"/>
              <a:gd name="connsiteY3" fmla="*/ 345682 h 1006745"/>
              <a:gd name="connsiteX4" fmla="*/ 350058 w 1084844"/>
              <a:gd name="connsiteY4" fmla="*/ 1006745 h 1006745"/>
              <a:gd name="connsiteX5" fmla="*/ 426715 w 1084844"/>
              <a:gd name="connsiteY5" fmla="*/ 853431 h 1006745"/>
              <a:gd name="connsiteX6" fmla="*/ 0 w 1084844"/>
              <a:gd name="connsiteY6" fmla="*/ 0 h 100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844" h="1006745">
                <a:moveTo>
                  <a:pt x="0" y="0"/>
                </a:moveTo>
                <a:lnTo>
                  <a:pt x="962256" y="139923"/>
                </a:lnTo>
                <a:cubicBezTo>
                  <a:pt x="1043970" y="153050"/>
                  <a:pt x="1084844" y="186614"/>
                  <a:pt x="1084844" y="240615"/>
                </a:cubicBezTo>
                <a:cubicBezTo>
                  <a:pt x="1084844" y="272720"/>
                  <a:pt x="1065866" y="307743"/>
                  <a:pt x="1027926" y="345682"/>
                </a:cubicBezTo>
                <a:lnTo>
                  <a:pt x="350058" y="1006745"/>
                </a:lnTo>
                <a:lnTo>
                  <a:pt x="426715" y="853431"/>
                </a:lnTo>
                <a:lnTo>
                  <a:pt x="0" y="0"/>
                </a:lnTo>
                <a:close/>
              </a:path>
            </a:pathLst>
          </a:custGeom>
          <a:solidFill>
            <a:schemeClr val="accent2"/>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8" name="淘宝网chenying0907出品 13"/>
          <p:cNvSpPr/>
          <p:nvPr/>
        </p:nvSpPr>
        <p:spPr>
          <a:xfrm>
            <a:off x="3206067" y="2413697"/>
            <a:ext cx="813634" cy="755516"/>
          </a:xfrm>
          <a:custGeom>
            <a:avLst/>
            <a:gdLst>
              <a:gd name="connsiteX0" fmla="*/ 1084845 w 1084845"/>
              <a:gd name="connsiteY0" fmla="*/ 0 h 1007354"/>
              <a:gd name="connsiteX1" fmla="*/ 658129 w 1084845"/>
              <a:gd name="connsiteY1" fmla="*/ 853431 h 1007354"/>
              <a:gd name="connsiteX2" fmla="*/ 735091 w 1084845"/>
              <a:gd name="connsiteY2" fmla="*/ 1007354 h 1007354"/>
              <a:gd name="connsiteX3" fmla="*/ 54722 w 1084845"/>
              <a:gd name="connsiteY3" fmla="*/ 345682 h 1007354"/>
              <a:gd name="connsiteX4" fmla="*/ 0 w 1084845"/>
              <a:gd name="connsiteY4" fmla="*/ 240615 h 1007354"/>
              <a:gd name="connsiteX5" fmla="*/ 122588 w 1084845"/>
              <a:gd name="connsiteY5" fmla="*/ 139923 h 1007354"/>
              <a:gd name="connsiteX6" fmla="*/ 1084845 w 1084845"/>
              <a:gd name="connsiteY6" fmla="*/ 0 h 100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845" h="1007354">
                <a:moveTo>
                  <a:pt x="1084845" y="0"/>
                </a:moveTo>
                <a:lnTo>
                  <a:pt x="658129" y="853431"/>
                </a:lnTo>
                <a:lnTo>
                  <a:pt x="735091" y="1007354"/>
                </a:lnTo>
                <a:lnTo>
                  <a:pt x="54722" y="345682"/>
                </a:lnTo>
                <a:cubicBezTo>
                  <a:pt x="18241" y="306284"/>
                  <a:pt x="0" y="271262"/>
                  <a:pt x="0" y="240615"/>
                </a:cubicBezTo>
                <a:cubicBezTo>
                  <a:pt x="0" y="186614"/>
                  <a:pt x="40857" y="153050"/>
                  <a:pt x="122588" y="139923"/>
                </a:cubicBezTo>
                <a:lnTo>
                  <a:pt x="1084845" y="0"/>
                </a:lnTo>
                <a:close/>
              </a:path>
            </a:pathLst>
          </a:custGeom>
          <a:solidFill>
            <a:schemeClr val="accent5"/>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9" name="淘宝网chenying0907出品 14"/>
          <p:cNvSpPr/>
          <p:nvPr/>
        </p:nvSpPr>
        <p:spPr>
          <a:xfrm>
            <a:off x="4615757" y="3320898"/>
            <a:ext cx="826361" cy="869032"/>
          </a:xfrm>
          <a:custGeom>
            <a:avLst/>
            <a:gdLst>
              <a:gd name="connsiteX0" fmla="*/ 926688 w 1101814"/>
              <a:gd name="connsiteY0" fmla="*/ 0 h 1158709"/>
              <a:gd name="connsiteX1" fmla="*/ 1099635 w 1101814"/>
              <a:gd name="connsiteY1" fmla="*/ 1005492 h 1158709"/>
              <a:gd name="connsiteX2" fmla="*/ 1101814 w 1101814"/>
              <a:gd name="connsiteY2" fmla="*/ 1049266 h 1158709"/>
              <a:gd name="connsiteX3" fmla="*/ 1078838 w 1101814"/>
              <a:gd name="connsiteY3" fmla="*/ 1126964 h 1158709"/>
              <a:gd name="connsiteX4" fmla="*/ 1012070 w 1101814"/>
              <a:gd name="connsiteY4" fmla="*/ 1158709 h 1158709"/>
              <a:gd name="connsiteX5" fmla="*/ 924505 w 1101814"/>
              <a:gd name="connsiteY5" fmla="*/ 1132438 h 1158709"/>
              <a:gd name="connsiteX6" fmla="*/ 0 w 1101814"/>
              <a:gd name="connsiteY6" fmla="*/ 646514 h 1158709"/>
              <a:gd name="connsiteX7" fmla="*/ 603431 w 1101814"/>
              <a:gd name="connsiteY7" fmla="*/ 646514 h 1158709"/>
              <a:gd name="connsiteX8" fmla="*/ 926688 w 1101814"/>
              <a:gd name="connsiteY8" fmla="*/ 0 h 115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1814" h="1158709">
                <a:moveTo>
                  <a:pt x="926688" y="0"/>
                </a:moveTo>
                <a:lnTo>
                  <a:pt x="1099635" y="1005492"/>
                </a:lnTo>
                <a:cubicBezTo>
                  <a:pt x="1101094" y="1015702"/>
                  <a:pt x="1101814" y="1030287"/>
                  <a:pt x="1101814" y="1049266"/>
                </a:cubicBezTo>
                <a:cubicBezTo>
                  <a:pt x="1101814" y="1079913"/>
                  <a:pt x="1094161" y="1105806"/>
                  <a:pt x="1078838" y="1126964"/>
                </a:cubicBezTo>
                <a:cubicBezTo>
                  <a:pt x="1063514" y="1148139"/>
                  <a:pt x="1041258" y="1158709"/>
                  <a:pt x="1012070" y="1158709"/>
                </a:cubicBezTo>
                <a:cubicBezTo>
                  <a:pt x="984340" y="1158709"/>
                  <a:pt x="955152" y="1149958"/>
                  <a:pt x="924505" y="1132438"/>
                </a:cubicBezTo>
                <a:lnTo>
                  <a:pt x="0" y="646514"/>
                </a:lnTo>
                <a:lnTo>
                  <a:pt x="603431" y="646514"/>
                </a:lnTo>
                <a:lnTo>
                  <a:pt x="926688" y="0"/>
                </a:lnTo>
                <a:close/>
              </a:path>
            </a:pathLst>
          </a:custGeom>
          <a:solidFill>
            <a:schemeClr val="accent6"/>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10" name="淘宝网chenying0907出品 15"/>
          <p:cNvSpPr/>
          <p:nvPr/>
        </p:nvSpPr>
        <p:spPr>
          <a:xfrm>
            <a:off x="3700237" y="3320900"/>
            <a:ext cx="828008" cy="869031"/>
          </a:xfrm>
          <a:custGeom>
            <a:avLst/>
            <a:gdLst>
              <a:gd name="connsiteX0" fmla="*/ 177323 w 1104011"/>
              <a:gd name="connsiteY0" fmla="*/ 0 h 1158708"/>
              <a:gd name="connsiteX1" fmla="*/ 500579 w 1104011"/>
              <a:gd name="connsiteY1" fmla="*/ 646513 h 1158708"/>
              <a:gd name="connsiteX2" fmla="*/ 1104011 w 1104011"/>
              <a:gd name="connsiteY2" fmla="*/ 646513 h 1158708"/>
              <a:gd name="connsiteX3" fmla="*/ 179488 w 1104011"/>
              <a:gd name="connsiteY3" fmla="*/ 1132437 h 1158708"/>
              <a:gd name="connsiteX4" fmla="*/ 91940 w 1104011"/>
              <a:gd name="connsiteY4" fmla="*/ 1158708 h 1158708"/>
              <a:gd name="connsiteX5" fmla="*/ 22976 w 1104011"/>
              <a:gd name="connsiteY5" fmla="*/ 1126963 h 1158708"/>
              <a:gd name="connsiteX6" fmla="*/ 0 w 1104011"/>
              <a:gd name="connsiteY6" fmla="*/ 1049265 h 1158708"/>
              <a:gd name="connsiteX7" fmla="*/ 4375 w 1104011"/>
              <a:gd name="connsiteY7" fmla="*/ 1005491 h 1158708"/>
              <a:gd name="connsiteX8" fmla="*/ 177323 w 1104011"/>
              <a:gd name="connsiteY8" fmla="*/ 0 h 115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011" h="1158708">
                <a:moveTo>
                  <a:pt x="177323" y="0"/>
                </a:moveTo>
                <a:lnTo>
                  <a:pt x="500579" y="646513"/>
                </a:lnTo>
                <a:lnTo>
                  <a:pt x="1104011" y="646513"/>
                </a:lnTo>
                <a:lnTo>
                  <a:pt x="179488" y="1132437"/>
                </a:lnTo>
                <a:cubicBezTo>
                  <a:pt x="147383" y="1149957"/>
                  <a:pt x="118195" y="1158708"/>
                  <a:pt x="91940" y="1158708"/>
                </a:cubicBezTo>
                <a:cubicBezTo>
                  <a:pt x="61294" y="1158708"/>
                  <a:pt x="38300" y="1148138"/>
                  <a:pt x="22976" y="1126963"/>
                </a:cubicBezTo>
                <a:cubicBezTo>
                  <a:pt x="7653" y="1105805"/>
                  <a:pt x="0" y="1079912"/>
                  <a:pt x="0" y="1049265"/>
                </a:cubicBezTo>
                <a:cubicBezTo>
                  <a:pt x="0" y="1040513"/>
                  <a:pt x="1458" y="1025911"/>
                  <a:pt x="4375" y="1005491"/>
                </a:cubicBezTo>
                <a:lnTo>
                  <a:pt x="177323" y="0"/>
                </a:lnTo>
                <a:close/>
              </a:path>
            </a:pathLst>
          </a:custGeom>
          <a:solidFill>
            <a:schemeClr val="accent3"/>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11" name="Rectangle 16"/>
          <p:cNvSpPr/>
          <p:nvPr/>
        </p:nvSpPr>
        <p:spPr>
          <a:xfrm>
            <a:off x="4416187" y="1881216"/>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02</a:t>
            </a:r>
          </a:p>
        </p:txBody>
      </p:sp>
      <p:sp>
        <p:nvSpPr>
          <p:cNvPr id="12" name="Rectangle 17"/>
          <p:cNvSpPr/>
          <p:nvPr/>
        </p:nvSpPr>
        <p:spPr>
          <a:xfrm>
            <a:off x="5412574" y="2569350"/>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03</a:t>
            </a:r>
          </a:p>
        </p:txBody>
      </p:sp>
      <p:sp>
        <p:nvSpPr>
          <p:cNvPr id="13" name="Rectangle 18"/>
          <p:cNvSpPr/>
          <p:nvPr/>
        </p:nvSpPr>
        <p:spPr>
          <a:xfrm>
            <a:off x="5086411" y="3753844"/>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04</a:t>
            </a:r>
          </a:p>
        </p:txBody>
      </p:sp>
      <p:sp>
        <p:nvSpPr>
          <p:cNvPr id="14" name="Rectangle 19"/>
          <p:cNvSpPr/>
          <p:nvPr/>
        </p:nvSpPr>
        <p:spPr>
          <a:xfrm>
            <a:off x="3766486" y="3753844"/>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05</a:t>
            </a:r>
          </a:p>
        </p:txBody>
      </p:sp>
      <p:sp>
        <p:nvSpPr>
          <p:cNvPr id="15" name="Rectangle 20"/>
          <p:cNvSpPr/>
          <p:nvPr/>
        </p:nvSpPr>
        <p:spPr>
          <a:xfrm>
            <a:off x="3442840" y="2569350"/>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01</a:t>
            </a:r>
          </a:p>
        </p:txBody>
      </p:sp>
      <p:sp>
        <p:nvSpPr>
          <p:cNvPr id="16" name="Oval 21"/>
          <p:cNvSpPr/>
          <p:nvPr/>
        </p:nvSpPr>
        <p:spPr>
          <a:xfrm>
            <a:off x="4972049" y="1505748"/>
            <a:ext cx="135674" cy="135674"/>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17" name="Oval 22"/>
          <p:cNvSpPr/>
          <p:nvPr/>
        </p:nvSpPr>
        <p:spPr>
          <a:xfrm>
            <a:off x="5382329" y="1422086"/>
            <a:ext cx="391616" cy="3916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18" name="Oval 23"/>
          <p:cNvSpPr/>
          <p:nvPr/>
        </p:nvSpPr>
        <p:spPr>
          <a:xfrm>
            <a:off x="5243734" y="1307141"/>
            <a:ext cx="135674" cy="13567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19" name="Oval 24"/>
          <p:cNvSpPr/>
          <p:nvPr/>
        </p:nvSpPr>
        <p:spPr>
          <a:xfrm>
            <a:off x="5773946" y="1377562"/>
            <a:ext cx="206921" cy="206921"/>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0" name="Oval 25"/>
          <p:cNvSpPr/>
          <p:nvPr/>
        </p:nvSpPr>
        <p:spPr>
          <a:xfrm>
            <a:off x="5786424" y="2039256"/>
            <a:ext cx="415491" cy="415491"/>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1" name="Oval 26"/>
          <p:cNvSpPr/>
          <p:nvPr/>
        </p:nvSpPr>
        <p:spPr>
          <a:xfrm>
            <a:off x="6288383" y="2386908"/>
            <a:ext cx="135674" cy="135674"/>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2" name="Oval 27"/>
          <p:cNvSpPr/>
          <p:nvPr/>
        </p:nvSpPr>
        <p:spPr>
          <a:xfrm>
            <a:off x="6356220" y="2019715"/>
            <a:ext cx="282042" cy="282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3" name="Oval 28"/>
          <p:cNvSpPr/>
          <p:nvPr/>
        </p:nvSpPr>
        <p:spPr>
          <a:xfrm>
            <a:off x="6167995" y="2569350"/>
            <a:ext cx="67837" cy="678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4" name="Oval 29"/>
          <p:cNvSpPr/>
          <p:nvPr/>
        </p:nvSpPr>
        <p:spPr>
          <a:xfrm>
            <a:off x="5982844" y="3907889"/>
            <a:ext cx="231751" cy="2317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5" name="Oval 30"/>
          <p:cNvSpPr/>
          <p:nvPr/>
        </p:nvSpPr>
        <p:spPr>
          <a:xfrm>
            <a:off x="5937933" y="4118495"/>
            <a:ext cx="115876" cy="115876"/>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6" name="Oval 31"/>
          <p:cNvSpPr/>
          <p:nvPr/>
        </p:nvSpPr>
        <p:spPr>
          <a:xfrm>
            <a:off x="5632087" y="4234371"/>
            <a:ext cx="208880" cy="208880"/>
          </a:xfrm>
          <a:prstGeom prst="ellipse">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7" name="Oval 32"/>
          <p:cNvSpPr/>
          <p:nvPr/>
        </p:nvSpPr>
        <p:spPr>
          <a:xfrm>
            <a:off x="5993032" y="4355187"/>
            <a:ext cx="91346" cy="91346"/>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8" name="Oval 33"/>
          <p:cNvSpPr/>
          <p:nvPr/>
        </p:nvSpPr>
        <p:spPr>
          <a:xfrm>
            <a:off x="3182866" y="3836452"/>
            <a:ext cx="194390" cy="1943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9" name="Oval 34"/>
          <p:cNvSpPr/>
          <p:nvPr/>
        </p:nvSpPr>
        <p:spPr>
          <a:xfrm>
            <a:off x="3450978" y="4139640"/>
            <a:ext cx="97195" cy="97195"/>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0" name="Oval 35"/>
          <p:cNvSpPr/>
          <p:nvPr/>
        </p:nvSpPr>
        <p:spPr>
          <a:xfrm>
            <a:off x="3332244" y="3529039"/>
            <a:ext cx="363305" cy="3633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1" name="Oval 36"/>
          <p:cNvSpPr/>
          <p:nvPr/>
        </p:nvSpPr>
        <p:spPr>
          <a:xfrm>
            <a:off x="3120291" y="4264999"/>
            <a:ext cx="171552" cy="171552"/>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2" name="Oval 37"/>
          <p:cNvSpPr/>
          <p:nvPr/>
        </p:nvSpPr>
        <p:spPr>
          <a:xfrm>
            <a:off x="2942087" y="2158215"/>
            <a:ext cx="302996" cy="3029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3" name="Oval 38"/>
          <p:cNvSpPr/>
          <p:nvPr/>
        </p:nvSpPr>
        <p:spPr>
          <a:xfrm>
            <a:off x="2753199" y="1943120"/>
            <a:ext cx="96136" cy="961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4" name="Oval 39"/>
          <p:cNvSpPr/>
          <p:nvPr/>
        </p:nvSpPr>
        <p:spPr>
          <a:xfrm>
            <a:off x="2796133" y="2108396"/>
            <a:ext cx="145955" cy="145955"/>
          </a:xfrm>
          <a:prstGeom prst="ellipse">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5" name="Oval 40"/>
          <p:cNvSpPr/>
          <p:nvPr/>
        </p:nvSpPr>
        <p:spPr>
          <a:xfrm>
            <a:off x="2455411" y="2337735"/>
            <a:ext cx="184849" cy="184849"/>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6" name="Oval 41"/>
          <p:cNvSpPr/>
          <p:nvPr/>
        </p:nvSpPr>
        <p:spPr>
          <a:xfrm>
            <a:off x="5503951" y="3643626"/>
            <a:ext cx="337017" cy="337017"/>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7" name="Rectangle 42"/>
          <p:cNvSpPr/>
          <p:nvPr/>
        </p:nvSpPr>
        <p:spPr>
          <a:xfrm>
            <a:off x="6294666" y="1243841"/>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Rectangle 43"/>
          <p:cNvSpPr/>
          <p:nvPr/>
        </p:nvSpPr>
        <p:spPr>
          <a:xfrm>
            <a:off x="6938914" y="1921034"/>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4"/>
          <p:cNvSpPr/>
          <p:nvPr/>
        </p:nvSpPr>
        <p:spPr>
          <a:xfrm>
            <a:off x="6497242" y="3786583"/>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Rectangle 45"/>
          <p:cNvSpPr/>
          <p:nvPr/>
        </p:nvSpPr>
        <p:spPr>
          <a:xfrm>
            <a:off x="439818" y="2217566"/>
            <a:ext cx="1804340" cy="483337"/>
          </a:xfrm>
          <a:prstGeom prst="rect">
            <a:avLst/>
          </a:prstGeom>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Rectangle 46"/>
          <p:cNvSpPr/>
          <p:nvPr/>
        </p:nvSpPr>
        <p:spPr>
          <a:xfrm>
            <a:off x="1077769" y="3696467"/>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3"/>
          <p:cNvSpPr txBox="1"/>
          <p:nvPr/>
        </p:nvSpPr>
        <p:spPr>
          <a:xfrm>
            <a:off x="4107212" y="2891179"/>
            <a:ext cx="1066318" cy="461665"/>
          </a:xfrm>
          <a:prstGeom prst="rect">
            <a:avLst/>
          </a:prstGeom>
          <a:noFill/>
        </p:spPr>
        <p:txBody>
          <a:bodyPr wrap="none" rtlCol="0">
            <a:spAutoFit/>
          </a:bodyPr>
          <a:lstStyle/>
          <a:p>
            <a:pPr>
              <a:lnSpc>
                <a:spcPct val="150000"/>
              </a:lnSpc>
            </a:pPr>
            <a:r>
              <a:rPr lang="zh-CN" alt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Effect transition="in" filter="fade">
                                      <p:cBhvr>
                                        <p:cTn id="94" dur="500"/>
                                        <p:tgtEl>
                                          <p:spTgt spid="2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fltVal val="0"/>
                                          </p:val>
                                        </p:tav>
                                        <p:tav tm="100000">
                                          <p:val>
                                            <p:strVal val="#ppt_w"/>
                                          </p:val>
                                        </p:tav>
                                      </p:tavLst>
                                    </p:anim>
                                    <p:anim calcmode="lin" valueType="num">
                                      <p:cBhvr>
                                        <p:cTn id="108" dur="500" fill="hold"/>
                                        <p:tgtEl>
                                          <p:spTgt spid="26"/>
                                        </p:tgtEl>
                                        <p:attrNameLst>
                                          <p:attrName>ppt_h</p:attrName>
                                        </p:attrNameLst>
                                      </p:cBhvr>
                                      <p:tavLst>
                                        <p:tav tm="0">
                                          <p:val>
                                            <p:fltVal val="0"/>
                                          </p:val>
                                        </p:tav>
                                        <p:tav tm="100000">
                                          <p:val>
                                            <p:strVal val="#ppt_h"/>
                                          </p:val>
                                        </p:tav>
                                      </p:tavLst>
                                    </p:anim>
                                    <p:animEffect transition="in" filter="fade">
                                      <p:cBhvr>
                                        <p:cTn id="109" dur="500"/>
                                        <p:tgtEl>
                                          <p:spTgt spid="2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 calcmode="lin" valueType="num">
                                      <p:cBhvr>
                                        <p:cTn id="112" dur="500" fill="hold"/>
                                        <p:tgtEl>
                                          <p:spTgt spid="27"/>
                                        </p:tgtEl>
                                        <p:attrNameLst>
                                          <p:attrName>ppt_w</p:attrName>
                                        </p:attrNameLst>
                                      </p:cBhvr>
                                      <p:tavLst>
                                        <p:tav tm="0">
                                          <p:val>
                                            <p:fltVal val="0"/>
                                          </p:val>
                                        </p:tav>
                                        <p:tav tm="100000">
                                          <p:val>
                                            <p:strVal val="#ppt_w"/>
                                          </p:val>
                                        </p:tav>
                                      </p:tavLst>
                                    </p:anim>
                                    <p:anim calcmode="lin" valueType="num">
                                      <p:cBhvr>
                                        <p:cTn id="113" dur="500" fill="hold"/>
                                        <p:tgtEl>
                                          <p:spTgt spid="27"/>
                                        </p:tgtEl>
                                        <p:attrNameLst>
                                          <p:attrName>ppt_h</p:attrName>
                                        </p:attrNameLst>
                                      </p:cBhvr>
                                      <p:tavLst>
                                        <p:tav tm="0">
                                          <p:val>
                                            <p:fltVal val="0"/>
                                          </p:val>
                                        </p:tav>
                                        <p:tav tm="100000">
                                          <p:val>
                                            <p:strVal val="#ppt_h"/>
                                          </p:val>
                                        </p:tav>
                                      </p:tavLst>
                                    </p:anim>
                                    <p:animEffect transition="in" filter="fade">
                                      <p:cBhvr>
                                        <p:cTn id="114" dur="500"/>
                                        <p:tgtEl>
                                          <p:spTgt spid="2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p:cTn id="117" dur="500" fill="hold"/>
                                        <p:tgtEl>
                                          <p:spTgt spid="28"/>
                                        </p:tgtEl>
                                        <p:attrNameLst>
                                          <p:attrName>ppt_w</p:attrName>
                                        </p:attrNameLst>
                                      </p:cBhvr>
                                      <p:tavLst>
                                        <p:tav tm="0">
                                          <p:val>
                                            <p:fltVal val="0"/>
                                          </p:val>
                                        </p:tav>
                                        <p:tav tm="100000">
                                          <p:val>
                                            <p:strVal val="#ppt_w"/>
                                          </p:val>
                                        </p:tav>
                                      </p:tavLst>
                                    </p:anim>
                                    <p:anim calcmode="lin" valueType="num">
                                      <p:cBhvr>
                                        <p:cTn id="118" dur="500" fill="hold"/>
                                        <p:tgtEl>
                                          <p:spTgt spid="28"/>
                                        </p:tgtEl>
                                        <p:attrNameLst>
                                          <p:attrName>ppt_h</p:attrName>
                                        </p:attrNameLst>
                                      </p:cBhvr>
                                      <p:tavLst>
                                        <p:tav tm="0">
                                          <p:val>
                                            <p:fltVal val="0"/>
                                          </p:val>
                                        </p:tav>
                                        <p:tav tm="100000">
                                          <p:val>
                                            <p:strVal val="#ppt_h"/>
                                          </p:val>
                                        </p:tav>
                                      </p:tavLst>
                                    </p:anim>
                                    <p:animEffect transition="in" filter="fade">
                                      <p:cBhvr>
                                        <p:cTn id="119" dur="500"/>
                                        <p:tgtEl>
                                          <p:spTgt spid="28"/>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 calcmode="lin" valueType="num">
                                      <p:cBhvr>
                                        <p:cTn id="122" dur="500" fill="hold"/>
                                        <p:tgtEl>
                                          <p:spTgt spid="29"/>
                                        </p:tgtEl>
                                        <p:attrNameLst>
                                          <p:attrName>ppt_w</p:attrName>
                                        </p:attrNameLst>
                                      </p:cBhvr>
                                      <p:tavLst>
                                        <p:tav tm="0">
                                          <p:val>
                                            <p:fltVal val="0"/>
                                          </p:val>
                                        </p:tav>
                                        <p:tav tm="100000">
                                          <p:val>
                                            <p:strVal val="#ppt_w"/>
                                          </p:val>
                                        </p:tav>
                                      </p:tavLst>
                                    </p:anim>
                                    <p:anim calcmode="lin" valueType="num">
                                      <p:cBhvr>
                                        <p:cTn id="123" dur="500" fill="hold"/>
                                        <p:tgtEl>
                                          <p:spTgt spid="29"/>
                                        </p:tgtEl>
                                        <p:attrNameLst>
                                          <p:attrName>ppt_h</p:attrName>
                                        </p:attrNameLst>
                                      </p:cBhvr>
                                      <p:tavLst>
                                        <p:tav tm="0">
                                          <p:val>
                                            <p:fltVal val="0"/>
                                          </p:val>
                                        </p:tav>
                                        <p:tav tm="100000">
                                          <p:val>
                                            <p:strVal val="#ppt_h"/>
                                          </p:val>
                                        </p:tav>
                                      </p:tavLst>
                                    </p:anim>
                                    <p:animEffect transition="in" filter="fade">
                                      <p:cBhvr>
                                        <p:cTn id="124" dur="500"/>
                                        <p:tgtEl>
                                          <p:spTgt spid="2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p:cTn id="127" dur="500" fill="hold"/>
                                        <p:tgtEl>
                                          <p:spTgt spid="30"/>
                                        </p:tgtEl>
                                        <p:attrNameLst>
                                          <p:attrName>ppt_w</p:attrName>
                                        </p:attrNameLst>
                                      </p:cBhvr>
                                      <p:tavLst>
                                        <p:tav tm="0">
                                          <p:val>
                                            <p:fltVal val="0"/>
                                          </p:val>
                                        </p:tav>
                                        <p:tav tm="100000">
                                          <p:val>
                                            <p:strVal val="#ppt_w"/>
                                          </p:val>
                                        </p:tav>
                                      </p:tavLst>
                                    </p:anim>
                                    <p:anim calcmode="lin" valueType="num">
                                      <p:cBhvr>
                                        <p:cTn id="128" dur="500" fill="hold"/>
                                        <p:tgtEl>
                                          <p:spTgt spid="30"/>
                                        </p:tgtEl>
                                        <p:attrNameLst>
                                          <p:attrName>ppt_h</p:attrName>
                                        </p:attrNameLst>
                                      </p:cBhvr>
                                      <p:tavLst>
                                        <p:tav tm="0">
                                          <p:val>
                                            <p:fltVal val="0"/>
                                          </p:val>
                                        </p:tav>
                                        <p:tav tm="100000">
                                          <p:val>
                                            <p:strVal val="#ppt_h"/>
                                          </p:val>
                                        </p:tav>
                                      </p:tavLst>
                                    </p:anim>
                                    <p:animEffect transition="in" filter="fade">
                                      <p:cBhvr>
                                        <p:cTn id="129" dur="500"/>
                                        <p:tgtEl>
                                          <p:spTgt spid="30"/>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fltVal val="0"/>
                                          </p:val>
                                        </p:tav>
                                        <p:tav tm="100000">
                                          <p:val>
                                            <p:strVal val="#ppt_h"/>
                                          </p:val>
                                        </p:tav>
                                      </p:tavLst>
                                    </p:anim>
                                    <p:animEffect transition="in" filter="fade">
                                      <p:cBhvr>
                                        <p:cTn id="134" dur="500"/>
                                        <p:tgtEl>
                                          <p:spTgt spid="31"/>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p:cTn id="137" dur="500" fill="hold"/>
                                        <p:tgtEl>
                                          <p:spTgt spid="32"/>
                                        </p:tgtEl>
                                        <p:attrNameLst>
                                          <p:attrName>ppt_w</p:attrName>
                                        </p:attrNameLst>
                                      </p:cBhvr>
                                      <p:tavLst>
                                        <p:tav tm="0">
                                          <p:val>
                                            <p:fltVal val="0"/>
                                          </p:val>
                                        </p:tav>
                                        <p:tav tm="100000">
                                          <p:val>
                                            <p:strVal val="#ppt_w"/>
                                          </p:val>
                                        </p:tav>
                                      </p:tavLst>
                                    </p:anim>
                                    <p:anim calcmode="lin" valueType="num">
                                      <p:cBhvr>
                                        <p:cTn id="138" dur="500" fill="hold"/>
                                        <p:tgtEl>
                                          <p:spTgt spid="32"/>
                                        </p:tgtEl>
                                        <p:attrNameLst>
                                          <p:attrName>ppt_h</p:attrName>
                                        </p:attrNameLst>
                                      </p:cBhvr>
                                      <p:tavLst>
                                        <p:tav tm="0">
                                          <p:val>
                                            <p:fltVal val="0"/>
                                          </p:val>
                                        </p:tav>
                                        <p:tav tm="100000">
                                          <p:val>
                                            <p:strVal val="#ppt_h"/>
                                          </p:val>
                                        </p:tav>
                                      </p:tavLst>
                                    </p:anim>
                                    <p:animEffect transition="in" filter="fade">
                                      <p:cBhvr>
                                        <p:cTn id="139" dur="500"/>
                                        <p:tgtEl>
                                          <p:spTgt spid="32"/>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500" fill="hold"/>
                                        <p:tgtEl>
                                          <p:spTgt spid="33"/>
                                        </p:tgtEl>
                                        <p:attrNameLst>
                                          <p:attrName>ppt_w</p:attrName>
                                        </p:attrNameLst>
                                      </p:cBhvr>
                                      <p:tavLst>
                                        <p:tav tm="0">
                                          <p:val>
                                            <p:fltVal val="0"/>
                                          </p:val>
                                        </p:tav>
                                        <p:tav tm="100000">
                                          <p:val>
                                            <p:strVal val="#ppt_w"/>
                                          </p:val>
                                        </p:tav>
                                      </p:tavLst>
                                    </p:anim>
                                    <p:anim calcmode="lin" valueType="num">
                                      <p:cBhvr>
                                        <p:cTn id="143" dur="500" fill="hold"/>
                                        <p:tgtEl>
                                          <p:spTgt spid="33"/>
                                        </p:tgtEl>
                                        <p:attrNameLst>
                                          <p:attrName>ppt_h</p:attrName>
                                        </p:attrNameLst>
                                      </p:cBhvr>
                                      <p:tavLst>
                                        <p:tav tm="0">
                                          <p:val>
                                            <p:fltVal val="0"/>
                                          </p:val>
                                        </p:tav>
                                        <p:tav tm="100000">
                                          <p:val>
                                            <p:strVal val="#ppt_h"/>
                                          </p:val>
                                        </p:tav>
                                      </p:tavLst>
                                    </p:anim>
                                    <p:animEffect transition="in" filter="fade">
                                      <p:cBhvr>
                                        <p:cTn id="144" dur="500"/>
                                        <p:tgtEl>
                                          <p:spTgt spid="33"/>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34"/>
                                        </p:tgtEl>
                                        <p:attrNameLst>
                                          <p:attrName>style.visibility</p:attrName>
                                        </p:attrNameLst>
                                      </p:cBhvr>
                                      <p:to>
                                        <p:strVal val="visible"/>
                                      </p:to>
                                    </p:set>
                                    <p:anim calcmode="lin" valueType="num">
                                      <p:cBhvr>
                                        <p:cTn id="147" dur="500" fill="hold"/>
                                        <p:tgtEl>
                                          <p:spTgt spid="34"/>
                                        </p:tgtEl>
                                        <p:attrNameLst>
                                          <p:attrName>ppt_w</p:attrName>
                                        </p:attrNameLst>
                                      </p:cBhvr>
                                      <p:tavLst>
                                        <p:tav tm="0">
                                          <p:val>
                                            <p:fltVal val="0"/>
                                          </p:val>
                                        </p:tav>
                                        <p:tav tm="100000">
                                          <p:val>
                                            <p:strVal val="#ppt_w"/>
                                          </p:val>
                                        </p:tav>
                                      </p:tavLst>
                                    </p:anim>
                                    <p:anim calcmode="lin" valueType="num">
                                      <p:cBhvr>
                                        <p:cTn id="148" dur="500" fill="hold"/>
                                        <p:tgtEl>
                                          <p:spTgt spid="34"/>
                                        </p:tgtEl>
                                        <p:attrNameLst>
                                          <p:attrName>ppt_h</p:attrName>
                                        </p:attrNameLst>
                                      </p:cBhvr>
                                      <p:tavLst>
                                        <p:tav tm="0">
                                          <p:val>
                                            <p:fltVal val="0"/>
                                          </p:val>
                                        </p:tav>
                                        <p:tav tm="100000">
                                          <p:val>
                                            <p:strVal val="#ppt_h"/>
                                          </p:val>
                                        </p:tav>
                                      </p:tavLst>
                                    </p:anim>
                                    <p:animEffect transition="in" filter="fade">
                                      <p:cBhvr>
                                        <p:cTn id="149" dur="500"/>
                                        <p:tgtEl>
                                          <p:spTgt spid="34"/>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5"/>
                                        </p:tgtEl>
                                        <p:attrNameLst>
                                          <p:attrName>style.visibility</p:attrName>
                                        </p:attrNameLst>
                                      </p:cBhvr>
                                      <p:to>
                                        <p:strVal val="visible"/>
                                      </p:to>
                                    </p:set>
                                    <p:anim calcmode="lin" valueType="num">
                                      <p:cBhvr>
                                        <p:cTn id="152" dur="500" fill="hold"/>
                                        <p:tgtEl>
                                          <p:spTgt spid="35"/>
                                        </p:tgtEl>
                                        <p:attrNameLst>
                                          <p:attrName>ppt_w</p:attrName>
                                        </p:attrNameLst>
                                      </p:cBhvr>
                                      <p:tavLst>
                                        <p:tav tm="0">
                                          <p:val>
                                            <p:fltVal val="0"/>
                                          </p:val>
                                        </p:tav>
                                        <p:tav tm="100000">
                                          <p:val>
                                            <p:strVal val="#ppt_w"/>
                                          </p:val>
                                        </p:tav>
                                      </p:tavLst>
                                    </p:anim>
                                    <p:anim calcmode="lin" valueType="num">
                                      <p:cBhvr>
                                        <p:cTn id="153" dur="500" fill="hold"/>
                                        <p:tgtEl>
                                          <p:spTgt spid="35"/>
                                        </p:tgtEl>
                                        <p:attrNameLst>
                                          <p:attrName>ppt_h</p:attrName>
                                        </p:attrNameLst>
                                      </p:cBhvr>
                                      <p:tavLst>
                                        <p:tav tm="0">
                                          <p:val>
                                            <p:fltVal val="0"/>
                                          </p:val>
                                        </p:tav>
                                        <p:tav tm="100000">
                                          <p:val>
                                            <p:strVal val="#ppt_h"/>
                                          </p:val>
                                        </p:tav>
                                      </p:tavLst>
                                    </p:anim>
                                    <p:animEffect transition="in" filter="fade">
                                      <p:cBhvr>
                                        <p:cTn id="154" dur="500"/>
                                        <p:tgtEl>
                                          <p:spTgt spid="35"/>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p:cTn id="157" dur="500" fill="hold"/>
                                        <p:tgtEl>
                                          <p:spTgt spid="36"/>
                                        </p:tgtEl>
                                        <p:attrNameLst>
                                          <p:attrName>ppt_w</p:attrName>
                                        </p:attrNameLst>
                                      </p:cBhvr>
                                      <p:tavLst>
                                        <p:tav tm="0">
                                          <p:val>
                                            <p:fltVal val="0"/>
                                          </p:val>
                                        </p:tav>
                                        <p:tav tm="100000">
                                          <p:val>
                                            <p:strVal val="#ppt_w"/>
                                          </p:val>
                                        </p:tav>
                                      </p:tavLst>
                                    </p:anim>
                                    <p:anim calcmode="lin" valueType="num">
                                      <p:cBhvr>
                                        <p:cTn id="158" dur="500" fill="hold"/>
                                        <p:tgtEl>
                                          <p:spTgt spid="36"/>
                                        </p:tgtEl>
                                        <p:attrNameLst>
                                          <p:attrName>ppt_h</p:attrName>
                                        </p:attrNameLst>
                                      </p:cBhvr>
                                      <p:tavLst>
                                        <p:tav tm="0">
                                          <p:val>
                                            <p:fltVal val="0"/>
                                          </p:val>
                                        </p:tav>
                                        <p:tav tm="100000">
                                          <p:val>
                                            <p:strVal val="#ppt_h"/>
                                          </p:val>
                                        </p:tav>
                                      </p:tavLst>
                                    </p:anim>
                                    <p:animEffect transition="in" filter="fade">
                                      <p:cBhvr>
                                        <p:cTn id="159" dur="500"/>
                                        <p:tgtEl>
                                          <p:spTgt spid="36"/>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42"/>
                                        </p:tgtEl>
                                        <p:attrNameLst>
                                          <p:attrName>style.visibility</p:attrName>
                                        </p:attrNameLst>
                                      </p:cBhvr>
                                      <p:to>
                                        <p:strVal val="visible"/>
                                      </p:to>
                                    </p:set>
                                    <p:anim calcmode="lin" valueType="num">
                                      <p:cBhvr>
                                        <p:cTn id="162" dur="500" fill="hold"/>
                                        <p:tgtEl>
                                          <p:spTgt spid="42"/>
                                        </p:tgtEl>
                                        <p:attrNameLst>
                                          <p:attrName>ppt_w</p:attrName>
                                        </p:attrNameLst>
                                      </p:cBhvr>
                                      <p:tavLst>
                                        <p:tav tm="0">
                                          <p:val>
                                            <p:fltVal val="0"/>
                                          </p:val>
                                        </p:tav>
                                        <p:tav tm="100000">
                                          <p:val>
                                            <p:strVal val="#ppt_w"/>
                                          </p:val>
                                        </p:tav>
                                      </p:tavLst>
                                    </p:anim>
                                    <p:anim calcmode="lin" valueType="num">
                                      <p:cBhvr>
                                        <p:cTn id="163" dur="500" fill="hold"/>
                                        <p:tgtEl>
                                          <p:spTgt spid="42"/>
                                        </p:tgtEl>
                                        <p:attrNameLst>
                                          <p:attrName>ppt_h</p:attrName>
                                        </p:attrNameLst>
                                      </p:cBhvr>
                                      <p:tavLst>
                                        <p:tav tm="0">
                                          <p:val>
                                            <p:fltVal val="0"/>
                                          </p:val>
                                        </p:tav>
                                        <p:tav tm="100000">
                                          <p:val>
                                            <p:strVal val="#ppt_h"/>
                                          </p:val>
                                        </p:tav>
                                      </p:tavLst>
                                    </p:anim>
                                    <p:animEffect transition="in" filter="fade">
                                      <p:cBhvr>
                                        <p:cTn id="164" dur="500"/>
                                        <p:tgtEl>
                                          <p:spTgt spid="42"/>
                                        </p:tgtEl>
                                      </p:cBhvr>
                                    </p:animEffect>
                                  </p:childTnLst>
                                </p:cTn>
                              </p:par>
                            </p:childTnLst>
                          </p:cTn>
                        </p:par>
                      </p:childTnLst>
                    </p:cTn>
                  </p:par>
                  <p:par>
                    <p:cTn id="165" fill="hold">
                      <p:stCondLst>
                        <p:cond delay="indefinite"/>
                      </p:stCondLst>
                      <p:childTnLst>
                        <p:par>
                          <p:cTn id="166" fill="hold">
                            <p:stCondLst>
                              <p:cond delay="0"/>
                            </p:stCondLst>
                            <p:childTnLst>
                              <p:par>
                                <p:cTn id="167" presetID="2" presetClass="entr" presetSubtype="8" fill="hold" grpId="0" nodeType="click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additive="base">
                                        <p:cTn id="169" dur="500" fill="hold"/>
                                        <p:tgtEl>
                                          <p:spTgt spid="40"/>
                                        </p:tgtEl>
                                        <p:attrNameLst>
                                          <p:attrName>ppt_x</p:attrName>
                                        </p:attrNameLst>
                                      </p:cBhvr>
                                      <p:tavLst>
                                        <p:tav tm="0">
                                          <p:val>
                                            <p:strVal val="0-#ppt_w/2"/>
                                          </p:val>
                                        </p:tav>
                                        <p:tav tm="100000">
                                          <p:val>
                                            <p:strVal val="#ppt_x"/>
                                          </p:val>
                                        </p:tav>
                                      </p:tavLst>
                                    </p:anim>
                                    <p:anim calcmode="lin" valueType="num">
                                      <p:cBhvr additive="base">
                                        <p:cTn id="170" dur="500" fill="hold"/>
                                        <p:tgtEl>
                                          <p:spTgt spid="40"/>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 calcmode="lin" valueType="num">
                                      <p:cBhvr additive="base">
                                        <p:cTn id="173" dur="500" fill="hold"/>
                                        <p:tgtEl>
                                          <p:spTgt spid="41"/>
                                        </p:tgtEl>
                                        <p:attrNameLst>
                                          <p:attrName>ppt_x</p:attrName>
                                        </p:attrNameLst>
                                      </p:cBhvr>
                                      <p:tavLst>
                                        <p:tav tm="0">
                                          <p:val>
                                            <p:strVal val="0-#ppt_w/2"/>
                                          </p:val>
                                        </p:tav>
                                        <p:tav tm="100000">
                                          <p:val>
                                            <p:strVal val="#ppt_x"/>
                                          </p:val>
                                        </p:tav>
                                      </p:tavLst>
                                    </p:anim>
                                    <p:anim calcmode="lin" valueType="num">
                                      <p:cBhvr additive="base">
                                        <p:cTn id="174"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37"/>
                                        </p:tgtEl>
                                        <p:attrNameLst>
                                          <p:attrName>style.visibility</p:attrName>
                                        </p:attrNameLst>
                                      </p:cBhvr>
                                      <p:to>
                                        <p:strVal val="visible"/>
                                      </p:to>
                                    </p:set>
                                    <p:anim calcmode="lin" valueType="num">
                                      <p:cBhvr additive="base">
                                        <p:cTn id="179" dur="500" fill="hold"/>
                                        <p:tgtEl>
                                          <p:spTgt spid="37"/>
                                        </p:tgtEl>
                                        <p:attrNameLst>
                                          <p:attrName>ppt_x</p:attrName>
                                        </p:attrNameLst>
                                      </p:cBhvr>
                                      <p:tavLst>
                                        <p:tav tm="0">
                                          <p:val>
                                            <p:strVal val="1+#ppt_w/2"/>
                                          </p:val>
                                        </p:tav>
                                        <p:tav tm="100000">
                                          <p:val>
                                            <p:strVal val="#ppt_x"/>
                                          </p:val>
                                        </p:tav>
                                      </p:tavLst>
                                    </p:anim>
                                    <p:anim calcmode="lin" valueType="num">
                                      <p:cBhvr additive="base">
                                        <p:cTn id="180" dur="500" fill="hold"/>
                                        <p:tgtEl>
                                          <p:spTgt spid="37"/>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0"/>
                                  </p:stCondLst>
                                  <p:childTnLst>
                                    <p:set>
                                      <p:cBhvr>
                                        <p:cTn id="182" dur="1" fill="hold">
                                          <p:stCondLst>
                                            <p:cond delay="0"/>
                                          </p:stCondLst>
                                        </p:cTn>
                                        <p:tgtEl>
                                          <p:spTgt spid="38"/>
                                        </p:tgtEl>
                                        <p:attrNameLst>
                                          <p:attrName>style.visibility</p:attrName>
                                        </p:attrNameLst>
                                      </p:cBhvr>
                                      <p:to>
                                        <p:strVal val="visible"/>
                                      </p:to>
                                    </p:set>
                                    <p:anim calcmode="lin" valueType="num">
                                      <p:cBhvr additive="base">
                                        <p:cTn id="183" dur="500" fill="hold"/>
                                        <p:tgtEl>
                                          <p:spTgt spid="38"/>
                                        </p:tgtEl>
                                        <p:attrNameLst>
                                          <p:attrName>ppt_x</p:attrName>
                                        </p:attrNameLst>
                                      </p:cBhvr>
                                      <p:tavLst>
                                        <p:tav tm="0">
                                          <p:val>
                                            <p:strVal val="1+#ppt_w/2"/>
                                          </p:val>
                                        </p:tav>
                                        <p:tav tm="100000">
                                          <p:val>
                                            <p:strVal val="#ppt_x"/>
                                          </p:val>
                                        </p:tav>
                                      </p:tavLst>
                                    </p:anim>
                                    <p:anim calcmode="lin" valueType="num">
                                      <p:cBhvr additive="base">
                                        <p:cTn id="184" dur="500" fill="hold"/>
                                        <p:tgtEl>
                                          <p:spTgt spid="38"/>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39"/>
                                        </p:tgtEl>
                                        <p:attrNameLst>
                                          <p:attrName>style.visibility</p:attrName>
                                        </p:attrNameLst>
                                      </p:cBhvr>
                                      <p:to>
                                        <p:strVal val="visible"/>
                                      </p:to>
                                    </p:set>
                                    <p:anim calcmode="lin" valueType="num">
                                      <p:cBhvr additive="base">
                                        <p:cTn id="187" dur="500" fill="hold"/>
                                        <p:tgtEl>
                                          <p:spTgt spid="39"/>
                                        </p:tgtEl>
                                        <p:attrNameLst>
                                          <p:attrName>ppt_x</p:attrName>
                                        </p:attrNameLst>
                                      </p:cBhvr>
                                      <p:tavLst>
                                        <p:tav tm="0">
                                          <p:val>
                                            <p:strVal val="1+#ppt_w/2"/>
                                          </p:val>
                                        </p:tav>
                                        <p:tav tm="100000">
                                          <p:val>
                                            <p:strVal val="#ppt_x"/>
                                          </p:val>
                                        </p:tav>
                                      </p:tavLst>
                                    </p:anim>
                                    <p:anim calcmode="lin" valueType="num">
                                      <p:cBhvr additive="base">
                                        <p:cTn id="18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9144000" cy="514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3011923" y="2447833"/>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1321331" y="2780082"/>
            <a:ext cx="3416321" cy="892552"/>
          </a:xfrm>
          <a:prstGeom prst="rect">
            <a:avLst/>
          </a:prstGeom>
          <a:noFill/>
          <a:effectLst/>
        </p:spPr>
        <p:txBody>
          <a:bodyPr wrap="none" rtlCol="0">
            <a:spAutoFit/>
          </a:bodyPr>
          <a:lstStyle/>
          <a:p>
            <a:pPr lvl="0" algn="ctr"/>
            <a:r>
              <a:rPr lang="zh-CN" altLang="zh-CN" dirty="0">
                <a:solidFill>
                  <a:schemeClr val="bg1"/>
                </a:solidFill>
                <a:latin typeface="微软雅黑" panose="020B0503020204020204" pitchFamily="34" charset="-122"/>
                <a:ea typeface="微软雅黑" panose="020B0503020204020204" pitchFamily="34" charset="-122"/>
              </a:rPr>
              <a:t>工作完成情况</a:t>
            </a:r>
          </a:p>
          <a:p>
            <a:pPr algn="ctr"/>
            <a:endParaRPr lang="en-US" altLang="zh-CN" sz="8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651570" y="1396035"/>
            <a:ext cx="869174" cy="1055348"/>
            <a:chOff x="1213104" y="1981965"/>
            <a:chExt cx="1544637" cy="1875495"/>
          </a:xfrm>
        </p:grpSpPr>
        <p:sp>
          <p:nvSpPr>
            <p:cNvPr id="8" name="Freeform 30"/>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02</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lstStyle/>
            <a:p>
              <a:endParaRPr lang="zh-CN" altLang="en-US" dirty="0">
                <a:solidFill>
                  <a:schemeClr val="accent2"/>
                </a:solidFill>
              </a:endParaRPr>
            </a:p>
          </p:txBody>
        </p:sp>
      </p:gr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t="1" b="41941"/>
          <a:stretch>
            <a:fillRect/>
          </a:stretch>
        </p:blipFill>
        <p:spPr>
          <a:xfrm>
            <a:off x="5107459" y="2408784"/>
            <a:ext cx="5357872" cy="27363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306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342" y="1408396"/>
            <a:ext cx="405880" cy="815500"/>
            <a:chOff x="2300055" y="1877282"/>
            <a:chExt cx="541079"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本框 43"/>
            <p:cNvSpPr txBox="1"/>
            <p:nvPr/>
          </p:nvSpPr>
          <p:spPr>
            <a:xfrm>
              <a:off x="2300055" y="2191613"/>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14345" y="2223896"/>
            <a:ext cx="405880" cy="815500"/>
            <a:chOff x="2285394" y="2964280"/>
            <a:chExt cx="541078"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44"/>
            <p:cNvSpPr txBox="1"/>
            <p:nvPr/>
          </p:nvSpPr>
          <p:spPr>
            <a:xfrm>
              <a:off x="2285394" y="3272292"/>
              <a:ext cx="541078"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714970" y="3039397"/>
            <a:ext cx="405880" cy="815500"/>
            <a:chOff x="2286228" y="4051278"/>
            <a:chExt cx="541079"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45"/>
            <p:cNvSpPr txBox="1"/>
            <p:nvPr/>
          </p:nvSpPr>
          <p:spPr>
            <a:xfrm>
              <a:off x="2286228" y="4359884"/>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714345" y="3847243"/>
            <a:ext cx="405880" cy="815500"/>
            <a:chOff x="2285392" y="5128074"/>
            <a:chExt cx="541079"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46"/>
            <p:cNvSpPr txBox="1"/>
            <p:nvPr/>
          </p:nvSpPr>
          <p:spPr>
            <a:xfrm>
              <a:off x="2285392" y="5440740"/>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a:grpSpLocks noChangeAspect="1"/>
          </p:cNvGrpSpPr>
          <p:nvPr/>
        </p:nvGrpSpPr>
        <p:grpSpPr>
          <a:xfrm>
            <a:off x="2376142" y="1655522"/>
            <a:ext cx="287219" cy="321249"/>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0" name="组合 19"/>
          <p:cNvGrpSpPr/>
          <p:nvPr/>
        </p:nvGrpSpPr>
        <p:grpSpPr>
          <a:xfrm>
            <a:off x="2384692" y="3339000"/>
            <a:ext cx="263428" cy="260747"/>
            <a:chOff x="6967126" y="4092464"/>
            <a:chExt cx="453105" cy="448433"/>
          </a:xfrm>
          <a:solidFill>
            <a:schemeClr val="accent3"/>
          </a:solidFill>
        </p:grpSpPr>
        <p:sp>
          <p:nvSpPr>
            <p:cNvPr id="21"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3" name="组合 22"/>
          <p:cNvGrpSpPr/>
          <p:nvPr/>
        </p:nvGrpSpPr>
        <p:grpSpPr>
          <a:xfrm>
            <a:off x="2431540" y="4180162"/>
            <a:ext cx="274385" cy="295320"/>
            <a:chOff x="7005429" y="4859473"/>
            <a:chExt cx="466184" cy="501686"/>
          </a:xfrm>
          <a:solidFill>
            <a:schemeClr val="accent4"/>
          </a:solidFill>
        </p:grpSpPr>
        <p:sp>
          <p:nvSpPr>
            <p:cNvPr id="24"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9" name="组合 28"/>
          <p:cNvGrpSpPr/>
          <p:nvPr/>
        </p:nvGrpSpPr>
        <p:grpSpPr>
          <a:xfrm>
            <a:off x="2393739" y="2505069"/>
            <a:ext cx="246027" cy="314682"/>
            <a:chOff x="1605186" y="572440"/>
            <a:chExt cx="563562" cy="720725"/>
          </a:xfrm>
          <a:solidFill>
            <a:schemeClr val="accent2"/>
          </a:solidFill>
        </p:grpSpPr>
        <p:sp>
          <p:nvSpPr>
            <p:cNvPr id="30"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2"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33" name="文本框 66"/>
          <p:cNvSpPr txBox="1"/>
          <p:nvPr/>
        </p:nvSpPr>
        <p:spPr>
          <a:xfrm>
            <a:off x="3059832" y="1600436"/>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681676" y="1541053"/>
            <a:ext cx="1821129" cy="551350"/>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5681677" y="2366657"/>
            <a:ext cx="1821129" cy="551350"/>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681678" y="3171472"/>
            <a:ext cx="1821129" cy="551350"/>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5681675" y="3997076"/>
            <a:ext cx="1821129" cy="551350"/>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71"/>
          <p:cNvSpPr txBox="1"/>
          <p:nvPr/>
        </p:nvSpPr>
        <p:spPr>
          <a:xfrm>
            <a:off x="3070750" y="2484998"/>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72"/>
          <p:cNvSpPr txBox="1"/>
          <p:nvPr/>
        </p:nvSpPr>
        <p:spPr>
          <a:xfrm>
            <a:off x="3070750" y="3274120"/>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73"/>
          <p:cNvSpPr txBox="1"/>
          <p:nvPr/>
        </p:nvSpPr>
        <p:spPr>
          <a:xfrm>
            <a:off x="3078025" y="4131553"/>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10723" y="1049016"/>
            <a:ext cx="1970682" cy="193332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flipH="1">
            <a:off x="919797" y="975729"/>
            <a:ext cx="2133486" cy="2979871"/>
          </a:xfrm>
          <a:prstGeom prst="rect">
            <a:avLst/>
          </a:prstGeom>
          <a:noFill/>
          <a:ln w="508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577991" y="4184298"/>
            <a:ext cx="7988018" cy="415498"/>
          </a:xfrm>
          <a:prstGeom prst="rect">
            <a:avLst/>
          </a:prstGeom>
          <a:noFill/>
          <a:effectLst/>
        </p:spPr>
        <p:txBody>
          <a:bodyPr wrap="square" lIns="0" tIns="0" rIns="0" bIns="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grpSp>
        <p:nvGrpSpPr>
          <p:cNvPr id="2" name="组合 26"/>
          <p:cNvGrpSpPr/>
          <p:nvPr/>
        </p:nvGrpSpPr>
        <p:grpSpPr bwMode="auto">
          <a:xfrm>
            <a:off x="1052716" y="3100687"/>
            <a:ext cx="1858278" cy="637313"/>
            <a:chOff x="680210" y="1949615"/>
            <a:chExt cx="1718591" cy="637580"/>
          </a:xfrm>
        </p:grpSpPr>
        <p:sp>
          <p:nvSpPr>
            <p:cNvPr id="28" name="Content Placeholder 2"/>
            <p:cNvSpPr txBox="1"/>
            <p:nvPr/>
          </p:nvSpPr>
          <p:spPr>
            <a:xfrm>
              <a:off x="680210" y="2171523"/>
              <a:ext cx="1718591" cy="415672"/>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29" name="文本框 28"/>
            <p:cNvSpPr txBox="1"/>
            <p:nvPr/>
          </p:nvSpPr>
          <p:spPr>
            <a:xfrm>
              <a:off x="680210" y="1949615"/>
              <a:ext cx="1330361" cy="153324"/>
            </a:xfrm>
            <a:prstGeom prst="rect">
              <a:avLst/>
            </a:prstGeom>
            <a:noFill/>
          </p:spPr>
          <p:txBody>
            <a:bodyPr wrap="square"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0" name="矩形 29"/>
          <p:cNvSpPr/>
          <p:nvPr/>
        </p:nvSpPr>
        <p:spPr>
          <a:xfrm>
            <a:off x="3604910" y="1049016"/>
            <a:ext cx="1970682" cy="193332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flipH="1">
            <a:off x="3513984" y="975729"/>
            <a:ext cx="2133486" cy="2979871"/>
          </a:xfrm>
          <a:prstGeom prst="rect">
            <a:avLst/>
          </a:prstGeom>
          <a:noFill/>
          <a:ln w="508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31"/>
          <p:cNvGrpSpPr/>
          <p:nvPr/>
        </p:nvGrpSpPr>
        <p:grpSpPr bwMode="auto">
          <a:xfrm>
            <a:off x="3679103" y="3100687"/>
            <a:ext cx="1827494" cy="775814"/>
            <a:chOff x="578159" y="1949614"/>
            <a:chExt cx="1777231" cy="776139"/>
          </a:xfrm>
        </p:grpSpPr>
        <p:sp>
          <p:nvSpPr>
            <p:cNvPr id="33" name="Content Placeholder 2"/>
            <p:cNvSpPr txBox="1"/>
            <p:nvPr/>
          </p:nvSpPr>
          <p:spPr>
            <a:xfrm>
              <a:off x="578159" y="2171523"/>
              <a:ext cx="1777231" cy="55423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4" name="文本框 33"/>
            <p:cNvSpPr txBox="1"/>
            <p:nvPr/>
          </p:nvSpPr>
          <p:spPr>
            <a:xfrm>
              <a:off x="579173" y="1949614"/>
              <a:ext cx="1525803" cy="153324"/>
            </a:xfrm>
            <a:prstGeom prst="rect">
              <a:avLst/>
            </a:prstGeom>
            <a:noFill/>
          </p:spPr>
          <p:txBody>
            <a:bodyPr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5" name="矩形 34"/>
          <p:cNvSpPr/>
          <p:nvPr/>
        </p:nvSpPr>
        <p:spPr>
          <a:xfrm>
            <a:off x="6270974" y="1049016"/>
            <a:ext cx="1970682" cy="193332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flipH="1">
            <a:off x="6108170" y="975729"/>
            <a:ext cx="2133486" cy="2979871"/>
          </a:xfrm>
          <a:prstGeom prst="rect">
            <a:avLst/>
          </a:prstGeom>
          <a:noFill/>
          <a:ln w="508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6"/>
          <p:cNvGrpSpPr/>
          <p:nvPr/>
        </p:nvGrpSpPr>
        <p:grpSpPr bwMode="auto">
          <a:xfrm>
            <a:off x="6274705" y="3100687"/>
            <a:ext cx="1827492" cy="775814"/>
            <a:chOff x="578159" y="1949614"/>
            <a:chExt cx="1971069" cy="776139"/>
          </a:xfrm>
        </p:grpSpPr>
        <p:sp>
          <p:nvSpPr>
            <p:cNvPr id="38" name="Content Placeholder 2"/>
            <p:cNvSpPr txBox="1"/>
            <p:nvPr/>
          </p:nvSpPr>
          <p:spPr>
            <a:xfrm>
              <a:off x="578159" y="2171523"/>
              <a:ext cx="1971069" cy="554230"/>
            </a:xfrm>
            <a:prstGeom prst="rect">
              <a:avLst/>
            </a:prstGeom>
          </p:spPr>
          <p:txBody>
            <a:bodyPr lIns="0" tIns="0" rIns="0" bIns="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40" name="文本框 39"/>
            <p:cNvSpPr txBox="1"/>
            <p:nvPr/>
          </p:nvSpPr>
          <p:spPr>
            <a:xfrm>
              <a:off x="579173" y="1949614"/>
              <a:ext cx="1525803" cy="153324"/>
            </a:xfrm>
            <a:prstGeom prst="rect">
              <a:avLst/>
            </a:prstGeom>
            <a:noFill/>
          </p:spPr>
          <p:txBody>
            <a:bodyPr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18" name="TextBox 8"/>
          <p:cNvSpPr txBox="1"/>
          <p:nvPr/>
        </p:nvSpPr>
        <p:spPr>
          <a:xfrm>
            <a:off x="433493" y="212214"/>
            <a:ext cx="1880313" cy="261610"/>
          </a:xfrm>
          <a:prstGeom prst="rect">
            <a:avLst/>
          </a:prstGeom>
          <a:noFill/>
        </p:spPr>
        <p:txBody>
          <a:bodyPr wrap="square" lIns="0" tIns="0" rIns="0" bIns="0" rtlCol="0" anchor="ctr">
            <a:spAutoFit/>
          </a:bodyPr>
          <a:lstStyle/>
          <a:p>
            <a:r>
              <a:rPr lang="en-US" altLang="zh-CN" sz="17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2017</a:t>
            </a:r>
            <a:r>
              <a:rPr lang="zh-CN" altLang="en-US" sz="17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23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433493" y="490004"/>
            <a:ext cx="2289387" cy="175154"/>
          </a:xfrm>
          <a:prstGeom prst="rect">
            <a:avLst/>
          </a:prstGeom>
          <a:noFill/>
        </p:spPr>
        <p:txBody>
          <a:bodyPr wrap="square" lIns="0" tIns="0" rIns="0" bIns="0" rtlCol="0" anchor="ctr">
            <a:spAutoFit/>
          </a:bodyPr>
          <a:lstStyle/>
          <a:p>
            <a:r>
              <a:rPr lang="en-US" altLang="zh-CN" sz="11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2" presetClass="entr" presetSubtype="8"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par>
                                <p:cTn id="20" presetID="22" presetClass="entr" presetSubtype="1" fill="hold" grpId="0" nodeType="withEffect">
                                  <p:stCondLst>
                                    <p:cond delay="25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500"/>
                                        <p:tgtEl>
                                          <p:spTgt spid="30"/>
                                        </p:tgtEl>
                                      </p:cBhvr>
                                    </p:animEffect>
                                  </p:childTnLst>
                                </p:cTn>
                              </p:par>
                            </p:childTnLst>
                          </p:cTn>
                        </p:par>
                        <p:par>
                          <p:cTn id="23" fill="hold">
                            <p:stCondLst>
                              <p:cond delay="15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down)">
                                      <p:cBhvr>
                                        <p:cTn id="31" dur="500"/>
                                        <p:tgtEl>
                                          <p:spTgt spid="36"/>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500"/>
                                        <p:tgtEl>
                                          <p:spTgt spid="35"/>
                                        </p:tgtEl>
                                      </p:cBhvr>
                                    </p:animEffect>
                                  </p:childTnLst>
                                </p:cTn>
                              </p:par>
                            </p:childTnLst>
                          </p:cTn>
                        </p:par>
                        <p:par>
                          <p:cTn id="35" fill="hold">
                            <p:stCondLst>
                              <p:cond delay="2500"/>
                            </p:stCondLst>
                            <p:childTnLst>
                              <p:par>
                                <p:cTn id="36" presetID="2" presetClass="entr" presetSubtype="8" decel="10000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0-#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9" grpId="0" animBg="1"/>
      <p:bldP spid="20" grpId="0"/>
      <p:bldP spid="30" grpId="0" animBg="1"/>
      <p:bldP spid="31"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5"/>
          <p:cNvGrpSpPr/>
          <p:nvPr/>
        </p:nvGrpSpPr>
        <p:grpSpPr>
          <a:xfrm>
            <a:off x="3988067" y="2060216"/>
            <a:ext cx="2551509" cy="3083284"/>
            <a:chOff x="4037013" y="2519363"/>
            <a:chExt cx="2303463" cy="2633662"/>
          </a:xfrm>
        </p:grpSpPr>
        <p:sp>
          <p:nvSpPr>
            <p:cNvPr id="66" name="Freeform: Shape 104"/>
            <p:cNvSpPr/>
            <p:nvPr/>
          </p:nvSpPr>
          <p:spPr bwMode="auto">
            <a:xfrm>
              <a:off x="4037013" y="2647950"/>
              <a:ext cx="2047875" cy="2505075"/>
            </a:xfrm>
            <a:custGeom>
              <a:avLst/>
              <a:gdLst/>
              <a:ahLst/>
              <a:cxnLst>
                <a:cxn ang="0">
                  <a:pos x="403" y="0"/>
                </a:cxn>
                <a:cxn ang="0">
                  <a:pos x="403" y="0"/>
                </a:cxn>
                <a:cxn ang="0">
                  <a:pos x="0" y="404"/>
                </a:cxn>
                <a:cxn ang="0">
                  <a:pos x="0" y="666"/>
                </a:cxn>
                <a:cxn ang="0">
                  <a:pos x="74" y="666"/>
                </a:cxn>
                <a:cxn ang="0">
                  <a:pos x="74" y="404"/>
                </a:cxn>
                <a:cxn ang="0">
                  <a:pos x="405" y="74"/>
                </a:cxn>
                <a:cxn ang="0">
                  <a:pos x="544" y="74"/>
                </a:cxn>
                <a:cxn ang="0">
                  <a:pos x="544" y="0"/>
                </a:cxn>
                <a:cxn ang="0">
                  <a:pos x="403" y="0"/>
                </a:cxn>
              </a:cxnLst>
              <a:rect l="0" t="0" r="r" b="b"/>
              <a:pathLst>
                <a:path w="544" h="666">
                  <a:moveTo>
                    <a:pt x="403" y="0"/>
                  </a:moveTo>
                  <a:cubicBezTo>
                    <a:pt x="403" y="0"/>
                    <a:pt x="403" y="0"/>
                    <a:pt x="403" y="0"/>
                  </a:cubicBezTo>
                  <a:cubicBezTo>
                    <a:pt x="180" y="1"/>
                    <a:pt x="0" y="182"/>
                    <a:pt x="0" y="404"/>
                  </a:cubicBezTo>
                  <a:cubicBezTo>
                    <a:pt x="0" y="666"/>
                    <a:pt x="0" y="666"/>
                    <a:pt x="0" y="666"/>
                  </a:cubicBezTo>
                  <a:cubicBezTo>
                    <a:pt x="74" y="666"/>
                    <a:pt x="74" y="666"/>
                    <a:pt x="74" y="666"/>
                  </a:cubicBezTo>
                  <a:cubicBezTo>
                    <a:pt x="74" y="404"/>
                    <a:pt x="74" y="404"/>
                    <a:pt x="74" y="404"/>
                  </a:cubicBezTo>
                  <a:cubicBezTo>
                    <a:pt x="74" y="222"/>
                    <a:pt x="223" y="74"/>
                    <a:pt x="405" y="74"/>
                  </a:cubicBezTo>
                  <a:cubicBezTo>
                    <a:pt x="544" y="74"/>
                    <a:pt x="544" y="74"/>
                    <a:pt x="544" y="74"/>
                  </a:cubicBezTo>
                  <a:cubicBezTo>
                    <a:pt x="544" y="0"/>
                    <a:pt x="544" y="0"/>
                    <a:pt x="544" y="0"/>
                  </a:cubicBezTo>
                  <a:lnTo>
                    <a:pt x="403" y="0"/>
                  </a:lnTo>
                  <a:close/>
                </a:path>
              </a:pathLst>
            </a:custGeom>
            <a:solidFill>
              <a:schemeClr val="accent4"/>
            </a:solidFill>
            <a:ln w="9525">
              <a:noFill/>
              <a:round/>
            </a:ln>
          </p:spPr>
          <p:txBody>
            <a:bodyPr anchor="ctr"/>
            <a:lstStyle/>
            <a:p>
              <a:pPr algn="ctr"/>
              <a:endParaRPr/>
            </a:p>
          </p:txBody>
        </p:sp>
        <p:sp>
          <p:nvSpPr>
            <p:cNvPr id="67" name="Freeform: Shape 105"/>
            <p:cNvSpPr/>
            <p:nvPr/>
          </p:nvSpPr>
          <p:spPr bwMode="auto">
            <a:xfrm>
              <a:off x="6084888" y="2519363"/>
              <a:ext cx="255588" cy="508000"/>
            </a:xfrm>
            <a:custGeom>
              <a:avLst/>
              <a:gdLst/>
              <a:ahLst/>
              <a:cxnLst>
                <a:cxn ang="0">
                  <a:pos x="0" y="320"/>
                </a:cxn>
                <a:cxn ang="0">
                  <a:pos x="161" y="159"/>
                </a:cxn>
                <a:cxn ang="0">
                  <a:pos x="0" y="0"/>
                </a:cxn>
                <a:cxn ang="0">
                  <a:pos x="0" y="320"/>
                </a:cxn>
              </a:cxnLst>
              <a:rect l="0" t="0" r="r" b="b"/>
              <a:pathLst>
                <a:path w="161" h="320">
                  <a:moveTo>
                    <a:pt x="0" y="320"/>
                  </a:moveTo>
                  <a:lnTo>
                    <a:pt x="161" y="159"/>
                  </a:lnTo>
                  <a:lnTo>
                    <a:pt x="0" y="0"/>
                  </a:lnTo>
                  <a:lnTo>
                    <a:pt x="0" y="320"/>
                  </a:lnTo>
                  <a:close/>
                </a:path>
              </a:pathLst>
            </a:custGeom>
            <a:solidFill>
              <a:schemeClr val="accent4"/>
            </a:solidFill>
            <a:ln w="9525">
              <a:noFill/>
              <a:round/>
            </a:ln>
          </p:spPr>
          <p:txBody>
            <a:bodyPr anchor="ctr"/>
            <a:lstStyle/>
            <a:p>
              <a:pPr algn="ctr"/>
              <a:endParaRPr/>
            </a:p>
          </p:txBody>
        </p:sp>
        <p:sp>
          <p:nvSpPr>
            <p:cNvPr id="68" name="Freeform: Shape 106"/>
            <p:cNvSpPr/>
            <p:nvPr/>
          </p:nvSpPr>
          <p:spPr bwMode="auto">
            <a:xfrm>
              <a:off x="4830763" y="2895600"/>
              <a:ext cx="161925" cy="109538"/>
            </a:xfrm>
            <a:custGeom>
              <a:avLst/>
              <a:gdLst/>
              <a:ahLst/>
              <a:cxnLst>
                <a:cxn ang="0">
                  <a:pos x="5" y="29"/>
                </a:cxn>
                <a:cxn ang="0">
                  <a:pos x="43" y="10"/>
                </a:cxn>
                <a:cxn ang="0">
                  <a:pos x="37" y="0"/>
                </a:cxn>
                <a:cxn ang="0">
                  <a:pos x="0" y="20"/>
                </a:cxn>
                <a:cxn ang="0">
                  <a:pos x="5" y="29"/>
                </a:cxn>
              </a:cxnLst>
              <a:rect l="0" t="0" r="r" b="b"/>
              <a:pathLst>
                <a:path w="43" h="29">
                  <a:moveTo>
                    <a:pt x="5" y="29"/>
                  </a:moveTo>
                  <a:cubicBezTo>
                    <a:pt x="17" y="22"/>
                    <a:pt x="30" y="16"/>
                    <a:pt x="43" y="10"/>
                  </a:cubicBezTo>
                  <a:cubicBezTo>
                    <a:pt x="37" y="0"/>
                    <a:pt x="37" y="0"/>
                    <a:pt x="37" y="0"/>
                  </a:cubicBezTo>
                  <a:cubicBezTo>
                    <a:pt x="25" y="6"/>
                    <a:pt x="12" y="12"/>
                    <a:pt x="0" y="20"/>
                  </a:cubicBezTo>
                  <a:lnTo>
                    <a:pt x="5" y="29"/>
                  </a:lnTo>
                  <a:close/>
                </a:path>
              </a:pathLst>
            </a:custGeom>
            <a:solidFill>
              <a:srgbClr val="FFFFFF"/>
            </a:solidFill>
            <a:ln w="9525">
              <a:noFill/>
              <a:round/>
            </a:ln>
          </p:spPr>
          <p:txBody>
            <a:bodyPr anchor="ctr"/>
            <a:lstStyle/>
            <a:p>
              <a:pPr algn="ctr"/>
              <a:endParaRPr/>
            </a:p>
          </p:txBody>
        </p:sp>
        <p:sp>
          <p:nvSpPr>
            <p:cNvPr id="69" name="Freeform: Shape 107"/>
            <p:cNvSpPr/>
            <p:nvPr/>
          </p:nvSpPr>
          <p:spPr bwMode="auto">
            <a:xfrm>
              <a:off x="5203825" y="2779713"/>
              <a:ext cx="161925" cy="74613"/>
            </a:xfrm>
            <a:custGeom>
              <a:avLst/>
              <a:gdLst/>
              <a:ahLst/>
              <a:cxnLst>
                <a:cxn ang="0">
                  <a:pos x="2" y="20"/>
                </a:cxn>
                <a:cxn ang="0">
                  <a:pos x="43" y="11"/>
                </a:cxn>
                <a:cxn ang="0">
                  <a:pos x="41" y="0"/>
                </a:cxn>
                <a:cxn ang="0">
                  <a:pos x="0" y="9"/>
                </a:cxn>
                <a:cxn ang="0">
                  <a:pos x="2" y="20"/>
                </a:cxn>
              </a:cxnLst>
              <a:rect l="0" t="0" r="r" b="b"/>
              <a:pathLst>
                <a:path w="43" h="20">
                  <a:moveTo>
                    <a:pt x="2" y="20"/>
                  </a:moveTo>
                  <a:cubicBezTo>
                    <a:pt x="15" y="16"/>
                    <a:pt x="29" y="13"/>
                    <a:pt x="43" y="11"/>
                  </a:cubicBezTo>
                  <a:cubicBezTo>
                    <a:pt x="41" y="0"/>
                    <a:pt x="41" y="0"/>
                    <a:pt x="41" y="0"/>
                  </a:cubicBezTo>
                  <a:cubicBezTo>
                    <a:pt x="27" y="2"/>
                    <a:pt x="13" y="5"/>
                    <a:pt x="0" y="9"/>
                  </a:cubicBezTo>
                  <a:lnTo>
                    <a:pt x="2" y="20"/>
                  </a:lnTo>
                  <a:close/>
                </a:path>
              </a:pathLst>
            </a:custGeom>
            <a:solidFill>
              <a:srgbClr val="FFFFFF"/>
            </a:solidFill>
            <a:ln w="9525">
              <a:noFill/>
              <a:round/>
            </a:ln>
          </p:spPr>
          <p:txBody>
            <a:bodyPr anchor="ctr"/>
            <a:lstStyle/>
            <a:p>
              <a:pPr algn="ctr"/>
              <a:endParaRPr/>
            </a:p>
          </p:txBody>
        </p:sp>
        <p:sp>
          <p:nvSpPr>
            <p:cNvPr id="70" name="Rectangle 108"/>
            <p:cNvSpPr/>
            <p:nvPr/>
          </p:nvSpPr>
          <p:spPr bwMode="auto">
            <a:xfrm>
              <a:off x="5583238" y="2763838"/>
              <a:ext cx="161925" cy="41275"/>
            </a:xfrm>
            <a:prstGeom prst="rect">
              <a:avLst/>
            </a:prstGeom>
            <a:solidFill>
              <a:srgbClr val="FFFFFF"/>
            </a:solidFill>
            <a:ln w="9525">
              <a:noFill/>
              <a:miter lim="800000"/>
            </a:ln>
          </p:spPr>
          <p:txBody>
            <a:bodyPr anchor="ctr"/>
            <a:lstStyle/>
            <a:p>
              <a:pPr algn="ctr"/>
              <a:endParaRPr/>
            </a:p>
          </p:txBody>
        </p:sp>
        <p:sp>
          <p:nvSpPr>
            <p:cNvPr id="71" name="Rectangle 109"/>
            <p:cNvSpPr/>
            <p:nvPr/>
          </p:nvSpPr>
          <p:spPr bwMode="auto">
            <a:xfrm>
              <a:off x="5964238" y="2763838"/>
              <a:ext cx="120650" cy="41275"/>
            </a:xfrm>
            <a:prstGeom prst="rect">
              <a:avLst/>
            </a:prstGeom>
            <a:solidFill>
              <a:srgbClr val="FFFFFF"/>
            </a:solidFill>
            <a:ln w="9525">
              <a:noFill/>
              <a:miter lim="800000"/>
            </a:ln>
          </p:spPr>
          <p:txBody>
            <a:bodyPr anchor="ctr"/>
            <a:lstStyle/>
            <a:p>
              <a:pPr algn="ctr"/>
              <a:endParaRPr/>
            </a:p>
          </p:txBody>
        </p:sp>
        <p:sp>
          <p:nvSpPr>
            <p:cNvPr id="72" name="Freeform: Shape 110"/>
            <p:cNvSpPr/>
            <p:nvPr/>
          </p:nvSpPr>
          <p:spPr bwMode="auto">
            <a:xfrm>
              <a:off x="4527550" y="3109913"/>
              <a:ext cx="142875" cy="139700"/>
            </a:xfrm>
            <a:custGeom>
              <a:avLst/>
              <a:gdLst/>
              <a:ahLst/>
              <a:cxnLst>
                <a:cxn ang="0">
                  <a:pos x="8" y="37"/>
                </a:cxn>
                <a:cxn ang="0">
                  <a:pos x="38" y="8"/>
                </a:cxn>
                <a:cxn ang="0">
                  <a:pos x="30" y="0"/>
                </a:cxn>
                <a:cxn ang="0">
                  <a:pos x="0" y="29"/>
                </a:cxn>
                <a:cxn ang="0">
                  <a:pos x="8" y="37"/>
                </a:cxn>
              </a:cxnLst>
              <a:rect l="0" t="0" r="r" b="b"/>
              <a:pathLst>
                <a:path w="38" h="37">
                  <a:moveTo>
                    <a:pt x="8" y="37"/>
                  </a:moveTo>
                  <a:cubicBezTo>
                    <a:pt x="17" y="27"/>
                    <a:pt x="27" y="17"/>
                    <a:pt x="38" y="8"/>
                  </a:cubicBezTo>
                  <a:cubicBezTo>
                    <a:pt x="30" y="0"/>
                    <a:pt x="30" y="0"/>
                    <a:pt x="30" y="0"/>
                  </a:cubicBezTo>
                  <a:cubicBezTo>
                    <a:pt x="20" y="9"/>
                    <a:pt x="10" y="19"/>
                    <a:pt x="0" y="29"/>
                  </a:cubicBezTo>
                  <a:lnTo>
                    <a:pt x="8" y="37"/>
                  </a:lnTo>
                  <a:close/>
                </a:path>
              </a:pathLst>
            </a:custGeom>
            <a:solidFill>
              <a:srgbClr val="FFFFFF"/>
            </a:solidFill>
            <a:ln w="9525">
              <a:noFill/>
              <a:round/>
            </a:ln>
          </p:spPr>
          <p:txBody>
            <a:bodyPr anchor="ctr"/>
            <a:lstStyle/>
            <a:p>
              <a:pPr algn="ctr"/>
              <a:endParaRPr/>
            </a:p>
          </p:txBody>
        </p:sp>
        <p:sp>
          <p:nvSpPr>
            <p:cNvPr id="73" name="Freeform: Shape 111"/>
            <p:cNvSpPr/>
            <p:nvPr/>
          </p:nvSpPr>
          <p:spPr bwMode="auto">
            <a:xfrm>
              <a:off x="4297363" y="3422650"/>
              <a:ext cx="112713" cy="157163"/>
            </a:xfrm>
            <a:custGeom>
              <a:avLst/>
              <a:gdLst/>
              <a:ahLst/>
              <a:cxnLst>
                <a:cxn ang="0">
                  <a:pos x="10" y="42"/>
                </a:cxn>
                <a:cxn ang="0">
                  <a:pos x="30" y="5"/>
                </a:cxn>
                <a:cxn ang="0">
                  <a:pos x="20" y="0"/>
                </a:cxn>
                <a:cxn ang="0">
                  <a:pos x="0" y="37"/>
                </a:cxn>
                <a:cxn ang="0">
                  <a:pos x="10" y="42"/>
                </a:cxn>
              </a:cxnLst>
              <a:rect l="0" t="0" r="r" b="b"/>
              <a:pathLst>
                <a:path w="30" h="42">
                  <a:moveTo>
                    <a:pt x="10" y="42"/>
                  </a:moveTo>
                  <a:cubicBezTo>
                    <a:pt x="16" y="29"/>
                    <a:pt x="23" y="17"/>
                    <a:pt x="30" y="5"/>
                  </a:cubicBezTo>
                  <a:cubicBezTo>
                    <a:pt x="20" y="0"/>
                    <a:pt x="20" y="0"/>
                    <a:pt x="20" y="0"/>
                  </a:cubicBezTo>
                  <a:cubicBezTo>
                    <a:pt x="13" y="12"/>
                    <a:pt x="6" y="24"/>
                    <a:pt x="0" y="37"/>
                  </a:cubicBezTo>
                  <a:lnTo>
                    <a:pt x="10" y="42"/>
                  </a:lnTo>
                  <a:close/>
                </a:path>
              </a:pathLst>
            </a:custGeom>
            <a:solidFill>
              <a:srgbClr val="FFFFFF"/>
            </a:solidFill>
            <a:ln w="9525">
              <a:noFill/>
              <a:round/>
            </a:ln>
          </p:spPr>
          <p:txBody>
            <a:bodyPr anchor="ctr"/>
            <a:lstStyle/>
            <a:p>
              <a:pPr algn="ctr"/>
              <a:endParaRPr/>
            </a:p>
          </p:txBody>
        </p:sp>
        <p:sp>
          <p:nvSpPr>
            <p:cNvPr id="74" name="Freeform: Shape 112"/>
            <p:cNvSpPr/>
            <p:nvPr/>
          </p:nvSpPr>
          <p:spPr bwMode="auto">
            <a:xfrm>
              <a:off x="4176713" y="3787775"/>
              <a:ext cx="76200" cy="165100"/>
            </a:xfrm>
            <a:custGeom>
              <a:avLst/>
              <a:gdLst/>
              <a:ahLst/>
              <a:cxnLst>
                <a:cxn ang="0">
                  <a:pos x="11" y="44"/>
                </a:cxn>
                <a:cxn ang="0">
                  <a:pos x="20" y="3"/>
                </a:cxn>
                <a:cxn ang="0">
                  <a:pos x="9" y="0"/>
                </a:cxn>
                <a:cxn ang="0">
                  <a:pos x="0" y="41"/>
                </a:cxn>
                <a:cxn ang="0">
                  <a:pos x="11" y="44"/>
                </a:cxn>
              </a:cxnLst>
              <a:rect l="0" t="0" r="r" b="b"/>
              <a:pathLst>
                <a:path w="20" h="44">
                  <a:moveTo>
                    <a:pt x="11" y="44"/>
                  </a:moveTo>
                  <a:cubicBezTo>
                    <a:pt x="13" y="30"/>
                    <a:pt x="16" y="16"/>
                    <a:pt x="20" y="3"/>
                  </a:cubicBezTo>
                  <a:cubicBezTo>
                    <a:pt x="9" y="0"/>
                    <a:pt x="9" y="0"/>
                    <a:pt x="9" y="0"/>
                  </a:cubicBezTo>
                  <a:cubicBezTo>
                    <a:pt x="5" y="14"/>
                    <a:pt x="2" y="27"/>
                    <a:pt x="0" y="41"/>
                  </a:cubicBezTo>
                  <a:lnTo>
                    <a:pt x="11" y="44"/>
                  </a:lnTo>
                  <a:close/>
                </a:path>
              </a:pathLst>
            </a:custGeom>
            <a:solidFill>
              <a:srgbClr val="FFFFFF"/>
            </a:solidFill>
            <a:ln w="9525">
              <a:noFill/>
              <a:round/>
            </a:ln>
          </p:spPr>
          <p:txBody>
            <a:bodyPr anchor="ctr"/>
            <a:lstStyle/>
            <a:p>
              <a:pPr algn="ctr"/>
              <a:endParaRPr/>
            </a:p>
          </p:txBody>
        </p:sp>
        <p:sp>
          <p:nvSpPr>
            <p:cNvPr id="75" name="Rectangle 113"/>
            <p:cNvSpPr/>
            <p:nvPr/>
          </p:nvSpPr>
          <p:spPr bwMode="auto">
            <a:xfrm>
              <a:off x="4157663" y="4156075"/>
              <a:ext cx="41275" cy="161925"/>
            </a:xfrm>
            <a:prstGeom prst="rect">
              <a:avLst/>
            </a:prstGeom>
            <a:solidFill>
              <a:srgbClr val="FFFFFF"/>
            </a:solidFill>
            <a:ln w="9525">
              <a:noFill/>
              <a:miter lim="800000"/>
            </a:ln>
          </p:spPr>
          <p:txBody>
            <a:bodyPr anchor="ctr"/>
            <a:lstStyle/>
            <a:p>
              <a:pPr algn="ctr"/>
              <a:endParaRPr/>
            </a:p>
          </p:txBody>
        </p:sp>
        <p:sp>
          <p:nvSpPr>
            <p:cNvPr id="76" name="Rectangle 114"/>
            <p:cNvSpPr/>
            <p:nvPr/>
          </p:nvSpPr>
          <p:spPr bwMode="auto">
            <a:xfrm>
              <a:off x="4157663" y="4911725"/>
              <a:ext cx="41275" cy="158750"/>
            </a:xfrm>
            <a:prstGeom prst="rect">
              <a:avLst/>
            </a:prstGeom>
            <a:solidFill>
              <a:srgbClr val="FFFFFF"/>
            </a:solidFill>
            <a:ln w="9525">
              <a:noFill/>
              <a:miter lim="800000"/>
            </a:ln>
          </p:spPr>
          <p:txBody>
            <a:bodyPr anchor="ctr"/>
            <a:lstStyle/>
            <a:p>
              <a:pPr algn="ctr"/>
              <a:endParaRPr/>
            </a:p>
          </p:txBody>
        </p:sp>
        <p:sp>
          <p:nvSpPr>
            <p:cNvPr id="77" name="Rectangle 115"/>
            <p:cNvSpPr/>
            <p:nvPr/>
          </p:nvSpPr>
          <p:spPr bwMode="auto">
            <a:xfrm>
              <a:off x="4157663" y="4532313"/>
              <a:ext cx="41275" cy="161925"/>
            </a:xfrm>
            <a:prstGeom prst="rect">
              <a:avLst/>
            </a:prstGeom>
            <a:solidFill>
              <a:srgbClr val="FFFFFF"/>
            </a:solidFill>
            <a:ln w="9525">
              <a:noFill/>
              <a:miter lim="800000"/>
            </a:ln>
          </p:spPr>
          <p:txBody>
            <a:bodyPr anchor="ctr"/>
            <a:lstStyle/>
            <a:p>
              <a:pPr algn="ctr"/>
              <a:endParaRPr/>
            </a:p>
          </p:txBody>
        </p:sp>
      </p:grpSp>
      <p:grpSp>
        <p:nvGrpSpPr>
          <p:cNvPr id="5" name="Group 36"/>
          <p:cNvGrpSpPr/>
          <p:nvPr/>
        </p:nvGrpSpPr>
        <p:grpSpPr>
          <a:xfrm>
            <a:off x="4302999" y="1533442"/>
            <a:ext cx="566221" cy="3610059"/>
            <a:chOff x="4252913" y="1631950"/>
            <a:chExt cx="511175" cy="3521075"/>
          </a:xfrm>
        </p:grpSpPr>
        <p:sp>
          <p:nvSpPr>
            <p:cNvPr id="54" name="Freeform: Shape 92"/>
            <p:cNvSpPr/>
            <p:nvPr/>
          </p:nvSpPr>
          <p:spPr bwMode="auto">
            <a:xfrm>
              <a:off x="4252913" y="1631950"/>
              <a:ext cx="511175" cy="255588"/>
            </a:xfrm>
            <a:custGeom>
              <a:avLst/>
              <a:gdLst/>
              <a:ahLst/>
              <a:cxnLst>
                <a:cxn ang="0">
                  <a:pos x="322" y="161"/>
                </a:cxn>
                <a:cxn ang="0">
                  <a:pos x="161" y="0"/>
                </a:cxn>
                <a:cxn ang="0">
                  <a:pos x="0" y="161"/>
                </a:cxn>
                <a:cxn ang="0">
                  <a:pos x="322" y="161"/>
                </a:cxn>
              </a:cxnLst>
              <a:rect l="0" t="0" r="r" b="b"/>
              <a:pathLst>
                <a:path w="322" h="161">
                  <a:moveTo>
                    <a:pt x="322" y="161"/>
                  </a:moveTo>
                  <a:lnTo>
                    <a:pt x="161" y="0"/>
                  </a:lnTo>
                  <a:lnTo>
                    <a:pt x="0" y="161"/>
                  </a:lnTo>
                  <a:lnTo>
                    <a:pt x="322" y="161"/>
                  </a:lnTo>
                  <a:close/>
                </a:path>
              </a:pathLst>
            </a:custGeom>
            <a:solidFill>
              <a:schemeClr val="accent3"/>
            </a:solidFill>
            <a:ln w="9525">
              <a:noFill/>
              <a:round/>
            </a:ln>
          </p:spPr>
          <p:txBody>
            <a:bodyPr anchor="ctr"/>
            <a:lstStyle/>
            <a:p>
              <a:pPr algn="ctr"/>
              <a:endParaRPr/>
            </a:p>
          </p:txBody>
        </p:sp>
        <p:grpSp>
          <p:nvGrpSpPr>
            <p:cNvPr id="55" name="Group 93"/>
            <p:cNvGrpSpPr/>
            <p:nvPr/>
          </p:nvGrpSpPr>
          <p:grpSpPr>
            <a:xfrm>
              <a:off x="4368800" y="1879600"/>
              <a:ext cx="277813" cy="3273425"/>
              <a:chOff x="4368800" y="1879600"/>
              <a:chExt cx="277813" cy="3273425"/>
            </a:xfrm>
          </p:grpSpPr>
          <p:sp>
            <p:nvSpPr>
              <p:cNvPr id="56" name="Rectangle 94"/>
              <p:cNvSpPr/>
              <p:nvPr/>
            </p:nvSpPr>
            <p:spPr bwMode="auto">
              <a:xfrm>
                <a:off x="4368800" y="1879600"/>
                <a:ext cx="277813" cy="3273425"/>
              </a:xfrm>
              <a:prstGeom prst="rect">
                <a:avLst/>
              </a:prstGeom>
              <a:solidFill>
                <a:schemeClr val="accent3"/>
              </a:solidFill>
              <a:ln w="9525">
                <a:noFill/>
                <a:miter lim="800000"/>
              </a:ln>
            </p:spPr>
            <p:txBody>
              <a:bodyPr anchor="ctr"/>
              <a:lstStyle/>
              <a:p>
                <a:pPr algn="ctr"/>
                <a:endParaRPr/>
              </a:p>
            </p:txBody>
          </p:sp>
          <p:sp>
            <p:nvSpPr>
              <p:cNvPr id="57" name="Rectangle 95"/>
              <p:cNvSpPr/>
              <p:nvPr/>
            </p:nvSpPr>
            <p:spPr bwMode="auto">
              <a:xfrm>
                <a:off x="4489450" y="3400425"/>
                <a:ext cx="41275" cy="161925"/>
              </a:xfrm>
              <a:prstGeom prst="rect">
                <a:avLst/>
              </a:prstGeom>
              <a:solidFill>
                <a:srgbClr val="FFFFFF"/>
              </a:solidFill>
              <a:ln w="9525">
                <a:noFill/>
                <a:miter lim="800000"/>
              </a:ln>
            </p:spPr>
            <p:txBody>
              <a:bodyPr anchor="ctr"/>
              <a:lstStyle/>
              <a:p>
                <a:pPr algn="ctr"/>
                <a:endParaRPr/>
              </a:p>
            </p:txBody>
          </p:sp>
          <p:sp>
            <p:nvSpPr>
              <p:cNvPr id="58" name="Rectangle 96"/>
              <p:cNvSpPr/>
              <p:nvPr/>
            </p:nvSpPr>
            <p:spPr bwMode="auto">
              <a:xfrm>
                <a:off x="4489450" y="3024188"/>
                <a:ext cx="41275" cy="161925"/>
              </a:xfrm>
              <a:prstGeom prst="rect">
                <a:avLst/>
              </a:prstGeom>
              <a:solidFill>
                <a:srgbClr val="FFFFFF"/>
              </a:solidFill>
              <a:ln w="9525">
                <a:noFill/>
                <a:miter lim="800000"/>
              </a:ln>
            </p:spPr>
            <p:txBody>
              <a:bodyPr anchor="ctr"/>
              <a:lstStyle/>
              <a:p>
                <a:pPr algn="ctr"/>
                <a:endParaRPr/>
              </a:p>
            </p:txBody>
          </p:sp>
          <p:sp>
            <p:nvSpPr>
              <p:cNvPr id="59" name="Rectangle 97"/>
              <p:cNvSpPr/>
              <p:nvPr/>
            </p:nvSpPr>
            <p:spPr bwMode="auto">
              <a:xfrm>
                <a:off x="4489450" y="4911725"/>
                <a:ext cx="41275" cy="158750"/>
              </a:xfrm>
              <a:prstGeom prst="rect">
                <a:avLst/>
              </a:prstGeom>
              <a:solidFill>
                <a:srgbClr val="FFFFFF"/>
              </a:solidFill>
              <a:ln w="9525">
                <a:noFill/>
                <a:miter lim="800000"/>
              </a:ln>
            </p:spPr>
            <p:txBody>
              <a:bodyPr anchor="ctr"/>
              <a:lstStyle/>
              <a:p>
                <a:pPr algn="ctr"/>
                <a:endParaRPr/>
              </a:p>
            </p:txBody>
          </p:sp>
          <p:sp>
            <p:nvSpPr>
              <p:cNvPr id="60" name="Rectangle 98"/>
              <p:cNvSpPr/>
              <p:nvPr/>
            </p:nvSpPr>
            <p:spPr bwMode="auto">
              <a:xfrm>
                <a:off x="4489450" y="4532313"/>
                <a:ext cx="41275" cy="161925"/>
              </a:xfrm>
              <a:prstGeom prst="rect">
                <a:avLst/>
              </a:prstGeom>
              <a:solidFill>
                <a:srgbClr val="FFFFFF"/>
              </a:solidFill>
              <a:ln w="9525">
                <a:noFill/>
                <a:miter lim="800000"/>
              </a:ln>
            </p:spPr>
            <p:txBody>
              <a:bodyPr anchor="ctr"/>
              <a:lstStyle/>
              <a:p>
                <a:pPr algn="ctr"/>
                <a:endParaRPr/>
              </a:p>
            </p:txBody>
          </p:sp>
          <p:sp>
            <p:nvSpPr>
              <p:cNvPr id="61" name="Rectangle 99"/>
              <p:cNvSpPr/>
              <p:nvPr/>
            </p:nvSpPr>
            <p:spPr bwMode="auto">
              <a:xfrm>
                <a:off x="4489450" y="4156075"/>
                <a:ext cx="41275" cy="161925"/>
              </a:xfrm>
              <a:prstGeom prst="rect">
                <a:avLst/>
              </a:prstGeom>
              <a:solidFill>
                <a:srgbClr val="FFFFFF"/>
              </a:solidFill>
              <a:ln w="9525">
                <a:noFill/>
                <a:miter lim="800000"/>
              </a:ln>
            </p:spPr>
            <p:txBody>
              <a:bodyPr anchor="ctr"/>
              <a:lstStyle/>
              <a:p>
                <a:pPr algn="ctr"/>
                <a:endParaRPr/>
              </a:p>
            </p:txBody>
          </p:sp>
          <p:sp>
            <p:nvSpPr>
              <p:cNvPr id="62" name="Rectangle 100"/>
              <p:cNvSpPr/>
              <p:nvPr/>
            </p:nvSpPr>
            <p:spPr bwMode="auto">
              <a:xfrm>
                <a:off x="4489450" y="3779838"/>
                <a:ext cx="41275" cy="161925"/>
              </a:xfrm>
              <a:prstGeom prst="rect">
                <a:avLst/>
              </a:prstGeom>
              <a:solidFill>
                <a:srgbClr val="FFFFFF"/>
              </a:solidFill>
              <a:ln w="9525">
                <a:noFill/>
                <a:miter lim="800000"/>
              </a:ln>
            </p:spPr>
            <p:txBody>
              <a:bodyPr anchor="ctr"/>
              <a:lstStyle/>
              <a:p>
                <a:pPr algn="ctr"/>
                <a:endParaRPr/>
              </a:p>
            </p:txBody>
          </p:sp>
          <p:sp>
            <p:nvSpPr>
              <p:cNvPr id="63" name="Rectangle 101"/>
              <p:cNvSpPr/>
              <p:nvPr/>
            </p:nvSpPr>
            <p:spPr bwMode="auto">
              <a:xfrm>
                <a:off x="4489450" y="2647950"/>
                <a:ext cx="41275" cy="161925"/>
              </a:xfrm>
              <a:prstGeom prst="rect">
                <a:avLst/>
              </a:prstGeom>
              <a:solidFill>
                <a:srgbClr val="FFFFFF"/>
              </a:solidFill>
              <a:ln w="9525">
                <a:noFill/>
                <a:miter lim="800000"/>
              </a:ln>
            </p:spPr>
            <p:txBody>
              <a:bodyPr anchor="ctr"/>
              <a:lstStyle/>
              <a:p>
                <a:pPr algn="ctr"/>
                <a:endParaRPr/>
              </a:p>
            </p:txBody>
          </p:sp>
          <p:sp>
            <p:nvSpPr>
              <p:cNvPr id="64" name="Rectangle 102"/>
              <p:cNvSpPr/>
              <p:nvPr/>
            </p:nvSpPr>
            <p:spPr bwMode="auto">
              <a:xfrm>
                <a:off x="4489450" y="2266950"/>
                <a:ext cx="41275" cy="161925"/>
              </a:xfrm>
              <a:prstGeom prst="rect">
                <a:avLst/>
              </a:prstGeom>
              <a:solidFill>
                <a:srgbClr val="FFFFFF"/>
              </a:solidFill>
              <a:ln w="9525">
                <a:noFill/>
                <a:miter lim="800000"/>
              </a:ln>
            </p:spPr>
            <p:txBody>
              <a:bodyPr anchor="ctr"/>
              <a:lstStyle/>
              <a:p>
                <a:pPr algn="ctr"/>
                <a:endParaRPr/>
              </a:p>
            </p:txBody>
          </p:sp>
          <p:sp>
            <p:nvSpPr>
              <p:cNvPr id="65" name="Rectangle 103"/>
              <p:cNvSpPr/>
              <p:nvPr/>
            </p:nvSpPr>
            <p:spPr bwMode="auto">
              <a:xfrm>
                <a:off x="4489450" y="1890713"/>
                <a:ext cx="41275" cy="161925"/>
              </a:xfrm>
              <a:prstGeom prst="rect">
                <a:avLst/>
              </a:prstGeom>
              <a:solidFill>
                <a:srgbClr val="FFFFFF"/>
              </a:solidFill>
              <a:ln w="9525">
                <a:noFill/>
                <a:miter lim="800000"/>
              </a:ln>
            </p:spPr>
            <p:txBody>
              <a:bodyPr anchor="ctr"/>
              <a:lstStyle/>
              <a:p>
                <a:pPr algn="ctr"/>
                <a:endParaRPr/>
              </a:p>
            </p:txBody>
          </p:sp>
        </p:grpSp>
      </p:grpSp>
      <p:grpSp>
        <p:nvGrpSpPr>
          <p:cNvPr id="6" name="Group 37"/>
          <p:cNvGrpSpPr/>
          <p:nvPr/>
        </p:nvGrpSpPr>
        <p:grpSpPr>
          <a:xfrm>
            <a:off x="2614714" y="3676957"/>
            <a:ext cx="1320596" cy="1466546"/>
            <a:chOff x="2797175" y="3829050"/>
            <a:chExt cx="1192213" cy="1323975"/>
          </a:xfrm>
        </p:grpSpPr>
        <p:sp>
          <p:nvSpPr>
            <p:cNvPr id="46" name="Freeform: Shape 84"/>
            <p:cNvSpPr/>
            <p:nvPr/>
          </p:nvSpPr>
          <p:spPr bwMode="auto">
            <a:xfrm>
              <a:off x="2913063" y="3829050"/>
              <a:ext cx="1076325" cy="1323975"/>
            </a:xfrm>
            <a:custGeom>
              <a:avLst/>
              <a:gdLst/>
              <a:ahLst/>
              <a:cxnLst>
                <a:cxn ang="0">
                  <a:pos x="143" y="0"/>
                </a:cxn>
                <a:cxn ang="0">
                  <a:pos x="0" y="142"/>
                </a:cxn>
                <a:cxn ang="0">
                  <a:pos x="75" y="142"/>
                </a:cxn>
                <a:cxn ang="0">
                  <a:pos x="143" y="74"/>
                </a:cxn>
                <a:cxn ang="0">
                  <a:pos x="211" y="142"/>
                </a:cxn>
                <a:cxn ang="0">
                  <a:pos x="211" y="352"/>
                </a:cxn>
                <a:cxn ang="0">
                  <a:pos x="286" y="352"/>
                </a:cxn>
                <a:cxn ang="0">
                  <a:pos x="286" y="142"/>
                </a:cxn>
                <a:cxn ang="0">
                  <a:pos x="143" y="0"/>
                </a:cxn>
              </a:cxnLst>
              <a:rect l="0" t="0" r="r" b="b"/>
              <a:pathLst>
                <a:path w="286" h="352">
                  <a:moveTo>
                    <a:pt x="143" y="0"/>
                  </a:moveTo>
                  <a:cubicBezTo>
                    <a:pt x="64" y="0"/>
                    <a:pt x="0" y="64"/>
                    <a:pt x="0" y="142"/>
                  </a:cubicBezTo>
                  <a:cubicBezTo>
                    <a:pt x="75" y="142"/>
                    <a:pt x="75" y="142"/>
                    <a:pt x="75" y="142"/>
                  </a:cubicBezTo>
                  <a:cubicBezTo>
                    <a:pt x="75" y="105"/>
                    <a:pt x="105" y="74"/>
                    <a:pt x="143" y="74"/>
                  </a:cubicBezTo>
                  <a:cubicBezTo>
                    <a:pt x="181" y="74"/>
                    <a:pt x="211" y="105"/>
                    <a:pt x="211" y="142"/>
                  </a:cubicBezTo>
                  <a:cubicBezTo>
                    <a:pt x="211" y="352"/>
                    <a:pt x="211" y="352"/>
                    <a:pt x="211" y="352"/>
                  </a:cubicBezTo>
                  <a:cubicBezTo>
                    <a:pt x="286" y="352"/>
                    <a:pt x="286" y="352"/>
                    <a:pt x="286" y="352"/>
                  </a:cubicBezTo>
                  <a:cubicBezTo>
                    <a:pt x="286" y="142"/>
                    <a:pt x="286" y="142"/>
                    <a:pt x="286" y="142"/>
                  </a:cubicBezTo>
                  <a:cubicBezTo>
                    <a:pt x="286" y="64"/>
                    <a:pt x="222" y="0"/>
                    <a:pt x="143" y="0"/>
                  </a:cubicBezTo>
                  <a:close/>
                </a:path>
              </a:pathLst>
            </a:custGeom>
            <a:solidFill>
              <a:schemeClr val="accent1"/>
            </a:solidFill>
            <a:ln w="9525">
              <a:noFill/>
              <a:round/>
            </a:ln>
          </p:spPr>
          <p:txBody>
            <a:bodyPr anchor="ctr"/>
            <a:lstStyle/>
            <a:p>
              <a:pPr algn="ctr"/>
              <a:endParaRPr/>
            </a:p>
          </p:txBody>
        </p:sp>
        <p:sp>
          <p:nvSpPr>
            <p:cNvPr id="47" name="Rectangle 85"/>
            <p:cNvSpPr/>
            <p:nvPr/>
          </p:nvSpPr>
          <p:spPr bwMode="auto">
            <a:xfrm>
              <a:off x="3827463" y="4911725"/>
              <a:ext cx="41275" cy="158750"/>
            </a:xfrm>
            <a:prstGeom prst="rect">
              <a:avLst/>
            </a:prstGeom>
            <a:solidFill>
              <a:srgbClr val="FFFFFF"/>
            </a:solidFill>
            <a:ln w="9525">
              <a:noFill/>
              <a:miter lim="800000"/>
            </a:ln>
          </p:spPr>
          <p:txBody>
            <a:bodyPr anchor="ctr"/>
            <a:lstStyle/>
            <a:p>
              <a:pPr algn="ctr"/>
              <a:endParaRPr/>
            </a:p>
          </p:txBody>
        </p:sp>
        <p:sp>
          <p:nvSpPr>
            <p:cNvPr id="48" name="Rectangle 86"/>
            <p:cNvSpPr/>
            <p:nvPr/>
          </p:nvSpPr>
          <p:spPr bwMode="auto">
            <a:xfrm>
              <a:off x="3827463" y="4532313"/>
              <a:ext cx="41275" cy="157163"/>
            </a:xfrm>
            <a:prstGeom prst="rect">
              <a:avLst/>
            </a:prstGeom>
            <a:solidFill>
              <a:srgbClr val="FFFFFF"/>
            </a:solidFill>
            <a:ln w="9525">
              <a:noFill/>
              <a:miter lim="800000"/>
            </a:ln>
          </p:spPr>
          <p:txBody>
            <a:bodyPr anchor="ctr"/>
            <a:lstStyle/>
            <a:p>
              <a:pPr algn="ctr"/>
              <a:endParaRPr/>
            </a:p>
          </p:txBody>
        </p:sp>
        <p:sp>
          <p:nvSpPr>
            <p:cNvPr id="49" name="Freeform: Shape 87"/>
            <p:cNvSpPr/>
            <p:nvPr/>
          </p:nvSpPr>
          <p:spPr bwMode="auto">
            <a:xfrm>
              <a:off x="3781425" y="4164013"/>
              <a:ext cx="87313" cy="173038"/>
            </a:xfrm>
            <a:custGeom>
              <a:avLst/>
              <a:gdLst/>
              <a:ahLst/>
              <a:cxnLst>
                <a:cxn ang="0">
                  <a:pos x="19" y="22"/>
                </a:cxn>
                <a:cxn ang="0">
                  <a:pos x="10" y="0"/>
                </a:cxn>
                <a:cxn ang="0">
                  <a:pos x="0" y="5"/>
                </a:cxn>
                <a:cxn ang="0">
                  <a:pos x="8" y="25"/>
                </a:cxn>
                <a:cxn ang="0">
                  <a:pos x="12" y="46"/>
                </a:cxn>
                <a:cxn ang="0">
                  <a:pos x="23" y="46"/>
                </a:cxn>
                <a:cxn ang="0">
                  <a:pos x="19" y="22"/>
                </a:cxn>
              </a:cxnLst>
              <a:rect l="0" t="0" r="r" b="b"/>
              <a:pathLst>
                <a:path w="23" h="46">
                  <a:moveTo>
                    <a:pt x="19" y="22"/>
                  </a:moveTo>
                  <a:cubicBezTo>
                    <a:pt x="17" y="14"/>
                    <a:pt x="14" y="7"/>
                    <a:pt x="10" y="0"/>
                  </a:cubicBezTo>
                  <a:cubicBezTo>
                    <a:pt x="0" y="5"/>
                    <a:pt x="0" y="5"/>
                    <a:pt x="0" y="5"/>
                  </a:cubicBezTo>
                  <a:cubicBezTo>
                    <a:pt x="3" y="12"/>
                    <a:pt x="6" y="18"/>
                    <a:pt x="8" y="25"/>
                  </a:cubicBezTo>
                  <a:cubicBezTo>
                    <a:pt x="10" y="32"/>
                    <a:pt x="11" y="39"/>
                    <a:pt x="12" y="46"/>
                  </a:cubicBezTo>
                  <a:cubicBezTo>
                    <a:pt x="23" y="46"/>
                    <a:pt x="23" y="46"/>
                    <a:pt x="23" y="46"/>
                  </a:cubicBezTo>
                  <a:cubicBezTo>
                    <a:pt x="22" y="38"/>
                    <a:pt x="21" y="30"/>
                    <a:pt x="19" y="22"/>
                  </a:cubicBezTo>
                  <a:close/>
                </a:path>
              </a:pathLst>
            </a:custGeom>
            <a:solidFill>
              <a:srgbClr val="FFFFFF"/>
            </a:solidFill>
            <a:ln w="9525">
              <a:noFill/>
              <a:round/>
            </a:ln>
          </p:spPr>
          <p:txBody>
            <a:bodyPr anchor="ctr"/>
            <a:lstStyle/>
            <a:p>
              <a:pPr algn="ctr"/>
              <a:endParaRPr/>
            </a:p>
          </p:txBody>
        </p:sp>
        <p:sp>
          <p:nvSpPr>
            <p:cNvPr id="50" name="Freeform: Shape 88"/>
            <p:cNvSpPr/>
            <p:nvPr/>
          </p:nvSpPr>
          <p:spPr bwMode="auto">
            <a:xfrm>
              <a:off x="3517900" y="3949700"/>
              <a:ext cx="173038" cy="104775"/>
            </a:xfrm>
            <a:custGeom>
              <a:avLst/>
              <a:gdLst/>
              <a:ahLst/>
              <a:cxnLst>
                <a:cxn ang="0">
                  <a:pos x="25" y="7"/>
                </a:cxn>
                <a:cxn ang="0">
                  <a:pos x="2" y="0"/>
                </a:cxn>
                <a:cxn ang="0">
                  <a:pos x="0" y="11"/>
                </a:cxn>
                <a:cxn ang="0">
                  <a:pos x="20" y="17"/>
                </a:cxn>
                <a:cxn ang="0">
                  <a:pos x="39" y="28"/>
                </a:cxn>
                <a:cxn ang="0">
                  <a:pos x="46" y="18"/>
                </a:cxn>
                <a:cxn ang="0">
                  <a:pos x="25" y="7"/>
                </a:cxn>
              </a:cxnLst>
              <a:rect l="0" t="0" r="r" b="b"/>
              <a:pathLst>
                <a:path w="46" h="28">
                  <a:moveTo>
                    <a:pt x="25" y="7"/>
                  </a:moveTo>
                  <a:cubicBezTo>
                    <a:pt x="17" y="4"/>
                    <a:pt x="10" y="2"/>
                    <a:pt x="2" y="0"/>
                  </a:cubicBezTo>
                  <a:cubicBezTo>
                    <a:pt x="0" y="11"/>
                    <a:pt x="0" y="11"/>
                    <a:pt x="0" y="11"/>
                  </a:cubicBezTo>
                  <a:cubicBezTo>
                    <a:pt x="7" y="12"/>
                    <a:pt x="14" y="14"/>
                    <a:pt x="20" y="17"/>
                  </a:cubicBezTo>
                  <a:cubicBezTo>
                    <a:pt x="27" y="20"/>
                    <a:pt x="33" y="24"/>
                    <a:pt x="39" y="28"/>
                  </a:cubicBezTo>
                  <a:cubicBezTo>
                    <a:pt x="46" y="18"/>
                    <a:pt x="46" y="18"/>
                    <a:pt x="46" y="18"/>
                  </a:cubicBezTo>
                  <a:cubicBezTo>
                    <a:pt x="39" y="14"/>
                    <a:pt x="32" y="10"/>
                    <a:pt x="25" y="7"/>
                  </a:cubicBezTo>
                  <a:close/>
                </a:path>
              </a:pathLst>
            </a:custGeom>
            <a:solidFill>
              <a:srgbClr val="FFFFFF"/>
            </a:solidFill>
            <a:ln w="9525">
              <a:noFill/>
              <a:round/>
            </a:ln>
          </p:spPr>
          <p:txBody>
            <a:bodyPr anchor="ctr"/>
            <a:lstStyle/>
            <a:p>
              <a:pPr algn="ctr"/>
              <a:endParaRPr/>
            </a:p>
          </p:txBody>
        </p:sp>
        <p:sp>
          <p:nvSpPr>
            <p:cNvPr id="51" name="Freeform: Shape 89"/>
            <p:cNvSpPr/>
            <p:nvPr/>
          </p:nvSpPr>
          <p:spPr bwMode="auto">
            <a:xfrm>
              <a:off x="3154363" y="3967163"/>
              <a:ext cx="165100" cy="128588"/>
            </a:xfrm>
            <a:custGeom>
              <a:avLst/>
              <a:gdLst/>
              <a:ahLst/>
              <a:cxnLst>
                <a:cxn ang="0">
                  <a:pos x="19" y="11"/>
                </a:cxn>
                <a:cxn ang="0">
                  <a:pos x="0" y="26"/>
                </a:cxn>
                <a:cxn ang="0">
                  <a:pos x="8" y="34"/>
                </a:cxn>
                <a:cxn ang="0">
                  <a:pos x="25" y="20"/>
                </a:cxn>
                <a:cxn ang="0">
                  <a:pos x="44" y="11"/>
                </a:cxn>
                <a:cxn ang="0">
                  <a:pos x="40" y="0"/>
                </a:cxn>
                <a:cxn ang="0">
                  <a:pos x="19" y="11"/>
                </a:cxn>
              </a:cxnLst>
              <a:rect l="0" t="0" r="r" b="b"/>
              <a:pathLst>
                <a:path w="44" h="34">
                  <a:moveTo>
                    <a:pt x="19" y="11"/>
                  </a:moveTo>
                  <a:cubicBezTo>
                    <a:pt x="12" y="15"/>
                    <a:pt x="6" y="20"/>
                    <a:pt x="0" y="26"/>
                  </a:cubicBezTo>
                  <a:cubicBezTo>
                    <a:pt x="8" y="34"/>
                    <a:pt x="8" y="34"/>
                    <a:pt x="8" y="34"/>
                  </a:cubicBezTo>
                  <a:cubicBezTo>
                    <a:pt x="13" y="29"/>
                    <a:pt x="19" y="24"/>
                    <a:pt x="25" y="20"/>
                  </a:cubicBezTo>
                  <a:cubicBezTo>
                    <a:pt x="31" y="16"/>
                    <a:pt x="37" y="13"/>
                    <a:pt x="44" y="11"/>
                  </a:cubicBezTo>
                  <a:cubicBezTo>
                    <a:pt x="40" y="0"/>
                    <a:pt x="40" y="0"/>
                    <a:pt x="40" y="0"/>
                  </a:cubicBezTo>
                  <a:cubicBezTo>
                    <a:pt x="33" y="3"/>
                    <a:pt x="26" y="7"/>
                    <a:pt x="19" y="11"/>
                  </a:cubicBezTo>
                  <a:close/>
                </a:path>
              </a:pathLst>
            </a:custGeom>
            <a:solidFill>
              <a:srgbClr val="FFFFFF"/>
            </a:solidFill>
            <a:ln w="9525">
              <a:noFill/>
              <a:round/>
            </a:ln>
          </p:spPr>
          <p:txBody>
            <a:bodyPr anchor="ctr"/>
            <a:lstStyle/>
            <a:p>
              <a:pPr algn="ctr"/>
              <a:endParaRPr/>
            </a:p>
          </p:txBody>
        </p:sp>
        <p:sp>
          <p:nvSpPr>
            <p:cNvPr id="52" name="Freeform: Shape 90"/>
            <p:cNvSpPr/>
            <p:nvPr/>
          </p:nvSpPr>
          <p:spPr bwMode="auto">
            <a:xfrm>
              <a:off x="3033713" y="4254500"/>
              <a:ext cx="52388" cy="107950"/>
            </a:xfrm>
            <a:custGeom>
              <a:avLst/>
              <a:gdLst/>
              <a:ahLst/>
              <a:cxnLst>
                <a:cxn ang="0">
                  <a:pos x="0" y="24"/>
                </a:cxn>
                <a:cxn ang="0">
                  <a:pos x="0" y="29"/>
                </a:cxn>
                <a:cxn ang="0">
                  <a:pos x="11" y="29"/>
                </a:cxn>
                <a:cxn ang="0">
                  <a:pos x="11" y="24"/>
                </a:cxn>
                <a:cxn ang="0">
                  <a:pos x="14" y="3"/>
                </a:cxn>
                <a:cxn ang="0">
                  <a:pos x="3" y="0"/>
                </a:cxn>
                <a:cxn ang="0">
                  <a:pos x="0" y="24"/>
                </a:cxn>
              </a:cxnLst>
              <a:rect l="0" t="0" r="r" b="b"/>
              <a:pathLst>
                <a:path w="14" h="29">
                  <a:moveTo>
                    <a:pt x="0" y="24"/>
                  </a:moveTo>
                  <a:cubicBezTo>
                    <a:pt x="0" y="26"/>
                    <a:pt x="0" y="28"/>
                    <a:pt x="0" y="29"/>
                  </a:cubicBezTo>
                  <a:cubicBezTo>
                    <a:pt x="11" y="29"/>
                    <a:pt x="11" y="29"/>
                    <a:pt x="11" y="29"/>
                  </a:cubicBezTo>
                  <a:cubicBezTo>
                    <a:pt x="11" y="28"/>
                    <a:pt x="11" y="26"/>
                    <a:pt x="11" y="24"/>
                  </a:cubicBezTo>
                  <a:cubicBezTo>
                    <a:pt x="11" y="17"/>
                    <a:pt x="12" y="10"/>
                    <a:pt x="14" y="3"/>
                  </a:cubicBezTo>
                  <a:cubicBezTo>
                    <a:pt x="3" y="0"/>
                    <a:pt x="3" y="0"/>
                    <a:pt x="3" y="0"/>
                  </a:cubicBezTo>
                  <a:cubicBezTo>
                    <a:pt x="1" y="8"/>
                    <a:pt x="0" y="16"/>
                    <a:pt x="0" y="24"/>
                  </a:cubicBezTo>
                  <a:close/>
                </a:path>
              </a:pathLst>
            </a:custGeom>
            <a:solidFill>
              <a:srgbClr val="FFFFFF"/>
            </a:solidFill>
            <a:ln w="9525">
              <a:noFill/>
              <a:round/>
            </a:ln>
          </p:spPr>
          <p:txBody>
            <a:bodyPr anchor="ctr"/>
            <a:lstStyle/>
            <a:p>
              <a:pPr algn="ctr"/>
              <a:endParaRPr/>
            </a:p>
          </p:txBody>
        </p:sp>
        <p:sp>
          <p:nvSpPr>
            <p:cNvPr id="53" name="Freeform: Shape 91"/>
            <p:cNvSpPr/>
            <p:nvPr/>
          </p:nvSpPr>
          <p:spPr bwMode="auto">
            <a:xfrm>
              <a:off x="2797175" y="4362450"/>
              <a:ext cx="511175" cy="255588"/>
            </a:xfrm>
            <a:custGeom>
              <a:avLst/>
              <a:gdLst/>
              <a:ahLst/>
              <a:cxnLst>
                <a:cxn ang="0">
                  <a:pos x="0" y="0"/>
                </a:cxn>
                <a:cxn ang="0">
                  <a:pos x="161" y="161"/>
                </a:cxn>
                <a:cxn ang="0">
                  <a:pos x="322" y="0"/>
                </a:cxn>
                <a:cxn ang="0">
                  <a:pos x="0" y="0"/>
                </a:cxn>
              </a:cxnLst>
              <a:rect l="0" t="0" r="r" b="b"/>
              <a:pathLst>
                <a:path w="322" h="161">
                  <a:moveTo>
                    <a:pt x="0" y="0"/>
                  </a:moveTo>
                  <a:lnTo>
                    <a:pt x="161" y="161"/>
                  </a:lnTo>
                  <a:lnTo>
                    <a:pt x="322" y="0"/>
                  </a:lnTo>
                  <a:lnTo>
                    <a:pt x="0" y="0"/>
                  </a:lnTo>
                  <a:close/>
                </a:path>
              </a:pathLst>
            </a:custGeom>
            <a:solidFill>
              <a:schemeClr val="accent1"/>
            </a:solidFill>
            <a:ln w="9525">
              <a:noFill/>
              <a:round/>
            </a:ln>
          </p:spPr>
          <p:txBody>
            <a:bodyPr anchor="ctr"/>
            <a:lstStyle/>
            <a:p>
              <a:pPr algn="ctr"/>
              <a:endParaRPr/>
            </a:p>
          </p:txBody>
        </p:sp>
      </p:grpSp>
      <p:grpSp>
        <p:nvGrpSpPr>
          <p:cNvPr id="7" name="Group 38"/>
          <p:cNvGrpSpPr/>
          <p:nvPr/>
        </p:nvGrpSpPr>
        <p:grpSpPr>
          <a:xfrm>
            <a:off x="2835069" y="1872786"/>
            <a:ext cx="2340495" cy="3270717"/>
            <a:chOff x="3195638" y="2200275"/>
            <a:chExt cx="2112962" cy="2952751"/>
          </a:xfrm>
        </p:grpSpPr>
        <p:sp>
          <p:nvSpPr>
            <p:cNvPr id="34" name="Freeform: Shape 72"/>
            <p:cNvSpPr/>
            <p:nvPr/>
          </p:nvSpPr>
          <p:spPr bwMode="auto">
            <a:xfrm>
              <a:off x="3311525" y="2455863"/>
              <a:ext cx="1997075" cy="2697163"/>
            </a:xfrm>
            <a:custGeom>
              <a:avLst/>
              <a:gdLst/>
              <a:ahLst/>
              <a:cxnLst>
                <a:cxn ang="0">
                  <a:pos x="435" y="198"/>
                </a:cxn>
                <a:cxn ang="0">
                  <a:pos x="208" y="118"/>
                </a:cxn>
                <a:cxn ang="0">
                  <a:pos x="112" y="85"/>
                </a:cxn>
                <a:cxn ang="0">
                  <a:pos x="74" y="0"/>
                </a:cxn>
                <a:cxn ang="0">
                  <a:pos x="0" y="0"/>
                </a:cxn>
                <a:cxn ang="0">
                  <a:pos x="63" y="141"/>
                </a:cxn>
                <a:cxn ang="0">
                  <a:pos x="208" y="192"/>
                </a:cxn>
                <a:cxn ang="0">
                  <a:pos x="386" y="254"/>
                </a:cxn>
                <a:cxn ang="0">
                  <a:pos x="457" y="414"/>
                </a:cxn>
                <a:cxn ang="0">
                  <a:pos x="457" y="717"/>
                </a:cxn>
                <a:cxn ang="0">
                  <a:pos x="531" y="717"/>
                </a:cxn>
                <a:cxn ang="0">
                  <a:pos x="531" y="414"/>
                </a:cxn>
                <a:cxn ang="0">
                  <a:pos x="435" y="198"/>
                </a:cxn>
              </a:cxnLst>
              <a:rect l="0" t="0" r="r" b="b"/>
              <a:pathLst>
                <a:path w="531" h="717">
                  <a:moveTo>
                    <a:pt x="435" y="198"/>
                  </a:moveTo>
                  <a:cubicBezTo>
                    <a:pt x="376" y="146"/>
                    <a:pt x="296" y="118"/>
                    <a:pt x="208" y="118"/>
                  </a:cubicBezTo>
                  <a:cubicBezTo>
                    <a:pt x="170" y="118"/>
                    <a:pt x="136" y="106"/>
                    <a:pt x="112" y="85"/>
                  </a:cubicBezTo>
                  <a:cubicBezTo>
                    <a:pt x="87" y="64"/>
                    <a:pt x="74" y="34"/>
                    <a:pt x="74" y="0"/>
                  </a:cubicBezTo>
                  <a:cubicBezTo>
                    <a:pt x="0" y="0"/>
                    <a:pt x="0" y="0"/>
                    <a:pt x="0" y="0"/>
                  </a:cubicBezTo>
                  <a:cubicBezTo>
                    <a:pt x="0" y="55"/>
                    <a:pt x="22" y="106"/>
                    <a:pt x="63" y="141"/>
                  </a:cubicBezTo>
                  <a:cubicBezTo>
                    <a:pt x="101" y="174"/>
                    <a:pt x="153" y="192"/>
                    <a:pt x="208" y="192"/>
                  </a:cubicBezTo>
                  <a:cubicBezTo>
                    <a:pt x="278" y="192"/>
                    <a:pt x="341" y="214"/>
                    <a:pt x="386" y="254"/>
                  </a:cubicBezTo>
                  <a:cubicBezTo>
                    <a:pt x="432" y="294"/>
                    <a:pt x="457" y="350"/>
                    <a:pt x="457" y="414"/>
                  </a:cubicBezTo>
                  <a:cubicBezTo>
                    <a:pt x="457" y="717"/>
                    <a:pt x="457" y="717"/>
                    <a:pt x="457" y="717"/>
                  </a:cubicBezTo>
                  <a:cubicBezTo>
                    <a:pt x="531" y="717"/>
                    <a:pt x="531" y="717"/>
                    <a:pt x="531" y="717"/>
                  </a:cubicBezTo>
                  <a:cubicBezTo>
                    <a:pt x="531" y="414"/>
                    <a:pt x="531" y="414"/>
                    <a:pt x="531" y="414"/>
                  </a:cubicBezTo>
                  <a:cubicBezTo>
                    <a:pt x="531" y="329"/>
                    <a:pt x="497" y="252"/>
                    <a:pt x="435" y="198"/>
                  </a:cubicBezTo>
                  <a:close/>
                </a:path>
              </a:pathLst>
            </a:custGeom>
            <a:solidFill>
              <a:schemeClr val="accent2"/>
            </a:solidFill>
            <a:ln w="9525">
              <a:noFill/>
              <a:round/>
            </a:ln>
          </p:spPr>
          <p:txBody>
            <a:bodyPr anchor="ctr"/>
            <a:lstStyle/>
            <a:p>
              <a:pPr algn="ctr"/>
              <a:endParaRPr/>
            </a:p>
          </p:txBody>
        </p:sp>
        <p:sp>
          <p:nvSpPr>
            <p:cNvPr id="35" name="Freeform: Shape 73"/>
            <p:cNvSpPr/>
            <p:nvPr/>
          </p:nvSpPr>
          <p:spPr bwMode="auto">
            <a:xfrm>
              <a:off x="4281488" y="3019425"/>
              <a:ext cx="173038" cy="82550"/>
            </a:xfrm>
            <a:custGeom>
              <a:avLst/>
              <a:gdLst/>
              <a:ahLst/>
              <a:cxnLst>
                <a:cxn ang="0">
                  <a:pos x="0" y="11"/>
                </a:cxn>
                <a:cxn ang="0">
                  <a:pos x="22" y="16"/>
                </a:cxn>
                <a:cxn ang="0">
                  <a:pos x="42" y="22"/>
                </a:cxn>
                <a:cxn ang="0">
                  <a:pos x="46" y="12"/>
                </a:cxn>
                <a:cxn ang="0">
                  <a:pos x="25" y="5"/>
                </a:cxn>
                <a:cxn ang="0">
                  <a:pos x="3" y="0"/>
                </a:cxn>
                <a:cxn ang="0">
                  <a:pos x="0" y="11"/>
                </a:cxn>
              </a:cxnLst>
              <a:rect l="0" t="0" r="r" b="b"/>
              <a:pathLst>
                <a:path w="46" h="22">
                  <a:moveTo>
                    <a:pt x="0" y="11"/>
                  </a:moveTo>
                  <a:cubicBezTo>
                    <a:pt x="7" y="12"/>
                    <a:pt x="15" y="14"/>
                    <a:pt x="22" y="16"/>
                  </a:cubicBezTo>
                  <a:cubicBezTo>
                    <a:pt x="29" y="17"/>
                    <a:pt x="35" y="19"/>
                    <a:pt x="42" y="22"/>
                  </a:cubicBezTo>
                  <a:cubicBezTo>
                    <a:pt x="46" y="12"/>
                    <a:pt x="46" y="12"/>
                    <a:pt x="46" y="12"/>
                  </a:cubicBezTo>
                  <a:cubicBezTo>
                    <a:pt x="39" y="9"/>
                    <a:pt x="32" y="7"/>
                    <a:pt x="25" y="5"/>
                  </a:cubicBezTo>
                  <a:cubicBezTo>
                    <a:pt x="18" y="3"/>
                    <a:pt x="10" y="1"/>
                    <a:pt x="3" y="0"/>
                  </a:cubicBezTo>
                  <a:lnTo>
                    <a:pt x="0" y="11"/>
                  </a:lnTo>
                  <a:close/>
                </a:path>
              </a:pathLst>
            </a:custGeom>
            <a:solidFill>
              <a:srgbClr val="FFFFFF"/>
            </a:solidFill>
            <a:ln w="9525">
              <a:noFill/>
              <a:round/>
            </a:ln>
          </p:spPr>
          <p:txBody>
            <a:bodyPr anchor="ctr"/>
            <a:lstStyle/>
            <a:p>
              <a:pPr algn="ctr"/>
              <a:endParaRPr/>
            </a:p>
          </p:txBody>
        </p:sp>
        <p:sp>
          <p:nvSpPr>
            <p:cNvPr id="36" name="Freeform: Shape 74"/>
            <p:cNvSpPr/>
            <p:nvPr/>
          </p:nvSpPr>
          <p:spPr bwMode="auto">
            <a:xfrm>
              <a:off x="4646613" y="3128963"/>
              <a:ext cx="166688" cy="131763"/>
            </a:xfrm>
            <a:custGeom>
              <a:avLst/>
              <a:gdLst/>
              <a:ahLst/>
              <a:cxnLst>
                <a:cxn ang="0">
                  <a:pos x="0" y="9"/>
                </a:cxn>
                <a:cxn ang="0">
                  <a:pos x="20" y="22"/>
                </a:cxn>
                <a:cxn ang="0">
                  <a:pos x="36" y="35"/>
                </a:cxn>
                <a:cxn ang="0">
                  <a:pos x="44" y="27"/>
                </a:cxn>
                <a:cxn ang="0">
                  <a:pos x="26" y="13"/>
                </a:cxn>
                <a:cxn ang="0">
                  <a:pos x="7" y="0"/>
                </a:cxn>
                <a:cxn ang="0">
                  <a:pos x="0" y="9"/>
                </a:cxn>
              </a:cxnLst>
              <a:rect l="0" t="0" r="r" b="b"/>
              <a:pathLst>
                <a:path w="44" h="35">
                  <a:moveTo>
                    <a:pt x="0" y="9"/>
                  </a:moveTo>
                  <a:cubicBezTo>
                    <a:pt x="7" y="13"/>
                    <a:pt x="13" y="17"/>
                    <a:pt x="20" y="22"/>
                  </a:cubicBezTo>
                  <a:cubicBezTo>
                    <a:pt x="25" y="26"/>
                    <a:pt x="31" y="31"/>
                    <a:pt x="36" y="35"/>
                  </a:cubicBezTo>
                  <a:cubicBezTo>
                    <a:pt x="44" y="27"/>
                    <a:pt x="44" y="27"/>
                    <a:pt x="44" y="27"/>
                  </a:cubicBezTo>
                  <a:cubicBezTo>
                    <a:pt x="38" y="22"/>
                    <a:pt x="32" y="18"/>
                    <a:pt x="26" y="13"/>
                  </a:cubicBezTo>
                  <a:cubicBezTo>
                    <a:pt x="20" y="8"/>
                    <a:pt x="14" y="4"/>
                    <a:pt x="7" y="0"/>
                  </a:cubicBezTo>
                  <a:lnTo>
                    <a:pt x="0" y="9"/>
                  </a:lnTo>
                  <a:close/>
                </a:path>
              </a:pathLst>
            </a:custGeom>
            <a:solidFill>
              <a:srgbClr val="FFFFFF"/>
            </a:solidFill>
            <a:ln w="9525">
              <a:noFill/>
              <a:round/>
            </a:ln>
          </p:spPr>
          <p:txBody>
            <a:bodyPr anchor="ctr"/>
            <a:lstStyle/>
            <a:p>
              <a:pPr algn="ctr"/>
              <a:endParaRPr/>
            </a:p>
          </p:txBody>
        </p:sp>
        <p:sp>
          <p:nvSpPr>
            <p:cNvPr id="37" name="Freeform: Shape 75"/>
            <p:cNvSpPr/>
            <p:nvPr/>
          </p:nvSpPr>
          <p:spPr bwMode="auto">
            <a:xfrm>
              <a:off x="3868738" y="2974975"/>
              <a:ext cx="176213" cy="63500"/>
            </a:xfrm>
            <a:custGeom>
              <a:avLst/>
              <a:gdLst/>
              <a:ahLst/>
              <a:cxnLst>
                <a:cxn ang="0">
                  <a:pos x="47" y="6"/>
                </a:cxn>
                <a:cxn ang="0">
                  <a:pos x="23" y="4"/>
                </a:cxn>
                <a:cxn ang="0">
                  <a:pos x="3" y="0"/>
                </a:cxn>
                <a:cxn ang="0">
                  <a:pos x="0" y="11"/>
                </a:cxn>
                <a:cxn ang="0">
                  <a:pos x="22" y="15"/>
                </a:cxn>
                <a:cxn ang="0">
                  <a:pos x="45" y="17"/>
                </a:cxn>
                <a:cxn ang="0">
                  <a:pos x="47" y="6"/>
                </a:cxn>
              </a:cxnLst>
              <a:rect l="0" t="0" r="r" b="b"/>
              <a:pathLst>
                <a:path w="47" h="17">
                  <a:moveTo>
                    <a:pt x="47" y="6"/>
                  </a:moveTo>
                  <a:cubicBezTo>
                    <a:pt x="39" y="5"/>
                    <a:pt x="31" y="5"/>
                    <a:pt x="23" y="4"/>
                  </a:cubicBezTo>
                  <a:cubicBezTo>
                    <a:pt x="17" y="3"/>
                    <a:pt x="10" y="2"/>
                    <a:pt x="3" y="0"/>
                  </a:cubicBezTo>
                  <a:cubicBezTo>
                    <a:pt x="0" y="11"/>
                    <a:pt x="0" y="11"/>
                    <a:pt x="0" y="11"/>
                  </a:cubicBezTo>
                  <a:cubicBezTo>
                    <a:pt x="7" y="13"/>
                    <a:pt x="15" y="14"/>
                    <a:pt x="22" y="15"/>
                  </a:cubicBezTo>
                  <a:cubicBezTo>
                    <a:pt x="30" y="16"/>
                    <a:pt x="37" y="16"/>
                    <a:pt x="45" y="17"/>
                  </a:cubicBezTo>
                  <a:lnTo>
                    <a:pt x="47" y="6"/>
                  </a:lnTo>
                  <a:close/>
                </a:path>
              </a:pathLst>
            </a:custGeom>
            <a:solidFill>
              <a:srgbClr val="FFFFFF"/>
            </a:solidFill>
            <a:ln w="9525">
              <a:noFill/>
              <a:round/>
            </a:ln>
          </p:spPr>
          <p:txBody>
            <a:bodyPr anchor="ctr"/>
            <a:lstStyle/>
            <a:p>
              <a:pPr algn="ctr"/>
              <a:endParaRPr/>
            </a:p>
          </p:txBody>
        </p:sp>
        <p:sp>
          <p:nvSpPr>
            <p:cNvPr id="38" name="Freeform: Shape 76"/>
            <p:cNvSpPr/>
            <p:nvPr/>
          </p:nvSpPr>
          <p:spPr bwMode="auto">
            <a:xfrm>
              <a:off x="3522663" y="2749550"/>
              <a:ext cx="146050" cy="149225"/>
            </a:xfrm>
            <a:custGeom>
              <a:avLst/>
              <a:gdLst/>
              <a:ahLst/>
              <a:cxnLst>
                <a:cxn ang="0">
                  <a:pos x="39" y="32"/>
                </a:cxn>
                <a:cxn ang="0">
                  <a:pos x="23" y="16"/>
                </a:cxn>
                <a:cxn ang="0">
                  <a:pos x="10" y="0"/>
                </a:cxn>
                <a:cxn ang="0">
                  <a:pos x="0" y="6"/>
                </a:cxn>
                <a:cxn ang="0">
                  <a:pos x="15" y="24"/>
                </a:cxn>
                <a:cxn ang="0">
                  <a:pos x="31" y="40"/>
                </a:cxn>
                <a:cxn ang="0">
                  <a:pos x="39" y="32"/>
                </a:cxn>
              </a:cxnLst>
              <a:rect l="0" t="0" r="r" b="b"/>
              <a:pathLst>
                <a:path w="39" h="40">
                  <a:moveTo>
                    <a:pt x="39" y="32"/>
                  </a:moveTo>
                  <a:cubicBezTo>
                    <a:pt x="33" y="27"/>
                    <a:pt x="28" y="22"/>
                    <a:pt x="23" y="16"/>
                  </a:cubicBezTo>
                  <a:cubicBezTo>
                    <a:pt x="18" y="11"/>
                    <a:pt x="14" y="6"/>
                    <a:pt x="10" y="0"/>
                  </a:cubicBezTo>
                  <a:cubicBezTo>
                    <a:pt x="0" y="6"/>
                    <a:pt x="0" y="6"/>
                    <a:pt x="0" y="6"/>
                  </a:cubicBezTo>
                  <a:cubicBezTo>
                    <a:pt x="5" y="12"/>
                    <a:pt x="10" y="18"/>
                    <a:pt x="15" y="24"/>
                  </a:cubicBezTo>
                  <a:cubicBezTo>
                    <a:pt x="20" y="29"/>
                    <a:pt x="25" y="35"/>
                    <a:pt x="31" y="40"/>
                  </a:cubicBezTo>
                  <a:lnTo>
                    <a:pt x="39" y="32"/>
                  </a:lnTo>
                  <a:close/>
                </a:path>
              </a:pathLst>
            </a:custGeom>
            <a:solidFill>
              <a:srgbClr val="FFFFFF"/>
            </a:solidFill>
            <a:ln w="9525">
              <a:noFill/>
              <a:round/>
            </a:ln>
          </p:spPr>
          <p:txBody>
            <a:bodyPr anchor="ctr"/>
            <a:lstStyle/>
            <a:p>
              <a:pPr algn="ctr"/>
              <a:endParaRPr/>
            </a:p>
          </p:txBody>
        </p:sp>
        <p:sp>
          <p:nvSpPr>
            <p:cNvPr id="39" name="Rectangle 77"/>
            <p:cNvSpPr/>
            <p:nvPr/>
          </p:nvSpPr>
          <p:spPr bwMode="auto">
            <a:xfrm>
              <a:off x="5146675" y="4911725"/>
              <a:ext cx="42863" cy="158750"/>
            </a:xfrm>
            <a:prstGeom prst="rect">
              <a:avLst/>
            </a:prstGeom>
            <a:solidFill>
              <a:srgbClr val="FFFFFF"/>
            </a:solidFill>
            <a:ln w="9525">
              <a:noFill/>
              <a:miter lim="800000"/>
            </a:ln>
          </p:spPr>
          <p:txBody>
            <a:bodyPr anchor="ctr"/>
            <a:lstStyle/>
            <a:p>
              <a:pPr algn="ctr"/>
              <a:endParaRPr/>
            </a:p>
          </p:txBody>
        </p:sp>
        <p:sp>
          <p:nvSpPr>
            <p:cNvPr id="40" name="Rectangle 78"/>
            <p:cNvSpPr/>
            <p:nvPr/>
          </p:nvSpPr>
          <p:spPr bwMode="auto">
            <a:xfrm>
              <a:off x="5146675" y="4532313"/>
              <a:ext cx="42863" cy="161925"/>
            </a:xfrm>
            <a:prstGeom prst="rect">
              <a:avLst/>
            </a:prstGeom>
            <a:solidFill>
              <a:srgbClr val="FFFFFF"/>
            </a:solidFill>
            <a:ln w="9525">
              <a:noFill/>
              <a:miter lim="800000"/>
            </a:ln>
          </p:spPr>
          <p:txBody>
            <a:bodyPr anchor="ctr"/>
            <a:lstStyle/>
            <a:p>
              <a:pPr algn="ctr"/>
              <a:endParaRPr/>
            </a:p>
          </p:txBody>
        </p:sp>
        <p:sp>
          <p:nvSpPr>
            <p:cNvPr id="41" name="Rectangle 79"/>
            <p:cNvSpPr/>
            <p:nvPr/>
          </p:nvSpPr>
          <p:spPr bwMode="auto">
            <a:xfrm>
              <a:off x="5146675" y="4156075"/>
              <a:ext cx="42863" cy="161925"/>
            </a:xfrm>
            <a:prstGeom prst="rect">
              <a:avLst/>
            </a:prstGeom>
            <a:solidFill>
              <a:srgbClr val="FFFFFF"/>
            </a:solidFill>
            <a:ln w="9525">
              <a:noFill/>
              <a:miter lim="800000"/>
            </a:ln>
          </p:spPr>
          <p:txBody>
            <a:bodyPr anchor="ctr"/>
            <a:lstStyle/>
            <a:p>
              <a:pPr algn="ctr"/>
              <a:endParaRPr/>
            </a:p>
          </p:txBody>
        </p:sp>
        <p:sp>
          <p:nvSpPr>
            <p:cNvPr id="42" name="Freeform: Shape 80"/>
            <p:cNvSpPr/>
            <p:nvPr/>
          </p:nvSpPr>
          <p:spPr bwMode="auto">
            <a:xfrm>
              <a:off x="5121275" y="3768725"/>
              <a:ext cx="68263" cy="168275"/>
            </a:xfrm>
            <a:custGeom>
              <a:avLst/>
              <a:gdLst/>
              <a:ahLst/>
              <a:cxnLst>
                <a:cxn ang="0">
                  <a:pos x="0" y="2"/>
                </a:cxn>
                <a:cxn ang="0">
                  <a:pos x="5" y="25"/>
                </a:cxn>
                <a:cxn ang="0">
                  <a:pos x="7" y="45"/>
                </a:cxn>
                <a:cxn ang="0">
                  <a:pos x="18" y="45"/>
                </a:cxn>
                <a:cxn ang="0">
                  <a:pos x="16" y="23"/>
                </a:cxn>
                <a:cxn ang="0">
                  <a:pos x="11" y="0"/>
                </a:cxn>
                <a:cxn ang="0">
                  <a:pos x="0" y="2"/>
                </a:cxn>
              </a:cxnLst>
              <a:rect l="0" t="0" r="r" b="b"/>
              <a:pathLst>
                <a:path w="18" h="45">
                  <a:moveTo>
                    <a:pt x="0" y="2"/>
                  </a:moveTo>
                  <a:cubicBezTo>
                    <a:pt x="2" y="10"/>
                    <a:pt x="3" y="17"/>
                    <a:pt x="5" y="25"/>
                  </a:cubicBezTo>
                  <a:cubicBezTo>
                    <a:pt x="6" y="32"/>
                    <a:pt x="7" y="39"/>
                    <a:pt x="7" y="45"/>
                  </a:cubicBezTo>
                  <a:cubicBezTo>
                    <a:pt x="18" y="45"/>
                    <a:pt x="18" y="45"/>
                    <a:pt x="18" y="45"/>
                  </a:cubicBezTo>
                  <a:cubicBezTo>
                    <a:pt x="18" y="38"/>
                    <a:pt x="17" y="30"/>
                    <a:pt x="16" y="23"/>
                  </a:cubicBezTo>
                  <a:cubicBezTo>
                    <a:pt x="14" y="15"/>
                    <a:pt x="13" y="8"/>
                    <a:pt x="11" y="0"/>
                  </a:cubicBezTo>
                  <a:lnTo>
                    <a:pt x="0" y="2"/>
                  </a:lnTo>
                  <a:close/>
                </a:path>
              </a:pathLst>
            </a:custGeom>
            <a:solidFill>
              <a:srgbClr val="FFFFFF"/>
            </a:solidFill>
            <a:ln w="9525">
              <a:noFill/>
              <a:round/>
            </a:ln>
          </p:spPr>
          <p:txBody>
            <a:bodyPr anchor="ctr"/>
            <a:lstStyle/>
            <a:p>
              <a:pPr algn="ctr"/>
              <a:endParaRPr/>
            </a:p>
          </p:txBody>
        </p:sp>
        <p:sp>
          <p:nvSpPr>
            <p:cNvPr id="43" name="Freeform: Shape 81"/>
            <p:cNvSpPr/>
            <p:nvPr/>
          </p:nvSpPr>
          <p:spPr bwMode="auto">
            <a:xfrm>
              <a:off x="4959350" y="3395663"/>
              <a:ext cx="123825" cy="161925"/>
            </a:xfrm>
            <a:custGeom>
              <a:avLst/>
              <a:gdLst/>
              <a:ahLst/>
              <a:cxnLst>
                <a:cxn ang="0">
                  <a:pos x="0" y="6"/>
                </a:cxn>
                <a:cxn ang="0">
                  <a:pos x="12" y="25"/>
                </a:cxn>
                <a:cxn ang="0">
                  <a:pos x="22" y="43"/>
                </a:cxn>
                <a:cxn ang="0">
                  <a:pos x="33" y="39"/>
                </a:cxn>
                <a:cxn ang="0">
                  <a:pos x="22" y="19"/>
                </a:cxn>
                <a:cxn ang="0">
                  <a:pos x="9" y="0"/>
                </a:cxn>
                <a:cxn ang="0">
                  <a:pos x="0" y="6"/>
                </a:cxn>
              </a:cxnLst>
              <a:rect l="0" t="0" r="r" b="b"/>
              <a:pathLst>
                <a:path w="33" h="43">
                  <a:moveTo>
                    <a:pt x="0" y="6"/>
                  </a:moveTo>
                  <a:cubicBezTo>
                    <a:pt x="4" y="12"/>
                    <a:pt x="8" y="19"/>
                    <a:pt x="12" y="25"/>
                  </a:cubicBezTo>
                  <a:cubicBezTo>
                    <a:pt x="16" y="31"/>
                    <a:pt x="19" y="37"/>
                    <a:pt x="22" y="43"/>
                  </a:cubicBezTo>
                  <a:cubicBezTo>
                    <a:pt x="33" y="39"/>
                    <a:pt x="33" y="39"/>
                    <a:pt x="33" y="39"/>
                  </a:cubicBezTo>
                  <a:cubicBezTo>
                    <a:pt x="29" y="32"/>
                    <a:pt x="26" y="26"/>
                    <a:pt x="22" y="19"/>
                  </a:cubicBezTo>
                  <a:cubicBezTo>
                    <a:pt x="18" y="13"/>
                    <a:pt x="14" y="6"/>
                    <a:pt x="9" y="0"/>
                  </a:cubicBezTo>
                  <a:lnTo>
                    <a:pt x="0" y="6"/>
                  </a:lnTo>
                  <a:close/>
                </a:path>
              </a:pathLst>
            </a:custGeom>
            <a:solidFill>
              <a:srgbClr val="FFFFFF"/>
            </a:solidFill>
            <a:ln w="9525">
              <a:noFill/>
              <a:round/>
            </a:ln>
          </p:spPr>
          <p:txBody>
            <a:bodyPr anchor="ctr"/>
            <a:lstStyle/>
            <a:p>
              <a:pPr algn="ctr"/>
              <a:endParaRPr/>
            </a:p>
          </p:txBody>
        </p:sp>
        <p:sp>
          <p:nvSpPr>
            <p:cNvPr id="44" name="Freeform: Shape 82"/>
            <p:cNvSpPr/>
            <p:nvPr/>
          </p:nvSpPr>
          <p:spPr bwMode="auto">
            <a:xfrm>
              <a:off x="3424238" y="2455863"/>
              <a:ext cx="52388" cy="79375"/>
            </a:xfrm>
            <a:custGeom>
              <a:avLst/>
              <a:gdLst/>
              <a:ahLst/>
              <a:cxnLst>
                <a:cxn ang="0">
                  <a:pos x="3" y="21"/>
                </a:cxn>
                <a:cxn ang="0">
                  <a:pos x="14" y="21"/>
                </a:cxn>
                <a:cxn ang="0">
                  <a:pos x="11" y="0"/>
                </a:cxn>
                <a:cxn ang="0">
                  <a:pos x="0" y="0"/>
                </a:cxn>
                <a:cxn ang="0">
                  <a:pos x="3" y="21"/>
                </a:cxn>
              </a:cxnLst>
              <a:rect l="0" t="0" r="r" b="b"/>
              <a:pathLst>
                <a:path w="14" h="21">
                  <a:moveTo>
                    <a:pt x="3" y="21"/>
                  </a:moveTo>
                  <a:cubicBezTo>
                    <a:pt x="14" y="21"/>
                    <a:pt x="14" y="21"/>
                    <a:pt x="14" y="21"/>
                  </a:cubicBezTo>
                  <a:cubicBezTo>
                    <a:pt x="12" y="14"/>
                    <a:pt x="12" y="7"/>
                    <a:pt x="11" y="0"/>
                  </a:cubicBezTo>
                  <a:cubicBezTo>
                    <a:pt x="0" y="0"/>
                    <a:pt x="0" y="0"/>
                    <a:pt x="0" y="0"/>
                  </a:cubicBezTo>
                  <a:cubicBezTo>
                    <a:pt x="0" y="7"/>
                    <a:pt x="1" y="14"/>
                    <a:pt x="3" y="21"/>
                  </a:cubicBezTo>
                  <a:close/>
                </a:path>
              </a:pathLst>
            </a:custGeom>
            <a:solidFill>
              <a:srgbClr val="FFFFFF"/>
            </a:solidFill>
            <a:ln w="9525">
              <a:noFill/>
              <a:round/>
            </a:ln>
          </p:spPr>
          <p:txBody>
            <a:bodyPr anchor="ctr"/>
            <a:lstStyle/>
            <a:p>
              <a:pPr algn="ctr"/>
              <a:endParaRPr/>
            </a:p>
          </p:txBody>
        </p:sp>
        <p:sp>
          <p:nvSpPr>
            <p:cNvPr id="45" name="Freeform: Shape 83"/>
            <p:cNvSpPr/>
            <p:nvPr/>
          </p:nvSpPr>
          <p:spPr bwMode="auto">
            <a:xfrm>
              <a:off x="3195638" y="2200275"/>
              <a:ext cx="511175" cy="255588"/>
            </a:xfrm>
            <a:custGeom>
              <a:avLst/>
              <a:gdLst/>
              <a:ahLst/>
              <a:cxnLst>
                <a:cxn ang="0">
                  <a:pos x="322" y="161"/>
                </a:cxn>
                <a:cxn ang="0">
                  <a:pos x="161" y="0"/>
                </a:cxn>
                <a:cxn ang="0">
                  <a:pos x="0" y="161"/>
                </a:cxn>
                <a:cxn ang="0">
                  <a:pos x="322" y="161"/>
                </a:cxn>
              </a:cxnLst>
              <a:rect l="0" t="0" r="r" b="b"/>
              <a:pathLst>
                <a:path w="322" h="161">
                  <a:moveTo>
                    <a:pt x="322" y="161"/>
                  </a:moveTo>
                  <a:lnTo>
                    <a:pt x="161" y="0"/>
                  </a:lnTo>
                  <a:lnTo>
                    <a:pt x="0" y="161"/>
                  </a:lnTo>
                  <a:lnTo>
                    <a:pt x="322" y="161"/>
                  </a:lnTo>
                  <a:close/>
                </a:path>
              </a:pathLst>
            </a:custGeom>
            <a:solidFill>
              <a:schemeClr val="accent2"/>
            </a:solidFill>
            <a:ln w="9525">
              <a:noFill/>
              <a:round/>
            </a:ln>
          </p:spPr>
          <p:txBody>
            <a:bodyPr anchor="ctr"/>
            <a:lstStyle/>
            <a:p>
              <a:pPr algn="ctr"/>
              <a:endParaRPr/>
            </a:p>
          </p:txBody>
        </p:sp>
      </p:grpSp>
      <p:grpSp>
        <p:nvGrpSpPr>
          <p:cNvPr id="8" name="Group 134"/>
          <p:cNvGrpSpPr/>
          <p:nvPr/>
        </p:nvGrpSpPr>
        <p:grpSpPr>
          <a:xfrm>
            <a:off x="3762774" y="780730"/>
            <a:ext cx="1646675" cy="752713"/>
            <a:chOff x="5010879" y="5704566"/>
            <a:chExt cx="2196244" cy="1003927"/>
          </a:xfrm>
          <a:noFill/>
        </p:grpSpPr>
        <p:sp>
          <p:nvSpPr>
            <p:cNvPr id="32" name="TextBox 135"/>
            <p:cNvSpPr txBox="1"/>
            <p:nvPr/>
          </p:nvSpPr>
          <p:spPr bwMode="auto">
            <a:xfrm>
              <a:off x="5017485" y="5704566"/>
              <a:ext cx="2183033" cy="365391"/>
            </a:xfrm>
            <a:prstGeom prst="rect">
              <a:avLst/>
            </a:prstGeom>
            <a:grpFill/>
          </p:spPr>
          <p:txBody>
            <a:bodyPr wrap="none" lIns="0" tIns="0" rIns="0" bIns="0" anchor="b" anchorCtr="1">
              <a:normAutofit lnSpcReduction="10000"/>
            </a:bodyPr>
            <a:lstStyle/>
            <a:p>
              <a:r>
                <a:rPr lang="zh-CN" altLang="en-US">
                  <a:solidFill>
                    <a:schemeClr val="accent3">
                      <a:lumMod val="100000"/>
                    </a:schemeClr>
                  </a:solidFill>
                </a:rPr>
                <a:t>标题文本预设</a:t>
              </a:r>
            </a:p>
          </p:txBody>
        </p:sp>
        <p:sp>
          <p:nvSpPr>
            <p:cNvPr id="33" name="TextBox 136"/>
            <p:cNvSpPr txBox="1"/>
            <p:nvPr/>
          </p:nvSpPr>
          <p:spPr bwMode="auto">
            <a:xfrm>
              <a:off x="5010879" y="6069958"/>
              <a:ext cx="2196244" cy="638535"/>
            </a:xfrm>
            <a:prstGeom prst="rect">
              <a:avLst/>
            </a:prstGeom>
            <a:grpFill/>
          </p:spPr>
          <p:txBody>
            <a:bodyPr wrap="square" lIns="89972" tIns="46786" rIns="89972" bIns="46786">
              <a:normAutofit fontScale="77500" lnSpcReduction="20000"/>
            </a:bodyPr>
            <a:lstStyle/>
            <a:p>
              <a:pPr latinLnBrk="0">
                <a:lnSpc>
                  <a:spcPct val="120000"/>
                </a:lnSpc>
              </a:pPr>
              <a:r>
                <a:rPr lang="zh-CN" altLang="en-US" sz="1000">
                  <a:solidFill>
                    <a:schemeClr val="tx1">
                      <a:lumMod val="85000"/>
                      <a:lumOff val="15000"/>
                    </a:schemeClr>
                  </a:solidFill>
                </a:rPr>
                <a:t>此部分内容作为文字排版占位显示 </a:t>
              </a:r>
              <a:br>
                <a:rPr lang="zh-CN" altLang="en-US" sz="1000">
                  <a:solidFill>
                    <a:schemeClr val="tx1">
                      <a:lumMod val="85000"/>
                      <a:lumOff val="15000"/>
                    </a:schemeClr>
                  </a:solidFill>
                </a:rPr>
              </a:br>
              <a:r>
                <a:rPr lang="zh-CN" altLang="en-US" sz="1000">
                  <a:solidFill>
                    <a:schemeClr val="tx1">
                      <a:lumMod val="85000"/>
                      <a:lumOff val="15000"/>
                    </a:schemeClr>
                  </a:solidFill>
                </a:rPr>
                <a:t>（建议使用主题字体）</a:t>
              </a:r>
            </a:p>
          </p:txBody>
        </p:sp>
      </p:grpSp>
      <p:grpSp>
        <p:nvGrpSpPr>
          <p:cNvPr id="9" name="Group 137"/>
          <p:cNvGrpSpPr/>
          <p:nvPr/>
        </p:nvGrpSpPr>
        <p:grpSpPr>
          <a:xfrm>
            <a:off x="6539575" y="2216831"/>
            <a:ext cx="2065331" cy="649403"/>
            <a:chOff x="8601584" y="1451933"/>
            <a:chExt cx="2196245" cy="866137"/>
          </a:xfrm>
        </p:grpSpPr>
        <p:sp>
          <p:nvSpPr>
            <p:cNvPr id="30" name="TextBox 138"/>
            <p:cNvSpPr txBox="1"/>
            <p:nvPr/>
          </p:nvSpPr>
          <p:spPr bwMode="auto">
            <a:xfrm>
              <a:off x="8601584" y="1451933"/>
              <a:ext cx="2196244" cy="309958"/>
            </a:xfrm>
            <a:prstGeom prst="rect">
              <a:avLst/>
            </a:prstGeom>
            <a:noFill/>
          </p:spPr>
          <p:txBody>
            <a:bodyPr wrap="none" lIns="215933" tIns="0" rIns="359889" bIns="0" anchor="ctr" anchorCtr="0">
              <a:normAutofit fontScale="92500" lnSpcReduction="20000"/>
            </a:bodyPr>
            <a:lstStyle/>
            <a:p>
              <a:pPr algn="l"/>
              <a:r>
                <a:rPr lang="zh-CN" altLang="en-US">
                  <a:solidFill>
                    <a:schemeClr val="accent4">
                      <a:lumMod val="100000"/>
                    </a:schemeClr>
                  </a:solidFill>
                </a:rPr>
                <a:t>标题文本预设</a:t>
              </a:r>
            </a:p>
          </p:txBody>
        </p:sp>
        <p:sp>
          <p:nvSpPr>
            <p:cNvPr id="31" name="TextBox 139"/>
            <p:cNvSpPr txBox="1"/>
            <p:nvPr/>
          </p:nvSpPr>
          <p:spPr bwMode="auto">
            <a:xfrm>
              <a:off x="8601585" y="1761891"/>
              <a:ext cx="2196244" cy="556179"/>
            </a:xfrm>
            <a:prstGeom prst="rect">
              <a:avLst/>
            </a:prstGeom>
            <a:noFill/>
          </p:spPr>
          <p:txBody>
            <a:bodyPr wrap="square" lIns="215933" tIns="0" rIns="359889" bIns="0">
              <a:normAutofit fontScale="92500" lnSpcReduction="20000"/>
            </a:bodyPr>
            <a:lstStyle/>
            <a:p>
              <a:pPr algn="l" latinLnBrk="0">
                <a:lnSpc>
                  <a:spcPct val="120000"/>
                </a:lnSpc>
              </a:pPr>
              <a:r>
                <a:rPr lang="zh-CN" altLang="en-US" sz="1000">
                  <a:solidFill>
                    <a:schemeClr val="tx1">
                      <a:lumMod val="85000"/>
                      <a:lumOff val="15000"/>
                    </a:schemeClr>
                  </a:solidFill>
                </a:rPr>
                <a:t>此部分内容作为文字排版占位显示 </a:t>
              </a:r>
              <a:br>
                <a:rPr lang="zh-CN" altLang="en-US" sz="1000">
                  <a:solidFill>
                    <a:schemeClr val="tx1">
                      <a:lumMod val="85000"/>
                      <a:lumOff val="15000"/>
                    </a:schemeClr>
                  </a:solidFill>
                </a:rPr>
              </a:br>
              <a:r>
                <a:rPr lang="zh-CN" altLang="en-US" sz="1000">
                  <a:solidFill>
                    <a:schemeClr val="tx1">
                      <a:lumMod val="85000"/>
                      <a:lumOff val="15000"/>
                    </a:schemeClr>
                  </a:solidFill>
                </a:rPr>
                <a:t>（建议使用主题字体）</a:t>
              </a:r>
            </a:p>
          </p:txBody>
        </p:sp>
      </p:grpSp>
      <p:grpSp>
        <p:nvGrpSpPr>
          <p:cNvPr id="10" name="Group 140"/>
          <p:cNvGrpSpPr/>
          <p:nvPr/>
        </p:nvGrpSpPr>
        <p:grpSpPr>
          <a:xfrm>
            <a:off x="540601" y="3711781"/>
            <a:ext cx="2074117" cy="649403"/>
            <a:chOff x="1415480" y="1669738"/>
            <a:chExt cx="2913191" cy="866137"/>
          </a:xfrm>
        </p:grpSpPr>
        <p:sp>
          <p:nvSpPr>
            <p:cNvPr id="28" name="TextBox 141"/>
            <p:cNvSpPr txBox="1"/>
            <p:nvPr/>
          </p:nvSpPr>
          <p:spPr bwMode="auto">
            <a:xfrm>
              <a:off x="1415480" y="1669738"/>
              <a:ext cx="2913191" cy="309958"/>
            </a:xfrm>
            <a:prstGeom prst="rect">
              <a:avLst/>
            </a:prstGeom>
            <a:noFill/>
          </p:spPr>
          <p:txBody>
            <a:bodyPr wrap="none" lIns="359889" tIns="0" rIns="215933" bIns="0" anchor="ctr" anchorCtr="0">
              <a:normAutofit fontScale="92500" lnSpcReduction="20000"/>
            </a:bodyPr>
            <a:lstStyle/>
            <a:p>
              <a:pPr algn="r"/>
              <a:r>
                <a:rPr lang="zh-CN" altLang="en-US">
                  <a:solidFill>
                    <a:schemeClr val="accent1">
                      <a:lumMod val="100000"/>
                    </a:schemeClr>
                  </a:solidFill>
                </a:rPr>
                <a:t>标题文本预设</a:t>
              </a:r>
            </a:p>
          </p:txBody>
        </p:sp>
        <p:sp>
          <p:nvSpPr>
            <p:cNvPr id="29" name="TextBox 142"/>
            <p:cNvSpPr txBox="1"/>
            <p:nvPr/>
          </p:nvSpPr>
          <p:spPr bwMode="auto">
            <a:xfrm>
              <a:off x="1415480" y="1979696"/>
              <a:ext cx="2913191" cy="556179"/>
            </a:xfrm>
            <a:prstGeom prst="rect">
              <a:avLst/>
            </a:prstGeom>
            <a:noFill/>
          </p:spPr>
          <p:txBody>
            <a:bodyPr wrap="square" lIns="359889" tIns="0" rIns="215933" bIns="0" anchor="t" anchorCtr="0">
              <a:normAutofit fontScale="92500" lnSpcReduction="20000"/>
            </a:bodyPr>
            <a:lstStyle/>
            <a:p>
              <a:pPr algn="r" latinLnBrk="0">
                <a:lnSpc>
                  <a:spcPct val="120000"/>
                </a:lnSpc>
              </a:pPr>
              <a:r>
                <a:rPr lang="zh-CN" altLang="en-US" sz="1000"/>
                <a:t>此部分内容作为文字排版占位显示 </a:t>
              </a:r>
              <a:br>
                <a:rPr lang="zh-CN" altLang="en-US" sz="1000"/>
              </a:br>
              <a:r>
                <a:rPr lang="zh-CN" altLang="en-US" sz="1000"/>
                <a:t>（建议使用主题字体）</a:t>
              </a:r>
            </a:p>
          </p:txBody>
        </p:sp>
      </p:grpSp>
      <p:grpSp>
        <p:nvGrpSpPr>
          <p:cNvPr id="11" name="Group 143"/>
          <p:cNvGrpSpPr/>
          <p:nvPr/>
        </p:nvGrpSpPr>
        <p:grpSpPr>
          <a:xfrm>
            <a:off x="2293889" y="1120076"/>
            <a:ext cx="1646675" cy="752713"/>
            <a:chOff x="5010879" y="5704566"/>
            <a:chExt cx="2196244" cy="1003927"/>
          </a:xfrm>
          <a:noFill/>
        </p:grpSpPr>
        <p:sp>
          <p:nvSpPr>
            <p:cNvPr id="26" name="TextBox 144"/>
            <p:cNvSpPr txBox="1"/>
            <p:nvPr/>
          </p:nvSpPr>
          <p:spPr bwMode="auto">
            <a:xfrm>
              <a:off x="5017485" y="5704566"/>
              <a:ext cx="2183033" cy="365391"/>
            </a:xfrm>
            <a:prstGeom prst="rect">
              <a:avLst/>
            </a:prstGeom>
            <a:grpFill/>
          </p:spPr>
          <p:txBody>
            <a:bodyPr wrap="none" lIns="0" tIns="0" rIns="0" bIns="0" anchor="b" anchorCtr="1">
              <a:normAutofit lnSpcReduction="10000"/>
            </a:bodyPr>
            <a:lstStyle/>
            <a:p>
              <a:r>
                <a:rPr lang="zh-CN" altLang="en-US">
                  <a:solidFill>
                    <a:schemeClr val="accent2">
                      <a:lumMod val="100000"/>
                    </a:schemeClr>
                  </a:solidFill>
                </a:rPr>
                <a:t>标题文本预设</a:t>
              </a:r>
            </a:p>
          </p:txBody>
        </p:sp>
        <p:sp>
          <p:nvSpPr>
            <p:cNvPr id="27" name="TextBox 145"/>
            <p:cNvSpPr txBox="1"/>
            <p:nvPr/>
          </p:nvSpPr>
          <p:spPr bwMode="auto">
            <a:xfrm>
              <a:off x="5010879" y="6069958"/>
              <a:ext cx="2196244" cy="638535"/>
            </a:xfrm>
            <a:prstGeom prst="rect">
              <a:avLst/>
            </a:prstGeom>
            <a:grpFill/>
          </p:spPr>
          <p:txBody>
            <a:bodyPr wrap="square" lIns="89972" tIns="46786" rIns="89972" bIns="46786">
              <a:normAutofit fontScale="77500" lnSpcReduction="20000"/>
            </a:bodyPr>
            <a:lstStyle/>
            <a:p>
              <a:pPr latinLnBrk="0">
                <a:lnSpc>
                  <a:spcPct val="120000"/>
                </a:lnSpc>
              </a:pPr>
              <a:r>
                <a:rPr lang="zh-CN" altLang="en-US" sz="1000">
                  <a:solidFill>
                    <a:schemeClr val="tx1">
                      <a:lumMod val="85000"/>
                      <a:lumOff val="15000"/>
                    </a:schemeClr>
                  </a:solidFill>
                </a:rPr>
                <a:t>此部分内容作为文字排版占位显示 </a:t>
              </a:r>
              <a:br>
                <a:rPr lang="zh-CN" altLang="en-US" sz="1000">
                  <a:solidFill>
                    <a:schemeClr val="tx1">
                      <a:lumMod val="85000"/>
                      <a:lumOff val="15000"/>
                    </a:schemeClr>
                  </a:solidFill>
                </a:rPr>
              </a:br>
              <a:r>
                <a:rPr lang="zh-CN" altLang="en-US" sz="1000">
                  <a:solidFill>
                    <a:schemeClr val="tx1">
                      <a:lumMod val="85000"/>
                      <a:lumOff val="15000"/>
                    </a:schemeClr>
                  </a:solidFill>
                </a:rPr>
                <a:t>（建议使用主题字体）</a:t>
              </a:r>
            </a:p>
          </p:txBody>
        </p:sp>
      </p:grpSp>
      <p:grpSp>
        <p:nvGrpSpPr>
          <p:cNvPr id="12" name="Group 146"/>
          <p:cNvGrpSpPr/>
          <p:nvPr/>
        </p:nvGrpSpPr>
        <p:grpSpPr>
          <a:xfrm>
            <a:off x="6277149" y="3051560"/>
            <a:ext cx="2159011" cy="649403"/>
            <a:chOff x="8601584" y="1451933"/>
            <a:chExt cx="2196245" cy="866137"/>
          </a:xfrm>
        </p:grpSpPr>
        <p:sp>
          <p:nvSpPr>
            <p:cNvPr id="24" name="TextBox 147"/>
            <p:cNvSpPr txBox="1"/>
            <p:nvPr/>
          </p:nvSpPr>
          <p:spPr bwMode="auto">
            <a:xfrm>
              <a:off x="8601584" y="1451933"/>
              <a:ext cx="2196244" cy="309958"/>
            </a:xfrm>
            <a:prstGeom prst="rect">
              <a:avLst/>
            </a:prstGeom>
            <a:noFill/>
          </p:spPr>
          <p:txBody>
            <a:bodyPr wrap="none" lIns="215933" tIns="0" rIns="359889" bIns="0" anchor="ctr" anchorCtr="0">
              <a:normAutofit fontScale="92500" lnSpcReduction="20000"/>
            </a:bodyPr>
            <a:lstStyle/>
            <a:p>
              <a:pPr algn="l"/>
              <a:r>
                <a:rPr lang="zh-CN" altLang="en-US" dirty="0">
                  <a:solidFill>
                    <a:schemeClr val="accent5">
                      <a:lumMod val="100000"/>
                    </a:schemeClr>
                  </a:solidFill>
                </a:rPr>
                <a:t>标题文本预设</a:t>
              </a:r>
            </a:p>
          </p:txBody>
        </p:sp>
        <p:sp>
          <p:nvSpPr>
            <p:cNvPr id="25" name="TextBox 148"/>
            <p:cNvSpPr txBox="1"/>
            <p:nvPr/>
          </p:nvSpPr>
          <p:spPr bwMode="auto">
            <a:xfrm>
              <a:off x="8601585" y="1761891"/>
              <a:ext cx="2196244" cy="556179"/>
            </a:xfrm>
            <a:prstGeom prst="rect">
              <a:avLst/>
            </a:prstGeom>
            <a:noFill/>
          </p:spPr>
          <p:txBody>
            <a:bodyPr wrap="square" lIns="215933" tIns="0" rIns="359889" bIns="0">
              <a:normAutofit fontScale="92500" lnSpcReduction="20000"/>
            </a:bodyPr>
            <a:lstStyle/>
            <a:p>
              <a:pPr algn="l" latinLnBrk="0">
                <a:lnSpc>
                  <a:spcPct val="120000"/>
                </a:lnSpc>
              </a:pPr>
              <a:r>
                <a:rPr lang="zh-CN" altLang="en-US" sz="1000">
                  <a:solidFill>
                    <a:schemeClr val="tx1">
                      <a:lumMod val="85000"/>
                      <a:lumOff val="15000"/>
                    </a:schemeClr>
                  </a:solidFill>
                </a:rPr>
                <a:t>此部分内容作为文字排版占位显示 </a:t>
              </a:r>
              <a:br>
                <a:rPr lang="zh-CN" altLang="en-US" sz="1000">
                  <a:solidFill>
                    <a:schemeClr val="tx1">
                      <a:lumMod val="85000"/>
                      <a:lumOff val="15000"/>
                    </a:schemeClr>
                  </a:solidFill>
                </a:rPr>
              </a:br>
              <a:r>
                <a:rPr lang="zh-CN" altLang="en-US" sz="1000">
                  <a:solidFill>
                    <a:schemeClr val="tx1">
                      <a:lumMod val="85000"/>
                      <a:lumOff val="15000"/>
                    </a:schemeClr>
                  </a:solidFill>
                </a:rPr>
                <a:t>（建议使用主题字体）</a:t>
              </a:r>
            </a:p>
          </p:txBody>
        </p:sp>
      </p:grpSp>
      <p:grpSp>
        <p:nvGrpSpPr>
          <p:cNvPr id="13" name="Group 3"/>
          <p:cNvGrpSpPr/>
          <p:nvPr/>
        </p:nvGrpSpPr>
        <p:grpSpPr>
          <a:xfrm>
            <a:off x="5248451" y="2897963"/>
            <a:ext cx="1028695" cy="2245540"/>
            <a:chOff x="6998212" y="3863022"/>
            <a:chExt cx="1372016" cy="2994977"/>
          </a:xfrm>
        </p:grpSpPr>
        <p:grpSp>
          <p:nvGrpSpPr>
            <p:cNvPr id="14" name="Group 34"/>
            <p:cNvGrpSpPr/>
            <p:nvPr/>
          </p:nvGrpSpPr>
          <p:grpSpPr>
            <a:xfrm>
              <a:off x="6998212" y="3863022"/>
              <a:ext cx="1372016" cy="2994977"/>
              <a:chOff x="4700587" y="3125788"/>
              <a:chExt cx="928689" cy="2027238"/>
            </a:xfrm>
          </p:grpSpPr>
          <p:sp>
            <p:nvSpPr>
              <p:cNvPr id="17" name="Freeform: Shape 116"/>
              <p:cNvSpPr/>
              <p:nvPr/>
            </p:nvSpPr>
            <p:spPr bwMode="auto">
              <a:xfrm>
                <a:off x="4700587" y="3244850"/>
                <a:ext cx="673100" cy="1908176"/>
              </a:xfrm>
              <a:custGeom>
                <a:avLst/>
                <a:gdLst/>
                <a:ahLst/>
                <a:cxnLst>
                  <a:cxn ang="0">
                    <a:pos x="0" y="179"/>
                  </a:cxn>
                  <a:cxn ang="0">
                    <a:pos x="0" y="507"/>
                  </a:cxn>
                  <a:cxn ang="0">
                    <a:pos x="74" y="507"/>
                  </a:cxn>
                  <a:cxn ang="0">
                    <a:pos x="74" y="179"/>
                  </a:cxn>
                  <a:cxn ang="0">
                    <a:pos x="179" y="75"/>
                  </a:cxn>
                  <a:cxn ang="0">
                    <a:pos x="179" y="0"/>
                  </a:cxn>
                  <a:cxn ang="0">
                    <a:pos x="0" y="179"/>
                  </a:cxn>
                </a:cxnLst>
                <a:rect l="0" t="0" r="r" b="b"/>
                <a:pathLst>
                  <a:path w="179" h="507">
                    <a:moveTo>
                      <a:pt x="0" y="179"/>
                    </a:moveTo>
                    <a:cubicBezTo>
                      <a:pt x="0" y="507"/>
                      <a:pt x="0" y="507"/>
                      <a:pt x="0" y="507"/>
                    </a:cubicBezTo>
                    <a:cubicBezTo>
                      <a:pt x="74" y="507"/>
                      <a:pt x="74" y="507"/>
                      <a:pt x="74" y="507"/>
                    </a:cubicBezTo>
                    <a:cubicBezTo>
                      <a:pt x="74" y="179"/>
                      <a:pt x="74" y="179"/>
                      <a:pt x="74" y="179"/>
                    </a:cubicBezTo>
                    <a:cubicBezTo>
                      <a:pt x="74" y="122"/>
                      <a:pt x="121" y="75"/>
                      <a:pt x="179" y="75"/>
                    </a:cubicBezTo>
                    <a:cubicBezTo>
                      <a:pt x="179" y="0"/>
                      <a:pt x="179" y="0"/>
                      <a:pt x="179" y="0"/>
                    </a:cubicBezTo>
                    <a:cubicBezTo>
                      <a:pt x="80" y="0"/>
                      <a:pt x="0" y="81"/>
                      <a:pt x="0" y="179"/>
                    </a:cubicBezTo>
                    <a:close/>
                  </a:path>
                </a:pathLst>
              </a:custGeom>
              <a:solidFill>
                <a:schemeClr val="accent5"/>
              </a:solidFill>
              <a:ln w="9525">
                <a:noFill/>
                <a:round/>
              </a:ln>
            </p:spPr>
            <p:txBody>
              <a:bodyPr anchor="ctr"/>
              <a:lstStyle/>
              <a:p>
                <a:pPr algn="ctr"/>
                <a:endParaRPr/>
              </a:p>
            </p:txBody>
          </p:sp>
          <p:sp>
            <p:nvSpPr>
              <p:cNvPr id="18" name="Freeform: Shape 117"/>
              <p:cNvSpPr/>
              <p:nvPr/>
            </p:nvSpPr>
            <p:spPr bwMode="auto">
              <a:xfrm>
                <a:off x="5373688" y="3125788"/>
                <a:ext cx="255588" cy="508000"/>
              </a:xfrm>
              <a:custGeom>
                <a:avLst/>
                <a:gdLst/>
                <a:ahLst/>
                <a:cxnLst>
                  <a:cxn ang="0">
                    <a:pos x="0" y="320"/>
                  </a:cxn>
                  <a:cxn ang="0">
                    <a:pos x="161" y="161"/>
                  </a:cxn>
                  <a:cxn ang="0">
                    <a:pos x="0" y="0"/>
                  </a:cxn>
                  <a:cxn ang="0">
                    <a:pos x="0" y="320"/>
                  </a:cxn>
                </a:cxnLst>
                <a:rect l="0" t="0" r="r" b="b"/>
                <a:pathLst>
                  <a:path w="161" h="320">
                    <a:moveTo>
                      <a:pt x="0" y="320"/>
                    </a:moveTo>
                    <a:lnTo>
                      <a:pt x="161" y="161"/>
                    </a:lnTo>
                    <a:lnTo>
                      <a:pt x="0" y="0"/>
                    </a:lnTo>
                    <a:lnTo>
                      <a:pt x="0" y="320"/>
                    </a:lnTo>
                    <a:close/>
                  </a:path>
                </a:pathLst>
              </a:custGeom>
              <a:solidFill>
                <a:schemeClr val="accent5"/>
              </a:solidFill>
              <a:ln w="9525">
                <a:noFill/>
                <a:round/>
              </a:ln>
            </p:spPr>
            <p:txBody>
              <a:bodyPr anchor="ctr"/>
              <a:lstStyle/>
              <a:p>
                <a:pPr algn="ctr"/>
                <a:endParaRPr/>
              </a:p>
            </p:txBody>
          </p:sp>
          <p:sp>
            <p:nvSpPr>
              <p:cNvPr id="19" name="Freeform: Shape 118"/>
              <p:cNvSpPr/>
              <p:nvPr/>
            </p:nvSpPr>
            <p:spPr bwMode="auto">
              <a:xfrm>
                <a:off x="5319713" y="3365500"/>
                <a:ext cx="53975" cy="46038"/>
              </a:xfrm>
              <a:custGeom>
                <a:avLst/>
                <a:gdLst/>
                <a:ahLst/>
                <a:cxnLst>
                  <a:cxn ang="0">
                    <a:pos x="14" y="0"/>
                  </a:cxn>
                  <a:cxn ang="0">
                    <a:pos x="0" y="1"/>
                  </a:cxn>
                  <a:cxn ang="0">
                    <a:pos x="0" y="12"/>
                  </a:cxn>
                  <a:cxn ang="0">
                    <a:pos x="14" y="11"/>
                  </a:cxn>
                  <a:cxn ang="0">
                    <a:pos x="14" y="0"/>
                  </a:cxn>
                </a:cxnLst>
                <a:rect l="0" t="0" r="r" b="b"/>
                <a:pathLst>
                  <a:path w="14" h="12">
                    <a:moveTo>
                      <a:pt x="14" y="0"/>
                    </a:moveTo>
                    <a:cubicBezTo>
                      <a:pt x="9" y="0"/>
                      <a:pt x="5" y="0"/>
                      <a:pt x="0" y="1"/>
                    </a:cubicBezTo>
                    <a:cubicBezTo>
                      <a:pt x="0" y="12"/>
                      <a:pt x="0" y="12"/>
                      <a:pt x="0" y="12"/>
                    </a:cubicBezTo>
                    <a:cubicBezTo>
                      <a:pt x="4" y="11"/>
                      <a:pt x="9" y="11"/>
                      <a:pt x="14" y="11"/>
                    </a:cubicBezTo>
                    <a:lnTo>
                      <a:pt x="14" y="0"/>
                    </a:lnTo>
                    <a:close/>
                  </a:path>
                </a:pathLst>
              </a:custGeom>
              <a:solidFill>
                <a:srgbClr val="FFFFFF"/>
              </a:solidFill>
              <a:ln w="9525">
                <a:noFill/>
                <a:round/>
              </a:ln>
            </p:spPr>
            <p:txBody>
              <a:bodyPr anchor="ctr"/>
              <a:lstStyle/>
              <a:p>
                <a:pPr algn="ctr"/>
                <a:endParaRPr/>
              </a:p>
            </p:txBody>
          </p:sp>
          <p:sp>
            <p:nvSpPr>
              <p:cNvPr id="20" name="Rectangle 119"/>
              <p:cNvSpPr/>
              <p:nvPr/>
            </p:nvSpPr>
            <p:spPr bwMode="auto">
              <a:xfrm>
                <a:off x="4816475" y="4911725"/>
                <a:ext cx="44450" cy="158750"/>
              </a:xfrm>
              <a:prstGeom prst="rect">
                <a:avLst/>
              </a:prstGeom>
              <a:solidFill>
                <a:srgbClr val="FFFFFF"/>
              </a:solidFill>
              <a:ln w="9525">
                <a:noFill/>
                <a:miter lim="800000"/>
              </a:ln>
            </p:spPr>
            <p:txBody>
              <a:bodyPr anchor="ctr"/>
              <a:lstStyle/>
              <a:p>
                <a:pPr algn="ctr"/>
                <a:endParaRPr/>
              </a:p>
            </p:txBody>
          </p:sp>
          <p:sp>
            <p:nvSpPr>
              <p:cNvPr id="21" name="Rectangle 120"/>
              <p:cNvSpPr/>
              <p:nvPr/>
            </p:nvSpPr>
            <p:spPr bwMode="auto">
              <a:xfrm>
                <a:off x="4816475" y="4532313"/>
                <a:ext cx="44450" cy="161925"/>
              </a:xfrm>
              <a:prstGeom prst="rect">
                <a:avLst/>
              </a:prstGeom>
              <a:solidFill>
                <a:srgbClr val="FFFFFF"/>
              </a:solidFill>
              <a:ln w="9525">
                <a:noFill/>
                <a:miter lim="800000"/>
              </a:ln>
            </p:spPr>
            <p:txBody>
              <a:bodyPr anchor="ctr"/>
              <a:lstStyle/>
              <a:p>
                <a:pPr algn="ctr"/>
                <a:endParaRPr/>
              </a:p>
            </p:txBody>
          </p:sp>
          <p:sp>
            <p:nvSpPr>
              <p:cNvPr id="22" name="Rectangle 121"/>
              <p:cNvSpPr/>
              <p:nvPr/>
            </p:nvSpPr>
            <p:spPr bwMode="auto">
              <a:xfrm>
                <a:off x="4816475" y="4156075"/>
                <a:ext cx="44450" cy="161925"/>
              </a:xfrm>
              <a:prstGeom prst="rect">
                <a:avLst/>
              </a:prstGeom>
              <a:solidFill>
                <a:srgbClr val="FFFFFF"/>
              </a:solidFill>
              <a:ln w="9525">
                <a:noFill/>
                <a:miter lim="800000"/>
              </a:ln>
            </p:spPr>
            <p:txBody>
              <a:bodyPr anchor="ctr"/>
              <a:lstStyle/>
              <a:p>
                <a:pPr algn="ctr"/>
                <a:endParaRPr/>
              </a:p>
            </p:txBody>
          </p:sp>
          <p:sp>
            <p:nvSpPr>
              <p:cNvPr id="23" name="Freeform: Shape 122"/>
              <p:cNvSpPr/>
              <p:nvPr/>
            </p:nvSpPr>
            <p:spPr bwMode="auto">
              <a:xfrm>
                <a:off x="4816475" y="3783013"/>
                <a:ext cx="60325" cy="166688"/>
              </a:xfrm>
              <a:custGeom>
                <a:avLst/>
                <a:gdLst/>
                <a:ahLst/>
                <a:cxnLst>
                  <a:cxn ang="0">
                    <a:pos x="12" y="44"/>
                  </a:cxn>
                  <a:cxn ang="0">
                    <a:pos x="16" y="1"/>
                  </a:cxn>
                  <a:cxn ang="0">
                    <a:pos x="5" y="0"/>
                  </a:cxn>
                  <a:cxn ang="0">
                    <a:pos x="1" y="42"/>
                  </a:cxn>
                  <a:cxn ang="0">
                    <a:pos x="12" y="44"/>
                  </a:cxn>
                </a:cxnLst>
                <a:rect l="0" t="0" r="r" b="b"/>
                <a:pathLst>
                  <a:path w="16" h="44">
                    <a:moveTo>
                      <a:pt x="12" y="44"/>
                    </a:moveTo>
                    <a:cubicBezTo>
                      <a:pt x="11" y="29"/>
                      <a:pt x="13" y="15"/>
                      <a:pt x="16" y="1"/>
                    </a:cubicBezTo>
                    <a:cubicBezTo>
                      <a:pt x="5" y="0"/>
                      <a:pt x="5" y="0"/>
                      <a:pt x="5" y="0"/>
                    </a:cubicBezTo>
                    <a:cubicBezTo>
                      <a:pt x="2" y="14"/>
                      <a:pt x="0" y="28"/>
                      <a:pt x="1" y="42"/>
                    </a:cubicBezTo>
                    <a:lnTo>
                      <a:pt x="12" y="44"/>
                    </a:lnTo>
                    <a:close/>
                  </a:path>
                </a:pathLst>
              </a:custGeom>
              <a:solidFill>
                <a:srgbClr val="FFFFFF"/>
              </a:solidFill>
              <a:ln w="9525">
                <a:noFill/>
                <a:round/>
              </a:ln>
            </p:spPr>
            <p:txBody>
              <a:bodyPr anchor="ctr"/>
              <a:lstStyle/>
              <a:p>
                <a:pPr algn="ctr"/>
                <a:endParaRPr/>
              </a:p>
            </p:txBody>
          </p:sp>
        </p:grpSp>
        <p:sp>
          <p:nvSpPr>
            <p:cNvPr id="15" name="Freeform: Shape 149"/>
            <p:cNvSpPr/>
            <p:nvPr/>
          </p:nvSpPr>
          <p:spPr bwMode="auto">
            <a:xfrm rot="20207692">
              <a:off x="7214945" y="4473216"/>
              <a:ext cx="239223" cy="171037"/>
            </a:xfrm>
            <a:custGeom>
              <a:avLst/>
              <a:gdLst/>
              <a:ahLst/>
              <a:cxnLst>
                <a:cxn ang="0">
                  <a:pos x="5" y="29"/>
                </a:cxn>
                <a:cxn ang="0">
                  <a:pos x="43" y="10"/>
                </a:cxn>
                <a:cxn ang="0">
                  <a:pos x="37" y="0"/>
                </a:cxn>
                <a:cxn ang="0">
                  <a:pos x="0" y="20"/>
                </a:cxn>
                <a:cxn ang="0">
                  <a:pos x="5" y="29"/>
                </a:cxn>
              </a:cxnLst>
              <a:rect l="0" t="0" r="r" b="b"/>
              <a:pathLst>
                <a:path w="43" h="29">
                  <a:moveTo>
                    <a:pt x="5" y="29"/>
                  </a:moveTo>
                  <a:cubicBezTo>
                    <a:pt x="17" y="22"/>
                    <a:pt x="30" y="16"/>
                    <a:pt x="43" y="10"/>
                  </a:cubicBezTo>
                  <a:cubicBezTo>
                    <a:pt x="37" y="0"/>
                    <a:pt x="37" y="0"/>
                    <a:pt x="37" y="0"/>
                  </a:cubicBezTo>
                  <a:cubicBezTo>
                    <a:pt x="25" y="6"/>
                    <a:pt x="12" y="12"/>
                    <a:pt x="0" y="20"/>
                  </a:cubicBezTo>
                  <a:lnTo>
                    <a:pt x="5" y="29"/>
                  </a:lnTo>
                  <a:close/>
                </a:path>
              </a:pathLst>
            </a:custGeom>
            <a:solidFill>
              <a:srgbClr val="FFFFFF"/>
            </a:solidFill>
            <a:ln w="9525">
              <a:noFill/>
              <a:round/>
            </a:ln>
          </p:spPr>
          <p:txBody>
            <a:bodyPr anchor="ctr"/>
            <a:lstStyle/>
            <a:p>
              <a:pPr algn="ctr"/>
              <a:endParaRPr/>
            </a:p>
          </p:txBody>
        </p:sp>
        <p:sp>
          <p:nvSpPr>
            <p:cNvPr id="16" name="Freeform: Shape 150"/>
            <p:cNvSpPr/>
            <p:nvPr/>
          </p:nvSpPr>
          <p:spPr bwMode="auto">
            <a:xfrm rot="21091586">
              <a:off x="7505683" y="4267614"/>
              <a:ext cx="239223" cy="116504"/>
            </a:xfrm>
            <a:custGeom>
              <a:avLst/>
              <a:gdLst/>
              <a:ahLst/>
              <a:cxnLst>
                <a:cxn ang="0">
                  <a:pos x="2" y="20"/>
                </a:cxn>
                <a:cxn ang="0">
                  <a:pos x="43" y="11"/>
                </a:cxn>
                <a:cxn ang="0">
                  <a:pos x="41" y="0"/>
                </a:cxn>
                <a:cxn ang="0">
                  <a:pos x="0" y="9"/>
                </a:cxn>
                <a:cxn ang="0">
                  <a:pos x="2" y="20"/>
                </a:cxn>
              </a:cxnLst>
              <a:rect l="0" t="0" r="r" b="b"/>
              <a:pathLst>
                <a:path w="43" h="20">
                  <a:moveTo>
                    <a:pt x="2" y="20"/>
                  </a:moveTo>
                  <a:cubicBezTo>
                    <a:pt x="15" y="16"/>
                    <a:pt x="29" y="13"/>
                    <a:pt x="43" y="11"/>
                  </a:cubicBezTo>
                  <a:cubicBezTo>
                    <a:pt x="41" y="0"/>
                    <a:pt x="41" y="0"/>
                    <a:pt x="41" y="0"/>
                  </a:cubicBezTo>
                  <a:cubicBezTo>
                    <a:pt x="27" y="2"/>
                    <a:pt x="13" y="5"/>
                    <a:pt x="0" y="9"/>
                  </a:cubicBezTo>
                  <a:lnTo>
                    <a:pt x="2" y="20"/>
                  </a:lnTo>
                  <a:close/>
                </a:path>
              </a:pathLst>
            </a:custGeom>
            <a:solidFill>
              <a:srgbClr val="FFFFFF"/>
            </a:solidFill>
            <a:ln w="9525">
              <a:noFill/>
              <a:round/>
            </a:ln>
          </p:spPr>
          <p:txBody>
            <a:bodyPr anchor="ctr"/>
            <a:lstStyle/>
            <a:p>
              <a:pPr algn="ctr"/>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par>
                                <p:cTn id="31" presetID="53"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978867" y="1539677"/>
            <a:ext cx="1141160" cy="114181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68563" tIns="34281" rIns="68563" bIns="34281"/>
          <a:lstStyle/>
          <a:p>
            <a:endParaRPr lang="id-ID"/>
          </a:p>
        </p:txBody>
      </p:sp>
      <p:grpSp>
        <p:nvGrpSpPr>
          <p:cNvPr id="2" name="Group 24"/>
          <p:cNvGrpSpPr/>
          <p:nvPr/>
        </p:nvGrpSpPr>
        <p:grpSpPr bwMode="auto">
          <a:xfrm>
            <a:off x="849096" y="1409305"/>
            <a:ext cx="1400703" cy="1401365"/>
            <a:chOff x="1119258" y="2257147"/>
            <a:chExt cx="1868076" cy="1868076"/>
          </a:xfrm>
        </p:grpSpPr>
        <p:sp>
          <p:nvSpPr>
            <p:cNvPr id="136253" name="Freeform 6"/>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4" name="Freeform 7"/>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5" name="Freeform 8"/>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6" name="Freeform 9"/>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7" name="Freeform 10"/>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8" name="Freeform 11"/>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12"/>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lstStyle/>
            <a:p>
              <a:pPr defTabSz="685165">
                <a:defRPr/>
              </a:pPr>
              <a:endParaRPr lang="id-ID"/>
            </a:p>
          </p:txBody>
        </p:sp>
        <p:sp>
          <p:nvSpPr>
            <p:cNvPr id="33" name="Freeform 13"/>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lstStyle/>
            <a:p>
              <a:pPr defTabSz="685165">
                <a:defRPr/>
              </a:pPr>
              <a:endParaRPr lang="id-ID"/>
            </a:p>
          </p:txBody>
        </p:sp>
        <p:sp>
          <p:nvSpPr>
            <p:cNvPr id="34" name="Freeform 14"/>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685165">
                <a:defRPr/>
              </a:pPr>
              <a:endParaRPr lang="id-ID"/>
            </a:p>
          </p:txBody>
        </p:sp>
        <p:sp>
          <p:nvSpPr>
            <p:cNvPr id="35" name="Freeform 15"/>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685165">
                <a:defRPr/>
              </a:pPr>
              <a:endParaRPr lang="id-ID"/>
            </a:p>
          </p:txBody>
        </p:sp>
        <p:sp>
          <p:nvSpPr>
            <p:cNvPr id="36" name="Freeform 16"/>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685165">
                <a:defRPr/>
              </a:pPr>
              <a:endParaRPr lang="id-ID"/>
            </a:p>
          </p:txBody>
        </p:sp>
        <p:sp>
          <p:nvSpPr>
            <p:cNvPr id="37" name="Freeform 17"/>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685165">
                <a:defRPr/>
              </a:pPr>
              <a:endParaRPr lang="id-ID"/>
            </a:p>
          </p:txBody>
        </p:sp>
      </p:grpSp>
      <p:sp>
        <p:nvSpPr>
          <p:cNvPr id="38" name="Oval 5"/>
          <p:cNvSpPr>
            <a:spLocks noChangeArrowheads="1"/>
          </p:cNvSpPr>
          <p:nvPr/>
        </p:nvSpPr>
        <p:spPr bwMode="auto">
          <a:xfrm>
            <a:off x="2989142" y="1539677"/>
            <a:ext cx="1141159" cy="1141810"/>
          </a:xfrm>
          <a:prstGeom prst="ellipse">
            <a:avLst/>
          </a:prstGeom>
          <a:solidFill>
            <a:schemeClr val="accent3"/>
          </a:solidFill>
          <a:ln>
            <a:noFill/>
          </a:ln>
        </p:spPr>
        <p:txBody>
          <a:bodyPr lIns="68563" tIns="34281" rIns="68563" bIns="34281"/>
          <a:lstStyle/>
          <a:p>
            <a:endParaRPr lang="id-ID"/>
          </a:p>
        </p:txBody>
      </p:sp>
      <p:grpSp>
        <p:nvGrpSpPr>
          <p:cNvPr id="3" name="Group 38"/>
          <p:cNvGrpSpPr/>
          <p:nvPr/>
        </p:nvGrpSpPr>
        <p:grpSpPr bwMode="auto">
          <a:xfrm>
            <a:off x="2858775" y="1409305"/>
            <a:ext cx="1400703" cy="1401365"/>
            <a:chOff x="3800237" y="2257147"/>
            <a:chExt cx="1868076" cy="1868076"/>
          </a:xfrm>
        </p:grpSpPr>
        <p:sp>
          <p:nvSpPr>
            <p:cNvPr id="44" name="Freeform 6"/>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lstStyle/>
            <a:p>
              <a:pPr defTabSz="685165">
                <a:defRPr/>
              </a:pPr>
              <a:endParaRPr lang="id-ID"/>
            </a:p>
          </p:txBody>
        </p:sp>
        <p:sp>
          <p:nvSpPr>
            <p:cNvPr id="45" name="Freeform 7"/>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lstStyle/>
            <a:p>
              <a:pPr defTabSz="685165">
                <a:defRPr/>
              </a:pPr>
              <a:endParaRPr lang="id-ID"/>
            </a:p>
          </p:txBody>
        </p:sp>
        <p:sp>
          <p:nvSpPr>
            <p:cNvPr id="46" name="Freeform 8"/>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lstStyle/>
            <a:p>
              <a:pPr defTabSz="685165">
                <a:defRPr/>
              </a:pPr>
              <a:endParaRPr lang="id-ID"/>
            </a:p>
          </p:txBody>
        </p:sp>
        <p:sp>
          <p:nvSpPr>
            <p:cNvPr id="47" name="Freeform 9"/>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lstStyle/>
            <a:p>
              <a:pPr defTabSz="685165">
                <a:defRPr/>
              </a:pPr>
              <a:endParaRPr lang="id-ID"/>
            </a:p>
          </p:txBody>
        </p:sp>
        <p:sp>
          <p:nvSpPr>
            <p:cNvPr id="50" name="Freeform 10"/>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lstStyle/>
            <a:p>
              <a:pPr defTabSz="685165">
                <a:defRPr/>
              </a:pPr>
              <a:endParaRPr lang="id-ID"/>
            </a:p>
          </p:txBody>
        </p:sp>
        <p:sp>
          <p:nvSpPr>
            <p:cNvPr id="51" name="Freeform 11"/>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lstStyle/>
            <a:p>
              <a:pPr defTabSz="685165">
                <a:defRPr/>
              </a:pPr>
              <a:endParaRPr lang="id-ID"/>
            </a:p>
          </p:txBody>
        </p:sp>
        <p:sp>
          <p:nvSpPr>
            <p:cNvPr id="52" name="Freeform 12"/>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lstStyle/>
            <a:p>
              <a:pPr defTabSz="685165">
                <a:defRPr/>
              </a:pPr>
              <a:endParaRPr lang="id-ID"/>
            </a:p>
          </p:txBody>
        </p:sp>
        <p:sp>
          <p:nvSpPr>
            <p:cNvPr id="53" name="Freeform 13"/>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lstStyle/>
            <a:p>
              <a:pPr defTabSz="685165">
                <a:defRPr/>
              </a:pPr>
              <a:endParaRPr lang="id-ID"/>
            </a:p>
          </p:txBody>
        </p:sp>
        <p:sp>
          <p:nvSpPr>
            <p:cNvPr id="54" name="Freeform 14"/>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lstStyle/>
            <a:p>
              <a:pPr defTabSz="685165">
                <a:defRPr/>
              </a:pPr>
              <a:endParaRPr lang="id-ID"/>
            </a:p>
          </p:txBody>
        </p:sp>
        <p:sp>
          <p:nvSpPr>
            <p:cNvPr id="55" name="Freeform 15"/>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lstStyle/>
            <a:p>
              <a:pPr defTabSz="685165">
                <a:defRPr/>
              </a:pPr>
              <a:endParaRPr lang="id-ID"/>
            </a:p>
          </p:txBody>
        </p:sp>
        <p:sp>
          <p:nvSpPr>
            <p:cNvPr id="56" name="Freeform 16"/>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lstStyle/>
            <a:p>
              <a:pPr defTabSz="685165">
                <a:defRPr/>
              </a:pPr>
              <a:endParaRPr lang="id-ID"/>
            </a:p>
          </p:txBody>
        </p:sp>
        <p:sp>
          <p:nvSpPr>
            <p:cNvPr id="58" name="Freeform 17"/>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lstStyle/>
            <a:p>
              <a:pPr defTabSz="685165">
                <a:defRPr/>
              </a:pPr>
              <a:endParaRPr lang="id-ID"/>
            </a:p>
          </p:txBody>
        </p:sp>
      </p:grpSp>
      <p:sp>
        <p:nvSpPr>
          <p:cNvPr id="59" name="Oval 5"/>
          <p:cNvSpPr>
            <a:spLocks noChangeArrowheads="1"/>
          </p:cNvSpPr>
          <p:nvPr/>
        </p:nvSpPr>
        <p:spPr bwMode="auto">
          <a:xfrm>
            <a:off x="5048227" y="1539677"/>
            <a:ext cx="1141160" cy="114181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68563" tIns="34281" rIns="68563" bIns="34281"/>
          <a:lstStyle/>
          <a:p>
            <a:endParaRPr lang="id-ID"/>
          </a:p>
        </p:txBody>
      </p:sp>
      <p:grpSp>
        <p:nvGrpSpPr>
          <p:cNvPr id="4" name="Group 61"/>
          <p:cNvGrpSpPr/>
          <p:nvPr/>
        </p:nvGrpSpPr>
        <p:grpSpPr bwMode="auto">
          <a:xfrm>
            <a:off x="4917862" y="1409305"/>
            <a:ext cx="1400703" cy="1401365"/>
            <a:chOff x="6546413" y="2257147"/>
            <a:chExt cx="1868076" cy="1868076"/>
          </a:xfrm>
        </p:grpSpPr>
        <p:sp>
          <p:nvSpPr>
            <p:cNvPr id="136229" name="Freeform 6"/>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0" name="Freeform 7"/>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1" name="Freeform 8"/>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2" name="Freeform 9"/>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3" name="Freeform 10"/>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4" name="Freeform 11"/>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5" name="Freeform 12"/>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6" name="Freeform 13"/>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7" name="Freeform 14"/>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8" name="Freeform 15"/>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9" name="Freeform 16"/>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40" name="Freeform 17"/>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Oval 5"/>
          <p:cNvSpPr>
            <a:spLocks noChangeArrowheads="1"/>
          </p:cNvSpPr>
          <p:nvPr/>
        </p:nvSpPr>
        <p:spPr bwMode="auto">
          <a:xfrm>
            <a:off x="7065646" y="1539677"/>
            <a:ext cx="1141159" cy="1141810"/>
          </a:xfrm>
          <a:prstGeom prst="ellipse">
            <a:avLst/>
          </a:prstGeom>
          <a:solidFill>
            <a:schemeClr val="accent4"/>
          </a:solidFill>
          <a:ln>
            <a:noFill/>
          </a:ln>
        </p:spPr>
        <p:txBody>
          <a:bodyPr lIns="68563" tIns="34281" rIns="68563" bIns="34281"/>
          <a:lstStyle/>
          <a:p>
            <a:endParaRPr lang="id-ID"/>
          </a:p>
        </p:txBody>
      </p:sp>
      <p:grpSp>
        <p:nvGrpSpPr>
          <p:cNvPr id="5" name="Group 86"/>
          <p:cNvGrpSpPr/>
          <p:nvPr/>
        </p:nvGrpSpPr>
        <p:grpSpPr bwMode="auto">
          <a:xfrm>
            <a:off x="6935278" y="1409305"/>
            <a:ext cx="1400703" cy="1401365"/>
            <a:chOff x="9237196" y="2257147"/>
            <a:chExt cx="1868076" cy="1868076"/>
          </a:xfrm>
        </p:grpSpPr>
        <p:sp>
          <p:nvSpPr>
            <p:cNvPr id="88" name="Freeform 6"/>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lstStyle/>
            <a:p>
              <a:pPr defTabSz="685165">
                <a:defRPr/>
              </a:pPr>
              <a:endParaRPr lang="id-ID"/>
            </a:p>
          </p:txBody>
        </p:sp>
        <p:sp>
          <p:nvSpPr>
            <p:cNvPr id="89" name="Freeform 7"/>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lstStyle/>
            <a:p>
              <a:pPr defTabSz="685165">
                <a:defRPr/>
              </a:pPr>
              <a:endParaRPr lang="id-ID"/>
            </a:p>
          </p:txBody>
        </p:sp>
        <p:sp>
          <p:nvSpPr>
            <p:cNvPr id="90" name="Freeform 8"/>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lstStyle/>
            <a:p>
              <a:pPr defTabSz="685165">
                <a:defRPr/>
              </a:pPr>
              <a:endParaRPr lang="id-ID"/>
            </a:p>
          </p:txBody>
        </p:sp>
        <p:sp>
          <p:nvSpPr>
            <p:cNvPr id="91" name="Freeform 9"/>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lstStyle/>
            <a:p>
              <a:pPr defTabSz="685165">
                <a:defRPr/>
              </a:pPr>
              <a:endParaRPr lang="id-ID"/>
            </a:p>
          </p:txBody>
        </p:sp>
        <p:sp>
          <p:nvSpPr>
            <p:cNvPr id="92" name="Freeform 10"/>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lstStyle/>
            <a:p>
              <a:pPr defTabSz="685165">
                <a:defRPr/>
              </a:pPr>
              <a:endParaRPr lang="id-ID"/>
            </a:p>
          </p:txBody>
        </p:sp>
        <p:sp>
          <p:nvSpPr>
            <p:cNvPr id="93" name="Freeform 11"/>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lstStyle/>
            <a:p>
              <a:pPr defTabSz="685165">
                <a:defRPr/>
              </a:pPr>
              <a:endParaRPr lang="id-ID"/>
            </a:p>
          </p:txBody>
        </p:sp>
        <p:sp>
          <p:nvSpPr>
            <p:cNvPr id="94" name="Freeform 12"/>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lstStyle/>
            <a:p>
              <a:pPr defTabSz="685165">
                <a:defRPr/>
              </a:pPr>
              <a:endParaRPr lang="id-ID"/>
            </a:p>
          </p:txBody>
        </p:sp>
        <p:sp>
          <p:nvSpPr>
            <p:cNvPr id="95" name="Freeform 13"/>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lstStyle/>
            <a:p>
              <a:pPr defTabSz="685165">
                <a:defRPr/>
              </a:pPr>
              <a:endParaRPr lang="id-ID"/>
            </a:p>
          </p:txBody>
        </p:sp>
        <p:sp>
          <p:nvSpPr>
            <p:cNvPr id="96" name="Freeform 14"/>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lstStyle/>
            <a:p>
              <a:pPr defTabSz="685165">
                <a:defRPr/>
              </a:pPr>
              <a:endParaRPr lang="id-ID"/>
            </a:p>
          </p:txBody>
        </p:sp>
        <p:sp>
          <p:nvSpPr>
            <p:cNvPr id="97" name="Freeform 15"/>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685165">
                <a:defRPr/>
              </a:pPr>
              <a:endParaRPr lang="id-ID"/>
            </a:p>
          </p:txBody>
        </p:sp>
        <p:sp>
          <p:nvSpPr>
            <p:cNvPr id="98" name="Freeform 16"/>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685165">
                <a:defRPr/>
              </a:pPr>
              <a:endParaRPr lang="id-ID"/>
            </a:p>
          </p:txBody>
        </p:sp>
        <p:sp>
          <p:nvSpPr>
            <p:cNvPr id="99" name="Freeform 17"/>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685165">
                <a:defRPr/>
              </a:pPr>
              <a:endParaRPr lang="id-ID"/>
            </a:p>
          </p:txBody>
        </p:sp>
      </p:grpSp>
      <p:sp>
        <p:nvSpPr>
          <p:cNvPr id="100" name="TextBox 99"/>
          <p:cNvSpPr txBox="1"/>
          <p:nvPr/>
        </p:nvSpPr>
        <p:spPr>
          <a:xfrm>
            <a:off x="849096" y="3221435"/>
            <a:ext cx="1400703" cy="623060"/>
          </a:xfrm>
          <a:prstGeom prst="rect">
            <a:avLst/>
          </a:prstGeom>
          <a:noFill/>
        </p:spPr>
        <p:txBody>
          <a:bodyPr lIns="68563" tIns="34281" rIns="68563" bIns="34281">
            <a:spAutoFit/>
          </a:bodyPr>
          <a:lstStyle>
            <a:lvl1pPr eaLnBrk="0" hangingPunct="0">
              <a:defRPr sz="3600">
                <a:solidFill>
                  <a:schemeClr val="tx1"/>
                </a:solidFill>
                <a:latin typeface="Lato Light" panose="020F0502020204030203" charset="0"/>
                <a:ea typeface="MS PGothic" panose="020B0600070205080204" pitchFamily="34" charset="-128"/>
              </a:defRPr>
            </a:lvl1pPr>
            <a:lvl2pPr marL="742950" indent="-285750" eaLnBrk="0" hangingPunct="0">
              <a:defRPr sz="3600">
                <a:solidFill>
                  <a:schemeClr val="tx1"/>
                </a:solidFill>
                <a:latin typeface="Lato Light" panose="020F0502020204030203" charset="0"/>
                <a:ea typeface="MS PGothic" panose="020B0600070205080204" pitchFamily="34" charset="-128"/>
              </a:defRPr>
            </a:lvl2pPr>
            <a:lvl3pPr marL="1143000" indent="-228600" eaLnBrk="0" hangingPunct="0">
              <a:defRPr sz="3600">
                <a:solidFill>
                  <a:schemeClr val="tx1"/>
                </a:solidFill>
                <a:latin typeface="Lato Light" panose="020F0502020204030203" charset="0"/>
                <a:ea typeface="MS PGothic" panose="020B0600070205080204" pitchFamily="34" charset="-128"/>
              </a:defRPr>
            </a:lvl3pPr>
            <a:lvl4pPr marL="1600200" indent="-228600" eaLnBrk="0" hangingPunct="0">
              <a:defRPr sz="3600">
                <a:solidFill>
                  <a:schemeClr val="tx1"/>
                </a:solidFill>
                <a:latin typeface="Lato Light" panose="020F0502020204030203" charset="0"/>
                <a:ea typeface="MS PGothic" panose="020B0600070205080204" pitchFamily="34" charset="-128"/>
              </a:defRPr>
            </a:lvl4pPr>
            <a:lvl5pPr marL="2057400" indent="-228600" eaLnBrk="0" hangingPunct="0">
              <a:defRPr sz="3600">
                <a:solidFill>
                  <a:schemeClr val="tx1"/>
                </a:solidFill>
                <a:latin typeface="Lato Light" panose="020F0502020204030203"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2858775" y="3221435"/>
            <a:ext cx="1400703" cy="623060"/>
          </a:xfrm>
          <a:prstGeom prst="rect">
            <a:avLst/>
          </a:prstGeom>
          <a:noFill/>
        </p:spPr>
        <p:txBody>
          <a:bodyPr lIns="68563" tIns="34281" rIns="68563" bIns="34281">
            <a:spAutoFit/>
          </a:bodyPr>
          <a:lstStyle>
            <a:lvl1pPr eaLnBrk="0" hangingPunct="0">
              <a:defRPr sz="3600">
                <a:solidFill>
                  <a:schemeClr val="tx1"/>
                </a:solidFill>
                <a:latin typeface="Lato Light" panose="020F0502020204030203" charset="0"/>
                <a:ea typeface="MS PGothic" panose="020B0600070205080204" pitchFamily="34" charset="-128"/>
              </a:defRPr>
            </a:lvl1pPr>
            <a:lvl2pPr marL="742950" indent="-285750" eaLnBrk="0" hangingPunct="0">
              <a:defRPr sz="3600">
                <a:solidFill>
                  <a:schemeClr val="tx1"/>
                </a:solidFill>
                <a:latin typeface="Lato Light" panose="020F0502020204030203" charset="0"/>
                <a:ea typeface="MS PGothic" panose="020B0600070205080204" pitchFamily="34" charset="-128"/>
              </a:defRPr>
            </a:lvl2pPr>
            <a:lvl3pPr marL="1143000" indent="-228600" eaLnBrk="0" hangingPunct="0">
              <a:defRPr sz="3600">
                <a:solidFill>
                  <a:schemeClr val="tx1"/>
                </a:solidFill>
                <a:latin typeface="Lato Light" panose="020F0502020204030203" charset="0"/>
                <a:ea typeface="MS PGothic" panose="020B0600070205080204" pitchFamily="34" charset="-128"/>
              </a:defRPr>
            </a:lvl3pPr>
            <a:lvl4pPr marL="1600200" indent="-228600" eaLnBrk="0" hangingPunct="0">
              <a:defRPr sz="3600">
                <a:solidFill>
                  <a:schemeClr val="tx1"/>
                </a:solidFill>
                <a:latin typeface="Lato Light" panose="020F0502020204030203" charset="0"/>
                <a:ea typeface="MS PGothic" panose="020B0600070205080204" pitchFamily="34" charset="-128"/>
              </a:defRPr>
            </a:lvl4pPr>
            <a:lvl5pPr marL="2057400" indent="-228600" eaLnBrk="0" hangingPunct="0">
              <a:defRPr sz="3600">
                <a:solidFill>
                  <a:schemeClr val="tx1"/>
                </a:solidFill>
                <a:latin typeface="Lato Light" panose="020F0502020204030203"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4917862" y="3221435"/>
            <a:ext cx="1400703" cy="623060"/>
          </a:xfrm>
          <a:prstGeom prst="rect">
            <a:avLst/>
          </a:prstGeom>
          <a:noFill/>
        </p:spPr>
        <p:txBody>
          <a:bodyPr lIns="68563" tIns="34281" rIns="68563" bIns="34281">
            <a:spAutoFit/>
          </a:bodyPr>
          <a:lstStyle>
            <a:lvl1pPr eaLnBrk="0" hangingPunct="0">
              <a:defRPr sz="3600">
                <a:solidFill>
                  <a:schemeClr val="tx1"/>
                </a:solidFill>
                <a:latin typeface="Lato Light" panose="020F0502020204030203" charset="0"/>
                <a:ea typeface="MS PGothic" panose="020B0600070205080204" pitchFamily="34" charset="-128"/>
              </a:defRPr>
            </a:lvl1pPr>
            <a:lvl2pPr marL="742950" indent="-285750" eaLnBrk="0" hangingPunct="0">
              <a:defRPr sz="3600">
                <a:solidFill>
                  <a:schemeClr val="tx1"/>
                </a:solidFill>
                <a:latin typeface="Lato Light" panose="020F0502020204030203" charset="0"/>
                <a:ea typeface="MS PGothic" panose="020B0600070205080204" pitchFamily="34" charset="-128"/>
              </a:defRPr>
            </a:lvl2pPr>
            <a:lvl3pPr marL="1143000" indent="-228600" eaLnBrk="0" hangingPunct="0">
              <a:defRPr sz="3600">
                <a:solidFill>
                  <a:schemeClr val="tx1"/>
                </a:solidFill>
                <a:latin typeface="Lato Light" panose="020F0502020204030203" charset="0"/>
                <a:ea typeface="MS PGothic" panose="020B0600070205080204" pitchFamily="34" charset="-128"/>
              </a:defRPr>
            </a:lvl3pPr>
            <a:lvl4pPr marL="1600200" indent="-228600" eaLnBrk="0" hangingPunct="0">
              <a:defRPr sz="3600">
                <a:solidFill>
                  <a:schemeClr val="tx1"/>
                </a:solidFill>
                <a:latin typeface="Lato Light" panose="020F0502020204030203" charset="0"/>
                <a:ea typeface="MS PGothic" panose="020B0600070205080204" pitchFamily="34" charset="-128"/>
              </a:defRPr>
            </a:lvl4pPr>
            <a:lvl5pPr marL="2057400" indent="-228600" eaLnBrk="0" hangingPunct="0">
              <a:defRPr sz="3600">
                <a:solidFill>
                  <a:schemeClr val="tx1"/>
                </a:solidFill>
                <a:latin typeface="Lato Light" panose="020F0502020204030203"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TextBox 105"/>
          <p:cNvSpPr txBox="1">
            <a:spLocks noChangeArrowheads="1"/>
          </p:cNvSpPr>
          <p:nvPr/>
        </p:nvSpPr>
        <p:spPr bwMode="auto">
          <a:xfrm>
            <a:off x="6935278" y="3221435"/>
            <a:ext cx="1400703" cy="62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3" tIns="34281" rIns="68563" bIns="34281">
            <a:spAutoFit/>
          </a:bodyPr>
          <a:lstStyle>
            <a:lvl1pPr eaLnBrk="0" hangingPunct="0">
              <a:defRPr sz="3600">
                <a:solidFill>
                  <a:schemeClr val="tx1"/>
                </a:solidFill>
                <a:latin typeface="Lato Light" panose="020F0502020204030203" charset="0"/>
                <a:ea typeface="MS PGothic" panose="020B0600070205080204" pitchFamily="34" charset="-128"/>
              </a:defRPr>
            </a:lvl1pPr>
            <a:lvl2pPr marL="742950" indent="-285750" eaLnBrk="0" hangingPunct="0">
              <a:defRPr sz="3600">
                <a:solidFill>
                  <a:schemeClr val="tx1"/>
                </a:solidFill>
                <a:latin typeface="Lato Light" panose="020F0502020204030203" charset="0"/>
                <a:ea typeface="MS PGothic" panose="020B0600070205080204" pitchFamily="34" charset="-128"/>
              </a:defRPr>
            </a:lvl2pPr>
            <a:lvl3pPr marL="1143000" indent="-228600" eaLnBrk="0" hangingPunct="0">
              <a:defRPr sz="3600">
                <a:solidFill>
                  <a:schemeClr val="tx1"/>
                </a:solidFill>
                <a:latin typeface="Lato Light" panose="020F0502020204030203" charset="0"/>
                <a:ea typeface="MS PGothic" panose="020B0600070205080204" pitchFamily="34" charset="-128"/>
              </a:defRPr>
            </a:lvl3pPr>
            <a:lvl4pPr marL="1600200" indent="-228600" eaLnBrk="0" hangingPunct="0">
              <a:defRPr sz="3600">
                <a:solidFill>
                  <a:schemeClr val="tx1"/>
                </a:solidFill>
                <a:latin typeface="Lato Light" panose="020F0502020204030203" charset="0"/>
                <a:ea typeface="MS PGothic" panose="020B0600070205080204" pitchFamily="34" charset="-128"/>
              </a:defRPr>
            </a:lvl4pPr>
            <a:lvl5pPr marL="2057400" indent="-228600" eaLnBrk="0" hangingPunct="0">
              <a:defRPr sz="3600">
                <a:solidFill>
                  <a:schemeClr val="tx1"/>
                </a:solidFill>
                <a:latin typeface="Lato Light" panose="020F0502020204030203"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charset="0"/>
                <a:ea typeface="MS PGothic" panose="020B0600070205080204" pitchFamily="34" charset="-128"/>
              </a:defRPr>
            </a:lvl9pPr>
          </a:lstStyle>
          <a:p>
            <a:pPr algn="ctr" eaLnBrk="1" hangingPunct="1">
              <a:buFont typeface="Arial" panose="020B0604020202020204" pitchFamily="34" charset="0"/>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AutoShape 8"/>
          <p:cNvSpPr/>
          <p:nvPr/>
        </p:nvSpPr>
        <p:spPr bwMode="auto">
          <a:xfrm>
            <a:off x="7421624" y="1883768"/>
            <a:ext cx="478608" cy="398860"/>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a:p>
        </p:txBody>
      </p:sp>
      <p:grpSp>
        <p:nvGrpSpPr>
          <p:cNvPr id="6" name="Group 4700"/>
          <p:cNvGrpSpPr/>
          <p:nvPr/>
        </p:nvGrpSpPr>
        <p:grpSpPr bwMode="auto">
          <a:xfrm>
            <a:off x="3380773" y="1915671"/>
            <a:ext cx="407474" cy="407600"/>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165">
                <a:defRPr/>
              </a:pPr>
              <a:endParaRPr lang="en-US" dirty="0">
                <a:ea typeface="宋体" panose="02010600030101010101" pitchFamily="2" charset="-122"/>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165">
                <a:defRPr/>
              </a:pPr>
              <a:endParaRPr lang="en-US" dirty="0">
                <a:ea typeface="宋体" panose="02010600030101010101" pitchFamily="2" charset="-122"/>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165">
                <a:defRPr/>
              </a:pPr>
              <a:endParaRPr lang="en-US" dirty="0">
                <a:ea typeface="宋体" panose="02010600030101010101" pitchFamily="2" charset="-122"/>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165">
                <a:defRPr/>
              </a:pPr>
              <a:endParaRPr lang="en-US" dirty="0">
                <a:ea typeface="宋体" panose="02010600030101010101" pitchFamily="2" charset="-122"/>
              </a:endParaRPr>
            </a:p>
          </p:txBody>
        </p:sp>
      </p:grpSp>
      <p:sp>
        <p:nvSpPr>
          <p:cNvPr id="114" name="AutoShape 96"/>
          <p:cNvSpPr/>
          <p:nvPr/>
        </p:nvSpPr>
        <p:spPr bwMode="auto">
          <a:xfrm>
            <a:off x="1359254" y="1934370"/>
            <a:ext cx="354194" cy="3542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38090" tIns="38090" rIns="38090" bIns="38090" anchor="ctr"/>
          <a:lstStyle/>
          <a:p>
            <a:pPr defTabSz="342265">
              <a:defRPr/>
            </a:pPr>
            <a:endParaRPr lang="es-ES" sz="22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p:nvPr/>
        </p:nvSpPr>
        <p:spPr bwMode="auto">
          <a:xfrm>
            <a:off x="5408971" y="1926631"/>
            <a:ext cx="452415" cy="359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38090" tIns="38090" rIns="38090" bIns="38090" anchor="ctr"/>
          <a:lstStyle/>
          <a:p>
            <a:pPr defTabSz="342265">
              <a:defRPr/>
            </a:pPr>
            <a:endParaRPr lang="es-ES" sz="22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p:stCondLst>
                              <p:cond delay="4000"/>
                            </p:stCondLst>
                            <p:childTnLst>
                              <p:par>
                                <p:cTn id="45" presetID="21" presetClass="entr" presetSubtype="1"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heel(1)">
                                      <p:cBhvr>
                                        <p:cTn id="47" dur="2000"/>
                                        <p:tgtEl>
                                          <p:spTgt spid="2"/>
                                        </p:tgtEl>
                                      </p:cBhvr>
                                    </p:animEffect>
                                  </p:childTnLst>
                                </p:cTn>
                              </p:par>
                              <p:par>
                                <p:cTn id="48" presetID="21" presetClass="entr" presetSubtype="1"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heel(1)">
                                      <p:cBhvr>
                                        <p:cTn id="50" dur="2000"/>
                                        <p:tgtEl>
                                          <p:spTgt spid="3"/>
                                        </p:tgtEl>
                                      </p:cBhvr>
                                    </p:animEffect>
                                  </p:childTnLst>
                                </p:cTn>
                              </p:par>
                              <p:par>
                                <p:cTn id="51" presetID="21" presetClass="entr" presetSubtype="1"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1)">
                                      <p:cBhvr>
                                        <p:cTn id="53" dur="2000"/>
                                        <p:tgtEl>
                                          <p:spTgt spid="4"/>
                                        </p:tgtEl>
                                      </p:cBhvr>
                                    </p:animEffect>
                                  </p:childTnLst>
                                </p:cTn>
                              </p:par>
                              <p:par>
                                <p:cTn id="54" presetID="21" presetClass="entr" presetSubtype="1"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heel(1)">
                                      <p:cBhvr>
                                        <p:cTn id="56" dur="20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9144000" cy="514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3032243" y="2447833"/>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1321331" y="2780082"/>
            <a:ext cx="3416321" cy="892552"/>
          </a:xfrm>
          <a:prstGeom prst="rect">
            <a:avLst/>
          </a:prstGeom>
          <a:noFill/>
          <a:effectLst/>
        </p:spPr>
        <p:txBody>
          <a:bodyPr wrap="none" rtlCol="0">
            <a:spAutoFit/>
          </a:bodyPr>
          <a:lstStyle/>
          <a:p>
            <a:pPr lvl="0" algn="ctr"/>
            <a:r>
              <a:rPr lang="zh-CN" altLang="zh-CN" dirty="0">
                <a:solidFill>
                  <a:schemeClr val="bg1"/>
                </a:solidFill>
                <a:latin typeface="微软雅黑" panose="020B0503020204020204" pitchFamily="34" charset="-122"/>
                <a:ea typeface="微软雅黑" panose="020B0503020204020204" pitchFamily="34" charset="-122"/>
              </a:rPr>
              <a:t>成功项目展示</a:t>
            </a:r>
          </a:p>
          <a:p>
            <a:pPr algn="ctr"/>
            <a:endParaRPr lang="en-US" altLang="zh-CN" sz="8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651570" y="1396035"/>
            <a:ext cx="869174" cy="1055348"/>
            <a:chOff x="1213104" y="1981965"/>
            <a:chExt cx="1544637" cy="1875495"/>
          </a:xfrm>
        </p:grpSpPr>
        <p:sp>
          <p:nvSpPr>
            <p:cNvPr id="8" name="Freeform 30"/>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03</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lstStyle/>
            <a:p>
              <a:endParaRPr lang="zh-CN" altLang="en-US" dirty="0">
                <a:solidFill>
                  <a:schemeClr val="accent2"/>
                </a:solidFill>
              </a:endParaRPr>
            </a:p>
          </p:txBody>
        </p:sp>
      </p:gr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t="1" b="41941"/>
          <a:stretch>
            <a:fillRect/>
          </a:stretch>
        </p:blipFill>
        <p:spPr>
          <a:xfrm>
            <a:off x="5107459" y="2408784"/>
            <a:ext cx="5357872" cy="27363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306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3371273" y="1542507"/>
            <a:ext cx="2423940" cy="2527217"/>
            <a:chOff x="0" y="0"/>
            <a:chExt cx="5874978" cy="5874978"/>
          </a:xfrm>
        </p:grpSpPr>
        <p:sp>
          <p:nvSpPr>
            <p:cNvPr id="5"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accent1"/>
              </a:solidFill>
              <a:prstDash val="solid"/>
              <a:miter lim="400000"/>
            </a:ln>
            <a:effectLst/>
          </p:spPr>
          <p:txBody>
            <a:bodyPr wrap="square" lIns="67733" tIns="67733" rIns="67733" bIns="67733" numCol="1" anchor="ctr">
              <a:noAutofit/>
            </a:bodyP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6"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67733" tIns="67733" rIns="67733" bIns="67733" numCol="1" anchor="ctr">
              <a:noAutofit/>
            </a:bodyP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grpSp>
      <p:sp>
        <p:nvSpPr>
          <p:cNvPr id="7" name="Shape 44"/>
          <p:cNvSpPr/>
          <p:nvPr/>
        </p:nvSpPr>
        <p:spPr>
          <a:xfrm>
            <a:off x="647565" y="1538273"/>
            <a:ext cx="2534227" cy="1086827"/>
          </a:xfrm>
          <a:prstGeom prst="rect">
            <a:avLst/>
          </a:prstGeom>
          <a:ln w="3175">
            <a:solidFill>
              <a:schemeClr val="accent1"/>
            </a:solidFill>
            <a:miter lim="400000"/>
          </a:ln>
        </p:spPr>
        <p:txBody>
          <a:bodyPr lIns="44154" tIns="44154" rIns="44154" bIns="44154" anchor="ct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8" name="Shape 46"/>
          <p:cNvSpPr/>
          <p:nvPr/>
        </p:nvSpPr>
        <p:spPr>
          <a:xfrm>
            <a:off x="647565" y="2987139"/>
            <a:ext cx="2534227" cy="1086827"/>
          </a:xfrm>
          <a:prstGeom prst="rect">
            <a:avLst/>
          </a:prstGeom>
          <a:ln w="3175">
            <a:solidFill>
              <a:schemeClr val="accent1"/>
            </a:solidFill>
            <a:miter lim="400000"/>
          </a:ln>
        </p:spPr>
        <p:txBody>
          <a:bodyPr lIns="44154" tIns="44154" rIns="44154" bIns="44154" anchor="ct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9" name="Shape 47"/>
          <p:cNvSpPr/>
          <p:nvPr/>
        </p:nvSpPr>
        <p:spPr>
          <a:xfrm>
            <a:off x="5984707" y="1538273"/>
            <a:ext cx="2534227" cy="1086827"/>
          </a:xfrm>
          <a:prstGeom prst="rect">
            <a:avLst/>
          </a:prstGeom>
          <a:ln w="3175">
            <a:solidFill>
              <a:schemeClr val="accent1"/>
            </a:solidFill>
            <a:miter lim="400000"/>
          </a:ln>
        </p:spPr>
        <p:txBody>
          <a:bodyPr lIns="44154" tIns="44154" rIns="44154" bIns="44154" anchor="ct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10" name="Shape 48"/>
          <p:cNvSpPr/>
          <p:nvPr/>
        </p:nvSpPr>
        <p:spPr>
          <a:xfrm>
            <a:off x="5984707" y="2987139"/>
            <a:ext cx="2534227" cy="1086827"/>
          </a:xfrm>
          <a:prstGeom prst="rect">
            <a:avLst/>
          </a:prstGeom>
          <a:ln w="3175">
            <a:solidFill>
              <a:schemeClr val="accent1"/>
            </a:solidFill>
            <a:miter lim="400000"/>
          </a:ln>
        </p:spPr>
        <p:txBody>
          <a:bodyPr lIns="44154" tIns="44154" rIns="44154" bIns="44154" anchor="ct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grpSp>
        <p:nvGrpSpPr>
          <p:cNvPr id="11" name="Group 51"/>
          <p:cNvGrpSpPr/>
          <p:nvPr/>
        </p:nvGrpSpPr>
        <p:grpSpPr>
          <a:xfrm>
            <a:off x="3003898" y="2160390"/>
            <a:ext cx="523986" cy="546312"/>
            <a:chOff x="0" y="0"/>
            <a:chExt cx="1270000" cy="1270000"/>
          </a:xfrm>
        </p:grpSpPr>
        <p:sp>
          <p:nvSpPr>
            <p:cNvPr id="12"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67733" tIns="67733" rIns="67733" bIns="67733" numCol="1" anchor="ctr">
              <a:noAutofit/>
            </a:bodyP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13"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defTabSz="913765" fontAlgn="base">
                <a:spcBef>
                  <a:spcPts val="870"/>
                </a:spcBef>
                <a:spcAft>
                  <a:spcPct val="0"/>
                </a:spcAft>
                <a:defRPr sz="2000">
                  <a:solidFill>
                    <a:srgbClr val="53585F"/>
                  </a:solidFill>
                  <a:latin typeface="Aller Light"/>
                  <a:ea typeface="Aller Light"/>
                  <a:cs typeface="Aller Light"/>
                  <a:sym typeface="Aller Light"/>
                </a:defRPr>
              </a:pPr>
              <a:endParaRPr sz="2000" dirty="0">
                <a:solidFill>
                  <a:srgbClr val="53585F"/>
                </a:solidFill>
                <a:latin typeface="微软雅黑" panose="020B0503020204020204" pitchFamily="34" charset="-122"/>
                <a:ea typeface="微软雅黑" panose="020B0503020204020204" pitchFamily="34" charset="-122"/>
                <a:sym typeface="Aller Light"/>
              </a:endParaRPr>
            </a:p>
          </p:txBody>
        </p:sp>
      </p:grpSp>
      <p:grpSp>
        <p:nvGrpSpPr>
          <p:cNvPr id="14" name="Group 54"/>
          <p:cNvGrpSpPr/>
          <p:nvPr/>
        </p:nvGrpSpPr>
        <p:grpSpPr>
          <a:xfrm>
            <a:off x="3003898" y="2922792"/>
            <a:ext cx="523986" cy="546312"/>
            <a:chOff x="0" y="0"/>
            <a:chExt cx="1270000" cy="1270000"/>
          </a:xfrm>
        </p:grpSpPr>
        <p:sp>
          <p:nvSpPr>
            <p:cNvPr id="15"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75000"/>
              </a:schemeClr>
            </a:solidFill>
            <a:ln w="12700" cap="flat">
              <a:noFill/>
              <a:miter lim="400000"/>
            </a:ln>
            <a:effectLst/>
          </p:spPr>
          <p:txBody>
            <a:bodyPr wrap="square" lIns="67733" tIns="67733" rIns="67733" bIns="67733" numCol="1" anchor="ctr">
              <a:noAutofit/>
            </a:bodyP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16"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defTabSz="913765" fontAlgn="base">
                <a:spcBef>
                  <a:spcPts val="870"/>
                </a:spcBef>
                <a:spcAft>
                  <a:spcPct val="0"/>
                </a:spcAft>
                <a:defRPr sz="2000">
                  <a:solidFill>
                    <a:srgbClr val="53585F"/>
                  </a:solidFill>
                  <a:latin typeface="Aller Light"/>
                  <a:ea typeface="Aller Light"/>
                  <a:cs typeface="Aller Light"/>
                  <a:sym typeface="Aller Light"/>
                </a:defRPr>
              </a:pPr>
              <a:endParaRPr sz="2000" dirty="0">
                <a:solidFill>
                  <a:srgbClr val="53585F"/>
                </a:solidFill>
                <a:latin typeface="微软雅黑" panose="020B0503020204020204" pitchFamily="34" charset="-122"/>
                <a:ea typeface="微软雅黑" panose="020B0503020204020204" pitchFamily="34" charset="-122"/>
                <a:sym typeface="Aller Light"/>
              </a:endParaRPr>
            </a:p>
          </p:txBody>
        </p:sp>
      </p:grpSp>
      <p:grpSp>
        <p:nvGrpSpPr>
          <p:cNvPr id="17" name="Group 60"/>
          <p:cNvGrpSpPr/>
          <p:nvPr/>
        </p:nvGrpSpPr>
        <p:grpSpPr>
          <a:xfrm>
            <a:off x="5652120" y="2922792"/>
            <a:ext cx="523986" cy="546312"/>
            <a:chOff x="0" y="0"/>
            <a:chExt cx="1270000" cy="1270000"/>
          </a:xfrm>
        </p:grpSpPr>
        <p:sp>
          <p:nvSpPr>
            <p:cNvPr id="18"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67733" tIns="67733" rIns="67733" bIns="67733" numCol="1" anchor="ctr">
              <a:noAutofit/>
            </a:bodyP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19"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50800" tIns="50800" rIns="50800" bIns="50800" numCol="1" anchor="ctr">
              <a:noAutofit/>
            </a:bodyPr>
            <a:lstStyle/>
            <a:p>
              <a:pPr defTabSz="396875" fontAlgn="base">
                <a:spcBef>
                  <a:spcPct val="0"/>
                </a:spcBef>
                <a:spcAft>
                  <a:spcPct val="0"/>
                </a:spcAft>
                <a:defRPr sz="1200">
                  <a:solidFill>
                    <a:srgbClr val="000000"/>
                  </a:solidFill>
                  <a:latin typeface="Helvetica"/>
                  <a:ea typeface="Helvetica"/>
                  <a:cs typeface="Helvetica"/>
                  <a:sym typeface="Helvetica"/>
                </a:defRPr>
              </a:pPr>
              <a:endParaRPr sz="1200" dirty="0">
                <a:solidFill>
                  <a:srgbClr val="000000"/>
                </a:solidFill>
                <a:latin typeface="微软雅黑" panose="020B0503020204020204" pitchFamily="34" charset="-122"/>
                <a:ea typeface="微软雅黑" panose="020B0503020204020204" pitchFamily="34" charset="-122"/>
                <a:cs typeface="Helvetica"/>
                <a:sym typeface="Helvetica"/>
              </a:endParaRPr>
            </a:p>
          </p:txBody>
        </p:sp>
      </p:grpSp>
      <p:grpSp>
        <p:nvGrpSpPr>
          <p:cNvPr id="20" name="Group 63"/>
          <p:cNvGrpSpPr/>
          <p:nvPr/>
        </p:nvGrpSpPr>
        <p:grpSpPr>
          <a:xfrm>
            <a:off x="5652120" y="2166475"/>
            <a:ext cx="523986" cy="546312"/>
            <a:chOff x="0" y="0"/>
            <a:chExt cx="1270000" cy="1270000"/>
          </a:xfrm>
        </p:grpSpPr>
        <p:sp>
          <p:nvSpPr>
            <p:cNvPr id="21"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67733" tIns="67733" rIns="67733" bIns="67733" numCol="1" anchor="ctr">
              <a:noAutofit/>
            </a:bodyPr>
            <a:lstStyle/>
            <a:p>
              <a:pPr defTabSz="913765" fontAlgn="base">
                <a:spcBef>
                  <a:spcPct val="0"/>
                </a:spcBef>
                <a:spcAft>
                  <a:spcPct val="0"/>
                </a:spcAft>
                <a:defRPr sz="3200">
                  <a:solidFill>
                    <a:srgbClr val="FFFFFF"/>
                  </a:solidFill>
                  <a:latin typeface="+mn-lt"/>
                  <a:ea typeface="+mn-ea"/>
                  <a:cs typeface="+mn-cs"/>
                  <a:sym typeface="Helvetica Light"/>
                </a:defRPr>
              </a:pPr>
              <a:endParaRPr sz="3200" dirty="0">
                <a:solidFill>
                  <a:srgbClr val="FFFFFF"/>
                </a:solidFill>
                <a:latin typeface="微软雅黑" panose="020B0503020204020204" pitchFamily="34" charset="-122"/>
                <a:ea typeface="微软雅黑" panose="020B0503020204020204" pitchFamily="34" charset="-122"/>
                <a:sym typeface="Helvetica Light"/>
              </a:endParaRPr>
            </a:p>
          </p:txBody>
        </p:sp>
        <p:sp>
          <p:nvSpPr>
            <p:cNvPr id="22"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50800" tIns="50800" rIns="50800" bIns="50800" numCol="1" anchor="ctr">
              <a:noAutofit/>
            </a:bodyPr>
            <a:lstStyle/>
            <a:p>
              <a:pPr defTabSz="396875" fontAlgn="base">
                <a:spcBef>
                  <a:spcPct val="0"/>
                </a:spcBef>
                <a:spcAft>
                  <a:spcPct val="0"/>
                </a:spcAft>
                <a:defRPr sz="1200">
                  <a:solidFill>
                    <a:srgbClr val="000000"/>
                  </a:solidFill>
                  <a:latin typeface="Helvetica"/>
                  <a:ea typeface="Helvetica"/>
                  <a:cs typeface="Helvetica"/>
                  <a:sym typeface="Helvetica"/>
                </a:defRPr>
              </a:pPr>
              <a:endParaRPr sz="1200" dirty="0">
                <a:solidFill>
                  <a:srgbClr val="000000"/>
                </a:solidFill>
                <a:latin typeface="微软雅黑" panose="020B0503020204020204" pitchFamily="34" charset="-122"/>
                <a:ea typeface="微软雅黑" panose="020B0503020204020204" pitchFamily="34" charset="-122"/>
                <a:cs typeface="Helvetica"/>
                <a:sym typeface="Helvetica"/>
              </a:endParaRPr>
            </a:p>
          </p:txBody>
        </p:sp>
      </p:grpSp>
      <p:sp>
        <p:nvSpPr>
          <p:cNvPr id="23" name="TextBox 26"/>
          <p:cNvSpPr txBox="1"/>
          <p:nvPr/>
        </p:nvSpPr>
        <p:spPr>
          <a:xfrm>
            <a:off x="6302270" y="1758878"/>
            <a:ext cx="2059617" cy="634252"/>
          </a:xfrm>
          <a:prstGeom prst="rect">
            <a:avLst/>
          </a:prstGeom>
          <a:noFill/>
        </p:spPr>
        <p:txBody>
          <a:bodyPr wrap="square" lIns="79480" tIns="39739" rIns="79480" bIns="39739" rtlCol="0">
            <a:spAutoFit/>
          </a:bodyPr>
          <a:lstStyle/>
          <a:p>
            <a:pPr algn="r" defTabSz="913765" fontAlgn="base">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24" name="TextBox 27"/>
          <p:cNvSpPr txBox="1"/>
          <p:nvPr/>
        </p:nvSpPr>
        <p:spPr>
          <a:xfrm>
            <a:off x="6302270" y="3189868"/>
            <a:ext cx="2059617" cy="634252"/>
          </a:xfrm>
          <a:prstGeom prst="rect">
            <a:avLst/>
          </a:prstGeom>
          <a:noFill/>
        </p:spPr>
        <p:txBody>
          <a:bodyPr wrap="square" lIns="79480" tIns="39739" rIns="79480" bIns="39739" rtlCol="0">
            <a:spAutoFit/>
          </a:bodyPr>
          <a:lstStyle/>
          <a:p>
            <a:pPr algn="r" defTabSz="913765" fontAlgn="base">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25" name="TextBox 28"/>
          <p:cNvSpPr txBox="1"/>
          <p:nvPr/>
        </p:nvSpPr>
        <p:spPr>
          <a:xfrm>
            <a:off x="784346" y="1744045"/>
            <a:ext cx="2059617" cy="634252"/>
          </a:xfrm>
          <a:prstGeom prst="rect">
            <a:avLst/>
          </a:prstGeom>
          <a:noFill/>
        </p:spPr>
        <p:txBody>
          <a:bodyPr wrap="square" lIns="79480" tIns="39739" rIns="79480" bIns="39739" rtlCol="0">
            <a:spAutoFit/>
          </a:bodyPr>
          <a:lstStyle/>
          <a:p>
            <a:pPr defTabSz="913765" fontAlgn="base">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26" name="TextBox 29"/>
          <p:cNvSpPr txBox="1"/>
          <p:nvPr/>
        </p:nvSpPr>
        <p:spPr>
          <a:xfrm>
            <a:off x="784346" y="3175038"/>
            <a:ext cx="2059617" cy="634252"/>
          </a:xfrm>
          <a:prstGeom prst="rect">
            <a:avLst/>
          </a:prstGeom>
          <a:noFill/>
        </p:spPr>
        <p:txBody>
          <a:bodyPr wrap="square" lIns="79480" tIns="39739" rIns="79480" bIns="39739" rtlCol="0">
            <a:spAutoFit/>
          </a:bodyPr>
          <a:lstStyle/>
          <a:p>
            <a:pPr defTabSz="913765" fontAlgn="base">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27" name="Text Placeholder 2"/>
          <p:cNvSpPr txBox="1"/>
          <p:nvPr/>
        </p:nvSpPr>
        <p:spPr bwMode="auto">
          <a:xfrm>
            <a:off x="978259" y="1420061"/>
            <a:ext cx="1149727" cy="263641"/>
          </a:xfrm>
          <a:prstGeom prst="rect">
            <a:avLst/>
          </a:prstGeom>
          <a:solidFill>
            <a:schemeClr val="accent1"/>
          </a:solidFill>
          <a:ln>
            <a:noFill/>
          </a:ln>
        </p:spPr>
        <p:txBody>
          <a:bodyPr vert="horz" wrap="square" lIns="79480" tIns="45720" rIns="91440" bIns="45720"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p>
        </p:txBody>
      </p:sp>
      <p:sp>
        <p:nvSpPr>
          <p:cNvPr id="28" name="Text Placeholder 2"/>
          <p:cNvSpPr txBox="1"/>
          <p:nvPr/>
        </p:nvSpPr>
        <p:spPr bwMode="auto">
          <a:xfrm>
            <a:off x="7236296" y="1456420"/>
            <a:ext cx="972108" cy="263641"/>
          </a:xfrm>
          <a:prstGeom prst="rect">
            <a:avLst/>
          </a:prstGeom>
          <a:solidFill>
            <a:schemeClr val="accent2"/>
          </a:solidFill>
          <a:ln>
            <a:noFill/>
          </a:ln>
        </p:spPr>
        <p:txBody>
          <a:bodyPr vert="horz" wrap="square" lIns="91440" tIns="45720" rIns="79480" bIns="45720"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l">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p>
        </p:txBody>
      </p:sp>
      <p:sp>
        <p:nvSpPr>
          <p:cNvPr id="29" name="Text Placeholder 2"/>
          <p:cNvSpPr txBox="1"/>
          <p:nvPr/>
        </p:nvSpPr>
        <p:spPr bwMode="auto">
          <a:xfrm>
            <a:off x="7373598" y="3955695"/>
            <a:ext cx="942817" cy="263641"/>
          </a:xfrm>
          <a:prstGeom prst="rect">
            <a:avLst/>
          </a:prstGeom>
          <a:solidFill>
            <a:schemeClr val="accent4"/>
          </a:solidFill>
          <a:ln>
            <a:noFill/>
          </a:ln>
        </p:spPr>
        <p:txBody>
          <a:bodyPr vert="horz" wrap="square" lIns="91440" tIns="45720" rIns="79480" bIns="45720"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p>
        </p:txBody>
      </p:sp>
      <p:sp>
        <p:nvSpPr>
          <p:cNvPr id="30" name="Text Placeholder 2"/>
          <p:cNvSpPr txBox="1"/>
          <p:nvPr/>
        </p:nvSpPr>
        <p:spPr bwMode="auto">
          <a:xfrm>
            <a:off x="3959932" y="2418580"/>
            <a:ext cx="1245236" cy="775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添加标题</a:t>
            </a:r>
          </a:p>
        </p:txBody>
      </p:sp>
      <p:sp>
        <p:nvSpPr>
          <p:cNvPr id="31" name="Text Placeholder 2"/>
          <p:cNvSpPr txBox="1"/>
          <p:nvPr/>
        </p:nvSpPr>
        <p:spPr bwMode="auto">
          <a:xfrm>
            <a:off x="978254" y="3942442"/>
            <a:ext cx="1255769" cy="263641"/>
          </a:xfrm>
          <a:prstGeom prst="rect">
            <a:avLst/>
          </a:prstGeom>
          <a:solidFill>
            <a:schemeClr val="accent3"/>
          </a:solidFill>
          <a:ln>
            <a:noFill/>
          </a:ln>
        </p:spPr>
        <p:txBody>
          <a:bodyPr vert="horz" wrap="square" lIns="79480" tIns="45720" rIns="91440" bIns="45720"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xEl>
                                              <p:pRg st="0" end="0"/>
                                            </p:txEl>
                                          </p:spTgt>
                                        </p:tgtEl>
                                        <p:attrNameLst>
                                          <p:attrName>style.visibility</p:attrName>
                                        </p:attrNameLst>
                                      </p:cBhvr>
                                      <p:to>
                                        <p:strVal val="visible"/>
                                      </p:to>
                                    </p:set>
                                    <p:animEffect transition="in" filter="fade">
                                      <p:cBhvr>
                                        <p:cTn id="11" dur="500"/>
                                        <p:tgtEl>
                                          <p:spTgt spid="30">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8" presetClass="entr" presetSubtype="9"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up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7">
                                            <p:bg/>
                                          </p:spTgt>
                                        </p:tgtEl>
                                        <p:attrNameLst>
                                          <p:attrName>style.visibility</p:attrName>
                                        </p:attrNameLst>
                                      </p:cBhvr>
                                      <p:to>
                                        <p:strVal val="visible"/>
                                      </p:to>
                                    </p:set>
                                    <p:animEffect transition="in" filter="wipe(left)">
                                      <p:cBhvr>
                                        <p:cTn id="23" dur="500"/>
                                        <p:tgtEl>
                                          <p:spTgt spid="27">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7">
                                            <p:txEl>
                                              <p:pRg st="0" end="0"/>
                                            </p:txEl>
                                          </p:spTgt>
                                        </p:tgtEl>
                                        <p:attrNameLst>
                                          <p:attrName>style.visibility</p:attrName>
                                        </p:attrNameLst>
                                      </p:cBhvr>
                                      <p:to>
                                        <p:strVal val="visible"/>
                                      </p:to>
                                    </p:set>
                                    <p:animEffect transition="in" filter="wipe(left)">
                                      <p:cBhvr>
                                        <p:cTn id="28" dur="500"/>
                                        <p:tgtEl>
                                          <p:spTgt spid="27">
                                            <p:txEl>
                                              <p:pRg st="0" end="0"/>
                                            </p:txEl>
                                          </p:spTgt>
                                        </p:tgtEl>
                                      </p:cBhvr>
                                    </p:animEffect>
                                  </p:childTnLst>
                                </p:cTn>
                              </p:par>
                            </p:childTnLst>
                          </p:cTn>
                        </p:par>
                        <p:par>
                          <p:cTn id="29" fill="hold">
                            <p:stCondLst>
                              <p:cond delay="500"/>
                            </p:stCondLst>
                            <p:childTnLst>
                              <p:par>
                                <p:cTn id="30" presetID="18" presetClass="entr" presetSubtype="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trips(downRight)">
                                      <p:cBhvr>
                                        <p:cTn id="32" dur="500"/>
                                        <p:tgtEl>
                                          <p:spTgt spid="25"/>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1500"/>
                            </p:stCondLst>
                            <p:childTnLst>
                              <p:par>
                                <p:cTn id="38" presetID="18" presetClass="entr" presetSubtype="12"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strips(downLeft)">
                                      <p:cBhvr>
                                        <p:cTn id="40" dur="500"/>
                                        <p:tgtEl>
                                          <p:spTgt spid="8"/>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31">
                                            <p:bg/>
                                          </p:spTgt>
                                        </p:tgtEl>
                                        <p:attrNameLst>
                                          <p:attrName>style.visibility</p:attrName>
                                        </p:attrNameLst>
                                      </p:cBhvr>
                                      <p:to>
                                        <p:strVal val="visible"/>
                                      </p:to>
                                    </p:set>
                                    <p:animEffect transition="in" filter="wipe(left)">
                                      <p:cBhvr>
                                        <p:cTn id="44" dur="500"/>
                                        <p:tgtEl>
                                          <p:spTgt spid="31">
                                            <p:bg/>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1">
                                            <p:txEl>
                                              <p:pRg st="0" end="0"/>
                                            </p:txEl>
                                          </p:spTgt>
                                        </p:tgtEl>
                                        <p:attrNameLst>
                                          <p:attrName>style.visibility</p:attrName>
                                        </p:attrNameLst>
                                      </p:cBhvr>
                                      <p:to>
                                        <p:strVal val="visible"/>
                                      </p:to>
                                    </p:set>
                                    <p:animEffect transition="in" filter="wipe(left)">
                                      <p:cBhvr>
                                        <p:cTn id="49" dur="500"/>
                                        <p:tgtEl>
                                          <p:spTgt spid="31">
                                            <p:txEl>
                                              <p:pRg st="0" end="0"/>
                                            </p:txEl>
                                          </p:spTgt>
                                        </p:tgtEl>
                                      </p:cBhvr>
                                    </p:animEffect>
                                  </p:childTnLst>
                                </p:cTn>
                              </p:par>
                            </p:childTnLst>
                          </p:cTn>
                        </p:par>
                        <p:par>
                          <p:cTn id="50" fill="hold">
                            <p:stCondLst>
                              <p:cond delay="500"/>
                            </p:stCondLst>
                            <p:childTnLst>
                              <p:par>
                                <p:cTn id="51" presetID="18" presetClass="entr" presetSubtype="6"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strips(downRight)">
                                      <p:cBhvr>
                                        <p:cTn id="53" dur="500"/>
                                        <p:tgtEl>
                                          <p:spTgt spid="26"/>
                                        </p:tgtEl>
                                      </p:cBhvr>
                                    </p:animEffec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par>
                          <p:cTn id="58" fill="hold">
                            <p:stCondLst>
                              <p:cond delay="1500"/>
                            </p:stCondLst>
                            <p:childTnLst>
                              <p:par>
                                <p:cTn id="59" presetID="18" presetClass="entr" presetSubtype="3"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strips(upRight)">
                                      <p:cBhvr>
                                        <p:cTn id="61" dur="500"/>
                                        <p:tgtEl>
                                          <p:spTgt spid="9"/>
                                        </p:tgtEl>
                                      </p:cBhvr>
                                    </p:animEffect>
                                  </p:childTnLst>
                                </p:cTn>
                              </p:par>
                            </p:childTnLst>
                          </p:cTn>
                        </p:par>
                        <p:par>
                          <p:cTn id="62" fill="hold">
                            <p:stCondLst>
                              <p:cond delay="2000"/>
                            </p:stCondLst>
                            <p:childTnLst>
                              <p:par>
                                <p:cTn id="63" presetID="22" presetClass="entr" presetSubtype="2" fill="hold" grpId="0" nodeType="afterEffect">
                                  <p:stCondLst>
                                    <p:cond delay="0"/>
                                  </p:stCondLst>
                                  <p:childTnLst>
                                    <p:set>
                                      <p:cBhvr>
                                        <p:cTn id="64" dur="1" fill="hold">
                                          <p:stCondLst>
                                            <p:cond delay="0"/>
                                          </p:stCondLst>
                                        </p:cTn>
                                        <p:tgtEl>
                                          <p:spTgt spid="28">
                                            <p:bg/>
                                          </p:spTgt>
                                        </p:tgtEl>
                                        <p:attrNameLst>
                                          <p:attrName>style.visibility</p:attrName>
                                        </p:attrNameLst>
                                      </p:cBhvr>
                                      <p:to>
                                        <p:strVal val="visible"/>
                                      </p:to>
                                    </p:set>
                                    <p:animEffect transition="in" filter="wipe(right)">
                                      <p:cBhvr>
                                        <p:cTn id="65" dur="500"/>
                                        <p:tgtEl>
                                          <p:spTgt spid="28">
                                            <p:bg/>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grpId="0" nodeType="clickEffect">
                                  <p:stCondLst>
                                    <p:cond delay="0"/>
                                  </p:stCondLst>
                                  <p:childTnLst>
                                    <p:set>
                                      <p:cBhvr>
                                        <p:cTn id="69" dur="1" fill="hold">
                                          <p:stCondLst>
                                            <p:cond delay="0"/>
                                          </p:stCondLst>
                                        </p:cTn>
                                        <p:tgtEl>
                                          <p:spTgt spid="28">
                                            <p:txEl>
                                              <p:pRg st="0" end="0"/>
                                            </p:txEl>
                                          </p:spTgt>
                                        </p:tgtEl>
                                        <p:attrNameLst>
                                          <p:attrName>style.visibility</p:attrName>
                                        </p:attrNameLst>
                                      </p:cBhvr>
                                      <p:to>
                                        <p:strVal val="visible"/>
                                      </p:to>
                                    </p:set>
                                    <p:animEffect transition="in" filter="wipe(right)">
                                      <p:cBhvr>
                                        <p:cTn id="70" dur="500"/>
                                        <p:tgtEl>
                                          <p:spTgt spid="28">
                                            <p:txEl>
                                              <p:pRg st="0" end="0"/>
                                            </p:txEl>
                                          </p:spTgt>
                                        </p:tgtEl>
                                      </p:cBhvr>
                                    </p:animEffect>
                                  </p:childTnLst>
                                </p:cTn>
                              </p:par>
                            </p:childTnLst>
                          </p:cTn>
                        </p:par>
                        <p:par>
                          <p:cTn id="71" fill="hold">
                            <p:stCondLst>
                              <p:cond delay="500"/>
                            </p:stCondLst>
                            <p:childTnLst>
                              <p:par>
                                <p:cTn id="72" presetID="18" presetClass="entr" presetSubtype="12"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strips(downLeft)">
                                      <p:cBhvr>
                                        <p:cTn id="74" dur="500"/>
                                        <p:tgtEl>
                                          <p:spTgt spid="23"/>
                                        </p:tgtEl>
                                      </p:cBhvr>
                                    </p:animEffect>
                                  </p:childTnLst>
                                </p:cTn>
                              </p:par>
                            </p:childTnLst>
                          </p:cTn>
                        </p:par>
                        <p:par>
                          <p:cTn id="75" fill="hold">
                            <p:stCondLst>
                              <p:cond delay="1000"/>
                            </p:stCondLst>
                            <p:childTnLst>
                              <p:par>
                                <p:cTn id="76" presetID="10" presetClass="entr" presetSubtype="0" fill="hold"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childTnLst>
                                </p:cTn>
                              </p:par>
                            </p:childTnLst>
                          </p:cTn>
                        </p:par>
                        <p:par>
                          <p:cTn id="79" fill="hold">
                            <p:stCondLst>
                              <p:cond delay="1500"/>
                            </p:stCondLst>
                            <p:childTnLst>
                              <p:par>
                                <p:cTn id="80" presetID="18" presetClass="entr" presetSubtype="6" fill="hold" grpId="0" nodeType="after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strips(downRight)">
                                      <p:cBhvr>
                                        <p:cTn id="82" dur="500"/>
                                        <p:tgtEl>
                                          <p:spTgt spid="10"/>
                                        </p:tgtEl>
                                      </p:cBhvr>
                                    </p:animEffect>
                                  </p:childTnLst>
                                </p:cTn>
                              </p:par>
                            </p:childTnLst>
                          </p:cTn>
                        </p:par>
                        <p:par>
                          <p:cTn id="83" fill="hold">
                            <p:stCondLst>
                              <p:cond delay="2000"/>
                            </p:stCondLst>
                            <p:childTnLst>
                              <p:par>
                                <p:cTn id="84" presetID="22" presetClass="entr" presetSubtype="2" fill="hold" grpId="0" nodeType="afterEffect">
                                  <p:stCondLst>
                                    <p:cond delay="0"/>
                                  </p:stCondLst>
                                  <p:childTnLst>
                                    <p:set>
                                      <p:cBhvr>
                                        <p:cTn id="85" dur="1" fill="hold">
                                          <p:stCondLst>
                                            <p:cond delay="0"/>
                                          </p:stCondLst>
                                        </p:cTn>
                                        <p:tgtEl>
                                          <p:spTgt spid="29">
                                            <p:bg/>
                                          </p:spTgt>
                                        </p:tgtEl>
                                        <p:attrNameLst>
                                          <p:attrName>style.visibility</p:attrName>
                                        </p:attrNameLst>
                                      </p:cBhvr>
                                      <p:to>
                                        <p:strVal val="visible"/>
                                      </p:to>
                                    </p:set>
                                    <p:animEffect transition="in" filter="wipe(right)">
                                      <p:cBhvr>
                                        <p:cTn id="86" dur="500"/>
                                        <p:tgtEl>
                                          <p:spTgt spid="29">
                                            <p:bg/>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2" fill="hold" grpId="0" nodeType="clickEffect">
                                  <p:stCondLst>
                                    <p:cond delay="0"/>
                                  </p:stCondLst>
                                  <p:childTnLst>
                                    <p:set>
                                      <p:cBhvr>
                                        <p:cTn id="90" dur="1" fill="hold">
                                          <p:stCondLst>
                                            <p:cond delay="0"/>
                                          </p:stCondLst>
                                        </p:cTn>
                                        <p:tgtEl>
                                          <p:spTgt spid="29">
                                            <p:txEl>
                                              <p:pRg st="0" end="0"/>
                                            </p:txEl>
                                          </p:spTgt>
                                        </p:tgtEl>
                                        <p:attrNameLst>
                                          <p:attrName>style.visibility</p:attrName>
                                        </p:attrNameLst>
                                      </p:cBhvr>
                                      <p:to>
                                        <p:strVal val="visible"/>
                                      </p:to>
                                    </p:set>
                                    <p:animEffect transition="in" filter="wipe(right)">
                                      <p:cBhvr>
                                        <p:cTn id="91" dur="500"/>
                                        <p:tgtEl>
                                          <p:spTgt spid="29">
                                            <p:txEl>
                                              <p:pRg st="0" end="0"/>
                                            </p:txEl>
                                          </p:spTgt>
                                        </p:tgtEl>
                                      </p:cBhvr>
                                    </p:animEffect>
                                  </p:childTnLst>
                                </p:cTn>
                              </p:par>
                            </p:childTnLst>
                          </p:cTn>
                        </p:par>
                        <p:par>
                          <p:cTn id="92" fill="hold">
                            <p:stCondLst>
                              <p:cond delay="500"/>
                            </p:stCondLst>
                            <p:childTnLst>
                              <p:par>
                                <p:cTn id="93" presetID="18" presetClass="entr" presetSubtype="12"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trips(downLeft)">
                                      <p:cBhvr>
                                        <p:cTn id="9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3" grpId="0"/>
      <p:bldP spid="24" grpId="0"/>
      <p:bldP spid="25" grpId="0"/>
      <p:bldP spid="26" grpId="0"/>
      <p:bldP spid="27" grpId="0" build="p" animBg="1"/>
      <p:bldP spid="28" grpId="0" build="p" animBg="1"/>
      <p:bldP spid="29" grpId="0" build="p" animBg="1"/>
      <p:bldP spid="30" grpId="0" build="p"/>
      <p:bldP spid="31"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932258" y="1585677"/>
            <a:ext cx="1731170" cy="1731706"/>
            <a:chOff x="6576341" y="1801131"/>
            <a:chExt cx="2308225" cy="2308225"/>
          </a:xfrm>
        </p:grpSpPr>
        <p:sp>
          <p:nvSpPr>
            <p:cNvPr id="5" name="流程图: 联系 4"/>
            <p:cNvSpPr/>
            <p:nvPr/>
          </p:nvSpPr>
          <p:spPr>
            <a:xfrm>
              <a:off x="6576341" y="1801131"/>
              <a:ext cx="2308225" cy="2308225"/>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7" name="流程图: 联系 2"/>
            <p:cNvSpPr/>
            <p:nvPr/>
          </p:nvSpPr>
          <p:spPr>
            <a:xfrm>
              <a:off x="7430416" y="2498044"/>
              <a:ext cx="606425" cy="361950"/>
            </a:xfrm>
            <a:custGeom>
              <a:avLst/>
              <a:gdLst/>
              <a:ahLst/>
              <a:cxnLst/>
              <a:rect l="l" t="t" r="r" b="b"/>
              <a:pathLst>
                <a:path w="1390228" h="832104">
                  <a:moveTo>
                    <a:pt x="704258" y="201168"/>
                  </a:moveTo>
                  <a:cubicBezTo>
                    <a:pt x="820410" y="201168"/>
                    <a:pt x="914570" y="295328"/>
                    <a:pt x="914570" y="411480"/>
                  </a:cubicBezTo>
                  <a:cubicBezTo>
                    <a:pt x="914570" y="527632"/>
                    <a:pt x="820410" y="621792"/>
                    <a:pt x="704258" y="621792"/>
                  </a:cubicBezTo>
                  <a:cubicBezTo>
                    <a:pt x="588106" y="621792"/>
                    <a:pt x="493946" y="527632"/>
                    <a:pt x="493946" y="411480"/>
                  </a:cubicBezTo>
                  <a:cubicBezTo>
                    <a:pt x="493946" y="295328"/>
                    <a:pt x="588106" y="201168"/>
                    <a:pt x="704258" y="201168"/>
                  </a:cubicBezTo>
                  <a:close/>
                  <a:moveTo>
                    <a:pt x="704258" y="118872"/>
                  </a:moveTo>
                  <a:cubicBezTo>
                    <a:pt x="537605" y="118872"/>
                    <a:pt x="402506" y="253971"/>
                    <a:pt x="402506" y="420624"/>
                  </a:cubicBezTo>
                  <a:cubicBezTo>
                    <a:pt x="402506" y="587277"/>
                    <a:pt x="537605" y="722376"/>
                    <a:pt x="704258" y="722376"/>
                  </a:cubicBezTo>
                  <a:cubicBezTo>
                    <a:pt x="870911" y="722376"/>
                    <a:pt x="1006010" y="587277"/>
                    <a:pt x="1006010" y="420624"/>
                  </a:cubicBezTo>
                  <a:cubicBezTo>
                    <a:pt x="1006010" y="253971"/>
                    <a:pt x="870911" y="118872"/>
                    <a:pt x="704258" y="118872"/>
                  </a:cubicBezTo>
                  <a:close/>
                  <a:moveTo>
                    <a:pt x="695114" y="0"/>
                  </a:moveTo>
                  <a:cubicBezTo>
                    <a:pt x="996332" y="0"/>
                    <a:pt x="1258449" y="167410"/>
                    <a:pt x="1390228" y="416052"/>
                  </a:cubicBezTo>
                  <a:cubicBezTo>
                    <a:pt x="1258449" y="664694"/>
                    <a:pt x="996332" y="832104"/>
                    <a:pt x="695114" y="832104"/>
                  </a:cubicBezTo>
                  <a:cubicBezTo>
                    <a:pt x="393896" y="832104"/>
                    <a:pt x="131779" y="664694"/>
                    <a:pt x="0" y="416052"/>
                  </a:cubicBezTo>
                  <a:cubicBezTo>
                    <a:pt x="131779" y="167410"/>
                    <a:pt x="393896" y="0"/>
                    <a:pt x="695114"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11" name="TextBox 1"/>
            <p:cNvSpPr txBox="1">
              <a:spLocks noChangeArrowheads="1"/>
            </p:cNvSpPr>
            <p:nvPr/>
          </p:nvSpPr>
          <p:spPr bwMode="auto">
            <a:xfrm>
              <a:off x="7154193" y="2948891"/>
              <a:ext cx="1325562" cy="369217"/>
            </a:xfrm>
            <a:prstGeom prst="rect">
              <a:avLst/>
            </a:prstGeom>
            <a:noFill/>
            <a:ln w="9525">
              <a:noFill/>
              <a:miter lim="800000"/>
            </a:ln>
          </p:spPr>
          <p:txBody>
            <a:bodyPr>
              <a:spAutoFit/>
            </a:bodyPr>
            <a:lstStyle/>
            <a:p>
              <a:r>
                <a:rPr lang="zh-CN" altLang="en-US" sz="1200" dirty="0">
                  <a:solidFill>
                    <a:schemeClr val="bg1"/>
                  </a:solidFill>
                  <a:ea typeface="微软雅黑" panose="020B0503020204020204" pitchFamily="34" charset="-122"/>
                </a:rPr>
                <a:t>标题</a:t>
              </a:r>
            </a:p>
          </p:txBody>
        </p:sp>
      </p:grpSp>
      <p:grpSp>
        <p:nvGrpSpPr>
          <p:cNvPr id="3" name="组合 19"/>
          <p:cNvGrpSpPr/>
          <p:nvPr/>
        </p:nvGrpSpPr>
        <p:grpSpPr>
          <a:xfrm>
            <a:off x="6402850" y="1574784"/>
            <a:ext cx="1731170" cy="1731706"/>
            <a:chOff x="8537132" y="1786617"/>
            <a:chExt cx="2308225" cy="2308225"/>
          </a:xfrm>
        </p:grpSpPr>
        <p:sp>
          <p:nvSpPr>
            <p:cNvPr id="4" name="流程图: 联系 3"/>
            <p:cNvSpPr/>
            <p:nvPr/>
          </p:nvSpPr>
          <p:spPr>
            <a:xfrm>
              <a:off x="8537132" y="1786617"/>
              <a:ext cx="2308225" cy="2308225"/>
            </a:xfrm>
            <a:prstGeom prst="flowChartConnector">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8" name="流程图: 联系 8"/>
            <p:cNvSpPr/>
            <p:nvPr/>
          </p:nvSpPr>
          <p:spPr>
            <a:xfrm>
              <a:off x="9332469" y="2296205"/>
              <a:ext cx="735013" cy="608012"/>
            </a:xfrm>
            <a:custGeom>
              <a:avLst/>
              <a:gdLst/>
              <a:ahLst/>
              <a:cxnLst/>
              <a:rect l="l" t="t" r="r" b="b"/>
              <a:pathLst>
                <a:path w="1604817" h="1325970">
                  <a:moveTo>
                    <a:pt x="799956" y="459069"/>
                  </a:moveTo>
                  <a:cubicBezTo>
                    <a:pt x="690362" y="459069"/>
                    <a:pt x="601518" y="547913"/>
                    <a:pt x="601518" y="657507"/>
                  </a:cubicBezTo>
                  <a:cubicBezTo>
                    <a:pt x="601518" y="767101"/>
                    <a:pt x="690362" y="855945"/>
                    <a:pt x="799956" y="855945"/>
                  </a:cubicBezTo>
                  <a:cubicBezTo>
                    <a:pt x="909550" y="855945"/>
                    <a:pt x="998394" y="767101"/>
                    <a:pt x="998394" y="657507"/>
                  </a:cubicBezTo>
                  <a:cubicBezTo>
                    <a:pt x="998394" y="547913"/>
                    <a:pt x="909550" y="459069"/>
                    <a:pt x="799956" y="459069"/>
                  </a:cubicBezTo>
                  <a:close/>
                  <a:moveTo>
                    <a:pt x="547021" y="232900"/>
                  </a:moveTo>
                  <a:cubicBezTo>
                    <a:pt x="404103" y="319399"/>
                    <a:pt x="309418" y="476602"/>
                    <a:pt x="309418" y="655921"/>
                  </a:cubicBezTo>
                  <a:cubicBezTo>
                    <a:pt x="309418" y="836772"/>
                    <a:pt x="405728" y="995128"/>
                    <a:pt x="550778" y="1080981"/>
                  </a:cubicBezTo>
                  <a:cubicBezTo>
                    <a:pt x="493176" y="968882"/>
                    <a:pt x="458643" y="818245"/>
                    <a:pt x="458643" y="652746"/>
                  </a:cubicBezTo>
                  <a:cubicBezTo>
                    <a:pt x="458643" y="491258"/>
                    <a:pt x="491523" y="343920"/>
                    <a:pt x="547021" y="232900"/>
                  </a:cubicBezTo>
                  <a:close/>
                  <a:moveTo>
                    <a:pt x="1051987" y="223793"/>
                  </a:moveTo>
                  <a:cubicBezTo>
                    <a:pt x="1109765" y="335983"/>
                    <a:pt x="1144443" y="486903"/>
                    <a:pt x="1144443" y="652746"/>
                  </a:cubicBezTo>
                  <a:cubicBezTo>
                    <a:pt x="1144443" y="822636"/>
                    <a:pt x="1108053" y="976864"/>
                    <a:pt x="1048230" y="1090088"/>
                  </a:cubicBezTo>
                  <a:cubicBezTo>
                    <a:pt x="1202626" y="1007087"/>
                    <a:pt x="1306368" y="843619"/>
                    <a:pt x="1306368" y="655921"/>
                  </a:cubicBezTo>
                  <a:cubicBezTo>
                    <a:pt x="1306368" y="469756"/>
                    <a:pt x="1204314" y="307427"/>
                    <a:pt x="1051987" y="223793"/>
                  </a:cubicBezTo>
                  <a:close/>
                  <a:moveTo>
                    <a:pt x="379617" y="6350"/>
                  </a:moveTo>
                  <a:cubicBezTo>
                    <a:pt x="151560" y="136519"/>
                    <a:pt x="0" y="382785"/>
                    <a:pt x="0" y="664451"/>
                  </a:cubicBezTo>
                  <a:cubicBezTo>
                    <a:pt x="0" y="948597"/>
                    <a:pt x="154243" y="1196719"/>
                    <a:pt x="385617" y="1325970"/>
                  </a:cubicBezTo>
                  <a:cubicBezTo>
                    <a:pt x="256537" y="1174439"/>
                    <a:pt x="174625" y="933386"/>
                    <a:pt x="174625" y="662270"/>
                  </a:cubicBezTo>
                  <a:cubicBezTo>
                    <a:pt x="174625" y="395617"/>
                    <a:pt x="253862" y="158046"/>
                    <a:pt x="379617" y="6350"/>
                  </a:cubicBezTo>
                  <a:close/>
                  <a:moveTo>
                    <a:pt x="1225200" y="0"/>
                  </a:moveTo>
                  <a:cubicBezTo>
                    <a:pt x="1350955" y="151696"/>
                    <a:pt x="1430192" y="389267"/>
                    <a:pt x="1430192" y="655920"/>
                  </a:cubicBezTo>
                  <a:cubicBezTo>
                    <a:pt x="1430192" y="927036"/>
                    <a:pt x="1348280" y="1168089"/>
                    <a:pt x="1219200" y="1319620"/>
                  </a:cubicBezTo>
                  <a:cubicBezTo>
                    <a:pt x="1450574" y="1190369"/>
                    <a:pt x="1604817" y="942247"/>
                    <a:pt x="1604817" y="658101"/>
                  </a:cubicBezTo>
                  <a:cubicBezTo>
                    <a:pt x="1604817" y="376435"/>
                    <a:pt x="1453257" y="130169"/>
                    <a:pt x="12252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12" name="TextBox 8"/>
            <p:cNvSpPr txBox="1">
              <a:spLocks noChangeArrowheads="1"/>
            </p:cNvSpPr>
            <p:nvPr/>
          </p:nvSpPr>
          <p:spPr bwMode="auto">
            <a:xfrm>
              <a:off x="8857806" y="2937557"/>
              <a:ext cx="1692272" cy="369217"/>
            </a:xfrm>
            <a:prstGeom prst="rect">
              <a:avLst/>
            </a:prstGeom>
            <a:noFill/>
            <a:ln w="9525">
              <a:noFill/>
              <a:miter lim="800000"/>
            </a:ln>
          </p:spPr>
          <p:txBody>
            <a:bodyPr>
              <a:spAutoFit/>
            </a:bodyPr>
            <a:lstStyle/>
            <a:p>
              <a:pPr algn="ctr"/>
              <a:r>
                <a:rPr lang="zh-CN" altLang="en-US" sz="1200" dirty="0">
                  <a:solidFill>
                    <a:schemeClr val="bg1"/>
                  </a:solidFill>
                  <a:ea typeface="微软雅黑" panose="020B0503020204020204" pitchFamily="34" charset="-122"/>
                </a:rPr>
                <a:t>标题</a:t>
              </a:r>
            </a:p>
          </p:txBody>
        </p:sp>
      </p:grpSp>
      <p:grpSp>
        <p:nvGrpSpPr>
          <p:cNvPr id="20" name="组合 20"/>
          <p:cNvGrpSpPr/>
          <p:nvPr/>
        </p:nvGrpSpPr>
        <p:grpSpPr>
          <a:xfrm>
            <a:off x="5942081" y="2886756"/>
            <a:ext cx="1378745" cy="1377976"/>
            <a:chOff x="7922767" y="3535359"/>
            <a:chExt cx="1838325" cy="1836737"/>
          </a:xfrm>
        </p:grpSpPr>
        <p:sp>
          <p:nvSpPr>
            <p:cNvPr id="6" name="流程图: 联系 5"/>
            <p:cNvSpPr/>
            <p:nvPr/>
          </p:nvSpPr>
          <p:spPr>
            <a:xfrm>
              <a:off x="7922767" y="3535359"/>
              <a:ext cx="1838325" cy="1836737"/>
            </a:xfrm>
            <a:prstGeom prst="flowChartConnector">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9" name="流程图: 联系 16"/>
            <p:cNvSpPr/>
            <p:nvPr/>
          </p:nvSpPr>
          <p:spPr>
            <a:xfrm>
              <a:off x="8803830" y="3938584"/>
              <a:ext cx="300037" cy="488950"/>
            </a:xfrm>
            <a:custGeom>
              <a:avLst/>
              <a:gdLst/>
              <a:ahLst/>
              <a:cxnLst/>
              <a:rect l="l" t="t" r="r" b="b"/>
              <a:pathLst>
                <a:path w="683660" h="1114145">
                  <a:moveTo>
                    <a:pt x="338942" y="34645"/>
                  </a:moveTo>
                  <a:cubicBezTo>
                    <a:pt x="386287" y="34645"/>
                    <a:pt x="424667" y="73025"/>
                    <a:pt x="424667" y="120370"/>
                  </a:cubicBezTo>
                  <a:cubicBezTo>
                    <a:pt x="424667" y="167715"/>
                    <a:pt x="386287" y="206095"/>
                    <a:pt x="338942" y="206095"/>
                  </a:cubicBezTo>
                  <a:cubicBezTo>
                    <a:pt x="291597" y="206095"/>
                    <a:pt x="253217" y="167715"/>
                    <a:pt x="253217" y="120370"/>
                  </a:cubicBezTo>
                  <a:cubicBezTo>
                    <a:pt x="253217" y="73025"/>
                    <a:pt x="291597" y="34645"/>
                    <a:pt x="338942" y="34645"/>
                  </a:cubicBezTo>
                  <a:close/>
                  <a:moveTo>
                    <a:pt x="38520" y="0"/>
                  </a:moveTo>
                  <a:cubicBezTo>
                    <a:pt x="47835" y="-28"/>
                    <a:pt x="57160" y="3498"/>
                    <a:pt x="64288" y="10584"/>
                  </a:cubicBezTo>
                  <a:lnTo>
                    <a:pt x="277636" y="222666"/>
                  </a:lnTo>
                  <a:cubicBezTo>
                    <a:pt x="278863" y="223886"/>
                    <a:pt x="279986" y="225172"/>
                    <a:pt x="279666" y="227527"/>
                  </a:cubicBezTo>
                  <a:lnTo>
                    <a:pt x="404988" y="227527"/>
                  </a:lnTo>
                  <a:cubicBezTo>
                    <a:pt x="404835" y="226271"/>
                    <a:pt x="405417" y="225650"/>
                    <a:pt x="406025" y="225046"/>
                  </a:cubicBezTo>
                  <a:lnTo>
                    <a:pt x="619372" y="12964"/>
                  </a:lnTo>
                  <a:cubicBezTo>
                    <a:pt x="633628" y="-1208"/>
                    <a:pt x="656674" y="-1139"/>
                    <a:pt x="670846" y="13117"/>
                  </a:cubicBezTo>
                  <a:lnTo>
                    <a:pt x="673076" y="15360"/>
                  </a:lnTo>
                  <a:cubicBezTo>
                    <a:pt x="687248" y="29617"/>
                    <a:pt x="687180" y="52663"/>
                    <a:pt x="672923" y="66835"/>
                  </a:cubicBezTo>
                  <a:lnTo>
                    <a:pt x="459576" y="278917"/>
                  </a:lnTo>
                  <a:lnTo>
                    <a:pt x="455624" y="280540"/>
                  </a:lnTo>
                  <a:lnTo>
                    <a:pt x="455624" y="622284"/>
                  </a:lnTo>
                  <a:lnTo>
                    <a:pt x="451314" y="632690"/>
                  </a:lnTo>
                  <a:lnTo>
                    <a:pt x="452447" y="635426"/>
                  </a:lnTo>
                  <a:lnTo>
                    <a:pt x="452447" y="1073649"/>
                  </a:lnTo>
                  <a:cubicBezTo>
                    <a:pt x="452447" y="1094699"/>
                    <a:pt x="435382" y="1111764"/>
                    <a:pt x="414332" y="1111764"/>
                  </a:cubicBezTo>
                  <a:lnTo>
                    <a:pt x="411020" y="1111764"/>
                  </a:lnTo>
                  <a:cubicBezTo>
                    <a:pt x="389970" y="1111764"/>
                    <a:pt x="372905" y="1094699"/>
                    <a:pt x="372905" y="1073649"/>
                  </a:cubicBezTo>
                  <a:lnTo>
                    <a:pt x="372905" y="642658"/>
                  </a:lnTo>
                  <a:lnTo>
                    <a:pt x="316716" y="642658"/>
                  </a:lnTo>
                  <a:lnTo>
                    <a:pt x="316716" y="1076030"/>
                  </a:lnTo>
                  <a:cubicBezTo>
                    <a:pt x="316716" y="1097080"/>
                    <a:pt x="299651" y="1114145"/>
                    <a:pt x="278601" y="1114145"/>
                  </a:cubicBezTo>
                  <a:lnTo>
                    <a:pt x="275289" y="1114145"/>
                  </a:lnTo>
                  <a:cubicBezTo>
                    <a:pt x="254239" y="1114145"/>
                    <a:pt x="237174" y="1097080"/>
                    <a:pt x="237174" y="1076030"/>
                  </a:cubicBezTo>
                  <a:lnTo>
                    <a:pt x="237174" y="637807"/>
                  </a:lnTo>
                  <a:cubicBezTo>
                    <a:pt x="237174" y="636704"/>
                    <a:pt x="237221" y="635612"/>
                    <a:pt x="238489" y="634633"/>
                  </a:cubicBezTo>
                  <a:cubicBezTo>
                    <a:pt x="235073" y="631601"/>
                    <a:pt x="233374" y="627141"/>
                    <a:pt x="233374" y="622284"/>
                  </a:cubicBezTo>
                  <a:lnTo>
                    <a:pt x="233374" y="280352"/>
                  </a:lnTo>
                  <a:lnTo>
                    <a:pt x="224084" y="276537"/>
                  </a:lnTo>
                  <a:lnTo>
                    <a:pt x="10737" y="64455"/>
                  </a:lnTo>
                  <a:cubicBezTo>
                    <a:pt x="-3519" y="50283"/>
                    <a:pt x="-3588" y="27237"/>
                    <a:pt x="10584" y="12980"/>
                  </a:cubicBezTo>
                  <a:lnTo>
                    <a:pt x="12814" y="10737"/>
                  </a:lnTo>
                  <a:cubicBezTo>
                    <a:pt x="19900" y="3609"/>
                    <a:pt x="29205" y="28"/>
                    <a:pt x="3852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10" name="圆角矩形 24"/>
            <p:cNvSpPr/>
            <p:nvPr/>
          </p:nvSpPr>
          <p:spPr>
            <a:xfrm rot="2733359" flipH="1">
              <a:off x="8571262" y="4136227"/>
              <a:ext cx="303212" cy="301625"/>
            </a:xfrm>
            <a:custGeom>
              <a:avLst/>
              <a:gdLst/>
              <a:ahLst/>
              <a:cxnLst/>
              <a:rect l="l" t="t" r="r" b="b"/>
              <a:pathLst>
                <a:path w="663787" h="661145">
                  <a:moveTo>
                    <a:pt x="458243" y="575693"/>
                  </a:moveTo>
                  <a:lnTo>
                    <a:pt x="445813" y="569527"/>
                  </a:lnTo>
                  <a:lnTo>
                    <a:pt x="449906" y="567192"/>
                  </a:lnTo>
                  <a:lnTo>
                    <a:pt x="99723" y="213549"/>
                  </a:lnTo>
                  <a:lnTo>
                    <a:pt x="99480" y="213841"/>
                  </a:lnTo>
                  <a:cubicBezTo>
                    <a:pt x="97834" y="209289"/>
                    <a:pt x="94955" y="205285"/>
                    <a:pt x="91419" y="201680"/>
                  </a:cubicBezTo>
                  <a:cubicBezTo>
                    <a:pt x="72081" y="181962"/>
                    <a:pt x="40421" y="181655"/>
                    <a:pt x="20703" y="200994"/>
                  </a:cubicBezTo>
                  <a:cubicBezTo>
                    <a:pt x="11800" y="209725"/>
                    <a:pt x="6855" y="220969"/>
                    <a:pt x="6465" y="232539"/>
                  </a:cubicBezTo>
                  <a:cubicBezTo>
                    <a:pt x="1137" y="236481"/>
                    <a:pt x="0" y="242181"/>
                    <a:pt x="0" y="248148"/>
                  </a:cubicBezTo>
                  <a:lnTo>
                    <a:pt x="0" y="483772"/>
                  </a:lnTo>
                  <a:cubicBezTo>
                    <a:pt x="0" y="509148"/>
                    <a:pt x="20572" y="529720"/>
                    <a:pt x="45948" y="529720"/>
                  </a:cubicBezTo>
                  <a:lnTo>
                    <a:pt x="46921" y="529720"/>
                  </a:lnTo>
                  <a:cubicBezTo>
                    <a:pt x="72297" y="529720"/>
                    <a:pt x="92869" y="509148"/>
                    <a:pt x="92869" y="483772"/>
                  </a:cubicBezTo>
                  <a:lnTo>
                    <a:pt x="92869" y="338096"/>
                  </a:lnTo>
                  <a:lnTo>
                    <a:pt x="321732" y="566706"/>
                  </a:lnTo>
                  <a:lnTo>
                    <a:pt x="167951" y="563721"/>
                  </a:lnTo>
                  <a:cubicBezTo>
                    <a:pt x="142579" y="563229"/>
                    <a:pt x="121612" y="583398"/>
                    <a:pt x="121120" y="608769"/>
                  </a:cubicBezTo>
                  <a:lnTo>
                    <a:pt x="121101" y="609742"/>
                  </a:lnTo>
                  <a:cubicBezTo>
                    <a:pt x="120608" y="635113"/>
                    <a:pt x="140777" y="656080"/>
                    <a:pt x="166149" y="656573"/>
                  </a:cubicBezTo>
                  <a:lnTo>
                    <a:pt x="401728" y="661145"/>
                  </a:lnTo>
                  <a:lnTo>
                    <a:pt x="409433" y="658128"/>
                  </a:lnTo>
                  <a:cubicBezTo>
                    <a:pt x="425832" y="663490"/>
                    <a:pt x="444366" y="659345"/>
                    <a:pt x="457556" y="646408"/>
                  </a:cubicBezTo>
                  <a:cubicBezTo>
                    <a:pt x="477274" y="627070"/>
                    <a:pt x="477581" y="595410"/>
                    <a:pt x="458243" y="575693"/>
                  </a:cubicBezTo>
                  <a:close/>
                  <a:moveTo>
                    <a:pt x="569072" y="221656"/>
                  </a:moveTo>
                  <a:lnTo>
                    <a:pt x="441982" y="92076"/>
                  </a:lnTo>
                  <a:cubicBezTo>
                    <a:pt x="435553" y="85521"/>
                    <a:pt x="425782" y="84231"/>
                    <a:pt x="418716" y="89562"/>
                  </a:cubicBezTo>
                  <a:cubicBezTo>
                    <a:pt x="419027" y="85888"/>
                    <a:pt x="417143" y="83751"/>
                    <a:pt x="415039" y="81859"/>
                  </a:cubicBezTo>
                  <a:cubicBezTo>
                    <a:pt x="408115" y="75628"/>
                    <a:pt x="398814" y="72038"/>
                    <a:pt x="388777" y="72567"/>
                  </a:cubicBezTo>
                  <a:lnTo>
                    <a:pt x="135408" y="85922"/>
                  </a:lnTo>
                  <a:cubicBezTo>
                    <a:pt x="115333" y="86980"/>
                    <a:pt x="99918" y="104111"/>
                    <a:pt x="100976" y="124185"/>
                  </a:cubicBezTo>
                  <a:lnTo>
                    <a:pt x="101142" y="127344"/>
                  </a:lnTo>
                  <a:cubicBezTo>
                    <a:pt x="102200" y="147418"/>
                    <a:pt x="119331" y="162834"/>
                    <a:pt x="139405" y="161775"/>
                  </a:cubicBezTo>
                  <a:lnTo>
                    <a:pt x="353315" y="150501"/>
                  </a:lnTo>
                  <a:lnTo>
                    <a:pt x="208787" y="292251"/>
                  </a:lnTo>
                  <a:cubicBezTo>
                    <a:pt x="200753" y="300130"/>
                    <a:pt x="200628" y="313029"/>
                    <a:pt x="208507" y="321063"/>
                  </a:cubicBezTo>
                  <a:lnTo>
                    <a:pt x="335597" y="450643"/>
                  </a:lnTo>
                  <a:cubicBezTo>
                    <a:pt x="343476" y="458676"/>
                    <a:pt x="356376" y="458802"/>
                    <a:pt x="364409" y="450923"/>
                  </a:cubicBezTo>
                  <a:lnTo>
                    <a:pt x="507413" y="310668"/>
                  </a:lnTo>
                  <a:lnTo>
                    <a:pt x="492194" y="521477"/>
                  </a:lnTo>
                  <a:cubicBezTo>
                    <a:pt x="490747" y="541526"/>
                    <a:pt x="505827" y="558954"/>
                    <a:pt x="525877" y="560401"/>
                  </a:cubicBezTo>
                  <a:lnTo>
                    <a:pt x="529032" y="560629"/>
                  </a:lnTo>
                  <a:cubicBezTo>
                    <a:pt x="549081" y="562076"/>
                    <a:pt x="566509" y="546996"/>
                    <a:pt x="567956" y="526946"/>
                  </a:cubicBezTo>
                  <a:lnTo>
                    <a:pt x="586225" y="273883"/>
                  </a:lnTo>
                  <a:cubicBezTo>
                    <a:pt x="586948" y="263858"/>
                    <a:pt x="583540" y="254489"/>
                    <a:pt x="577445" y="247445"/>
                  </a:cubicBezTo>
                  <a:lnTo>
                    <a:pt x="571374" y="244402"/>
                  </a:lnTo>
                  <a:cubicBezTo>
                    <a:pt x="576541" y="237513"/>
                    <a:pt x="575338" y="228045"/>
                    <a:pt x="569072" y="221656"/>
                  </a:cubicBezTo>
                  <a:close/>
                  <a:moveTo>
                    <a:pt x="639264" y="25699"/>
                  </a:moveTo>
                  <a:cubicBezTo>
                    <a:pt x="606113" y="-8102"/>
                    <a:pt x="551838" y="-8629"/>
                    <a:pt x="518037" y="24523"/>
                  </a:cubicBezTo>
                  <a:cubicBezTo>
                    <a:pt x="484235" y="57674"/>
                    <a:pt x="483709" y="111949"/>
                    <a:pt x="516860" y="145750"/>
                  </a:cubicBezTo>
                  <a:cubicBezTo>
                    <a:pt x="550012" y="179552"/>
                    <a:pt x="604287" y="180078"/>
                    <a:pt x="638088" y="146927"/>
                  </a:cubicBezTo>
                  <a:cubicBezTo>
                    <a:pt x="671889" y="113775"/>
                    <a:pt x="672416" y="59500"/>
                    <a:pt x="639264" y="25699"/>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90880">
                <a:defRPr/>
              </a:pPr>
              <a:endParaRPr lang="zh-CN" altLang="en-US" sz="1600">
                <a:solidFill>
                  <a:schemeClr val="bg1"/>
                </a:solidFill>
                <a:ea typeface="微软雅黑" panose="020B0503020204020204" pitchFamily="34" charset="-122"/>
              </a:endParaRPr>
            </a:p>
          </p:txBody>
        </p:sp>
        <p:sp>
          <p:nvSpPr>
            <p:cNvPr id="13" name="TextBox 9"/>
            <p:cNvSpPr txBox="1">
              <a:spLocks noChangeArrowheads="1"/>
            </p:cNvSpPr>
            <p:nvPr/>
          </p:nvSpPr>
          <p:spPr bwMode="auto">
            <a:xfrm>
              <a:off x="8005319" y="4459284"/>
              <a:ext cx="1692273" cy="369219"/>
            </a:xfrm>
            <a:prstGeom prst="rect">
              <a:avLst/>
            </a:prstGeom>
            <a:noFill/>
            <a:ln w="9525">
              <a:noFill/>
              <a:miter lim="800000"/>
            </a:ln>
          </p:spPr>
          <p:txBody>
            <a:bodyPr>
              <a:spAutoFit/>
            </a:bodyPr>
            <a:lstStyle/>
            <a:p>
              <a:pPr algn="ctr"/>
              <a:r>
                <a:rPr lang="zh-CN" altLang="en-US" sz="1200" dirty="0">
                  <a:solidFill>
                    <a:schemeClr val="bg1"/>
                  </a:solidFill>
                  <a:ea typeface="微软雅黑" panose="020B0503020204020204" pitchFamily="34" charset="-122"/>
                </a:rPr>
                <a:t>标题</a:t>
              </a:r>
            </a:p>
          </p:txBody>
        </p:sp>
      </p:grpSp>
      <p:sp>
        <p:nvSpPr>
          <p:cNvPr id="14" name="流程图: 联系 13"/>
          <p:cNvSpPr/>
          <p:nvPr/>
        </p:nvSpPr>
        <p:spPr>
          <a:xfrm>
            <a:off x="7319629" y="3830013"/>
            <a:ext cx="179784" cy="179842"/>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defTabSz="690880">
              <a:defRPr/>
            </a:pPr>
            <a:endParaRPr lang="zh-CN" altLang="en-US">
              <a:ea typeface="微软雅黑" panose="020B0503020204020204" pitchFamily="34" charset="-122"/>
            </a:endParaRPr>
          </a:p>
        </p:txBody>
      </p:sp>
      <p:sp>
        <p:nvSpPr>
          <p:cNvPr id="15" name="流程图: 联系 14"/>
          <p:cNvSpPr/>
          <p:nvPr/>
        </p:nvSpPr>
        <p:spPr>
          <a:xfrm>
            <a:off x="7729208" y="3321294"/>
            <a:ext cx="158353" cy="158404"/>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defTabSz="690880">
              <a:defRPr/>
            </a:pPr>
            <a:endParaRPr lang="zh-CN" altLang="en-US">
              <a:ea typeface="微软雅黑" panose="020B0503020204020204" pitchFamily="34" charset="-122"/>
            </a:endParaRPr>
          </a:p>
        </p:txBody>
      </p:sp>
      <p:sp>
        <p:nvSpPr>
          <p:cNvPr id="16" name="流程图: 联系 15"/>
          <p:cNvSpPr/>
          <p:nvPr/>
        </p:nvSpPr>
        <p:spPr>
          <a:xfrm>
            <a:off x="5474165" y="3822876"/>
            <a:ext cx="196453" cy="196514"/>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defTabSz="690880">
              <a:defRPr/>
            </a:pPr>
            <a:endParaRPr lang="zh-CN" altLang="en-US">
              <a:ea typeface="微软雅黑" panose="020B0503020204020204" pitchFamily="34" charset="-122"/>
            </a:endParaRPr>
          </a:p>
        </p:txBody>
      </p:sp>
      <p:sp>
        <p:nvSpPr>
          <p:cNvPr id="17" name="流程图: 联系 16"/>
          <p:cNvSpPr/>
          <p:nvPr/>
        </p:nvSpPr>
        <p:spPr>
          <a:xfrm>
            <a:off x="5124123" y="3413173"/>
            <a:ext cx="398859" cy="398981"/>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defTabSz="690880">
              <a:defRPr/>
            </a:pPr>
            <a:endParaRPr lang="zh-CN" altLang="en-US">
              <a:ea typeface="微软雅黑" panose="020B0503020204020204" pitchFamily="34" charset="-122"/>
            </a:endParaRPr>
          </a:p>
        </p:txBody>
      </p:sp>
      <p:sp>
        <p:nvSpPr>
          <p:cNvPr id="18" name="流程图: 联系 17"/>
          <p:cNvSpPr/>
          <p:nvPr/>
        </p:nvSpPr>
        <p:spPr>
          <a:xfrm>
            <a:off x="5602749" y="3513217"/>
            <a:ext cx="298848" cy="298937"/>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defTabSz="690880">
              <a:defRPr/>
            </a:pPr>
            <a:endParaRPr lang="zh-CN" altLang="en-US">
              <a:ea typeface="微软雅黑" panose="020B0503020204020204" pitchFamily="34" charset="-122"/>
            </a:endParaRPr>
          </a:p>
        </p:txBody>
      </p:sp>
      <p:sp>
        <p:nvSpPr>
          <p:cNvPr id="19" name="流程图: 联系 18"/>
          <p:cNvSpPr/>
          <p:nvPr/>
        </p:nvSpPr>
        <p:spPr>
          <a:xfrm>
            <a:off x="7418452" y="3407046"/>
            <a:ext cx="314326" cy="313230"/>
          </a:xfrm>
          <a:prstGeom prst="flowChart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defTabSz="690880">
              <a:defRPr/>
            </a:pPr>
            <a:endParaRPr lang="zh-CN" altLang="en-US">
              <a:ea typeface="微软雅黑" panose="020B0503020204020204" pitchFamily="34" charset="-122"/>
            </a:endParaRPr>
          </a:p>
        </p:txBody>
      </p:sp>
      <p:sp>
        <p:nvSpPr>
          <p:cNvPr id="22" name="Rectangle 5"/>
          <p:cNvSpPr/>
          <p:nvPr/>
        </p:nvSpPr>
        <p:spPr bwMode="auto">
          <a:xfrm>
            <a:off x="763364" y="2014866"/>
            <a:ext cx="3874981" cy="1706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
                                        </p:tgtEl>
                                        <p:attrNameLst>
                                          <p:attrName>ppt_x</p:attrName>
                                          <p:attrName>ppt_y</p:attrName>
                                        </p:attrNameLst>
                                      </p:cBhvr>
                                    </p:animMotion>
                                    <p:animEffect transition="in" filter="fade">
                                      <p:cBhvr>
                                        <p:cTn id="9" dur="500"/>
                                        <p:tgtEl>
                                          <p:spTgt spid="2"/>
                                        </p:tgtEl>
                                      </p:cBhvr>
                                    </p:animEffect>
                                  </p:childTnLst>
                                </p:cTn>
                              </p:par>
                              <p:par>
                                <p:cTn id="10" presetID="52" presetClass="entr" presetSubtype="0"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Scale>
                                      <p:cBhvr>
                                        <p:cTn id="12" dur="5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3"/>
                                        </p:tgtEl>
                                        <p:attrNameLst>
                                          <p:attrName>ppt_x</p:attrName>
                                          <p:attrName>ppt_y</p:attrName>
                                        </p:attrNameLst>
                                      </p:cBhvr>
                                    </p:animMotion>
                                    <p:animEffect transition="in" filter="fade">
                                      <p:cBhvr>
                                        <p:cTn id="14" dur="500"/>
                                        <p:tgtEl>
                                          <p:spTgt spid="3"/>
                                        </p:tgtEl>
                                      </p:cBhvr>
                                    </p:animEffect>
                                  </p:childTnLst>
                                </p:cTn>
                              </p:par>
                              <p:par>
                                <p:cTn id="15" presetID="52" presetClass="entr" presetSubtype="0" fill="hold" nodeType="withEffect">
                                  <p:stCondLst>
                                    <p:cond delay="400"/>
                                  </p:stCondLst>
                                  <p:childTnLst>
                                    <p:set>
                                      <p:cBhvr>
                                        <p:cTn id="16" dur="1" fill="hold">
                                          <p:stCondLst>
                                            <p:cond delay="0"/>
                                          </p:stCondLst>
                                        </p:cTn>
                                        <p:tgtEl>
                                          <p:spTgt spid="20"/>
                                        </p:tgtEl>
                                        <p:attrNameLst>
                                          <p:attrName>style.visibility</p:attrName>
                                        </p:attrNameLst>
                                      </p:cBhvr>
                                      <p:to>
                                        <p:strVal val="visible"/>
                                      </p:to>
                                    </p:set>
                                    <p:animScale>
                                      <p:cBhvr>
                                        <p:cTn id="17" dur="5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20"/>
                                        </p:tgtEl>
                                        <p:attrNameLst>
                                          <p:attrName>ppt_x</p:attrName>
                                          <p:attrName>ppt_y</p:attrName>
                                        </p:attrNameLst>
                                      </p:cBhvr>
                                    </p:animMotion>
                                    <p:animEffect transition="in" filter="fade">
                                      <p:cBhvr>
                                        <p:cTn id="19" dur="500"/>
                                        <p:tgtEl>
                                          <p:spTgt spid="20"/>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2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1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1000"/>
                            </p:stCondLst>
                            <p:childTnLst>
                              <p:par>
                                <p:cTn id="40" presetID="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0-#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6"/>
          <p:cNvGrpSpPr/>
          <p:nvPr/>
        </p:nvGrpSpPr>
        <p:grpSpPr bwMode="auto">
          <a:xfrm>
            <a:off x="345282" y="940884"/>
            <a:ext cx="2064544" cy="1282699"/>
            <a:chOff x="460850" y="1253583"/>
            <a:chExt cx="2752220" cy="1709808"/>
          </a:xfrm>
        </p:grpSpPr>
        <p:sp>
          <p:nvSpPr>
            <p:cNvPr id="12" name="矩形 11"/>
            <p:cNvSpPr/>
            <p:nvPr/>
          </p:nvSpPr>
          <p:spPr>
            <a:xfrm>
              <a:off x="460850" y="1253583"/>
              <a:ext cx="2752220" cy="1709808"/>
            </a:xfrm>
            <a:prstGeom prst="rect">
              <a:avLst/>
            </a:prstGeom>
            <a:solidFill>
              <a:srgbClr val="01559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9"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60851" y="1253583"/>
              <a:ext cx="2752217" cy="17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57"/>
          <p:cNvGrpSpPr/>
          <p:nvPr/>
        </p:nvGrpSpPr>
        <p:grpSpPr bwMode="auto">
          <a:xfrm>
            <a:off x="345282" y="2266459"/>
            <a:ext cx="2064543" cy="1282699"/>
            <a:chOff x="460850" y="3020541"/>
            <a:chExt cx="2752251" cy="1709809"/>
          </a:xfrm>
        </p:grpSpPr>
        <p:sp>
          <p:nvSpPr>
            <p:cNvPr id="13" name="矩形 12"/>
            <p:cNvSpPr/>
            <p:nvPr/>
          </p:nvSpPr>
          <p:spPr>
            <a:xfrm>
              <a:off x="460850" y="3020541"/>
              <a:ext cx="2752251" cy="1709809"/>
            </a:xfrm>
            <a:prstGeom prst="rect">
              <a:avLst/>
            </a:prstGeom>
            <a:solidFill>
              <a:srgbClr val="01559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7"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460850" y="3020541"/>
              <a:ext cx="2752251" cy="170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8"/>
          <p:cNvGrpSpPr/>
          <p:nvPr/>
        </p:nvGrpSpPr>
        <p:grpSpPr bwMode="auto">
          <a:xfrm>
            <a:off x="345282" y="3592034"/>
            <a:ext cx="2064544" cy="1296991"/>
            <a:chOff x="460850" y="4787499"/>
            <a:chExt cx="2752220" cy="1728860"/>
          </a:xfrm>
        </p:grpSpPr>
        <p:sp>
          <p:nvSpPr>
            <p:cNvPr id="14" name="矩形 13"/>
            <p:cNvSpPr/>
            <p:nvPr/>
          </p:nvSpPr>
          <p:spPr>
            <a:xfrm>
              <a:off x="460850" y="4787499"/>
              <a:ext cx="2752220" cy="1709809"/>
            </a:xfrm>
            <a:prstGeom prst="rect">
              <a:avLst/>
            </a:prstGeom>
            <a:solidFill>
              <a:srgbClr val="01559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5"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460850" y="4806550"/>
              <a:ext cx="2752219" cy="170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直接连接符 15"/>
          <p:cNvCxnSpPr/>
          <p:nvPr/>
        </p:nvCxnSpPr>
        <p:spPr>
          <a:xfrm>
            <a:off x="2686050" y="940884"/>
            <a:ext cx="0" cy="3933849"/>
          </a:xfrm>
          <a:prstGeom prst="line">
            <a:avLst/>
          </a:prstGeom>
          <a:ln>
            <a:solidFill>
              <a:schemeClr val="accent1"/>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bwMode="auto">
          <a:xfrm>
            <a:off x="3128963" y="1278365"/>
            <a:ext cx="5791200" cy="610103"/>
          </a:xfrm>
          <a:prstGeom prst="rect">
            <a:avLst/>
          </a:prstGeom>
          <a:noFill/>
        </p:spPr>
        <p:txBody>
          <a:bodyPr lIns="68580" tIns="34290" rIns="68580" bIns="34290">
            <a:spAutoFit/>
          </a:bodyPr>
          <a:lstStyle/>
          <a:p>
            <a:pPr>
              <a:lnSpc>
                <a:spcPts val="2175"/>
              </a:lnSpc>
              <a:defRPr/>
            </a:pPr>
            <a:r>
              <a:rPr lang="en-US" altLang="zh-CN" sz="1000" dirty="0">
                <a:solidFill>
                  <a:schemeClr val="bg1">
                    <a:lumMod val="65000"/>
                  </a:schemeClr>
                </a:solidFill>
                <a:latin typeface="+mj-lt"/>
                <a:cs typeface="Arial" panose="020B0604020202020204" pitchFamily="34" charset="0"/>
              </a:rPr>
              <a:t>Remember that happiness is a way of travel, not a destination. Remember that happiness is a way of travel.</a:t>
            </a:r>
          </a:p>
        </p:txBody>
      </p:sp>
      <p:sp>
        <p:nvSpPr>
          <p:cNvPr id="22" name="任意多边形 21"/>
          <p:cNvSpPr/>
          <p:nvPr/>
        </p:nvSpPr>
        <p:spPr>
          <a:xfrm>
            <a:off x="4419600" y="2164034"/>
            <a:ext cx="723900" cy="725314"/>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rgbClr val="E6E6E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04463" tIns="301371" rIns="104463" bIns="301371" spcCol="953" anchor="ctr"/>
          <a:lstStyle/>
          <a:p>
            <a:pPr algn="ctr" defTabSz="566420">
              <a:lnSpc>
                <a:spcPct val="90000"/>
              </a:lnSpc>
              <a:spcAft>
                <a:spcPct val="35000"/>
              </a:spcAft>
              <a:defRPr/>
            </a:pPr>
            <a:endParaRPr lang="zh-CN" altLang="en-US" sz="1300" dirty="0"/>
          </a:p>
        </p:txBody>
      </p:sp>
      <p:sp>
        <p:nvSpPr>
          <p:cNvPr id="24" name="任意多边形 23"/>
          <p:cNvSpPr/>
          <p:nvPr/>
        </p:nvSpPr>
        <p:spPr>
          <a:xfrm>
            <a:off x="6611541" y="2187854"/>
            <a:ext cx="723900" cy="725314"/>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a:solidFill>
            <a:srgbClr val="E6E6E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04463" tIns="162350" rIns="104463" bIns="162350" spcCol="953" anchor="ctr"/>
          <a:lstStyle/>
          <a:p>
            <a:pPr algn="ctr" defTabSz="1466850">
              <a:lnSpc>
                <a:spcPct val="90000"/>
              </a:lnSpc>
              <a:spcAft>
                <a:spcPct val="35000"/>
              </a:spcAft>
              <a:defRPr/>
            </a:pPr>
            <a:endParaRPr lang="zh-CN" altLang="en-US" sz="3300" dirty="0"/>
          </a:p>
        </p:txBody>
      </p:sp>
      <p:grpSp>
        <p:nvGrpSpPr>
          <p:cNvPr id="9" name="组合 30"/>
          <p:cNvGrpSpPr/>
          <p:nvPr/>
        </p:nvGrpSpPr>
        <p:grpSpPr bwMode="auto">
          <a:xfrm>
            <a:off x="7552135" y="2033025"/>
            <a:ext cx="987028" cy="987332"/>
            <a:chOff x="9745860" y="2595810"/>
            <a:chExt cx="1315421" cy="1315421"/>
          </a:xfrm>
        </p:grpSpPr>
        <p:sp>
          <p:nvSpPr>
            <p:cNvPr id="25" name="任意多边形 24"/>
            <p:cNvSpPr/>
            <p:nvPr/>
          </p:nvSpPr>
          <p:spPr>
            <a:xfrm>
              <a:off x="9745860"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12312" tIns="312312" rIns="312312" bIns="312312" spcCol="1270" anchor="ctr"/>
            <a:lstStyle/>
            <a:p>
              <a:pPr algn="ctr" defTabSz="1233170">
                <a:lnSpc>
                  <a:spcPct val="90000"/>
                </a:lnSpc>
                <a:spcAft>
                  <a:spcPct val="35000"/>
                </a:spcAft>
                <a:defRPr/>
              </a:pPr>
              <a:endParaRPr lang="zh-CN" altLang="en-US" sz="2800" dirty="0"/>
            </a:p>
          </p:txBody>
        </p:sp>
        <p:sp>
          <p:nvSpPr>
            <p:cNvPr id="15394" name="Freeform 74"/>
            <p:cNvSpPr>
              <a:spLocks noEditPoints="1"/>
            </p:cNvSpPr>
            <p:nvPr/>
          </p:nvSpPr>
          <p:spPr bwMode="auto">
            <a:xfrm>
              <a:off x="10134443" y="3109100"/>
              <a:ext cx="538255" cy="351936"/>
            </a:xfrm>
            <a:custGeom>
              <a:avLst/>
              <a:gdLst>
                <a:gd name="T0" fmla="*/ 2147483647 w 99"/>
                <a:gd name="T1" fmla="*/ 2147483647 h 65"/>
                <a:gd name="T2" fmla="*/ 2147483647 w 99"/>
                <a:gd name="T3" fmla="*/ 2147483647 h 65"/>
                <a:gd name="T4" fmla="*/ 2147483647 w 99"/>
                <a:gd name="T5" fmla="*/ 2147483647 h 65"/>
                <a:gd name="T6" fmla="*/ 2147483647 w 99"/>
                <a:gd name="T7" fmla="*/ 2147483647 h 65"/>
                <a:gd name="T8" fmla="*/ 2147483647 w 99"/>
                <a:gd name="T9" fmla="*/ 2147483647 h 65"/>
                <a:gd name="T10" fmla="*/ 2147483647 w 99"/>
                <a:gd name="T11" fmla="*/ 2147483647 h 65"/>
                <a:gd name="T12" fmla="*/ 2147483647 w 99"/>
                <a:gd name="T13" fmla="*/ 2147483647 h 65"/>
                <a:gd name="T14" fmla="*/ 2147483647 w 99"/>
                <a:gd name="T15" fmla="*/ 2147483647 h 65"/>
                <a:gd name="T16" fmla="*/ 2147483647 w 99"/>
                <a:gd name="T17" fmla="*/ 2147483647 h 65"/>
                <a:gd name="T18" fmla="*/ 2147483647 w 99"/>
                <a:gd name="T19" fmla="*/ 2147483647 h 65"/>
                <a:gd name="T20" fmla="*/ 2147483647 w 99"/>
                <a:gd name="T21" fmla="*/ 2147483647 h 65"/>
                <a:gd name="T22" fmla="*/ 2147483647 w 99"/>
                <a:gd name="T23" fmla="*/ 2147483647 h 65"/>
                <a:gd name="T24" fmla="*/ 2147483647 w 99"/>
                <a:gd name="T25" fmla="*/ 2147483647 h 65"/>
                <a:gd name="T26" fmla="*/ 2147483647 w 99"/>
                <a:gd name="T27" fmla="*/ 2147483647 h 65"/>
                <a:gd name="T28" fmla="*/ 2147483647 w 99"/>
                <a:gd name="T29" fmla="*/ 2147483647 h 65"/>
                <a:gd name="T30" fmla="*/ 2147483647 w 99"/>
                <a:gd name="T31" fmla="*/ 2147483647 h 65"/>
                <a:gd name="T32" fmla="*/ 2147483647 w 99"/>
                <a:gd name="T33" fmla="*/ 2147483647 h 65"/>
                <a:gd name="T34" fmla="*/ 2147483647 w 99"/>
                <a:gd name="T35" fmla="*/ 0 h 65"/>
                <a:gd name="T36" fmla="*/ 2147483647 w 99"/>
                <a:gd name="T37" fmla="*/ 2147483647 h 65"/>
                <a:gd name="T38" fmla="*/ 2147483647 w 99"/>
                <a:gd name="T39" fmla="*/ 2147483647 h 65"/>
                <a:gd name="T40" fmla="*/ 2147483647 w 99"/>
                <a:gd name="T41" fmla="*/ 2147483647 h 65"/>
                <a:gd name="T42" fmla="*/ 0 w 99"/>
                <a:gd name="T43" fmla="*/ 2147483647 h 65"/>
                <a:gd name="T44" fmla="*/ 2147483647 w 99"/>
                <a:gd name="T45" fmla="*/ 2147483647 h 65"/>
                <a:gd name="T46" fmla="*/ 2147483647 w 99"/>
                <a:gd name="T47" fmla="*/ 2147483647 h 65"/>
                <a:gd name="T48" fmla="*/ 2147483647 w 99"/>
                <a:gd name="T49" fmla="*/ 2147483647 h 65"/>
                <a:gd name="T50" fmla="*/ 2147483647 w 99"/>
                <a:gd name="T51" fmla="*/ 2147483647 h 65"/>
                <a:gd name="T52" fmla="*/ 2147483647 w 99"/>
                <a:gd name="T53" fmla="*/ 2147483647 h 65"/>
                <a:gd name="T54" fmla="*/ 2147483647 w 99"/>
                <a:gd name="T55" fmla="*/ 2147483647 h 65"/>
                <a:gd name="T56" fmla="*/ 2147483647 w 99"/>
                <a:gd name="T57" fmla="*/ 2147483647 h 65"/>
                <a:gd name="T58" fmla="*/ 2147483647 w 99"/>
                <a:gd name="T59" fmla="*/ 2147483647 h 65"/>
                <a:gd name="T60" fmla="*/ 2147483647 w 99"/>
                <a:gd name="T61" fmla="*/ 2147483647 h 65"/>
                <a:gd name="T62" fmla="*/ 2147483647 w 99"/>
                <a:gd name="T63" fmla="*/ 2147483647 h 65"/>
                <a:gd name="T64" fmla="*/ 2147483647 w 99"/>
                <a:gd name="T65" fmla="*/ 2147483647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 name="组合 31"/>
          <p:cNvGrpSpPr/>
          <p:nvPr/>
        </p:nvGrpSpPr>
        <p:grpSpPr bwMode="auto">
          <a:xfrm>
            <a:off x="5376862" y="2033025"/>
            <a:ext cx="985838" cy="987332"/>
            <a:chOff x="6844606" y="2595810"/>
            <a:chExt cx="1315421" cy="1315421"/>
          </a:xfrm>
        </p:grpSpPr>
        <p:sp>
          <p:nvSpPr>
            <p:cNvPr id="23" name="任意多边形 22"/>
            <p:cNvSpPr/>
            <p:nvPr/>
          </p:nvSpPr>
          <p:spPr>
            <a:xfrm>
              <a:off x="6844606"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9772" tIns="309772" rIns="309772" bIns="309772" spcCol="1270" anchor="ctr"/>
            <a:lstStyle/>
            <a:p>
              <a:pPr algn="ctr" defTabSz="1166495">
                <a:lnSpc>
                  <a:spcPct val="90000"/>
                </a:lnSpc>
                <a:spcAft>
                  <a:spcPct val="35000"/>
                </a:spcAft>
                <a:defRPr/>
              </a:pPr>
              <a:endParaRPr lang="zh-CN" altLang="en-US" sz="2600" dirty="0"/>
            </a:p>
          </p:txBody>
        </p:sp>
        <p:sp>
          <p:nvSpPr>
            <p:cNvPr id="15392" name="Freeform 30"/>
            <p:cNvSpPr>
              <a:spLocks noEditPoints="1"/>
            </p:cNvSpPr>
            <p:nvPr/>
          </p:nvSpPr>
          <p:spPr bwMode="auto">
            <a:xfrm>
              <a:off x="7301045" y="3020541"/>
              <a:ext cx="402542" cy="529054"/>
            </a:xfrm>
            <a:custGeom>
              <a:avLst/>
              <a:gdLst>
                <a:gd name="T0" fmla="*/ 2147483647 w 74"/>
                <a:gd name="T1" fmla="*/ 0 h 97"/>
                <a:gd name="T2" fmla="*/ 2147483647 w 74"/>
                <a:gd name="T3" fmla="*/ 2147483647 h 97"/>
                <a:gd name="T4" fmla="*/ 2147483647 w 74"/>
                <a:gd name="T5" fmla="*/ 2147483647 h 97"/>
                <a:gd name="T6" fmla="*/ 2147483647 w 74"/>
                <a:gd name="T7" fmla="*/ 2147483647 h 97"/>
                <a:gd name="T8" fmla="*/ 2147483647 w 74"/>
                <a:gd name="T9" fmla="*/ 2147483647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2147483647 w 74"/>
                <a:gd name="T19" fmla="*/ 2147483647 h 97"/>
                <a:gd name="T20" fmla="*/ 2147483647 w 74"/>
                <a:gd name="T21" fmla="*/ 2147483647 h 97"/>
                <a:gd name="T22" fmla="*/ 2147483647 w 74"/>
                <a:gd name="T23" fmla="*/ 2147483647 h 97"/>
                <a:gd name="T24" fmla="*/ 2147483647 w 74"/>
                <a:gd name="T25" fmla="*/ 2147483647 h 97"/>
                <a:gd name="T26" fmla="*/ 2147483647 w 74"/>
                <a:gd name="T27" fmla="*/ 2147483647 h 97"/>
                <a:gd name="T28" fmla="*/ 2147483647 w 74"/>
                <a:gd name="T29" fmla="*/ 2147483647 h 97"/>
                <a:gd name="T30" fmla="*/ 0 w 74"/>
                <a:gd name="T31" fmla="*/ 2147483647 h 97"/>
                <a:gd name="T32" fmla="*/ 2147483647 w 74"/>
                <a:gd name="T33" fmla="*/ 2147483647 h 97"/>
                <a:gd name="T34" fmla="*/ 2147483647 w 74"/>
                <a:gd name="T35" fmla="*/ 0 h 97"/>
                <a:gd name="T36" fmla="*/ 2147483647 w 74"/>
                <a:gd name="T37" fmla="*/ 2147483647 h 97"/>
                <a:gd name="T38" fmla="*/ 2147483647 w 74"/>
                <a:gd name="T39" fmla="*/ 2147483647 h 97"/>
                <a:gd name="T40" fmla="*/ 2147483647 w 74"/>
                <a:gd name="T41" fmla="*/ 2147483647 h 97"/>
                <a:gd name="T42" fmla="*/ 2147483647 w 74"/>
                <a:gd name="T43" fmla="*/ 2147483647 h 97"/>
                <a:gd name="T44" fmla="*/ 2147483647 w 74"/>
                <a:gd name="T45" fmla="*/ 2147483647 h 97"/>
                <a:gd name="T46" fmla="*/ 2147483647 w 74"/>
                <a:gd name="T47" fmla="*/ 2147483647 h 97"/>
                <a:gd name="T48" fmla="*/ 2147483647 w 74"/>
                <a:gd name="T49" fmla="*/ 2147483647 h 97"/>
                <a:gd name="T50" fmla="*/ 2147483647 w 74"/>
                <a:gd name="T51" fmla="*/ 2147483647 h 97"/>
                <a:gd name="T52" fmla="*/ 2147483647 w 74"/>
                <a:gd name="T53" fmla="*/ 2147483647 h 97"/>
                <a:gd name="T54" fmla="*/ 2147483647 w 74"/>
                <a:gd name="T55" fmla="*/ 2147483647 h 97"/>
                <a:gd name="T56" fmla="*/ 2147483647 w 74"/>
                <a:gd name="T57" fmla="*/ 2147483647 h 97"/>
                <a:gd name="T58" fmla="*/ 2147483647 w 74"/>
                <a:gd name="T59" fmla="*/ 2147483647 h 97"/>
                <a:gd name="T60" fmla="*/ 2147483647 w 74"/>
                <a:gd name="T61" fmla="*/ 2147483647 h 97"/>
                <a:gd name="T62" fmla="*/ 2147483647 w 74"/>
                <a:gd name="T63" fmla="*/ 2147483647 h 97"/>
                <a:gd name="T64" fmla="*/ 2147483647 w 74"/>
                <a:gd name="T65" fmla="*/ 2147483647 h 97"/>
                <a:gd name="T66" fmla="*/ 2147483647 w 74"/>
                <a:gd name="T67" fmla="*/ 2147483647 h 97"/>
                <a:gd name="T68" fmla="*/ 2147483647 w 74"/>
                <a:gd name="T69" fmla="*/ 2147483647 h 97"/>
                <a:gd name="T70" fmla="*/ 2147483647 w 74"/>
                <a:gd name="T71" fmla="*/ 2147483647 h 97"/>
                <a:gd name="T72" fmla="*/ 2147483647 w 74"/>
                <a:gd name="T73" fmla="*/ 2147483647 h 97"/>
                <a:gd name="T74" fmla="*/ 2147483647 w 74"/>
                <a:gd name="T75" fmla="*/ 2147483647 h 97"/>
                <a:gd name="T76" fmla="*/ 2147483647 w 74"/>
                <a:gd name="T77" fmla="*/ 2147483647 h 97"/>
                <a:gd name="T78" fmla="*/ 2147483647 w 74"/>
                <a:gd name="T79" fmla="*/ 2147483647 h 97"/>
                <a:gd name="T80" fmla="*/ 2147483647 w 74"/>
                <a:gd name="T81" fmla="*/ 2147483647 h 97"/>
                <a:gd name="T82" fmla="*/ 2147483647 w 74"/>
                <a:gd name="T83" fmla="*/ 2147483647 h 97"/>
                <a:gd name="T84" fmla="*/ 2147483647 w 74"/>
                <a:gd name="T85" fmla="*/ 2147483647 h 97"/>
                <a:gd name="T86" fmla="*/ 2147483647 w 74"/>
                <a:gd name="T87" fmla="*/ 2147483647 h 97"/>
                <a:gd name="T88" fmla="*/ 2147483647 w 74"/>
                <a:gd name="T89" fmla="*/ 2147483647 h 97"/>
                <a:gd name="T90" fmla="*/ 2147483647 w 74"/>
                <a:gd name="T91" fmla="*/ 2147483647 h 97"/>
                <a:gd name="T92" fmla="*/ 2147483647 w 74"/>
                <a:gd name="T93" fmla="*/ 2147483647 h 97"/>
                <a:gd name="T94" fmla="*/ 2147483647 w 74"/>
                <a:gd name="T95" fmla="*/ 2147483647 h 97"/>
                <a:gd name="T96" fmla="*/ 2147483647 w 74"/>
                <a:gd name="T97" fmla="*/ 2147483647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组合 32"/>
          <p:cNvGrpSpPr/>
          <p:nvPr/>
        </p:nvGrpSpPr>
        <p:grpSpPr bwMode="auto">
          <a:xfrm>
            <a:off x="3200400" y="2033025"/>
            <a:ext cx="987029" cy="987332"/>
            <a:chOff x="3943351" y="2595810"/>
            <a:chExt cx="1315421" cy="1315421"/>
          </a:xfrm>
        </p:grpSpPr>
        <p:sp>
          <p:nvSpPr>
            <p:cNvPr id="21" name="任意多边形 20"/>
            <p:cNvSpPr/>
            <p:nvPr/>
          </p:nvSpPr>
          <p:spPr>
            <a:xfrm>
              <a:off x="3943351"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16122" tIns="316122" rIns="316122" bIns="316122" spcCol="1270" anchor="ctr"/>
            <a:lstStyle/>
            <a:p>
              <a:pPr algn="ctr" defTabSz="1333500">
                <a:lnSpc>
                  <a:spcPct val="90000"/>
                </a:lnSpc>
                <a:spcAft>
                  <a:spcPct val="35000"/>
                </a:spcAft>
                <a:defRPr/>
              </a:pPr>
              <a:endParaRPr lang="zh-CN" altLang="en-US" sz="3000" dirty="0"/>
            </a:p>
          </p:txBody>
        </p:sp>
        <p:sp>
          <p:nvSpPr>
            <p:cNvPr id="15390" name="Freeform 71"/>
            <p:cNvSpPr>
              <a:spLocks noEditPoints="1"/>
            </p:cNvSpPr>
            <p:nvPr/>
          </p:nvSpPr>
          <p:spPr bwMode="auto">
            <a:xfrm>
              <a:off x="4345735" y="2983242"/>
              <a:ext cx="510652" cy="540555"/>
            </a:xfrm>
            <a:custGeom>
              <a:avLst/>
              <a:gdLst>
                <a:gd name="T0" fmla="*/ 2147483647 w 222"/>
                <a:gd name="T1" fmla="*/ 2147483647 h 235"/>
                <a:gd name="T2" fmla="*/ 2147483647 w 222"/>
                <a:gd name="T3" fmla="*/ 2147483647 h 235"/>
                <a:gd name="T4" fmla="*/ 2147483647 w 222"/>
                <a:gd name="T5" fmla="*/ 2147483647 h 235"/>
                <a:gd name="T6" fmla="*/ 2147483647 w 222"/>
                <a:gd name="T7" fmla="*/ 2147483647 h 235"/>
                <a:gd name="T8" fmla="*/ 2147483647 w 222"/>
                <a:gd name="T9" fmla="*/ 2147483647 h 235"/>
                <a:gd name="T10" fmla="*/ 2147483647 w 222"/>
                <a:gd name="T11" fmla="*/ 2147483647 h 235"/>
                <a:gd name="T12" fmla="*/ 2147483647 w 222"/>
                <a:gd name="T13" fmla="*/ 2147483647 h 235"/>
                <a:gd name="T14" fmla="*/ 2147483647 w 222"/>
                <a:gd name="T15" fmla="*/ 2147483647 h 235"/>
                <a:gd name="T16" fmla="*/ 2147483647 w 222"/>
                <a:gd name="T17" fmla="*/ 2147483647 h 235"/>
                <a:gd name="T18" fmla="*/ 2147483647 w 222"/>
                <a:gd name="T19" fmla="*/ 2147483647 h 235"/>
                <a:gd name="T20" fmla="*/ 2147483647 w 222"/>
                <a:gd name="T21" fmla="*/ 2147483647 h 235"/>
                <a:gd name="T22" fmla="*/ 2147483647 w 222"/>
                <a:gd name="T23" fmla="*/ 2147483647 h 235"/>
                <a:gd name="T24" fmla="*/ 2147483647 w 222"/>
                <a:gd name="T25" fmla="*/ 2147483647 h 235"/>
                <a:gd name="T26" fmla="*/ 2147483647 w 222"/>
                <a:gd name="T27" fmla="*/ 0 h 235"/>
                <a:gd name="T28" fmla="*/ 2147483647 w 222"/>
                <a:gd name="T29" fmla="*/ 0 h 235"/>
                <a:gd name="T30" fmla="*/ 2147483647 w 222"/>
                <a:gd name="T31" fmla="*/ 2147483647 h 235"/>
                <a:gd name="T32" fmla="*/ 2147483647 w 222"/>
                <a:gd name="T33" fmla="*/ 2147483647 h 235"/>
                <a:gd name="T34" fmla="*/ 2147483647 w 222"/>
                <a:gd name="T35" fmla="*/ 2147483647 h 235"/>
                <a:gd name="T36" fmla="*/ 2147483647 w 222"/>
                <a:gd name="T37" fmla="*/ 2147483647 h 235"/>
                <a:gd name="T38" fmla="*/ 2147483647 w 222"/>
                <a:gd name="T39" fmla="*/ 2147483647 h 235"/>
                <a:gd name="T40" fmla="*/ 2147483647 w 222"/>
                <a:gd name="T41" fmla="*/ 2147483647 h 235"/>
                <a:gd name="T42" fmla="*/ 2147483647 w 222"/>
                <a:gd name="T43" fmla="*/ 2147483647 h 235"/>
                <a:gd name="T44" fmla="*/ 0 w 222"/>
                <a:gd name="T45" fmla="*/ 2147483647 h 235"/>
                <a:gd name="T46" fmla="*/ 0 w 222"/>
                <a:gd name="T47" fmla="*/ 2147483647 h 235"/>
                <a:gd name="T48" fmla="*/ 2147483647 w 222"/>
                <a:gd name="T49" fmla="*/ 2147483647 h 235"/>
                <a:gd name="T50" fmla="*/ 2147483647 w 222"/>
                <a:gd name="T51" fmla="*/ 2147483647 h 235"/>
                <a:gd name="T52" fmla="*/ 2147483647 w 222"/>
                <a:gd name="T53" fmla="*/ 2147483647 h 235"/>
                <a:gd name="T54" fmla="*/ 2147483647 w 222"/>
                <a:gd name="T55" fmla="*/ 2147483647 h 235"/>
                <a:gd name="T56" fmla="*/ 2147483647 w 222"/>
                <a:gd name="T57" fmla="*/ 2147483647 h 235"/>
                <a:gd name="T58" fmla="*/ 2147483647 w 222"/>
                <a:gd name="T59" fmla="*/ 2147483647 h 235"/>
                <a:gd name="T60" fmla="*/ 2147483647 w 222"/>
                <a:gd name="T61" fmla="*/ 2147483647 h 235"/>
                <a:gd name="T62" fmla="*/ 2147483647 w 222"/>
                <a:gd name="T63" fmla="*/ 2147483647 h 235"/>
                <a:gd name="T64" fmla="*/ 2147483647 w 222"/>
                <a:gd name="T65" fmla="*/ 2147483647 h 235"/>
                <a:gd name="T66" fmla="*/ 2147483647 w 222"/>
                <a:gd name="T67" fmla="*/ 2147483647 h 235"/>
                <a:gd name="T68" fmla="*/ 2147483647 w 222"/>
                <a:gd name="T69" fmla="*/ 2147483647 h 235"/>
                <a:gd name="T70" fmla="*/ 2147483647 w 222"/>
                <a:gd name="T71" fmla="*/ 2147483647 h 235"/>
                <a:gd name="T72" fmla="*/ 2147483647 w 222"/>
                <a:gd name="T73" fmla="*/ 2147483647 h 235"/>
                <a:gd name="T74" fmla="*/ 2147483647 w 222"/>
                <a:gd name="T75" fmla="*/ 2147483647 h 235"/>
                <a:gd name="T76" fmla="*/ 2147483647 w 222"/>
                <a:gd name="T77" fmla="*/ 2147483647 h 235"/>
                <a:gd name="T78" fmla="*/ 2147483647 w 222"/>
                <a:gd name="T79" fmla="*/ 2147483647 h 235"/>
                <a:gd name="T80" fmla="*/ 2147483647 w 222"/>
                <a:gd name="T81" fmla="*/ 2147483647 h 2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2" h="235">
                  <a:moveTo>
                    <a:pt x="151" y="19"/>
                  </a:moveTo>
                  <a:lnTo>
                    <a:pt x="170" y="29"/>
                  </a:lnTo>
                  <a:lnTo>
                    <a:pt x="203" y="19"/>
                  </a:lnTo>
                  <a:lnTo>
                    <a:pt x="182" y="7"/>
                  </a:lnTo>
                  <a:lnTo>
                    <a:pt x="151" y="19"/>
                  </a:lnTo>
                  <a:close/>
                  <a:moveTo>
                    <a:pt x="31" y="171"/>
                  </a:moveTo>
                  <a:lnTo>
                    <a:pt x="7" y="159"/>
                  </a:lnTo>
                  <a:lnTo>
                    <a:pt x="7" y="211"/>
                  </a:lnTo>
                  <a:lnTo>
                    <a:pt x="31" y="223"/>
                  </a:lnTo>
                  <a:lnTo>
                    <a:pt x="31" y="171"/>
                  </a:lnTo>
                  <a:close/>
                  <a:moveTo>
                    <a:pt x="87" y="104"/>
                  </a:moveTo>
                  <a:lnTo>
                    <a:pt x="109" y="114"/>
                  </a:lnTo>
                  <a:lnTo>
                    <a:pt x="137" y="102"/>
                  </a:lnTo>
                  <a:lnTo>
                    <a:pt x="116" y="93"/>
                  </a:lnTo>
                  <a:lnTo>
                    <a:pt x="87" y="104"/>
                  </a:lnTo>
                  <a:close/>
                  <a:moveTo>
                    <a:pt x="68" y="102"/>
                  </a:moveTo>
                  <a:lnTo>
                    <a:pt x="76" y="100"/>
                  </a:lnTo>
                  <a:lnTo>
                    <a:pt x="116" y="83"/>
                  </a:lnTo>
                  <a:lnTo>
                    <a:pt x="118" y="83"/>
                  </a:lnTo>
                  <a:lnTo>
                    <a:pt x="132" y="90"/>
                  </a:lnTo>
                  <a:lnTo>
                    <a:pt x="132" y="24"/>
                  </a:lnTo>
                  <a:lnTo>
                    <a:pt x="132" y="19"/>
                  </a:lnTo>
                  <a:lnTo>
                    <a:pt x="139" y="14"/>
                  </a:lnTo>
                  <a:lnTo>
                    <a:pt x="180"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close/>
                  <a:moveTo>
                    <a:pt x="139" y="95"/>
                  </a:moveTo>
                  <a:lnTo>
                    <a:pt x="149" y="100"/>
                  </a:lnTo>
                  <a:lnTo>
                    <a:pt x="158" y="102"/>
                  </a:lnTo>
                  <a:lnTo>
                    <a:pt x="158" y="171"/>
                  </a:lnTo>
                  <a:lnTo>
                    <a:pt x="165" y="175"/>
                  </a:lnTo>
                  <a:lnTo>
                    <a:pt x="165" y="43"/>
                  </a:lnTo>
                  <a:lnTo>
                    <a:pt x="139" y="31"/>
                  </a:lnTo>
                  <a:lnTo>
                    <a:pt x="139" y="95"/>
                  </a:lnTo>
                  <a:close/>
                  <a:moveTo>
                    <a:pt x="19" y="149"/>
                  </a:moveTo>
                  <a:lnTo>
                    <a:pt x="38" y="159"/>
                  </a:lnTo>
                  <a:lnTo>
                    <a:pt x="71" y="147"/>
                  </a:lnTo>
                  <a:lnTo>
                    <a:pt x="47" y="138"/>
                  </a:lnTo>
                  <a:lnTo>
                    <a:pt x="19" y="149"/>
                  </a:lnTo>
                  <a:close/>
                  <a:moveTo>
                    <a:pt x="173" y="38"/>
                  </a:moveTo>
                  <a:lnTo>
                    <a:pt x="173" y="36"/>
                  </a:lnTo>
                  <a:lnTo>
                    <a:pt x="173" y="3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组合 48"/>
          <p:cNvGrpSpPr/>
          <p:nvPr/>
        </p:nvGrpSpPr>
        <p:grpSpPr bwMode="auto">
          <a:xfrm>
            <a:off x="7135417" y="3179950"/>
            <a:ext cx="1820465" cy="1190353"/>
            <a:chOff x="3818106" y="4302896"/>
            <a:chExt cx="2425956" cy="1586997"/>
          </a:xfrm>
        </p:grpSpPr>
        <p:sp>
          <p:nvSpPr>
            <p:cNvPr id="50" name="文本框 49"/>
            <p:cNvSpPr txBox="1"/>
            <p:nvPr/>
          </p:nvSpPr>
          <p:spPr>
            <a:xfrm>
              <a:off x="3818106" y="4302896"/>
              <a:ext cx="2425956" cy="369299"/>
            </a:xfrm>
            <a:prstGeom prst="rect">
              <a:avLst/>
            </a:prstGeom>
            <a:noFill/>
            <a:ln>
              <a:noFill/>
            </a:ln>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51" name="文本框 50"/>
            <p:cNvSpPr txBox="1"/>
            <p:nvPr/>
          </p:nvSpPr>
          <p:spPr bwMode="auto">
            <a:xfrm>
              <a:off x="3894264" y="4898340"/>
              <a:ext cx="2273640" cy="9915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52" name="直接连接符 51"/>
            <p:cNvCxnSpPr/>
            <p:nvPr/>
          </p:nvCxnSpPr>
          <p:spPr>
            <a:xfrm>
              <a:off x="4141778" y="4831651"/>
              <a:ext cx="1778611"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18" name="组合 66"/>
          <p:cNvGrpSpPr/>
          <p:nvPr/>
        </p:nvGrpSpPr>
        <p:grpSpPr bwMode="auto">
          <a:xfrm>
            <a:off x="2783682" y="3179950"/>
            <a:ext cx="2026444" cy="1626896"/>
            <a:chOff x="3711933" y="4238126"/>
            <a:chExt cx="2701706" cy="2169003"/>
          </a:xfrm>
        </p:grpSpPr>
        <p:grpSp>
          <p:nvGrpSpPr>
            <p:cNvPr id="19" name="组合 43"/>
            <p:cNvGrpSpPr/>
            <p:nvPr/>
          </p:nvGrpSpPr>
          <p:grpSpPr bwMode="auto">
            <a:xfrm>
              <a:off x="3711933" y="4238126"/>
              <a:ext cx="2425503" cy="1607596"/>
              <a:chOff x="3818106" y="4302896"/>
              <a:chExt cx="2425503" cy="1607596"/>
            </a:xfrm>
          </p:grpSpPr>
          <p:sp>
            <p:nvSpPr>
              <p:cNvPr id="39" name="文本框 38"/>
              <p:cNvSpPr txBox="1"/>
              <p:nvPr/>
            </p:nvSpPr>
            <p:spPr>
              <a:xfrm>
                <a:off x="3818106" y="4302896"/>
                <a:ext cx="2425503" cy="369299"/>
              </a:xfrm>
              <a:prstGeom prst="rect">
                <a:avLst/>
              </a:prstGeom>
              <a:noFill/>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0" name="文本框 39"/>
              <p:cNvSpPr txBox="1"/>
              <p:nvPr/>
            </p:nvSpPr>
            <p:spPr bwMode="auto">
              <a:xfrm>
                <a:off x="3894300" y="4898339"/>
                <a:ext cx="2273115" cy="10121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41" name="直接连接符 40"/>
              <p:cNvCxnSpPr/>
              <p:nvPr/>
            </p:nvCxnSpPr>
            <p:spPr>
              <a:xfrm>
                <a:off x="4141930" y="4831651"/>
                <a:ext cx="1777856"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cxnSp>
          <p:nvCxnSpPr>
            <p:cNvPr id="53" name="直接连接符 52"/>
            <p:cNvCxnSpPr/>
            <p:nvPr/>
          </p:nvCxnSpPr>
          <p:spPr>
            <a:xfrm>
              <a:off x="6413639" y="4292113"/>
              <a:ext cx="0" cy="2115016"/>
            </a:xfrm>
            <a:prstGeom prst="line">
              <a:avLst/>
            </a:prstGeom>
            <a:ln>
              <a:solidFill>
                <a:schemeClr val="accent4"/>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grpSp>
      <p:grpSp>
        <p:nvGrpSpPr>
          <p:cNvPr id="20" name="组合 67"/>
          <p:cNvGrpSpPr/>
          <p:nvPr/>
        </p:nvGrpSpPr>
        <p:grpSpPr bwMode="auto">
          <a:xfrm>
            <a:off x="4960144" y="3179950"/>
            <a:ext cx="2008585" cy="1626896"/>
            <a:chOff x="6613188" y="4238126"/>
            <a:chExt cx="2678851" cy="2169003"/>
          </a:xfrm>
        </p:grpSpPr>
        <p:grpSp>
          <p:nvGrpSpPr>
            <p:cNvPr id="26" name="组合 44"/>
            <p:cNvGrpSpPr/>
            <p:nvPr/>
          </p:nvGrpSpPr>
          <p:grpSpPr bwMode="auto">
            <a:xfrm>
              <a:off x="6613188" y="4238126"/>
              <a:ext cx="2426368" cy="1586997"/>
              <a:chOff x="3818106" y="4302896"/>
              <a:chExt cx="2426368" cy="1586997"/>
            </a:xfrm>
          </p:grpSpPr>
          <p:sp>
            <p:nvSpPr>
              <p:cNvPr id="46" name="文本框 45"/>
              <p:cNvSpPr txBox="1"/>
              <p:nvPr/>
            </p:nvSpPr>
            <p:spPr>
              <a:xfrm>
                <a:off x="3818106" y="4302896"/>
                <a:ext cx="2426368" cy="369299"/>
              </a:xfrm>
              <a:prstGeom prst="rect">
                <a:avLst/>
              </a:prstGeom>
              <a:noFill/>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7" name="文本框 46"/>
              <p:cNvSpPr txBox="1"/>
              <p:nvPr/>
            </p:nvSpPr>
            <p:spPr bwMode="auto">
              <a:xfrm>
                <a:off x="3894327" y="4898340"/>
                <a:ext cx="2273926" cy="9915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p:txBody>
          </p:sp>
          <p:cxnSp>
            <p:nvCxnSpPr>
              <p:cNvPr id="48" name="直接连接符 47"/>
              <p:cNvCxnSpPr/>
              <p:nvPr/>
            </p:nvCxnSpPr>
            <p:spPr>
              <a:xfrm>
                <a:off x="4142045" y="4831651"/>
                <a:ext cx="177849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cxnSp>
          <p:nvCxnSpPr>
            <p:cNvPr id="55" name="直接连接符 54"/>
            <p:cNvCxnSpPr/>
            <p:nvPr/>
          </p:nvCxnSpPr>
          <p:spPr>
            <a:xfrm>
              <a:off x="9292039" y="4292113"/>
              <a:ext cx="0" cy="2115016"/>
            </a:xfrm>
            <a:prstGeom prst="line">
              <a:avLst/>
            </a:prstGeom>
            <a:ln>
              <a:solidFill>
                <a:schemeClr val="accent2"/>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right)">
                                      <p:cBhvr>
                                        <p:cTn id="12" dur="500"/>
                                        <p:tgtEl>
                                          <p:spTgt spid="7"/>
                                        </p:tgtEl>
                                      </p:cBhvr>
                                    </p:animEffect>
                                  </p:childTnLst>
                                </p:cTn>
                              </p:par>
                              <p:par>
                                <p:cTn id="13" presetID="12" presetClass="entr" presetSubtype="8"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iterate type="wd">
                                    <p:tmPct val="10000"/>
                                  </p:iterate>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25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nodeType="withEffect">
                                  <p:stCondLst>
                                    <p:cond delay="50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par>
                                <p:cTn id="50" presetID="22" presetClass="entr" presetSubtype="4"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p:tgtEl>
                                          <p:spTgt spid="18"/>
                                        </p:tgtEl>
                                        <p:attrNameLst>
                                          <p:attrName>ppt_y</p:attrName>
                                        </p:attrNameLst>
                                      </p:cBhvr>
                                      <p:tavLst>
                                        <p:tav tm="0">
                                          <p:val>
                                            <p:strVal val="#ppt_y+#ppt_h*1.125000"/>
                                          </p:val>
                                        </p:tav>
                                        <p:tav tm="100000">
                                          <p:val>
                                            <p:strVal val="#ppt_y"/>
                                          </p:val>
                                        </p:tav>
                                      </p:tavLst>
                                    </p:anim>
                                    <p:animEffect transition="in" filter="wipe(up)">
                                      <p:cBhvr>
                                        <p:cTn id="58" dur="500"/>
                                        <p:tgtEl>
                                          <p:spTgt spid="18"/>
                                        </p:tgtEl>
                                      </p:cBhvr>
                                    </p:animEffect>
                                  </p:childTnLst>
                                </p:cTn>
                              </p:par>
                              <p:par>
                                <p:cTn id="59" presetID="12" presetClass="entr" presetSubtype="4" fill="hold" nodeType="withEffect">
                                  <p:stCondLst>
                                    <p:cond delay="25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p:tgtEl>
                                          <p:spTgt spid="20"/>
                                        </p:tgtEl>
                                        <p:attrNameLst>
                                          <p:attrName>ppt_y</p:attrName>
                                        </p:attrNameLst>
                                      </p:cBhvr>
                                      <p:tavLst>
                                        <p:tav tm="0">
                                          <p:val>
                                            <p:strVal val="#ppt_y+#ppt_h*1.125000"/>
                                          </p:val>
                                        </p:tav>
                                        <p:tav tm="100000">
                                          <p:val>
                                            <p:strVal val="#ppt_y"/>
                                          </p:val>
                                        </p:tav>
                                      </p:tavLst>
                                    </p:anim>
                                    <p:animEffect transition="in" filter="wipe(up)">
                                      <p:cBhvr>
                                        <p:cTn id="62" dur="500"/>
                                        <p:tgtEl>
                                          <p:spTgt spid="20"/>
                                        </p:tgtEl>
                                      </p:cBhvr>
                                    </p:animEffect>
                                  </p:childTnLst>
                                </p:cTn>
                              </p:par>
                              <p:par>
                                <p:cTn id="63" presetID="12" presetClass="entr" presetSubtype="4" fill="hold" nodeType="withEffect">
                                  <p:stCondLst>
                                    <p:cond delay="50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p:tgtEl>
                                          <p:spTgt spid="15"/>
                                        </p:tgtEl>
                                        <p:attrNameLst>
                                          <p:attrName>ppt_y</p:attrName>
                                        </p:attrNameLst>
                                      </p:cBhvr>
                                      <p:tavLst>
                                        <p:tav tm="0">
                                          <p:val>
                                            <p:strVal val="#ppt_y+#ppt_h*1.125000"/>
                                          </p:val>
                                        </p:tav>
                                        <p:tav tm="100000">
                                          <p:val>
                                            <p:strVal val="#ppt_y"/>
                                          </p:val>
                                        </p:tav>
                                      </p:tavLst>
                                    </p:anim>
                                    <p:animEffect transition="in" filter="wipe(up)">
                                      <p:cBhvr>
                                        <p:cTn id="6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1176228" y="3112728"/>
            <a:ext cx="1594159" cy="1381583"/>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4"/>
          </a:solidFill>
          <a:ln>
            <a:noFill/>
          </a:ln>
        </p:spPr>
        <p:txBody>
          <a:bodyPr lIns="65032" tIns="32516" rIns="65032" bIns="32516"/>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20"/>
          <p:cNvSpPr/>
          <p:nvPr/>
        </p:nvSpPr>
        <p:spPr bwMode="auto">
          <a:xfrm>
            <a:off x="1176228" y="2461662"/>
            <a:ext cx="1594159" cy="1381583"/>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3"/>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21"/>
          <p:cNvSpPr/>
          <p:nvPr/>
        </p:nvSpPr>
        <p:spPr bwMode="auto">
          <a:xfrm>
            <a:off x="1176228" y="1810596"/>
            <a:ext cx="1594159" cy="1381583"/>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2"/>
          </a:solidFill>
          <a:ln>
            <a:noFill/>
          </a:ln>
        </p:spPr>
        <p:txBody>
          <a:bodyPr lIns="65032" tIns="32516" rIns="65032" bIns="32516"/>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3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22"/>
          <p:cNvSpPr/>
          <p:nvPr/>
        </p:nvSpPr>
        <p:spPr bwMode="auto">
          <a:xfrm>
            <a:off x="1176228" y="1159532"/>
            <a:ext cx="1594159" cy="1383791"/>
          </a:xfrm>
          <a:custGeom>
            <a:avLst/>
            <a:gdLst>
              <a:gd name="T0" fmla="*/ 1083998 w 18"/>
              <a:gd name="T1" fmla="*/ 0 h 17"/>
              <a:gd name="T2" fmla="*/ 1147763 w 18"/>
              <a:gd name="T3" fmla="*/ 58551 h 17"/>
              <a:gd name="T4" fmla="*/ 1147763 w 18"/>
              <a:gd name="T5" fmla="*/ 644058 h 17"/>
              <a:gd name="T6" fmla="*/ 1083998 w 18"/>
              <a:gd name="T7" fmla="*/ 761160 h 17"/>
              <a:gd name="T8" fmla="*/ 637646 w 18"/>
              <a:gd name="T9" fmla="*/ 995363 h 17"/>
              <a:gd name="T10" fmla="*/ 510117 w 18"/>
              <a:gd name="T11" fmla="*/ 995363 h 17"/>
              <a:gd name="T12" fmla="*/ 63765 w 18"/>
              <a:gd name="T13" fmla="*/ 761160 h 17"/>
              <a:gd name="T14" fmla="*/ 0 w 18"/>
              <a:gd name="T15" fmla="*/ 644058 h 17"/>
              <a:gd name="T16" fmla="*/ 0 w 18"/>
              <a:gd name="T17" fmla="*/ 58551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1"/>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 name="直接连接符 5"/>
          <p:cNvCxnSpPr/>
          <p:nvPr/>
        </p:nvCxnSpPr>
        <p:spPr>
          <a:xfrm flipH="1">
            <a:off x="3052954" y="1353663"/>
            <a:ext cx="2264444" cy="0"/>
          </a:xfrm>
          <a:prstGeom prst="line">
            <a:avLst/>
          </a:prstGeom>
          <a:ln w="635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052954" y="2457713"/>
            <a:ext cx="2264444" cy="0"/>
          </a:xfrm>
          <a:prstGeom prst="line">
            <a:avLst/>
          </a:prstGeom>
          <a:ln w="6350">
            <a:solidFill>
              <a:schemeClr val="accent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052954" y="3252105"/>
            <a:ext cx="2264444" cy="0"/>
          </a:xfrm>
          <a:prstGeom prst="line">
            <a:avLst/>
          </a:prstGeom>
          <a:ln w="635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052954" y="4145350"/>
            <a:ext cx="2264444" cy="0"/>
          </a:xfrm>
          <a:prstGeom prst="line">
            <a:avLst/>
          </a:prstGeom>
          <a:ln w="635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459356" y="1272676"/>
            <a:ext cx="0" cy="21318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449831" y="2351715"/>
            <a:ext cx="0" cy="21199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439116" y="3174690"/>
            <a:ext cx="0" cy="213188"/>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429592" y="4009577"/>
            <a:ext cx="0" cy="21318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文本框 58"/>
          <p:cNvSpPr txBox="1"/>
          <p:nvPr/>
        </p:nvSpPr>
        <p:spPr>
          <a:xfrm>
            <a:off x="1477439" y="1962261"/>
            <a:ext cx="1006023" cy="425766"/>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59"/>
          <p:cNvSpPr txBox="1"/>
          <p:nvPr/>
        </p:nvSpPr>
        <p:spPr>
          <a:xfrm>
            <a:off x="1470296" y="2610161"/>
            <a:ext cx="1006023" cy="425766"/>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60"/>
          <p:cNvSpPr txBox="1"/>
          <p:nvPr/>
        </p:nvSpPr>
        <p:spPr>
          <a:xfrm>
            <a:off x="1470296" y="3258061"/>
            <a:ext cx="1006023" cy="425766"/>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61"/>
          <p:cNvSpPr txBox="1"/>
          <p:nvPr/>
        </p:nvSpPr>
        <p:spPr>
          <a:xfrm>
            <a:off x="1470296" y="3897623"/>
            <a:ext cx="1006023" cy="425766"/>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62"/>
          <p:cNvGrpSpPr/>
          <p:nvPr/>
        </p:nvGrpSpPr>
        <p:grpSpPr>
          <a:xfrm>
            <a:off x="1703444" y="1378132"/>
            <a:ext cx="540317" cy="539629"/>
            <a:chOff x="3175" y="0"/>
            <a:chExt cx="971551" cy="969963"/>
          </a:xfrm>
          <a:solidFill>
            <a:schemeClr val="bg1"/>
          </a:solidFill>
        </p:grpSpPr>
        <p:sp>
          <p:nvSpPr>
            <p:cNvPr id="19" name="Freeform 47"/>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48"/>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49"/>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0"/>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51"/>
            <p:cNvSpPr>
              <a:spLocks noChangeArrowheads="1"/>
            </p:cNvSpPr>
            <p:nvPr/>
          </p:nvSpPr>
          <p:spPr bwMode="auto">
            <a:xfrm>
              <a:off x="3175" y="469900"/>
              <a:ext cx="230188" cy="31750"/>
            </a:xfrm>
            <a:prstGeom prst="rect">
              <a:avLst/>
            </a:pr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52"/>
            <p:cNvSpPr>
              <a:spLocks noChangeArrowheads="1"/>
            </p:cNvSpPr>
            <p:nvPr/>
          </p:nvSpPr>
          <p:spPr bwMode="auto">
            <a:xfrm>
              <a:off x="744538" y="469900"/>
              <a:ext cx="230188" cy="31750"/>
            </a:xfrm>
            <a:prstGeom prst="rect">
              <a:avLst/>
            </a:pr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53"/>
            <p:cNvSpPr>
              <a:spLocks noChangeArrowheads="1"/>
            </p:cNvSpPr>
            <p:nvPr/>
          </p:nvSpPr>
          <p:spPr bwMode="auto">
            <a:xfrm>
              <a:off x="473075" y="741363"/>
              <a:ext cx="31750" cy="228600"/>
            </a:xfrm>
            <a:prstGeom prst="rect">
              <a:avLst/>
            </a:pr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54"/>
            <p:cNvSpPr>
              <a:spLocks noChangeArrowheads="1"/>
            </p:cNvSpPr>
            <p:nvPr/>
          </p:nvSpPr>
          <p:spPr bwMode="auto">
            <a:xfrm>
              <a:off x="473075" y="0"/>
              <a:ext cx="31750" cy="228600"/>
            </a:xfrm>
            <a:prstGeom prst="rect">
              <a:avLst/>
            </a:pr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5"/>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56"/>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p:spPr>
          <p:txBody>
            <a:bodyPr/>
            <a:lstStyle/>
            <a:p>
              <a:pPr>
                <a:lnSpc>
                  <a:spcPct val="130000"/>
                </a:lnSpc>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文本框 29"/>
          <p:cNvSpPr txBox="1"/>
          <p:nvPr/>
        </p:nvSpPr>
        <p:spPr>
          <a:xfrm>
            <a:off x="5599965" y="1087089"/>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30"/>
          <p:cNvSpPr txBox="1"/>
          <p:nvPr/>
        </p:nvSpPr>
        <p:spPr>
          <a:xfrm>
            <a:off x="5599965" y="1324569"/>
            <a:ext cx="2146788" cy="664164"/>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点击添加相关标题文字，点击添加相关标题文字，点击添加相关标题文字，点击添加相关标题文字。</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
        <p:nvSpPr>
          <p:cNvPr id="31" name="文本框 31"/>
          <p:cNvSpPr txBox="1"/>
          <p:nvPr/>
        </p:nvSpPr>
        <p:spPr>
          <a:xfrm>
            <a:off x="5599965" y="2107664"/>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2"/>
          <p:cNvSpPr txBox="1"/>
          <p:nvPr/>
        </p:nvSpPr>
        <p:spPr>
          <a:xfrm>
            <a:off x="5599965" y="2345144"/>
            <a:ext cx="2146788" cy="664164"/>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点击添加相关标题文字，点击添加相关标题文字，点击添加相关标题文字，点击添加相关标题文字。</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
        <p:nvSpPr>
          <p:cNvPr id="33" name="文本框 33"/>
          <p:cNvSpPr txBox="1"/>
          <p:nvPr/>
        </p:nvSpPr>
        <p:spPr>
          <a:xfrm>
            <a:off x="5599965" y="2960012"/>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4"/>
          <p:cNvSpPr txBox="1"/>
          <p:nvPr/>
        </p:nvSpPr>
        <p:spPr>
          <a:xfrm>
            <a:off x="5599965" y="3197493"/>
            <a:ext cx="2146788" cy="664164"/>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点击添加相关标题文字，点击添加相关标题文字，点击添加相关标题文字，点击添加相关标题文字。</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
        <p:nvSpPr>
          <p:cNvPr id="35" name="文本框 35"/>
          <p:cNvSpPr txBox="1"/>
          <p:nvPr/>
        </p:nvSpPr>
        <p:spPr>
          <a:xfrm>
            <a:off x="5599965" y="3868436"/>
            <a:ext cx="1054664" cy="250333"/>
          </a:xfrm>
          <a:prstGeom prst="rect">
            <a:avLst/>
          </a:prstGeom>
          <a:noFill/>
        </p:spPr>
        <p:txBody>
          <a:bodyPr wrap="non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6"/>
          <p:cNvSpPr txBox="1"/>
          <p:nvPr/>
        </p:nvSpPr>
        <p:spPr>
          <a:xfrm>
            <a:off x="5599965" y="4105917"/>
            <a:ext cx="2146788" cy="664164"/>
          </a:xfrm>
          <a:prstGeom prst="rect">
            <a:avLst/>
          </a:prstGeom>
          <a:noFill/>
        </p:spPr>
        <p:txBody>
          <a:bodyPr wrap="square" lIns="65032" tIns="32516" rIns="65032" bIns="32516"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rPr>
              <a:t>点击添加相关标题文字，点击添加相关标题文字，点击添加相关标题文字，点击添加相关标题文字。</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Ebrima" panose="02000000000000000000" pitchFamily="2"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fill="hold"/>
                                        <p:tgtEl>
                                          <p:spTgt spid="4"/>
                                        </p:tgtEl>
                                        <p:attrNameLst>
                                          <p:attrName>ppt_x</p:attrName>
                                        </p:attrNameLst>
                                      </p:cBhvr>
                                      <p:tavLst>
                                        <p:tav tm="0">
                                          <p:val>
                                            <p:strVal val="#ppt_x"/>
                                          </p:val>
                                        </p:tav>
                                        <p:tav tm="100000">
                                          <p:val>
                                            <p:strVal val="#ppt_x"/>
                                          </p:val>
                                        </p:tav>
                                      </p:tavLst>
                                    </p:anim>
                                    <p:anim calcmode="lin" valueType="num">
                                      <p:cBhvr additive="base">
                                        <p:cTn id="14" dur="75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accel="4000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ppt_x"/>
                                          </p:val>
                                        </p:tav>
                                        <p:tav tm="100000">
                                          <p:val>
                                            <p:strVal val="#ppt_x"/>
                                          </p:val>
                                        </p:tav>
                                      </p:tavLst>
                                    </p:anim>
                                    <p:anim calcmode="lin" valueType="num">
                                      <p:cBhvr additive="base">
                                        <p:cTn id="20" dur="75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accel="4000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750" fill="hold"/>
                                        <p:tgtEl>
                                          <p:spTgt spid="2"/>
                                        </p:tgtEl>
                                        <p:attrNameLst>
                                          <p:attrName>ppt_x</p:attrName>
                                        </p:attrNameLst>
                                      </p:cBhvr>
                                      <p:tavLst>
                                        <p:tav tm="0">
                                          <p:val>
                                            <p:strVal val="#ppt_x"/>
                                          </p:val>
                                        </p:tav>
                                        <p:tav tm="100000">
                                          <p:val>
                                            <p:strVal val="#ppt_x"/>
                                          </p:val>
                                        </p:tav>
                                      </p:tavLst>
                                    </p:anim>
                                    <p:anim calcmode="lin" valueType="num">
                                      <p:cBhvr additive="base">
                                        <p:cTn id="26" dur="75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56" presetClass="entr" presetSubtype="0" fill="hold" grpId="0" nodeType="clickEffect">
                                  <p:stCondLst>
                                    <p:cond delay="0"/>
                                  </p:stCondLst>
                                  <p:iterate type="lt">
                                    <p:tmPct val="10000"/>
                                  </p:iterate>
                                  <p:childTnLst>
                                    <p:set>
                                      <p:cBhvr>
                                        <p:cTn id="35" dur="1" fill="hold">
                                          <p:stCondLst>
                                            <p:cond delay="0"/>
                                          </p:stCondLst>
                                        </p:cTn>
                                        <p:tgtEl>
                                          <p:spTgt spid="14">
                                            <p:txEl>
                                              <p:pRg st="0" end="0"/>
                                            </p:txEl>
                                          </p:spTgt>
                                        </p:tgtEl>
                                        <p:attrNameLst>
                                          <p:attrName>style.visibility</p:attrName>
                                        </p:attrNameLst>
                                      </p:cBhvr>
                                      <p:to>
                                        <p:strVal val="visible"/>
                                      </p:to>
                                    </p:set>
                                    <p:anim by="(-#ppt_w*2)" calcmode="lin" valueType="num">
                                      <p:cBhvr rctx="PPT">
                                        <p:cTn id="36" dur="500" autoRev="1" fill="hold">
                                          <p:stCondLst>
                                            <p:cond delay="0"/>
                                          </p:stCondLst>
                                        </p:cTn>
                                        <p:tgtEl>
                                          <p:spTgt spid="14">
                                            <p:txEl>
                                              <p:pRg st="0" end="0"/>
                                            </p:txEl>
                                          </p:spTgt>
                                        </p:tgtEl>
                                        <p:attrNameLst>
                                          <p:attrName>ppt_w</p:attrName>
                                        </p:attrNameLst>
                                      </p:cBhvr>
                                    </p:anim>
                                    <p:anim by="(#ppt_w*0.50)" calcmode="lin" valueType="num">
                                      <p:cBhvr>
                                        <p:cTn id="37" dur="500" decel="50000" autoRev="1" fill="hold">
                                          <p:stCondLst>
                                            <p:cond delay="0"/>
                                          </p:stCondLst>
                                        </p:cTn>
                                        <p:tgtEl>
                                          <p:spTgt spid="14">
                                            <p:txEl>
                                              <p:pRg st="0" end="0"/>
                                            </p:txEl>
                                          </p:spTgt>
                                        </p:tgtEl>
                                        <p:attrNameLst>
                                          <p:attrName>ppt_x</p:attrName>
                                        </p:attrNameLst>
                                      </p:cBhvr>
                                    </p:anim>
                                    <p:anim from="(-#ppt_h/2)" to="(#ppt_y)" calcmode="lin" valueType="num">
                                      <p:cBhvr>
                                        <p:cTn id="38" dur="1000" fill="hold">
                                          <p:stCondLst>
                                            <p:cond delay="0"/>
                                          </p:stCondLst>
                                        </p:cTn>
                                        <p:tgtEl>
                                          <p:spTgt spid="14">
                                            <p:txEl>
                                              <p:pRg st="0" end="0"/>
                                            </p:txEl>
                                          </p:spTgt>
                                        </p:tgtEl>
                                        <p:attrNameLst>
                                          <p:attrName>ppt_y</p:attrName>
                                        </p:attrNameLst>
                                      </p:cBhvr>
                                    </p:anim>
                                    <p:animRot by="21600000">
                                      <p:cBhvr>
                                        <p:cTn id="39" dur="1000" fill="hold">
                                          <p:stCondLst>
                                            <p:cond delay="0"/>
                                          </p:stCondLst>
                                        </p:cTn>
                                        <p:tgtEl>
                                          <p:spTgt spid="14">
                                            <p:txEl>
                                              <p:pRg st="0" end="0"/>
                                            </p:txEl>
                                          </p:spTgt>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15">
                                            <p:txEl>
                                              <p:pRg st="0" end="0"/>
                                            </p:txEl>
                                          </p:spTgt>
                                        </p:tgtEl>
                                        <p:attrNameLst>
                                          <p:attrName>style.visibility</p:attrName>
                                        </p:attrNameLst>
                                      </p:cBhvr>
                                      <p:to>
                                        <p:strVal val="visible"/>
                                      </p:to>
                                    </p:set>
                                    <p:anim by="(-#ppt_w*2)" calcmode="lin" valueType="num">
                                      <p:cBhvr rctx="PPT">
                                        <p:cTn id="44" dur="500" autoRev="1" fill="hold">
                                          <p:stCondLst>
                                            <p:cond delay="0"/>
                                          </p:stCondLst>
                                        </p:cTn>
                                        <p:tgtEl>
                                          <p:spTgt spid="15">
                                            <p:txEl>
                                              <p:pRg st="0" end="0"/>
                                            </p:txEl>
                                          </p:spTgt>
                                        </p:tgtEl>
                                        <p:attrNameLst>
                                          <p:attrName>ppt_w</p:attrName>
                                        </p:attrNameLst>
                                      </p:cBhvr>
                                    </p:anim>
                                    <p:anim by="(#ppt_w*0.50)" calcmode="lin" valueType="num">
                                      <p:cBhvr>
                                        <p:cTn id="45" dur="500" decel="50000" autoRev="1" fill="hold">
                                          <p:stCondLst>
                                            <p:cond delay="0"/>
                                          </p:stCondLst>
                                        </p:cTn>
                                        <p:tgtEl>
                                          <p:spTgt spid="15">
                                            <p:txEl>
                                              <p:pRg st="0" end="0"/>
                                            </p:txEl>
                                          </p:spTgt>
                                        </p:tgtEl>
                                        <p:attrNameLst>
                                          <p:attrName>ppt_x</p:attrName>
                                        </p:attrNameLst>
                                      </p:cBhvr>
                                    </p:anim>
                                    <p:anim from="(-#ppt_h/2)" to="(#ppt_y)" calcmode="lin" valueType="num">
                                      <p:cBhvr>
                                        <p:cTn id="46" dur="1000" fill="hold">
                                          <p:stCondLst>
                                            <p:cond delay="0"/>
                                          </p:stCondLst>
                                        </p:cTn>
                                        <p:tgtEl>
                                          <p:spTgt spid="15">
                                            <p:txEl>
                                              <p:pRg st="0" end="0"/>
                                            </p:txEl>
                                          </p:spTgt>
                                        </p:tgtEl>
                                        <p:attrNameLst>
                                          <p:attrName>ppt_y</p:attrName>
                                        </p:attrNameLst>
                                      </p:cBhvr>
                                    </p:anim>
                                    <p:animRot by="21600000">
                                      <p:cBhvr>
                                        <p:cTn id="47" dur="1000" fill="hold">
                                          <p:stCondLst>
                                            <p:cond delay="0"/>
                                          </p:stCondLst>
                                        </p:cTn>
                                        <p:tgtEl>
                                          <p:spTgt spid="15">
                                            <p:txEl>
                                              <p:pRg st="0" end="0"/>
                                            </p:txEl>
                                          </p:spTgt>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56" presetClass="entr" presetSubtype="0" fill="hold" grpId="0" nodeType="clickEffect">
                                  <p:stCondLst>
                                    <p:cond delay="0"/>
                                  </p:stCondLst>
                                  <p:iterate type="lt">
                                    <p:tmPct val="10000"/>
                                  </p:iterate>
                                  <p:childTnLst>
                                    <p:set>
                                      <p:cBhvr>
                                        <p:cTn id="51" dur="1" fill="hold">
                                          <p:stCondLst>
                                            <p:cond delay="0"/>
                                          </p:stCondLst>
                                        </p:cTn>
                                        <p:tgtEl>
                                          <p:spTgt spid="16">
                                            <p:txEl>
                                              <p:pRg st="0" end="0"/>
                                            </p:txEl>
                                          </p:spTgt>
                                        </p:tgtEl>
                                        <p:attrNameLst>
                                          <p:attrName>style.visibility</p:attrName>
                                        </p:attrNameLst>
                                      </p:cBhvr>
                                      <p:to>
                                        <p:strVal val="visible"/>
                                      </p:to>
                                    </p:set>
                                    <p:anim by="(-#ppt_w*2)" calcmode="lin" valueType="num">
                                      <p:cBhvr rctx="PPT">
                                        <p:cTn id="52" dur="500" autoRev="1" fill="hold">
                                          <p:stCondLst>
                                            <p:cond delay="0"/>
                                          </p:stCondLst>
                                        </p:cTn>
                                        <p:tgtEl>
                                          <p:spTgt spid="16">
                                            <p:txEl>
                                              <p:pRg st="0" end="0"/>
                                            </p:txEl>
                                          </p:spTgt>
                                        </p:tgtEl>
                                        <p:attrNameLst>
                                          <p:attrName>ppt_w</p:attrName>
                                        </p:attrNameLst>
                                      </p:cBhvr>
                                    </p:anim>
                                    <p:anim by="(#ppt_w*0.50)" calcmode="lin" valueType="num">
                                      <p:cBhvr>
                                        <p:cTn id="53" dur="500" decel="50000" autoRev="1" fill="hold">
                                          <p:stCondLst>
                                            <p:cond delay="0"/>
                                          </p:stCondLst>
                                        </p:cTn>
                                        <p:tgtEl>
                                          <p:spTgt spid="16">
                                            <p:txEl>
                                              <p:pRg st="0" end="0"/>
                                            </p:txEl>
                                          </p:spTgt>
                                        </p:tgtEl>
                                        <p:attrNameLst>
                                          <p:attrName>ppt_x</p:attrName>
                                        </p:attrNameLst>
                                      </p:cBhvr>
                                    </p:anim>
                                    <p:anim from="(-#ppt_h/2)" to="(#ppt_y)" calcmode="lin" valueType="num">
                                      <p:cBhvr>
                                        <p:cTn id="54" dur="1000" fill="hold">
                                          <p:stCondLst>
                                            <p:cond delay="0"/>
                                          </p:stCondLst>
                                        </p:cTn>
                                        <p:tgtEl>
                                          <p:spTgt spid="16">
                                            <p:txEl>
                                              <p:pRg st="0" end="0"/>
                                            </p:txEl>
                                          </p:spTgt>
                                        </p:tgtEl>
                                        <p:attrNameLst>
                                          <p:attrName>ppt_y</p:attrName>
                                        </p:attrNameLst>
                                      </p:cBhvr>
                                    </p:anim>
                                    <p:animRot by="21600000">
                                      <p:cBhvr>
                                        <p:cTn id="55" dur="1000" fill="hold">
                                          <p:stCondLst>
                                            <p:cond delay="0"/>
                                          </p:stCondLst>
                                        </p:cTn>
                                        <p:tgtEl>
                                          <p:spTgt spid="16">
                                            <p:txEl>
                                              <p:pRg st="0" end="0"/>
                                            </p:txEl>
                                          </p:spTgt>
                                        </p:tgtEl>
                                        <p:attrNameLst>
                                          <p:attrName>r</p:attrName>
                                        </p:attrNameLst>
                                      </p:cBhvr>
                                    </p:animRot>
                                  </p:childTnLst>
                                </p:cTn>
                              </p:par>
                            </p:childTnLst>
                          </p:cTn>
                        </p:par>
                      </p:childTnLst>
                    </p:cTn>
                  </p:par>
                  <p:par>
                    <p:cTn id="56" fill="hold">
                      <p:stCondLst>
                        <p:cond delay="indefinite"/>
                      </p:stCondLst>
                      <p:childTnLst>
                        <p:par>
                          <p:cTn id="57" fill="hold">
                            <p:stCondLst>
                              <p:cond delay="0"/>
                            </p:stCondLst>
                            <p:childTnLst>
                              <p:par>
                                <p:cTn id="58" presetID="56" presetClass="entr" presetSubtype="0" fill="hold" grpId="0" nodeType="clickEffect">
                                  <p:stCondLst>
                                    <p:cond delay="0"/>
                                  </p:stCondLst>
                                  <p:iterate type="lt">
                                    <p:tmPct val="10000"/>
                                  </p:iterate>
                                  <p:childTnLst>
                                    <p:set>
                                      <p:cBhvr>
                                        <p:cTn id="59" dur="1" fill="hold">
                                          <p:stCondLst>
                                            <p:cond delay="0"/>
                                          </p:stCondLst>
                                        </p:cTn>
                                        <p:tgtEl>
                                          <p:spTgt spid="17">
                                            <p:txEl>
                                              <p:pRg st="0" end="0"/>
                                            </p:txEl>
                                          </p:spTgt>
                                        </p:tgtEl>
                                        <p:attrNameLst>
                                          <p:attrName>style.visibility</p:attrName>
                                        </p:attrNameLst>
                                      </p:cBhvr>
                                      <p:to>
                                        <p:strVal val="visible"/>
                                      </p:to>
                                    </p:set>
                                    <p:anim by="(-#ppt_w*2)" calcmode="lin" valueType="num">
                                      <p:cBhvr rctx="PPT">
                                        <p:cTn id="60" dur="500" autoRev="1" fill="hold">
                                          <p:stCondLst>
                                            <p:cond delay="0"/>
                                          </p:stCondLst>
                                        </p:cTn>
                                        <p:tgtEl>
                                          <p:spTgt spid="17">
                                            <p:txEl>
                                              <p:pRg st="0" end="0"/>
                                            </p:txEl>
                                          </p:spTgt>
                                        </p:tgtEl>
                                        <p:attrNameLst>
                                          <p:attrName>ppt_w</p:attrName>
                                        </p:attrNameLst>
                                      </p:cBhvr>
                                    </p:anim>
                                    <p:anim by="(#ppt_w*0.50)" calcmode="lin" valueType="num">
                                      <p:cBhvr>
                                        <p:cTn id="61" dur="500" decel="50000" autoRev="1" fill="hold">
                                          <p:stCondLst>
                                            <p:cond delay="0"/>
                                          </p:stCondLst>
                                        </p:cTn>
                                        <p:tgtEl>
                                          <p:spTgt spid="17">
                                            <p:txEl>
                                              <p:pRg st="0" end="0"/>
                                            </p:txEl>
                                          </p:spTgt>
                                        </p:tgtEl>
                                        <p:attrNameLst>
                                          <p:attrName>ppt_x</p:attrName>
                                        </p:attrNameLst>
                                      </p:cBhvr>
                                    </p:anim>
                                    <p:anim from="(-#ppt_h/2)" to="(#ppt_y)" calcmode="lin" valueType="num">
                                      <p:cBhvr>
                                        <p:cTn id="62" dur="1000" fill="hold">
                                          <p:stCondLst>
                                            <p:cond delay="0"/>
                                          </p:stCondLst>
                                        </p:cTn>
                                        <p:tgtEl>
                                          <p:spTgt spid="17">
                                            <p:txEl>
                                              <p:pRg st="0" end="0"/>
                                            </p:txEl>
                                          </p:spTgt>
                                        </p:tgtEl>
                                        <p:attrNameLst>
                                          <p:attrName>ppt_y</p:attrName>
                                        </p:attrNameLst>
                                      </p:cBhvr>
                                    </p:anim>
                                    <p:animRot by="21600000">
                                      <p:cBhvr>
                                        <p:cTn id="63" dur="1000" fill="hold">
                                          <p:stCondLst>
                                            <p:cond delay="0"/>
                                          </p:stCondLst>
                                        </p:cTn>
                                        <p:tgtEl>
                                          <p:spTgt spid="17">
                                            <p:txEl>
                                              <p:pRg st="0" end="0"/>
                                            </p:txEl>
                                          </p:spTgt>
                                        </p:tgtEl>
                                        <p:attrNameLst>
                                          <p:attrName>r</p:attrName>
                                        </p:attrNameLst>
                                      </p:cBhvr>
                                    </p:animRo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500"/>
                                        <p:tgtEl>
                                          <p:spTgt spid="6"/>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wipe(left)">
                                      <p:cBhvr>
                                        <p:cTn id="77" dur="500"/>
                                        <p:tgtEl>
                                          <p:spTgt spid="7"/>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11"/>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nodeType="click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wipe(left)">
                                      <p:cBhvr>
                                        <p:cTn id="86" dur="500"/>
                                        <p:tgtEl>
                                          <p:spTgt spid="8"/>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left)">
                                      <p:cBhvr>
                                        <p:cTn id="95" dur="500"/>
                                        <p:tgtEl>
                                          <p:spTgt spid="9"/>
                                        </p:tgtEl>
                                      </p:cBhvr>
                                    </p:animEffec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13"/>
                                        </p:tgtEl>
                                        <p:attrNameLst>
                                          <p:attrName>style.visibility</p:attrName>
                                        </p:attrNameLst>
                                      </p:cBhvr>
                                      <p:to>
                                        <p:strVal val="visible"/>
                                      </p:to>
                                    </p:set>
                                  </p:childTnLst>
                                </p:cTn>
                              </p:par>
                            </p:childTnLst>
                          </p:cTn>
                        </p:par>
                        <p:par>
                          <p:cTn id="100" fill="hold">
                            <p:stCondLst>
                              <p:cond delay="0"/>
                            </p:stCondLst>
                            <p:childTnLst>
                              <p:par>
                                <p:cTn id="101" presetID="2" presetClass="entr" presetSubtype="2" accel="4000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750" fill="hold"/>
                                        <p:tgtEl>
                                          <p:spTgt spid="29"/>
                                        </p:tgtEl>
                                        <p:attrNameLst>
                                          <p:attrName>ppt_x</p:attrName>
                                        </p:attrNameLst>
                                      </p:cBhvr>
                                      <p:tavLst>
                                        <p:tav tm="0">
                                          <p:val>
                                            <p:strVal val="1+#ppt_w/2"/>
                                          </p:val>
                                        </p:tav>
                                        <p:tav tm="100000">
                                          <p:val>
                                            <p:strVal val="#ppt_x"/>
                                          </p:val>
                                        </p:tav>
                                      </p:tavLst>
                                    </p:anim>
                                    <p:anim calcmode="lin" valueType="num">
                                      <p:cBhvr additive="base">
                                        <p:cTn id="104" dur="750" fill="hold"/>
                                        <p:tgtEl>
                                          <p:spTgt spid="29"/>
                                        </p:tgtEl>
                                        <p:attrNameLst>
                                          <p:attrName>ppt_y</p:attrName>
                                        </p:attrNameLst>
                                      </p:cBhvr>
                                      <p:tavLst>
                                        <p:tav tm="0">
                                          <p:val>
                                            <p:strVal val="#ppt_y"/>
                                          </p:val>
                                        </p:tav>
                                        <p:tav tm="100000">
                                          <p:val>
                                            <p:strVal val="#ppt_y"/>
                                          </p:val>
                                        </p:tav>
                                      </p:tavLst>
                                    </p:anim>
                                  </p:childTnLst>
                                </p:cTn>
                              </p:par>
                              <p:par>
                                <p:cTn id="105" presetID="2" presetClass="entr" presetSubtype="2" accel="40000"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750" fill="hold"/>
                                        <p:tgtEl>
                                          <p:spTgt spid="30"/>
                                        </p:tgtEl>
                                        <p:attrNameLst>
                                          <p:attrName>ppt_x</p:attrName>
                                        </p:attrNameLst>
                                      </p:cBhvr>
                                      <p:tavLst>
                                        <p:tav tm="0">
                                          <p:val>
                                            <p:strVal val="1+#ppt_w/2"/>
                                          </p:val>
                                        </p:tav>
                                        <p:tav tm="100000">
                                          <p:val>
                                            <p:strVal val="#ppt_x"/>
                                          </p:val>
                                        </p:tav>
                                      </p:tavLst>
                                    </p:anim>
                                    <p:anim calcmode="lin" valueType="num">
                                      <p:cBhvr additive="base">
                                        <p:cTn id="108" dur="750" fill="hold"/>
                                        <p:tgtEl>
                                          <p:spTgt spid="30"/>
                                        </p:tgtEl>
                                        <p:attrNameLst>
                                          <p:attrName>ppt_y</p:attrName>
                                        </p:attrNameLst>
                                      </p:cBhvr>
                                      <p:tavLst>
                                        <p:tav tm="0">
                                          <p:val>
                                            <p:strVal val="#ppt_y"/>
                                          </p:val>
                                        </p:tav>
                                        <p:tav tm="100000">
                                          <p:val>
                                            <p:strVal val="#ppt_y"/>
                                          </p:val>
                                        </p:tav>
                                      </p:tavLst>
                                    </p:anim>
                                  </p:childTnLst>
                                </p:cTn>
                              </p:par>
                            </p:childTnLst>
                          </p:cTn>
                        </p:par>
                        <p:par>
                          <p:cTn id="109" fill="hold">
                            <p:stCondLst>
                              <p:cond delay="1000"/>
                            </p:stCondLst>
                            <p:childTnLst>
                              <p:par>
                                <p:cTn id="110" presetID="2" presetClass="entr" presetSubtype="2" accel="40000" fill="hold" grpId="0" nodeType="after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additive="base">
                                        <p:cTn id="112" dur="750" fill="hold"/>
                                        <p:tgtEl>
                                          <p:spTgt spid="31"/>
                                        </p:tgtEl>
                                        <p:attrNameLst>
                                          <p:attrName>ppt_x</p:attrName>
                                        </p:attrNameLst>
                                      </p:cBhvr>
                                      <p:tavLst>
                                        <p:tav tm="0">
                                          <p:val>
                                            <p:strVal val="1+#ppt_w/2"/>
                                          </p:val>
                                        </p:tav>
                                        <p:tav tm="100000">
                                          <p:val>
                                            <p:strVal val="#ppt_x"/>
                                          </p:val>
                                        </p:tav>
                                      </p:tavLst>
                                    </p:anim>
                                    <p:anim calcmode="lin" valueType="num">
                                      <p:cBhvr additive="base">
                                        <p:cTn id="113" dur="750" fill="hold"/>
                                        <p:tgtEl>
                                          <p:spTgt spid="31"/>
                                        </p:tgtEl>
                                        <p:attrNameLst>
                                          <p:attrName>ppt_y</p:attrName>
                                        </p:attrNameLst>
                                      </p:cBhvr>
                                      <p:tavLst>
                                        <p:tav tm="0">
                                          <p:val>
                                            <p:strVal val="#ppt_y"/>
                                          </p:val>
                                        </p:tav>
                                        <p:tav tm="100000">
                                          <p:val>
                                            <p:strVal val="#ppt_y"/>
                                          </p:val>
                                        </p:tav>
                                      </p:tavLst>
                                    </p:anim>
                                  </p:childTnLst>
                                </p:cTn>
                              </p:par>
                              <p:par>
                                <p:cTn id="114" presetID="2" presetClass="entr" presetSubtype="2" accel="40000" fill="hold" grpId="0" nodeType="withEffect">
                                  <p:stCondLst>
                                    <p:cond delay="0"/>
                                  </p:stCondLst>
                                  <p:childTnLst>
                                    <p:set>
                                      <p:cBhvr>
                                        <p:cTn id="115" dur="1" fill="hold">
                                          <p:stCondLst>
                                            <p:cond delay="0"/>
                                          </p:stCondLst>
                                        </p:cTn>
                                        <p:tgtEl>
                                          <p:spTgt spid="32"/>
                                        </p:tgtEl>
                                        <p:attrNameLst>
                                          <p:attrName>style.visibility</p:attrName>
                                        </p:attrNameLst>
                                      </p:cBhvr>
                                      <p:to>
                                        <p:strVal val="visible"/>
                                      </p:to>
                                    </p:set>
                                    <p:anim calcmode="lin" valueType="num">
                                      <p:cBhvr additive="base">
                                        <p:cTn id="116" dur="750" fill="hold"/>
                                        <p:tgtEl>
                                          <p:spTgt spid="32"/>
                                        </p:tgtEl>
                                        <p:attrNameLst>
                                          <p:attrName>ppt_x</p:attrName>
                                        </p:attrNameLst>
                                      </p:cBhvr>
                                      <p:tavLst>
                                        <p:tav tm="0">
                                          <p:val>
                                            <p:strVal val="1+#ppt_w/2"/>
                                          </p:val>
                                        </p:tav>
                                        <p:tav tm="100000">
                                          <p:val>
                                            <p:strVal val="#ppt_x"/>
                                          </p:val>
                                        </p:tav>
                                      </p:tavLst>
                                    </p:anim>
                                    <p:anim calcmode="lin" valueType="num">
                                      <p:cBhvr additive="base">
                                        <p:cTn id="117" dur="750" fill="hold"/>
                                        <p:tgtEl>
                                          <p:spTgt spid="32"/>
                                        </p:tgtEl>
                                        <p:attrNameLst>
                                          <p:attrName>ppt_y</p:attrName>
                                        </p:attrNameLst>
                                      </p:cBhvr>
                                      <p:tavLst>
                                        <p:tav tm="0">
                                          <p:val>
                                            <p:strVal val="#ppt_y"/>
                                          </p:val>
                                        </p:tav>
                                        <p:tav tm="100000">
                                          <p:val>
                                            <p:strVal val="#ppt_y"/>
                                          </p:val>
                                        </p:tav>
                                      </p:tavLst>
                                    </p:anim>
                                  </p:childTnLst>
                                </p:cTn>
                              </p:par>
                            </p:childTnLst>
                          </p:cTn>
                        </p:par>
                        <p:par>
                          <p:cTn id="118" fill="hold">
                            <p:stCondLst>
                              <p:cond delay="2000"/>
                            </p:stCondLst>
                            <p:childTnLst>
                              <p:par>
                                <p:cTn id="119" presetID="2" presetClass="entr" presetSubtype="2" accel="40000" fill="hold" grpId="0" nodeType="afterEffect">
                                  <p:stCondLst>
                                    <p:cond delay="0"/>
                                  </p:stCondLst>
                                  <p:childTnLst>
                                    <p:set>
                                      <p:cBhvr>
                                        <p:cTn id="120" dur="1" fill="hold">
                                          <p:stCondLst>
                                            <p:cond delay="0"/>
                                          </p:stCondLst>
                                        </p:cTn>
                                        <p:tgtEl>
                                          <p:spTgt spid="33"/>
                                        </p:tgtEl>
                                        <p:attrNameLst>
                                          <p:attrName>style.visibility</p:attrName>
                                        </p:attrNameLst>
                                      </p:cBhvr>
                                      <p:to>
                                        <p:strVal val="visible"/>
                                      </p:to>
                                    </p:set>
                                    <p:anim calcmode="lin" valueType="num">
                                      <p:cBhvr additive="base">
                                        <p:cTn id="121" dur="750" fill="hold"/>
                                        <p:tgtEl>
                                          <p:spTgt spid="33"/>
                                        </p:tgtEl>
                                        <p:attrNameLst>
                                          <p:attrName>ppt_x</p:attrName>
                                        </p:attrNameLst>
                                      </p:cBhvr>
                                      <p:tavLst>
                                        <p:tav tm="0">
                                          <p:val>
                                            <p:strVal val="1+#ppt_w/2"/>
                                          </p:val>
                                        </p:tav>
                                        <p:tav tm="100000">
                                          <p:val>
                                            <p:strVal val="#ppt_x"/>
                                          </p:val>
                                        </p:tav>
                                      </p:tavLst>
                                    </p:anim>
                                    <p:anim calcmode="lin" valueType="num">
                                      <p:cBhvr additive="base">
                                        <p:cTn id="122" dur="750" fill="hold"/>
                                        <p:tgtEl>
                                          <p:spTgt spid="33"/>
                                        </p:tgtEl>
                                        <p:attrNameLst>
                                          <p:attrName>ppt_y</p:attrName>
                                        </p:attrNameLst>
                                      </p:cBhvr>
                                      <p:tavLst>
                                        <p:tav tm="0">
                                          <p:val>
                                            <p:strVal val="#ppt_y"/>
                                          </p:val>
                                        </p:tav>
                                        <p:tav tm="100000">
                                          <p:val>
                                            <p:strVal val="#ppt_y"/>
                                          </p:val>
                                        </p:tav>
                                      </p:tavLst>
                                    </p:anim>
                                  </p:childTnLst>
                                </p:cTn>
                              </p:par>
                              <p:par>
                                <p:cTn id="123" presetID="2" presetClass="entr" presetSubtype="2" accel="40000" fill="hold" grpId="0" nodeType="withEffect">
                                  <p:stCondLst>
                                    <p:cond delay="0"/>
                                  </p:stCondLst>
                                  <p:childTnLst>
                                    <p:set>
                                      <p:cBhvr>
                                        <p:cTn id="124" dur="1" fill="hold">
                                          <p:stCondLst>
                                            <p:cond delay="0"/>
                                          </p:stCondLst>
                                        </p:cTn>
                                        <p:tgtEl>
                                          <p:spTgt spid="34"/>
                                        </p:tgtEl>
                                        <p:attrNameLst>
                                          <p:attrName>style.visibility</p:attrName>
                                        </p:attrNameLst>
                                      </p:cBhvr>
                                      <p:to>
                                        <p:strVal val="visible"/>
                                      </p:to>
                                    </p:set>
                                    <p:anim calcmode="lin" valueType="num">
                                      <p:cBhvr additive="base">
                                        <p:cTn id="125" dur="750" fill="hold"/>
                                        <p:tgtEl>
                                          <p:spTgt spid="34"/>
                                        </p:tgtEl>
                                        <p:attrNameLst>
                                          <p:attrName>ppt_x</p:attrName>
                                        </p:attrNameLst>
                                      </p:cBhvr>
                                      <p:tavLst>
                                        <p:tav tm="0">
                                          <p:val>
                                            <p:strVal val="1+#ppt_w/2"/>
                                          </p:val>
                                        </p:tav>
                                        <p:tav tm="100000">
                                          <p:val>
                                            <p:strVal val="#ppt_x"/>
                                          </p:val>
                                        </p:tav>
                                      </p:tavLst>
                                    </p:anim>
                                    <p:anim calcmode="lin" valueType="num">
                                      <p:cBhvr additive="base">
                                        <p:cTn id="126" dur="750" fill="hold"/>
                                        <p:tgtEl>
                                          <p:spTgt spid="34"/>
                                        </p:tgtEl>
                                        <p:attrNameLst>
                                          <p:attrName>ppt_y</p:attrName>
                                        </p:attrNameLst>
                                      </p:cBhvr>
                                      <p:tavLst>
                                        <p:tav tm="0">
                                          <p:val>
                                            <p:strVal val="#ppt_y"/>
                                          </p:val>
                                        </p:tav>
                                        <p:tav tm="100000">
                                          <p:val>
                                            <p:strVal val="#ppt_y"/>
                                          </p:val>
                                        </p:tav>
                                      </p:tavLst>
                                    </p:anim>
                                  </p:childTnLst>
                                </p:cTn>
                              </p:par>
                            </p:childTnLst>
                          </p:cTn>
                        </p:par>
                        <p:par>
                          <p:cTn id="127" fill="hold">
                            <p:stCondLst>
                              <p:cond delay="3000"/>
                            </p:stCondLst>
                            <p:childTnLst>
                              <p:par>
                                <p:cTn id="128" presetID="2" presetClass="entr" presetSubtype="2" accel="40000" fill="hold" grpId="0" nodeType="afterEffect">
                                  <p:stCondLst>
                                    <p:cond delay="0"/>
                                  </p:stCondLst>
                                  <p:childTnLst>
                                    <p:set>
                                      <p:cBhvr>
                                        <p:cTn id="129" dur="1" fill="hold">
                                          <p:stCondLst>
                                            <p:cond delay="0"/>
                                          </p:stCondLst>
                                        </p:cTn>
                                        <p:tgtEl>
                                          <p:spTgt spid="35"/>
                                        </p:tgtEl>
                                        <p:attrNameLst>
                                          <p:attrName>style.visibility</p:attrName>
                                        </p:attrNameLst>
                                      </p:cBhvr>
                                      <p:to>
                                        <p:strVal val="visible"/>
                                      </p:to>
                                    </p:set>
                                    <p:anim calcmode="lin" valueType="num">
                                      <p:cBhvr additive="base">
                                        <p:cTn id="130" dur="750" fill="hold"/>
                                        <p:tgtEl>
                                          <p:spTgt spid="35"/>
                                        </p:tgtEl>
                                        <p:attrNameLst>
                                          <p:attrName>ppt_x</p:attrName>
                                        </p:attrNameLst>
                                      </p:cBhvr>
                                      <p:tavLst>
                                        <p:tav tm="0">
                                          <p:val>
                                            <p:strVal val="1+#ppt_w/2"/>
                                          </p:val>
                                        </p:tav>
                                        <p:tav tm="100000">
                                          <p:val>
                                            <p:strVal val="#ppt_x"/>
                                          </p:val>
                                        </p:tav>
                                      </p:tavLst>
                                    </p:anim>
                                    <p:anim calcmode="lin" valueType="num">
                                      <p:cBhvr additive="base">
                                        <p:cTn id="131" dur="750" fill="hold"/>
                                        <p:tgtEl>
                                          <p:spTgt spid="35"/>
                                        </p:tgtEl>
                                        <p:attrNameLst>
                                          <p:attrName>ppt_y</p:attrName>
                                        </p:attrNameLst>
                                      </p:cBhvr>
                                      <p:tavLst>
                                        <p:tav tm="0">
                                          <p:val>
                                            <p:strVal val="#ppt_y"/>
                                          </p:val>
                                        </p:tav>
                                        <p:tav tm="100000">
                                          <p:val>
                                            <p:strVal val="#ppt_y"/>
                                          </p:val>
                                        </p:tav>
                                      </p:tavLst>
                                    </p:anim>
                                  </p:childTnLst>
                                </p:cTn>
                              </p:par>
                              <p:par>
                                <p:cTn id="132" presetID="2" presetClass="entr" presetSubtype="2" accel="40000" fill="hold" grpId="0" nodeType="withEffect">
                                  <p:stCondLst>
                                    <p:cond delay="0"/>
                                  </p:stCondLst>
                                  <p:childTnLst>
                                    <p:set>
                                      <p:cBhvr>
                                        <p:cTn id="133" dur="1" fill="hold">
                                          <p:stCondLst>
                                            <p:cond delay="0"/>
                                          </p:stCondLst>
                                        </p:cTn>
                                        <p:tgtEl>
                                          <p:spTgt spid="36"/>
                                        </p:tgtEl>
                                        <p:attrNameLst>
                                          <p:attrName>style.visibility</p:attrName>
                                        </p:attrNameLst>
                                      </p:cBhvr>
                                      <p:to>
                                        <p:strVal val="visible"/>
                                      </p:to>
                                    </p:set>
                                    <p:anim calcmode="lin" valueType="num">
                                      <p:cBhvr additive="base">
                                        <p:cTn id="134" dur="750" fill="hold"/>
                                        <p:tgtEl>
                                          <p:spTgt spid="36"/>
                                        </p:tgtEl>
                                        <p:attrNameLst>
                                          <p:attrName>ppt_x</p:attrName>
                                        </p:attrNameLst>
                                      </p:cBhvr>
                                      <p:tavLst>
                                        <p:tav tm="0">
                                          <p:val>
                                            <p:strVal val="1+#ppt_w/2"/>
                                          </p:val>
                                        </p:tav>
                                        <p:tav tm="100000">
                                          <p:val>
                                            <p:strVal val="#ppt_x"/>
                                          </p:val>
                                        </p:tav>
                                      </p:tavLst>
                                    </p:anim>
                                    <p:anim calcmode="lin" valueType="num">
                                      <p:cBhvr additive="base">
                                        <p:cTn id="135"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4" grpId="0" build="p"/>
      <p:bldP spid="15" grpId="0" build="p"/>
      <p:bldP spid="16" grpId="0" build="p"/>
      <p:bldP spid="17" grpId="0" build="p"/>
      <p:bldP spid="29" grpId="0"/>
      <p:bldP spid="30" grpId="0"/>
      <p:bldP spid="31" grpId="0"/>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p:cNvSpPr txBox="1"/>
          <p:nvPr/>
        </p:nvSpPr>
        <p:spPr>
          <a:xfrm>
            <a:off x="1595316" y="1744452"/>
            <a:ext cx="1104476" cy="253908"/>
          </a:xfrm>
          <a:prstGeom prst="rect">
            <a:avLst/>
          </a:prstGeom>
          <a:noFill/>
        </p:spPr>
        <p:txBody>
          <a:bodyPr wrap="square" lIns="68573" tIns="34286" rIns="68573" bIns="3428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添加内容</a:t>
            </a:r>
          </a:p>
        </p:txBody>
      </p:sp>
      <p:sp>
        <p:nvSpPr>
          <p:cNvPr id="84" name="TextBox 83"/>
          <p:cNvSpPr txBox="1"/>
          <p:nvPr/>
        </p:nvSpPr>
        <p:spPr>
          <a:xfrm>
            <a:off x="1215566" y="1996480"/>
            <a:ext cx="1952281" cy="1689685"/>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圆角矩形 1"/>
          <p:cNvSpPr/>
          <p:nvPr/>
        </p:nvSpPr>
        <p:spPr>
          <a:xfrm>
            <a:off x="1072797" y="1518930"/>
            <a:ext cx="2203060" cy="2671130"/>
          </a:xfrm>
          <a:prstGeom prst="round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82938" y="1343441"/>
            <a:ext cx="1105206" cy="324137"/>
            <a:chOff x="2109790" y="1790699"/>
            <a:chExt cx="1473607" cy="432048"/>
          </a:xfrm>
        </p:grpSpPr>
        <p:sp>
          <p:nvSpPr>
            <p:cNvPr id="73" name="圆角矩形 72"/>
            <p:cNvSpPr/>
            <p:nvPr/>
          </p:nvSpPr>
          <p:spPr>
            <a:xfrm>
              <a:off x="2109790" y="1790699"/>
              <a:ext cx="1440160"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7" name="TextBox 116"/>
            <p:cNvSpPr txBox="1"/>
            <p:nvPr/>
          </p:nvSpPr>
          <p:spPr>
            <a:xfrm>
              <a:off x="2110763" y="1797321"/>
              <a:ext cx="1472634" cy="420486"/>
            </a:xfrm>
            <a:prstGeom prst="rect">
              <a:avLst/>
            </a:prstGeom>
            <a:noFill/>
          </p:spPr>
          <p:txBody>
            <a:bodyPr wrap="square" lIns="68573" tIns="34286" rIns="68573" bIns="34286" rtlCol="0">
              <a:spAutoFit/>
            </a:bodyPr>
            <a:lstStyle/>
            <a:p>
              <a:r>
                <a:rPr lang="zh-CN" altLang="en-US" sz="1600" dirty="0">
                  <a:solidFill>
                    <a:schemeClr val="bg1"/>
                  </a:solidFill>
                  <a:latin typeface="黑体" panose="02010600030101010101" pitchFamily="49" charset="-122"/>
                  <a:ea typeface="黑体" panose="02010600030101010101" pitchFamily="49" charset="-122"/>
                </a:rPr>
                <a:t>完成概述</a:t>
              </a:r>
            </a:p>
          </p:txBody>
        </p:sp>
      </p:grpSp>
      <p:grpSp>
        <p:nvGrpSpPr>
          <p:cNvPr id="7" name="组合 8"/>
          <p:cNvGrpSpPr/>
          <p:nvPr/>
        </p:nvGrpSpPr>
        <p:grpSpPr>
          <a:xfrm>
            <a:off x="3275856" y="1912506"/>
            <a:ext cx="2108290" cy="2010767"/>
            <a:chOff x="4367014" y="2549219"/>
            <a:chExt cx="681712" cy="2680195"/>
          </a:xfrm>
        </p:grpSpPr>
        <p:cxnSp>
          <p:nvCxnSpPr>
            <p:cNvPr id="11" name="直接连接符 10"/>
            <p:cNvCxnSpPr>
              <a:endCxn id="4" idx="1"/>
            </p:cNvCxnSpPr>
            <p:nvPr/>
          </p:nvCxnSpPr>
          <p:spPr>
            <a:xfrm>
              <a:off x="4367014" y="254921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4367014" y="3449940"/>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4367014" y="431340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4367014" y="5229413"/>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组合 9"/>
          <p:cNvGrpSpPr/>
          <p:nvPr/>
        </p:nvGrpSpPr>
        <p:grpSpPr>
          <a:xfrm>
            <a:off x="5384146" y="1345917"/>
            <a:ext cx="3104432" cy="2844142"/>
            <a:chOff x="7178067" y="1794000"/>
            <a:chExt cx="4139243" cy="3791019"/>
          </a:xfrm>
        </p:grpSpPr>
        <p:grpSp>
          <p:nvGrpSpPr>
            <p:cNvPr id="10" name="组合 6"/>
            <p:cNvGrpSpPr/>
            <p:nvPr/>
          </p:nvGrpSpPr>
          <p:grpSpPr>
            <a:xfrm>
              <a:off x="7178067" y="3893558"/>
              <a:ext cx="4139243" cy="1691461"/>
              <a:chOff x="7445805" y="4025024"/>
              <a:chExt cx="4092125" cy="1691461"/>
            </a:xfrm>
          </p:grpSpPr>
          <p:pic>
            <p:nvPicPr>
              <p:cNvPr id="120" name="Picture 3" descr="F:\出售\PPT\______________图片素材\59f5225d4dd36b09f8ade3e55c75581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t="12416" r="914"/>
              <a:stretch>
                <a:fillRect/>
              </a:stretch>
            </p:blipFill>
            <p:spPr bwMode="auto">
              <a:xfrm>
                <a:off x="9458303" y="4025024"/>
                <a:ext cx="2079627" cy="1691461"/>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5805" y="4025024"/>
                <a:ext cx="1947470" cy="1691461"/>
              </a:xfrm>
              <a:prstGeom prst="rect">
                <a:avLst/>
              </a:prstGeom>
            </p:spPr>
          </p:pic>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067" y="1794000"/>
              <a:ext cx="4139243" cy="1825218"/>
            </a:xfrm>
            <a:prstGeom prst="rect">
              <a:avLst/>
            </a:prstGeom>
          </p:spPr>
        </p:pic>
      </p:grpSp>
      <p:grpSp>
        <p:nvGrpSpPr>
          <p:cNvPr id="15" name="组合 14"/>
          <p:cNvGrpSpPr/>
          <p:nvPr/>
        </p:nvGrpSpPr>
        <p:grpSpPr>
          <a:xfrm>
            <a:off x="3787142" y="1741963"/>
            <a:ext cx="1148867" cy="338228"/>
            <a:chOff x="5048726" y="2321898"/>
            <a:chExt cx="1531822" cy="450830"/>
          </a:xfrm>
          <a:solidFill>
            <a:schemeClr val="accent1"/>
          </a:solidFill>
        </p:grpSpPr>
        <p:sp>
          <p:nvSpPr>
            <p:cNvPr id="4" name="圆角矩形 3"/>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9" name="TextBox 168"/>
            <p:cNvSpPr txBox="1"/>
            <p:nvPr/>
          </p:nvSpPr>
          <p:spPr>
            <a:xfrm>
              <a:off x="5231110" y="2321898"/>
              <a:ext cx="1244303" cy="338438"/>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grpSp>
        <p:nvGrpSpPr>
          <p:cNvPr id="16" name="组合 13"/>
          <p:cNvGrpSpPr/>
          <p:nvPr/>
        </p:nvGrpSpPr>
        <p:grpSpPr>
          <a:xfrm>
            <a:off x="3787142" y="2423432"/>
            <a:ext cx="1148867" cy="335366"/>
            <a:chOff x="5048726" y="3230247"/>
            <a:chExt cx="1531822" cy="447017"/>
          </a:xfrm>
          <a:solidFill>
            <a:schemeClr val="accent2"/>
          </a:solidFill>
        </p:grpSpPr>
        <p:sp>
          <p:nvSpPr>
            <p:cNvPr id="125" name="圆角矩形 124"/>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0" name="TextBox 169"/>
            <p:cNvSpPr txBox="1"/>
            <p:nvPr/>
          </p:nvSpPr>
          <p:spPr>
            <a:xfrm>
              <a:off x="5231110" y="3257587"/>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grpSp>
        <p:nvGrpSpPr>
          <p:cNvPr id="17" name="组合 12"/>
          <p:cNvGrpSpPr/>
          <p:nvPr/>
        </p:nvGrpSpPr>
        <p:grpSpPr>
          <a:xfrm>
            <a:off x="3787142" y="3092957"/>
            <a:ext cx="1148867" cy="335404"/>
            <a:chOff x="5048726" y="4122663"/>
            <a:chExt cx="1531822" cy="447067"/>
          </a:xfrm>
          <a:solidFill>
            <a:schemeClr val="accent3"/>
          </a:solidFill>
        </p:grpSpPr>
        <p:sp>
          <p:nvSpPr>
            <p:cNvPr id="126" name="圆角矩形 125"/>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1" name="TextBox 170"/>
            <p:cNvSpPr txBox="1"/>
            <p:nvPr/>
          </p:nvSpPr>
          <p:spPr>
            <a:xfrm>
              <a:off x="5231110" y="4122663"/>
              <a:ext cx="1244303" cy="338439"/>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grpSp>
        <p:nvGrpSpPr>
          <p:cNvPr id="18" name="组合 11"/>
          <p:cNvGrpSpPr/>
          <p:nvPr/>
        </p:nvGrpSpPr>
        <p:grpSpPr>
          <a:xfrm>
            <a:off x="3787142" y="3755583"/>
            <a:ext cx="1148867" cy="335366"/>
            <a:chOff x="5048726" y="5005906"/>
            <a:chExt cx="1531822" cy="447017"/>
          </a:xfrm>
          <a:solidFill>
            <a:schemeClr val="accent4"/>
          </a:solidFill>
        </p:grpSpPr>
        <p:sp>
          <p:nvSpPr>
            <p:cNvPr id="127" name="圆角矩形 126"/>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2" name="TextBox 171"/>
            <p:cNvSpPr txBox="1"/>
            <p:nvPr/>
          </p:nvSpPr>
          <p:spPr>
            <a:xfrm>
              <a:off x="5231110" y="5015536"/>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anose="02010600030101010101" pitchFamily="49" charset="-122"/>
                  <a:ea typeface="黑体" panose="02010600030101010101" pitchFamily="49" charset="-122"/>
                </a:rPr>
                <a:t>添加内容</a:t>
              </a:r>
            </a:p>
          </p:txBody>
        </p:sp>
      </p:grpSp>
      <p:sp>
        <p:nvSpPr>
          <p:cNvPr id="8" name="燕尾形 7"/>
          <p:cNvSpPr/>
          <p:nvPr/>
        </p:nvSpPr>
        <p:spPr>
          <a:xfrm rot="5400000">
            <a:off x="4274929" y="1398900"/>
            <a:ext cx="162068" cy="24040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3" name="燕尾形 172"/>
          <p:cNvSpPr/>
          <p:nvPr/>
        </p:nvSpPr>
        <p:spPr>
          <a:xfrm rot="5400000">
            <a:off x="4274929" y="2155355"/>
            <a:ext cx="162068" cy="24040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4" name="燕尾形 173"/>
          <p:cNvSpPr/>
          <p:nvPr/>
        </p:nvSpPr>
        <p:spPr>
          <a:xfrm rot="5400000">
            <a:off x="4274929" y="2816780"/>
            <a:ext cx="162068" cy="240407"/>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5" name="燕尾形 174"/>
          <p:cNvSpPr/>
          <p:nvPr/>
        </p:nvSpPr>
        <p:spPr>
          <a:xfrm rot="5400000">
            <a:off x="4274929" y="3457217"/>
            <a:ext cx="162068" cy="240407"/>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randombar(horizontal)">
                                      <p:cBhvr>
                                        <p:cTn id="17" dur="500"/>
                                        <p:tgtEl>
                                          <p:spTgt spid="8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randombar(horizontal)">
                                      <p:cBhvr>
                                        <p:cTn id="21" dur="500"/>
                                        <p:tgtEl>
                                          <p:spTgt spid="8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style.rotation</p:attrName>
                                        </p:attrNameLst>
                                      </p:cBhvr>
                                      <p:tavLst>
                                        <p:tav tm="0">
                                          <p:val>
                                            <p:fltVal val="360"/>
                                          </p:val>
                                        </p:tav>
                                        <p:tav tm="100000">
                                          <p:val>
                                            <p:fltVal val="0"/>
                                          </p:val>
                                        </p:tav>
                                      </p:tavLst>
                                    </p:anim>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3"/>
                                        </p:tgtEl>
                                        <p:attrNameLst>
                                          <p:attrName>style.visibility</p:attrName>
                                        </p:attrNameLst>
                                      </p:cBhvr>
                                      <p:to>
                                        <p:strVal val="visible"/>
                                      </p:to>
                                    </p:set>
                                    <p:animEffect transition="in" filter="fade">
                                      <p:cBhvr>
                                        <p:cTn id="44" dur="500"/>
                                        <p:tgtEl>
                                          <p:spTgt spid="173"/>
                                        </p:tgtEl>
                                      </p:cBhvr>
                                    </p:animEffect>
                                  </p:childTnLst>
                                </p:cTn>
                              </p:par>
                              <p:par>
                                <p:cTn id="45" presetID="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74"/>
                                        </p:tgtEl>
                                        <p:attrNameLst>
                                          <p:attrName>style.visibility</p:attrName>
                                        </p:attrNameLst>
                                      </p:cBhvr>
                                      <p:to>
                                        <p:strVal val="visible"/>
                                      </p:to>
                                    </p:set>
                                    <p:animEffect transition="in" filter="fade">
                                      <p:cBhvr>
                                        <p:cTn id="52" dur="500"/>
                                        <p:tgtEl>
                                          <p:spTgt spid="174"/>
                                        </p:tgtEl>
                                      </p:cBhvr>
                                    </p:animEffect>
                                  </p:childTnLst>
                                </p:cTn>
                              </p:par>
                              <p:par>
                                <p:cTn id="53" presetID="2" presetClass="entr" presetSubtype="4"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5"/>
                                        </p:tgtEl>
                                        <p:attrNameLst>
                                          <p:attrName>style.visibility</p:attrName>
                                        </p:attrNameLst>
                                      </p:cBhvr>
                                      <p:to>
                                        <p:strVal val="visible"/>
                                      </p:to>
                                    </p:set>
                                    <p:animEffect transition="in" filter="fade">
                                      <p:cBhvr>
                                        <p:cTn id="60" dur="500"/>
                                        <p:tgtEl>
                                          <p:spTgt spid="175"/>
                                        </p:tgtEl>
                                      </p:cBhvr>
                                    </p:animEffect>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2" grpId="0" animBg="1"/>
      <p:bldP spid="8" grpId="0" animBg="1"/>
      <p:bldP spid="173" grpId="0" animBg="1"/>
      <p:bldP spid="174" grpId="0" animBg="1"/>
      <p:bldP spid="17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9144000" cy="514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3032243" y="2447833"/>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1321331" y="2780082"/>
            <a:ext cx="3416321" cy="892552"/>
          </a:xfrm>
          <a:prstGeom prst="rect">
            <a:avLst/>
          </a:prstGeom>
          <a:noFill/>
          <a:effectLst/>
        </p:spPr>
        <p:txBody>
          <a:bodyPr wrap="none" rtlCol="0">
            <a:spAutoFit/>
          </a:bodyPr>
          <a:lstStyle/>
          <a:p>
            <a:pPr algn="ctr"/>
            <a:r>
              <a:rPr lang="zh-CN" altLang="zh-CN" dirty="0">
                <a:solidFill>
                  <a:schemeClr val="bg1"/>
                </a:solidFill>
                <a:latin typeface="微软雅黑" panose="020B0503020204020204" pitchFamily="34" charset="-122"/>
                <a:ea typeface="微软雅黑" panose="020B0503020204020204" pitchFamily="34" charset="-122"/>
              </a:rPr>
              <a:t>明年工作计划</a:t>
            </a:r>
          </a:p>
          <a:p>
            <a:pPr algn="ctr"/>
            <a:endParaRPr lang="en-US" altLang="zh-CN" sz="8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800" dirty="0">
              <a:solidFill>
                <a:schemeClr val="bg1"/>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651570" y="1396035"/>
            <a:ext cx="869174" cy="1055348"/>
            <a:chOff x="1213104" y="1981965"/>
            <a:chExt cx="1544637" cy="1875495"/>
          </a:xfrm>
        </p:grpSpPr>
        <p:sp>
          <p:nvSpPr>
            <p:cNvPr id="8" name="Freeform 30"/>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04</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lstStyle/>
            <a:p>
              <a:endParaRPr lang="zh-CN" altLang="en-US" dirty="0">
                <a:solidFill>
                  <a:schemeClr val="accent2"/>
                </a:solidFill>
              </a:endParaRPr>
            </a:p>
          </p:txBody>
        </p:sp>
      </p:gr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t="1" b="41941"/>
          <a:stretch>
            <a:fillRect/>
          </a:stretch>
        </p:blipFill>
        <p:spPr>
          <a:xfrm>
            <a:off x="5107459" y="2408784"/>
            <a:ext cx="5357872" cy="27363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306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p:nvPr/>
        </p:nvSpPr>
        <p:spPr>
          <a:xfrm>
            <a:off x="1184277" y="1953603"/>
            <a:ext cx="2570163" cy="1704975"/>
          </a:xfrm>
          <a:prstGeom prst="rect">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 name="Oval 4"/>
          <p:cNvSpPr/>
          <p:nvPr/>
        </p:nvSpPr>
        <p:spPr>
          <a:xfrm>
            <a:off x="2093913" y="1586891"/>
            <a:ext cx="749300" cy="747712"/>
          </a:xfrm>
          <a:prstGeom prst="ellipse">
            <a:avLst/>
          </a:prstGeom>
          <a:solidFill>
            <a:schemeClr val="accent4"/>
          </a:solidFill>
          <a:ln w="476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4" name="Rectangle 5"/>
          <p:cNvSpPr/>
          <p:nvPr/>
        </p:nvSpPr>
        <p:spPr>
          <a:xfrm>
            <a:off x="1949452" y="3536342"/>
            <a:ext cx="1038225" cy="2571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5" name="Freeform 12"/>
          <p:cNvSpPr>
            <a:spLocks noEditPoints="1"/>
          </p:cNvSpPr>
          <p:nvPr/>
        </p:nvSpPr>
        <p:spPr bwMode="auto">
          <a:xfrm>
            <a:off x="2339977" y="1817077"/>
            <a:ext cx="257175" cy="255588"/>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6" name="TextBox 5"/>
          <p:cNvSpPr txBox="1"/>
          <p:nvPr/>
        </p:nvSpPr>
        <p:spPr>
          <a:xfrm>
            <a:off x="1559563" y="2367940"/>
            <a:ext cx="1805301" cy="253916"/>
          </a:xfrm>
          <a:prstGeom prst="rect">
            <a:avLst/>
          </a:prstGeom>
          <a:noFill/>
        </p:spPr>
        <p:txBody>
          <a:bodyPr wrap="none">
            <a:spAutoFit/>
          </a:bodyPr>
          <a:lstStyle/>
          <a:p>
            <a:pPr algn="ctr" eaLnBrk="1" fontAlgn="auto" hangingPunct="1">
              <a:spcBef>
                <a:spcPts val="0"/>
              </a:spcBef>
              <a:spcAft>
                <a:spcPts val="0"/>
              </a:spcAft>
              <a:defRPr/>
            </a:pPr>
            <a:r>
              <a:rPr lang="id-ID" sz="1050" b="1" dirty="0">
                <a:solidFill>
                  <a:schemeClr val="bg1">
                    <a:lumMod val="50000"/>
                  </a:schemeClr>
                </a:solidFill>
                <a:latin typeface="Raleway" panose="020B0003030101060003" pitchFamily="34" charset="0"/>
              </a:rPr>
              <a:t>Clean and Unique Design</a:t>
            </a:r>
          </a:p>
        </p:txBody>
      </p:sp>
      <p:sp>
        <p:nvSpPr>
          <p:cNvPr id="7" name="Rectangle 8"/>
          <p:cNvSpPr/>
          <p:nvPr/>
        </p:nvSpPr>
        <p:spPr>
          <a:xfrm>
            <a:off x="1449388" y="2612415"/>
            <a:ext cx="2068512" cy="727122"/>
          </a:xfrm>
          <a:prstGeom prst="rect">
            <a:avLst/>
          </a:prstGeom>
        </p:spPr>
        <p:txBody>
          <a:bodyPr>
            <a:spAutoFit/>
          </a:bodyPr>
          <a:lstStyle/>
          <a:p>
            <a:pPr algn="just" eaLnBrk="1" fontAlgn="auto" hangingPunct="1">
              <a:spcBef>
                <a:spcPts val="0"/>
              </a:spcBef>
              <a:spcAft>
                <a:spcPts val="0"/>
              </a:spcAft>
              <a:defRPr/>
            </a:pPr>
            <a:r>
              <a:rPr lang="en-US" sz="825" dirty="0">
                <a:solidFill>
                  <a:schemeClr val="bg1">
                    <a:lumMod val="65000"/>
                  </a:schemeClr>
                </a:solidFill>
                <a:latin typeface="Raleway" panose="020B0003030101060003" pitchFamily="34" charset="0"/>
              </a:rPr>
              <a:t>You will not believe all of the elements in this slide are all editable without reducing the quality, unlimited color, and unlimited size, none of which use jpg or </a:t>
            </a:r>
            <a:r>
              <a:rPr lang="en-US" sz="825" dirty="0" err="1">
                <a:solidFill>
                  <a:schemeClr val="bg1">
                    <a:lumMod val="65000"/>
                  </a:schemeClr>
                </a:solidFill>
                <a:latin typeface="Raleway" panose="020B0003030101060003" pitchFamily="34" charset="0"/>
              </a:rPr>
              <a:t>png</a:t>
            </a:r>
            <a:r>
              <a:rPr lang="en-US" sz="825" dirty="0">
                <a:solidFill>
                  <a:schemeClr val="bg1">
                    <a:lumMod val="65000"/>
                  </a:schemeClr>
                </a:solidFill>
                <a:latin typeface="Raleway" panose="020B0003030101060003" pitchFamily="34" charset="0"/>
              </a:rPr>
              <a:t>. pure vector of </a:t>
            </a:r>
            <a:r>
              <a:rPr lang="en-US" sz="825" dirty="0" err="1">
                <a:solidFill>
                  <a:schemeClr val="bg1">
                    <a:lumMod val="65000"/>
                  </a:schemeClr>
                </a:solidFill>
                <a:latin typeface="Raleway" panose="020B0003030101060003" pitchFamily="34" charset="0"/>
              </a:rPr>
              <a:t>powerpoint</a:t>
            </a:r>
            <a:r>
              <a:rPr lang="en-US" sz="825" dirty="0">
                <a:solidFill>
                  <a:schemeClr val="bg1">
                    <a:lumMod val="65000"/>
                  </a:schemeClr>
                </a:solidFill>
                <a:latin typeface="Raleway" panose="020B0003030101060003" pitchFamily="34" charset="0"/>
              </a:rPr>
              <a:t>.</a:t>
            </a:r>
            <a:r>
              <a:rPr lang="id-ID" sz="825" dirty="0">
                <a:solidFill>
                  <a:schemeClr val="bg1">
                    <a:lumMod val="65000"/>
                  </a:schemeClr>
                </a:solidFill>
                <a:latin typeface="Raleway" panose="020B0003030101060003" pitchFamily="34" charset="0"/>
              </a:rPr>
              <a:t> </a:t>
            </a:r>
          </a:p>
        </p:txBody>
      </p:sp>
      <p:sp>
        <p:nvSpPr>
          <p:cNvPr id="8" name="TextBox 7"/>
          <p:cNvSpPr txBox="1"/>
          <p:nvPr/>
        </p:nvSpPr>
        <p:spPr>
          <a:xfrm>
            <a:off x="2181226" y="3539516"/>
            <a:ext cx="639919" cy="276999"/>
          </a:xfrm>
          <a:prstGeom prst="rect">
            <a:avLst/>
          </a:prstGeom>
          <a:noFill/>
        </p:spPr>
        <p:txBody>
          <a:bodyPr wrap="none">
            <a:spAutoFit/>
          </a:bodyPr>
          <a:lstStyle/>
          <a:p>
            <a:pPr eaLnBrk="1" fontAlgn="auto" hangingPunct="1">
              <a:spcBef>
                <a:spcPts val="0"/>
              </a:spcBef>
              <a:spcAft>
                <a:spcPts val="0"/>
              </a:spcAft>
              <a:defRPr/>
            </a:pPr>
            <a:r>
              <a:rPr lang="id-ID" sz="1200" spc="225" dirty="0">
                <a:solidFill>
                  <a:schemeClr val="bg1"/>
                </a:solidFill>
                <a:latin typeface="Raleway" panose="020B0003030101060003" pitchFamily="34" charset="0"/>
              </a:rPr>
              <a:t>2013</a:t>
            </a:r>
          </a:p>
        </p:txBody>
      </p:sp>
      <p:sp>
        <p:nvSpPr>
          <p:cNvPr id="9" name="TextBox 8"/>
          <p:cNvSpPr txBox="1"/>
          <p:nvPr/>
        </p:nvSpPr>
        <p:spPr>
          <a:xfrm>
            <a:off x="4787900" y="1291615"/>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2009</a:t>
            </a:r>
          </a:p>
        </p:txBody>
      </p:sp>
      <p:sp>
        <p:nvSpPr>
          <p:cNvPr id="10" name="TextBox 9"/>
          <p:cNvSpPr txBox="1"/>
          <p:nvPr/>
        </p:nvSpPr>
        <p:spPr>
          <a:xfrm>
            <a:off x="4787901" y="1629752"/>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2010</a:t>
            </a:r>
          </a:p>
        </p:txBody>
      </p:sp>
      <p:sp>
        <p:nvSpPr>
          <p:cNvPr id="11" name="TextBox 10"/>
          <p:cNvSpPr txBox="1"/>
          <p:nvPr/>
        </p:nvSpPr>
        <p:spPr>
          <a:xfrm>
            <a:off x="4787901" y="1969477"/>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2011</a:t>
            </a:r>
          </a:p>
        </p:txBody>
      </p:sp>
      <p:sp>
        <p:nvSpPr>
          <p:cNvPr id="12" name="TextBox 11"/>
          <p:cNvSpPr txBox="1"/>
          <p:nvPr/>
        </p:nvSpPr>
        <p:spPr>
          <a:xfrm>
            <a:off x="4787900" y="2307615"/>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2012</a:t>
            </a:r>
          </a:p>
        </p:txBody>
      </p:sp>
      <p:sp>
        <p:nvSpPr>
          <p:cNvPr id="13" name="TextBox 12"/>
          <p:cNvSpPr txBox="1"/>
          <p:nvPr/>
        </p:nvSpPr>
        <p:spPr>
          <a:xfrm>
            <a:off x="4787901" y="2640991"/>
            <a:ext cx="486030" cy="253916"/>
          </a:xfrm>
          <a:prstGeom prst="rect">
            <a:avLst/>
          </a:prstGeom>
          <a:noFill/>
        </p:spPr>
        <p:txBody>
          <a:bodyPr wrap="none">
            <a:spAutoFit/>
          </a:bodyPr>
          <a:lstStyle/>
          <a:p>
            <a:pPr eaLnBrk="1" fontAlgn="auto" hangingPunct="1">
              <a:spcBef>
                <a:spcPts val="0"/>
              </a:spcBef>
              <a:spcAft>
                <a:spcPts val="0"/>
              </a:spcAft>
              <a:defRPr/>
            </a:pPr>
            <a:r>
              <a:rPr lang="id-ID" sz="1050" b="1" dirty="0">
                <a:solidFill>
                  <a:schemeClr val="bg1">
                    <a:lumMod val="50000"/>
                  </a:schemeClr>
                </a:solidFill>
                <a:latin typeface="Raleway" panose="020B0003030101060003" pitchFamily="34" charset="0"/>
              </a:rPr>
              <a:t>2013</a:t>
            </a:r>
          </a:p>
        </p:txBody>
      </p:sp>
      <p:sp>
        <p:nvSpPr>
          <p:cNvPr id="14" name="TextBox 13"/>
          <p:cNvSpPr txBox="1"/>
          <p:nvPr/>
        </p:nvSpPr>
        <p:spPr>
          <a:xfrm>
            <a:off x="4787900" y="2979128"/>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2014</a:t>
            </a:r>
          </a:p>
        </p:txBody>
      </p:sp>
      <p:sp>
        <p:nvSpPr>
          <p:cNvPr id="15" name="TextBox 14"/>
          <p:cNvSpPr txBox="1"/>
          <p:nvPr/>
        </p:nvSpPr>
        <p:spPr>
          <a:xfrm>
            <a:off x="4787900" y="3320439"/>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2015</a:t>
            </a:r>
          </a:p>
        </p:txBody>
      </p:sp>
      <p:sp>
        <p:nvSpPr>
          <p:cNvPr id="16" name="TextBox 15"/>
          <p:cNvSpPr txBox="1"/>
          <p:nvPr/>
        </p:nvSpPr>
        <p:spPr>
          <a:xfrm>
            <a:off x="4787901" y="3658576"/>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2016</a:t>
            </a:r>
          </a:p>
        </p:txBody>
      </p:sp>
      <p:sp>
        <p:nvSpPr>
          <p:cNvPr id="17" name="TextBox 16"/>
          <p:cNvSpPr txBox="1"/>
          <p:nvPr/>
        </p:nvSpPr>
        <p:spPr>
          <a:xfrm>
            <a:off x="4787900" y="3996715"/>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2017</a:t>
            </a:r>
          </a:p>
        </p:txBody>
      </p:sp>
      <p:sp>
        <p:nvSpPr>
          <p:cNvPr id="18" name="TextBox 17"/>
          <p:cNvSpPr txBox="1"/>
          <p:nvPr/>
        </p:nvSpPr>
        <p:spPr>
          <a:xfrm>
            <a:off x="4787900" y="4334852"/>
            <a:ext cx="486030"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65000"/>
                  </a:schemeClr>
                </a:solidFill>
                <a:latin typeface="Raleway" panose="020B0003030101060003" pitchFamily="34" charset="0"/>
              </a:rPr>
              <a:t>2018</a:t>
            </a:r>
          </a:p>
        </p:txBody>
      </p:sp>
      <p:grpSp>
        <p:nvGrpSpPr>
          <p:cNvPr id="19" name="Group 24"/>
          <p:cNvGrpSpPr/>
          <p:nvPr/>
        </p:nvGrpSpPr>
        <p:grpSpPr>
          <a:xfrm>
            <a:off x="4058171" y="2698760"/>
            <a:ext cx="513831" cy="152078"/>
            <a:chOff x="5314950" y="3752850"/>
            <a:chExt cx="685108" cy="202770"/>
          </a:xfrm>
          <a:solidFill>
            <a:schemeClr val="accent1"/>
          </a:solidFill>
        </p:grpSpPr>
        <p:sp>
          <p:nvSpPr>
            <p:cNvPr id="20" name="Chevron 21"/>
            <p:cNvSpPr/>
            <p:nvPr/>
          </p:nvSpPr>
          <p:spPr>
            <a:xfrm>
              <a:off x="5314950" y="3752850"/>
              <a:ext cx="202770" cy="2027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schemeClr val="tx1"/>
                </a:solidFill>
              </a:endParaRPr>
            </a:p>
          </p:txBody>
        </p:sp>
        <p:sp>
          <p:nvSpPr>
            <p:cNvPr id="21" name="Chevron 22"/>
            <p:cNvSpPr/>
            <p:nvPr/>
          </p:nvSpPr>
          <p:spPr>
            <a:xfrm>
              <a:off x="5556119" y="3752850"/>
              <a:ext cx="202770" cy="2027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schemeClr val="tx1"/>
                </a:solidFill>
              </a:endParaRPr>
            </a:p>
          </p:txBody>
        </p:sp>
        <p:sp>
          <p:nvSpPr>
            <p:cNvPr id="22" name="Chevron 23"/>
            <p:cNvSpPr/>
            <p:nvPr/>
          </p:nvSpPr>
          <p:spPr>
            <a:xfrm>
              <a:off x="5797288" y="3752850"/>
              <a:ext cx="202770" cy="2027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solidFill>
                  <a:schemeClr val="tx1"/>
                </a:solidFill>
              </a:endParaRPr>
            </a:p>
          </p:txBody>
        </p:sp>
      </p:grpSp>
      <p:cxnSp>
        <p:nvCxnSpPr>
          <p:cNvPr id="23" name="Straight Connector 26"/>
          <p:cNvCxnSpPr>
            <a:stCxn id="9" idx="3"/>
          </p:cNvCxnSpPr>
          <p:nvPr/>
        </p:nvCxnSpPr>
        <p:spPr>
          <a:xfrm flipV="1">
            <a:off x="5273930" y="1405915"/>
            <a:ext cx="2427034" cy="12658"/>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4" name="Straight Connector 27"/>
          <p:cNvCxnSpPr/>
          <p:nvPr/>
        </p:nvCxnSpPr>
        <p:spPr>
          <a:xfrm flipV="1">
            <a:off x="5243513" y="1744051"/>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5" name="Straight Connector 28"/>
          <p:cNvCxnSpPr/>
          <p:nvPr/>
        </p:nvCxnSpPr>
        <p:spPr>
          <a:xfrm flipV="1">
            <a:off x="5243513" y="2085365"/>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6" name="Straight Connector 29"/>
          <p:cNvCxnSpPr/>
          <p:nvPr/>
        </p:nvCxnSpPr>
        <p:spPr>
          <a:xfrm flipV="1">
            <a:off x="5243513" y="2423502"/>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7" name="Straight Connector 30"/>
          <p:cNvCxnSpPr/>
          <p:nvPr/>
        </p:nvCxnSpPr>
        <p:spPr>
          <a:xfrm flipV="1">
            <a:off x="5243513" y="2761640"/>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8" name="Straight Connector 31"/>
          <p:cNvCxnSpPr/>
          <p:nvPr/>
        </p:nvCxnSpPr>
        <p:spPr>
          <a:xfrm flipV="1">
            <a:off x="5243513" y="3099777"/>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9" name="Straight Connector 32"/>
          <p:cNvCxnSpPr/>
          <p:nvPr/>
        </p:nvCxnSpPr>
        <p:spPr>
          <a:xfrm flipV="1">
            <a:off x="5243513" y="3441090"/>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0" name="Straight Connector 33"/>
          <p:cNvCxnSpPr/>
          <p:nvPr/>
        </p:nvCxnSpPr>
        <p:spPr>
          <a:xfrm flipV="1">
            <a:off x="5243513" y="3779227"/>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 name="Straight Connector 34"/>
          <p:cNvCxnSpPr/>
          <p:nvPr/>
        </p:nvCxnSpPr>
        <p:spPr>
          <a:xfrm flipV="1">
            <a:off x="5243513" y="4117365"/>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Straight Connector 35"/>
          <p:cNvCxnSpPr/>
          <p:nvPr/>
        </p:nvCxnSpPr>
        <p:spPr>
          <a:xfrm flipV="1">
            <a:off x="5243513" y="4455502"/>
            <a:ext cx="2457450" cy="0"/>
          </a:xfrm>
          <a:prstGeom prst="line">
            <a:avLst/>
          </a:prstGeom>
          <a:ln>
            <a:solidFill>
              <a:schemeClr val="bg1">
                <a:lumMod val="8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 name="Pentagon 38"/>
          <p:cNvSpPr/>
          <p:nvPr/>
        </p:nvSpPr>
        <p:spPr>
          <a:xfrm rot="5400000">
            <a:off x="6449220" y="3651434"/>
            <a:ext cx="1350962" cy="257175"/>
          </a:xfrm>
          <a:prstGeom prst="homePlate">
            <a:avLst>
              <a:gd name="adj" fmla="val 288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4" name="Pentagon 39"/>
          <p:cNvSpPr/>
          <p:nvPr/>
        </p:nvSpPr>
        <p:spPr>
          <a:xfrm rot="5400000">
            <a:off x="5991226" y="2968016"/>
            <a:ext cx="1352550" cy="257175"/>
          </a:xfrm>
          <a:prstGeom prst="homePlate">
            <a:avLst>
              <a:gd name="adj" fmla="val 288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5" name="Pentagon 40"/>
          <p:cNvSpPr/>
          <p:nvPr/>
        </p:nvSpPr>
        <p:spPr>
          <a:xfrm rot="5400000">
            <a:off x="5518944" y="2292533"/>
            <a:ext cx="1352550" cy="255588"/>
          </a:xfrm>
          <a:prstGeom prst="homePlate">
            <a:avLst>
              <a:gd name="adj" fmla="val 288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6" name="Pentagon 41"/>
          <p:cNvSpPr/>
          <p:nvPr/>
        </p:nvSpPr>
        <p:spPr>
          <a:xfrm rot="5400000">
            <a:off x="5235577" y="1780566"/>
            <a:ext cx="1006475" cy="257175"/>
          </a:xfrm>
          <a:prstGeom prst="homePlate">
            <a:avLst>
              <a:gd name="adj" fmla="val 288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37" name="TextBox 36"/>
          <p:cNvSpPr txBox="1">
            <a:spLocks noChangeArrowheads="1"/>
          </p:cNvSpPr>
          <p:nvPr/>
        </p:nvSpPr>
        <p:spPr bwMode="auto">
          <a:xfrm rot="5400000">
            <a:off x="5248967" y="1758810"/>
            <a:ext cx="973343" cy="230832"/>
          </a:xfrm>
          <a:prstGeom prst="rect">
            <a:avLst/>
          </a:prstGeom>
          <a:noFill/>
          <a:ln w="9525">
            <a:noFill/>
            <a:miter lim="800000"/>
          </a:ln>
        </p:spPr>
        <p:txBody>
          <a:bodyPr wrap="none">
            <a:spAutoFit/>
          </a:bodyPr>
          <a:lstStyle/>
          <a:p>
            <a:pPr eaLnBrk="1" hangingPunct="1"/>
            <a:r>
              <a:rPr lang="id-ID" altLang="zh-CN" sz="900">
                <a:solidFill>
                  <a:schemeClr val="bg1"/>
                </a:solidFill>
                <a:latin typeface="PT Sans" pitchFamily="34" charset="0"/>
              </a:rPr>
              <a:t>Example words</a:t>
            </a:r>
            <a:endParaRPr lang="id-ID" altLang="zh-CN" sz="900">
              <a:solidFill>
                <a:schemeClr val="bg1"/>
              </a:solidFill>
            </a:endParaRPr>
          </a:p>
        </p:txBody>
      </p:sp>
      <p:sp>
        <p:nvSpPr>
          <p:cNvPr id="38" name="TextBox 37"/>
          <p:cNvSpPr txBox="1">
            <a:spLocks noChangeArrowheads="1"/>
          </p:cNvSpPr>
          <p:nvPr/>
        </p:nvSpPr>
        <p:spPr bwMode="auto">
          <a:xfrm rot="5400000">
            <a:off x="5708548" y="2265224"/>
            <a:ext cx="973343" cy="230832"/>
          </a:xfrm>
          <a:prstGeom prst="rect">
            <a:avLst/>
          </a:prstGeom>
          <a:noFill/>
          <a:ln w="9525">
            <a:noFill/>
            <a:miter lim="800000"/>
          </a:ln>
        </p:spPr>
        <p:txBody>
          <a:bodyPr wrap="none">
            <a:spAutoFit/>
          </a:bodyPr>
          <a:lstStyle/>
          <a:p>
            <a:pPr eaLnBrk="1" hangingPunct="1"/>
            <a:r>
              <a:rPr lang="id-ID" altLang="zh-CN" sz="900">
                <a:solidFill>
                  <a:schemeClr val="bg1"/>
                </a:solidFill>
                <a:latin typeface="PT Sans" pitchFamily="34" charset="0"/>
              </a:rPr>
              <a:t>Example words</a:t>
            </a:r>
            <a:endParaRPr lang="id-ID" altLang="zh-CN" sz="900">
              <a:solidFill>
                <a:schemeClr val="bg1"/>
              </a:solidFill>
            </a:endParaRPr>
          </a:p>
        </p:txBody>
      </p:sp>
      <p:sp>
        <p:nvSpPr>
          <p:cNvPr id="39" name="TextBox 38"/>
          <p:cNvSpPr txBox="1">
            <a:spLocks noChangeArrowheads="1"/>
          </p:cNvSpPr>
          <p:nvPr/>
        </p:nvSpPr>
        <p:spPr bwMode="auto">
          <a:xfrm rot="5400000">
            <a:off x="6170511" y="2911337"/>
            <a:ext cx="973343" cy="230832"/>
          </a:xfrm>
          <a:prstGeom prst="rect">
            <a:avLst/>
          </a:prstGeom>
          <a:noFill/>
          <a:ln w="9525">
            <a:noFill/>
            <a:miter lim="800000"/>
          </a:ln>
        </p:spPr>
        <p:txBody>
          <a:bodyPr wrap="none">
            <a:spAutoFit/>
          </a:bodyPr>
          <a:lstStyle/>
          <a:p>
            <a:pPr eaLnBrk="1" hangingPunct="1"/>
            <a:r>
              <a:rPr lang="id-ID" altLang="zh-CN" sz="900">
                <a:solidFill>
                  <a:schemeClr val="bg1"/>
                </a:solidFill>
                <a:latin typeface="PT Sans" pitchFamily="34" charset="0"/>
              </a:rPr>
              <a:t>Example words</a:t>
            </a:r>
            <a:endParaRPr lang="id-ID" altLang="zh-CN" sz="900">
              <a:solidFill>
                <a:schemeClr val="bg1"/>
              </a:solidFill>
            </a:endParaRPr>
          </a:p>
        </p:txBody>
      </p:sp>
      <p:sp>
        <p:nvSpPr>
          <p:cNvPr id="40" name="TextBox 39"/>
          <p:cNvSpPr txBox="1">
            <a:spLocks noChangeArrowheads="1"/>
          </p:cNvSpPr>
          <p:nvPr/>
        </p:nvSpPr>
        <p:spPr bwMode="auto">
          <a:xfrm rot="5400000">
            <a:off x="6630092" y="3647936"/>
            <a:ext cx="973343" cy="230832"/>
          </a:xfrm>
          <a:prstGeom prst="rect">
            <a:avLst/>
          </a:prstGeom>
          <a:noFill/>
          <a:ln w="9525">
            <a:noFill/>
            <a:miter lim="800000"/>
          </a:ln>
        </p:spPr>
        <p:txBody>
          <a:bodyPr wrap="none">
            <a:spAutoFit/>
          </a:bodyPr>
          <a:lstStyle/>
          <a:p>
            <a:pPr eaLnBrk="1" hangingPunct="1"/>
            <a:r>
              <a:rPr lang="id-ID" altLang="zh-CN" sz="900">
                <a:solidFill>
                  <a:schemeClr val="bg1"/>
                </a:solidFill>
                <a:latin typeface="PT Sans" pitchFamily="34" charset="0"/>
              </a:rPr>
              <a:t>Example words</a:t>
            </a:r>
            <a:endParaRPr lang="id-ID" altLang="zh-CN" sz="9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6" presetClass="entr" presetSubtype="37"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22" presetClass="entr" presetSubtype="8"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22" presetClass="entr" presetSubtype="8"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par>
                                <p:cTn id="63" presetID="22" presetClass="entr" presetSubtype="8"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childTnLst>
                          </p:cTn>
                        </p:par>
                        <p:par>
                          <p:cTn id="66" fill="hold">
                            <p:stCondLst>
                              <p:cond delay="4500"/>
                            </p:stCondLst>
                            <p:childTnLst>
                              <p:par>
                                <p:cTn id="67" presetID="22" presetClass="entr" presetSubtype="1"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500"/>
                                        <p:tgtEl>
                                          <p:spTgt spid="36"/>
                                        </p:tgtEl>
                                      </p:cBhvr>
                                    </p:animEffect>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500"/>
                                        <p:tgtEl>
                                          <p:spTgt spid="37"/>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par>
                                <p:cTn id="78" presetID="22" presetClass="entr" presetSubtype="8" fill="hold"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left)">
                                      <p:cBhvr>
                                        <p:cTn id="80" dur="500"/>
                                        <p:tgtEl>
                                          <p:spTgt spid="27"/>
                                        </p:tgtEl>
                                      </p:cBhvr>
                                    </p:animEffect>
                                  </p:childTnLst>
                                </p:cTn>
                              </p:par>
                            </p:childTnLst>
                          </p:cTn>
                        </p:par>
                        <p:par>
                          <p:cTn id="81" fill="hold">
                            <p:stCondLst>
                              <p:cond delay="6000"/>
                            </p:stCondLst>
                            <p:childTnLst>
                              <p:par>
                                <p:cTn id="82" presetID="10"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par>
                                <p:cTn id="85" presetID="22" presetClass="entr" presetSubtype="8" fill="hold"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left)">
                                      <p:cBhvr>
                                        <p:cTn id="87" dur="500"/>
                                        <p:tgtEl>
                                          <p:spTgt spid="28"/>
                                        </p:tgtEl>
                                      </p:cBhvr>
                                    </p:animEffect>
                                  </p:childTnLst>
                                </p:cTn>
                              </p:par>
                            </p:childTnLst>
                          </p:cTn>
                        </p:par>
                        <p:par>
                          <p:cTn id="88" fill="hold">
                            <p:stCondLst>
                              <p:cond delay="6500"/>
                            </p:stCondLst>
                            <p:childTnLst>
                              <p:par>
                                <p:cTn id="89" presetID="22" presetClass="entr" presetSubtype="1"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up)">
                                      <p:cBhvr>
                                        <p:cTn id="91" dur="500"/>
                                        <p:tgtEl>
                                          <p:spTgt spid="35"/>
                                        </p:tgtEl>
                                      </p:cBhvr>
                                    </p:animEffect>
                                  </p:childTnLst>
                                </p:cTn>
                              </p:par>
                            </p:childTnLst>
                          </p:cTn>
                        </p:par>
                        <p:par>
                          <p:cTn id="92" fill="hold">
                            <p:stCondLst>
                              <p:cond delay="7000"/>
                            </p:stCondLst>
                            <p:childTnLst>
                              <p:par>
                                <p:cTn id="93" presetID="10" presetClass="entr" presetSubtype="0"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500"/>
                                        <p:tgtEl>
                                          <p:spTgt spid="38"/>
                                        </p:tgtEl>
                                      </p:cBhvr>
                                    </p:animEffect>
                                  </p:childTnLst>
                                </p:cTn>
                              </p:par>
                            </p:childTnLst>
                          </p:cTn>
                        </p:par>
                        <p:par>
                          <p:cTn id="96" fill="hold">
                            <p:stCondLst>
                              <p:cond delay="7500"/>
                            </p:stCondLst>
                            <p:childTnLst>
                              <p:par>
                                <p:cTn id="97" presetID="10" presetClass="entr" presetSubtype="0" fill="hold" grpId="0"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par>
                                <p:cTn id="100" presetID="22" presetClass="entr" presetSubtype="8" fill="hold" nodeType="with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wipe(left)">
                                      <p:cBhvr>
                                        <p:cTn id="102" dur="500"/>
                                        <p:tgtEl>
                                          <p:spTgt spid="29"/>
                                        </p:tgtEl>
                                      </p:cBhvr>
                                    </p:animEffect>
                                  </p:childTnLst>
                                </p:cTn>
                              </p:par>
                            </p:childTnLst>
                          </p:cTn>
                        </p:par>
                        <p:par>
                          <p:cTn id="103" fill="hold">
                            <p:stCondLst>
                              <p:cond delay="8000"/>
                            </p:stCondLst>
                            <p:childTnLst>
                              <p:par>
                                <p:cTn id="104" presetID="10" presetClass="entr" presetSubtype="0" fill="hold" grpId="0" nodeType="after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fade">
                                      <p:cBhvr>
                                        <p:cTn id="106" dur="500"/>
                                        <p:tgtEl>
                                          <p:spTgt spid="16"/>
                                        </p:tgtEl>
                                      </p:cBhvr>
                                    </p:animEffect>
                                  </p:childTnLst>
                                </p:cTn>
                              </p:par>
                              <p:par>
                                <p:cTn id="107" presetID="22" presetClass="entr" presetSubtype="8" fill="hold" nodeType="with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wipe(left)">
                                      <p:cBhvr>
                                        <p:cTn id="109" dur="500"/>
                                        <p:tgtEl>
                                          <p:spTgt spid="30"/>
                                        </p:tgtEl>
                                      </p:cBhvr>
                                    </p:animEffect>
                                  </p:childTnLst>
                                </p:cTn>
                              </p:par>
                            </p:childTnLst>
                          </p:cTn>
                        </p:par>
                        <p:par>
                          <p:cTn id="110" fill="hold">
                            <p:stCondLst>
                              <p:cond delay="8500"/>
                            </p:stCondLst>
                            <p:childTnLst>
                              <p:par>
                                <p:cTn id="111" presetID="22" presetClass="entr" presetSubtype="1" fill="hold" grpId="0" nodeType="after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wipe(up)">
                                      <p:cBhvr>
                                        <p:cTn id="113" dur="500"/>
                                        <p:tgtEl>
                                          <p:spTgt spid="34"/>
                                        </p:tgtEl>
                                      </p:cBhvr>
                                    </p:animEffect>
                                  </p:childTnLst>
                                </p:cTn>
                              </p:par>
                            </p:childTnLst>
                          </p:cTn>
                        </p:par>
                        <p:par>
                          <p:cTn id="114" fill="hold">
                            <p:stCondLst>
                              <p:cond delay="9000"/>
                            </p:stCondLst>
                            <p:childTnLst>
                              <p:par>
                                <p:cTn id="115" presetID="10" presetClass="entr" presetSubtype="0" fill="hold" grpId="0" nodeType="after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500"/>
                                        <p:tgtEl>
                                          <p:spTgt spid="39"/>
                                        </p:tgtEl>
                                      </p:cBhvr>
                                    </p:animEffect>
                                  </p:childTnLst>
                                </p:cTn>
                              </p:par>
                            </p:childTnLst>
                          </p:cTn>
                        </p:par>
                        <p:par>
                          <p:cTn id="118" fill="hold">
                            <p:stCondLst>
                              <p:cond delay="9500"/>
                            </p:stCondLst>
                            <p:childTnLst>
                              <p:par>
                                <p:cTn id="119" presetID="10" presetClass="entr" presetSubtype="0" fill="hold" grpId="0" nodeType="afterEffect">
                                  <p:stCondLst>
                                    <p:cond delay="0"/>
                                  </p:stCondLst>
                                  <p:childTnLst>
                                    <p:set>
                                      <p:cBhvr>
                                        <p:cTn id="120" dur="1" fill="hold">
                                          <p:stCondLst>
                                            <p:cond delay="0"/>
                                          </p:stCondLst>
                                        </p:cTn>
                                        <p:tgtEl>
                                          <p:spTgt spid="17"/>
                                        </p:tgtEl>
                                        <p:attrNameLst>
                                          <p:attrName>style.visibility</p:attrName>
                                        </p:attrNameLst>
                                      </p:cBhvr>
                                      <p:to>
                                        <p:strVal val="visible"/>
                                      </p:to>
                                    </p:set>
                                    <p:animEffect transition="in" filter="fade">
                                      <p:cBhvr>
                                        <p:cTn id="121" dur="500"/>
                                        <p:tgtEl>
                                          <p:spTgt spid="17"/>
                                        </p:tgtEl>
                                      </p:cBhvr>
                                    </p:animEffect>
                                  </p:childTnLst>
                                </p:cTn>
                              </p:par>
                              <p:par>
                                <p:cTn id="122" presetID="22" presetClass="entr" presetSubtype="8" fill="hold"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wipe(left)">
                                      <p:cBhvr>
                                        <p:cTn id="124" dur="500"/>
                                        <p:tgtEl>
                                          <p:spTgt spid="31"/>
                                        </p:tgtEl>
                                      </p:cBhvr>
                                    </p:animEffect>
                                  </p:childTnLst>
                                </p:cTn>
                              </p:par>
                            </p:childTnLst>
                          </p:cTn>
                        </p:par>
                        <p:par>
                          <p:cTn id="125" fill="hold">
                            <p:stCondLst>
                              <p:cond delay="10000"/>
                            </p:stCondLst>
                            <p:childTnLst>
                              <p:par>
                                <p:cTn id="126" presetID="10" presetClass="entr" presetSubtype="0" fill="hold" grpId="0" nodeType="afterEffect">
                                  <p:stCondLst>
                                    <p:cond delay="0"/>
                                  </p:stCondLst>
                                  <p:childTnLst>
                                    <p:set>
                                      <p:cBhvr>
                                        <p:cTn id="127" dur="1" fill="hold">
                                          <p:stCondLst>
                                            <p:cond delay="0"/>
                                          </p:stCondLst>
                                        </p:cTn>
                                        <p:tgtEl>
                                          <p:spTgt spid="18"/>
                                        </p:tgtEl>
                                        <p:attrNameLst>
                                          <p:attrName>style.visibility</p:attrName>
                                        </p:attrNameLst>
                                      </p:cBhvr>
                                      <p:to>
                                        <p:strVal val="visible"/>
                                      </p:to>
                                    </p:set>
                                    <p:animEffect transition="in" filter="fade">
                                      <p:cBhvr>
                                        <p:cTn id="128" dur="500"/>
                                        <p:tgtEl>
                                          <p:spTgt spid="18"/>
                                        </p:tgtEl>
                                      </p:cBhvr>
                                    </p:animEffect>
                                  </p:childTnLst>
                                </p:cTn>
                              </p:par>
                              <p:par>
                                <p:cTn id="129" presetID="22" presetClass="entr" presetSubtype="8" fill="hold" nodeType="with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wipe(left)">
                                      <p:cBhvr>
                                        <p:cTn id="131" dur="500"/>
                                        <p:tgtEl>
                                          <p:spTgt spid="32"/>
                                        </p:tgtEl>
                                      </p:cBhvr>
                                    </p:animEffect>
                                  </p:childTnLst>
                                </p:cTn>
                              </p:par>
                            </p:childTnLst>
                          </p:cTn>
                        </p:par>
                        <p:par>
                          <p:cTn id="132" fill="hold">
                            <p:stCondLst>
                              <p:cond delay="10500"/>
                            </p:stCondLst>
                            <p:childTnLst>
                              <p:par>
                                <p:cTn id="133" presetID="22" presetClass="entr" presetSubtype="1" fill="hold" grpId="0" nodeType="after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wipe(up)">
                                      <p:cBhvr>
                                        <p:cTn id="135" dur="500"/>
                                        <p:tgtEl>
                                          <p:spTgt spid="33"/>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Effect transition="in" filter="fade">
                                      <p:cBhvr>
                                        <p:cTn id="1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8" grpId="0"/>
      <p:bldP spid="9" grpId="0"/>
      <p:bldP spid="10" grpId="0"/>
      <p:bldP spid="11" grpId="0"/>
      <p:bldP spid="12" grpId="0"/>
      <p:bldP spid="13" grpId="0"/>
      <p:bldP spid="14" grpId="0"/>
      <p:bldP spid="15" grpId="0"/>
      <p:bldP spid="16" grpId="0"/>
      <p:bldP spid="17" grpId="0"/>
      <p:bldP spid="18" grpId="0"/>
      <p:bldP spid="33" grpId="0" animBg="1"/>
      <p:bldP spid="34" grpId="0" animBg="1"/>
      <p:bldP spid="35" grpId="0" animBg="1"/>
      <p:bldP spid="36" grpId="0" animBg="1"/>
      <p:bldP spid="37" grpId="0"/>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960987" y="1908879"/>
            <a:ext cx="1314378" cy="13146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a:p>
        </p:txBody>
      </p:sp>
      <p:sp>
        <p:nvSpPr>
          <p:cNvPr id="63" name="椭圆 62"/>
          <p:cNvSpPr/>
          <p:nvPr/>
        </p:nvSpPr>
        <p:spPr>
          <a:xfrm>
            <a:off x="5526035" y="1473846"/>
            <a:ext cx="2184281" cy="218469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a:p>
        </p:txBody>
      </p:sp>
      <p:sp>
        <p:nvSpPr>
          <p:cNvPr id="64" name="椭圆 63"/>
          <p:cNvSpPr/>
          <p:nvPr/>
        </p:nvSpPr>
        <p:spPr>
          <a:xfrm>
            <a:off x="4629148" y="584725"/>
            <a:ext cx="3963771" cy="3964524"/>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a:p>
        </p:txBody>
      </p:sp>
      <p:sp>
        <p:nvSpPr>
          <p:cNvPr id="29" name="任意多边形 28"/>
          <p:cNvSpPr/>
          <p:nvPr/>
        </p:nvSpPr>
        <p:spPr>
          <a:xfrm flipV="1">
            <a:off x="-7687" y="2520152"/>
            <a:ext cx="6678247" cy="46043"/>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a:p>
        </p:txBody>
      </p:sp>
      <p:grpSp>
        <p:nvGrpSpPr>
          <p:cNvPr id="3" name="组合 29"/>
          <p:cNvGrpSpPr/>
          <p:nvPr/>
        </p:nvGrpSpPr>
        <p:grpSpPr bwMode="auto">
          <a:xfrm>
            <a:off x="1044769" y="2283580"/>
            <a:ext cx="550833" cy="552524"/>
            <a:chOff x="2307521" y="2283162"/>
            <a:chExt cx="551398" cy="551398"/>
          </a:xfrm>
        </p:grpSpPr>
        <p:sp>
          <p:nvSpPr>
            <p:cNvPr id="31" name="矩形 30"/>
            <p:cNvSpPr/>
            <p:nvPr/>
          </p:nvSpPr>
          <p:spPr>
            <a:xfrm>
              <a:off x="2307521" y="2283162"/>
              <a:ext cx="551398" cy="551398"/>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4" name="组合 41"/>
          <p:cNvGrpSpPr/>
          <p:nvPr/>
        </p:nvGrpSpPr>
        <p:grpSpPr bwMode="auto">
          <a:xfrm>
            <a:off x="3308420" y="2283580"/>
            <a:ext cx="552419" cy="552524"/>
            <a:chOff x="2307521" y="2283162"/>
            <a:chExt cx="551398" cy="551398"/>
          </a:xfrm>
        </p:grpSpPr>
        <p:sp>
          <p:nvSpPr>
            <p:cNvPr id="43" name="矩形 42"/>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4" name="五角星 43"/>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5" name="组合 7"/>
          <p:cNvGrpSpPr/>
          <p:nvPr/>
        </p:nvGrpSpPr>
        <p:grpSpPr bwMode="auto">
          <a:xfrm>
            <a:off x="1041599" y="1011696"/>
            <a:ext cx="2816065" cy="1280229"/>
            <a:chOff x="2989865" y="602136"/>
            <a:chExt cx="2814868" cy="1280240"/>
          </a:xfrm>
        </p:grpSpPr>
        <p:sp>
          <p:nvSpPr>
            <p:cNvPr id="26645" name="文本框 66"/>
            <p:cNvSpPr txBox="1">
              <a:spLocks noChangeArrowheads="1"/>
            </p:cNvSpPr>
            <p:nvPr/>
          </p:nvSpPr>
          <p:spPr bwMode="auto">
            <a:xfrm>
              <a:off x="2989865" y="1374629"/>
              <a:ext cx="2814868" cy="50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6646" name="文本框 13"/>
            <p:cNvSpPr txBox="1">
              <a:spLocks noChangeArrowheads="1"/>
            </p:cNvSpPr>
            <p:nvPr/>
          </p:nvSpPr>
          <p:spPr bwMode="auto">
            <a:xfrm>
              <a:off x="2992420" y="602136"/>
              <a:ext cx="1171414" cy="26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bg1">
                      <a:lumMod val="65000"/>
                    </a:schemeClr>
                  </a:solidFill>
                  <a:ea typeface="微软雅黑" panose="020B0503020204020204" pitchFamily="34" charset="-122"/>
                </a:rPr>
                <a:t>请替换文字内容</a:t>
              </a:r>
            </a:p>
          </p:txBody>
        </p:sp>
        <p:sp>
          <p:nvSpPr>
            <p:cNvPr id="48" name="文本框 66"/>
            <p:cNvSpPr txBox="1">
              <a:spLocks noChangeArrowheads="1"/>
            </p:cNvSpPr>
            <p:nvPr/>
          </p:nvSpPr>
          <p:spPr bwMode="auto">
            <a:xfrm>
              <a:off x="3000354" y="880114"/>
              <a:ext cx="1914762" cy="26156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100" dirty="0">
                  <a:solidFill>
                    <a:schemeClr val="bg1">
                      <a:lumMod val="65000"/>
                    </a:schemeClr>
                  </a:solidFill>
                  <a:latin typeface="+mn-lt"/>
                </a:rPr>
                <a:t>PLEASE ADD YOUR TITLE HERE</a:t>
              </a:r>
              <a:endParaRPr lang="zh-CN" altLang="en-US" sz="1100" dirty="0">
                <a:solidFill>
                  <a:schemeClr val="bg1">
                    <a:lumMod val="65000"/>
                  </a:schemeClr>
                </a:solidFill>
                <a:latin typeface="+mn-lt"/>
              </a:endParaRPr>
            </a:p>
          </p:txBody>
        </p:sp>
        <p:sp>
          <p:nvSpPr>
            <p:cNvPr id="49" name="任意多边形 48"/>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6" name="组合 7"/>
          <p:cNvGrpSpPr/>
          <p:nvPr/>
        </p:nvGrpSpPr>
        <p:grpSpPr bwMode="auto">
          <a:xfrm>
            <a:off x="2324230" y="3052691"/>
            <a:ext cx="2816065" cy="1275340"/>
            <a:chOff x="2989865" y="607026"/>
            <a:chExt cx="2814868" cy="1275350"/>
          </a:xfrm>
        </p:grpSpPr>
        <p:sp>
          <p:nvSpPr>
            <p:cNvPr id="26641" name="文本框 66"/>
            <p:cNvSpPr txBox="1">
              <a:spLocks noChangeArrowheads="1"/>
            </p:cNvSpPr>
            <p:nvPr/>
          </p:nvSpPr>
          <p:spPr bwMode="auto">
            <a:xfrm>
              <a:off x="2989865" y="1374629"/>
              <a:ext cx="2814868" cy="50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6642" name="文本框 13"/>
            <p:cNvSpPr txBox="1">
              <a:spLocks noChangeArrowheads="1"/>
            </p:cNvSpPr>
            <p:nvPr/>
          </p:nvSpPr>
          <p:spPr bwMode="auto">
            <a:xfrm>
              <a:off x="2990709" y="607026"/>
              <a:ext cx="1171414" cy="261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bg1">
                      <a:lumMod val="65000"/>
                    </a:schemeClr>
                  </a:solidFill>
                  <a:ea typeface="微软雅黑" panose="020B0503020204020204" pitchFamily="34" charset="-122"/>
                </a:rPr>
                <a:t>请替换文字内容</a:t>
              </a:r>
            </a:p>
          </p:txBody>
        </p:sp>
        <p:sp>
          <p:nvSpPr>
            <p:cNvPr id="53" name="文本框 66"/>
            <p:cNvSpPr txBox="1">
              <a:spLocks noChangeArrowheads="1"/>
            </p:cNvSpPr>
            <p:nvPr/>
          </p:nvSpPr>
          <p:spPr bwMode="auto">
            <a:xfrm>
              <a:off x="2989865" y="880115"/>
              <a:ext cx="1898742" cy="26156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100" dirty="0">
                  <a:solidFill>
                    <a:schemeClr val="bg1">
                      <a:lumMod val="65000"/>
                    </a:schemeClr>
                  </a:solidFill>
                  <a:latin typeface="+mj-lt"/>
                </a:rPr>
                <a:t>PLEASE ADD YOUR TITLE HERE</a:t>
              </a:r>
              <a:endParaRPr lang="zh-CN" altLang="en-US" sz="1100" dirty="0">
                <a:solidFill>
                  <a:schemeClr val="bg1">
                    <a:lumMod val="65000"/>
                  </a:schemeClr>
                </a:solidFill>
                <a:latin typeface="+mj-lt"/>
              </a:endParaRPr>
            </a:p>
          </p:txBody>
        </p:sp>
        <p:sp>
          <p:nvSpPr>
            <p:cNvPr id="54" name="任意多边形 5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7" name="组合 54"/>
          <p:cNvGrpSpPr/>
          <p:nvPr/>
        </p:nvGrpSpPr>
        <p:grpSpPr bwMode="auto">
          <a:xfrm>
            <a:off x="6341967" y="2283580"/>
            <a:ext cx="552419" cy="552524"/>
            <a:chOff x="2307521" y="2283162"/>
            <a:chExt cx="551398" cy="551398"/>
          </a:xfrm>
        </p:grpSpPr>
        <p:sp>
          <p:nvSpPr>
            <p:cNvPr id="56" name="矩形 55"/>
            <p:cNvSpPr/>
            <p:nvPr/>
          </p:nvSpPr>
          <p:spPr>
            <a:xfrm>
              <a:off x="2307521" y="2283162"/>
              <a:ext cx="551398" cy="551398"/>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7" name="五角星 56"/>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65" name="十字形 64"/>
          <p:cNvSpPr/>
          <p:nvPr/>
        </p:nvSpPr>
        <p:spPr>
          <a:xfrm>
            <a:off x="6111791" y="3421973"/>
            <a:ext cx="276210" cy="276262"/>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par>
                                <p:cTn id="8" presetID="53" presetClass="entr" presetSubtype="16"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 calcmode="lin" valueType="num">
                                      <p:cBhvr>
                                        <p:cTn id="10" dur="750" fill="hold"/>
                                        <p:tgtEl>
                                          <p:spTgt spid="3"/>
                                        </p:tgtEl>
                                        <p:attrNameLst>
                                          <p:attrName>ppt_w</p:attrName>
                                        </p:attrNameLst>
                                      </p:cBhvr>
                                      <p:tavLst>
                                        <p:tav tm="0">
                                          <p:val>
                                            <p:fltVal val="0"/>
                                          </p:val>
                                        </p:tav>
                                        <p:tav tm="100000">
                                          <p:val>
                                            <p:strVal val="#ppt_w"/>
                                          </p:val>
                                        </p:tav>
                                      </p:tavLst>
                                    </p:anim>
                                    <p:anim calcmode="lin" valueType="num">
                                      <p:cBhvr>
                                        <p:cTn id="11" dur="750" fill="hold"/>
                                        <p:tgtEl>
                                          <p:spTgt spid="3"/>
                                        </p:tgtEl>
                                        <p:attrNameLst>
                                          <p:attrName>ppt_h</p:attrName>
                                        </p:attrNameLst>
                                      </p:cBhvr>
                                      <p:tavLst>
                                        <p:tav tm="0">
                                          <p:val>
                                            <p:fltVal val="0"/>
                                          </p:val>
                                        </p:tav>
                                        <p:tav tm="100000">
                                          <p:val>
                                            <p:strVal val="#ppt_h"/>
                                          </p:val>
                                        </p:tav>
                                      </p:tavLst>
                                    </p:anim>
                                    <p:animEffect transition="in" filter="fade">
                                      <p:cBhvr>
                                        <p:cTn id="12" dur="750"/>
                                        <p:tgtEl>
                                          <p:spTgt spid="3"/>
                                        </p:tgtEl>
                                      </p:cBhvr>
                                    </p:animEffect>
                                  </p:childTnLst>
                                </p:cTn>
                              </p:par>
                              <p:par>
                                <p:cTn id="13" presetID="53" presetClass="entr" presetSubtype="16"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Effect transition="in" filter="fade">
                                      <p:cBhvr>
                                        <p:cTn id="17" dur="750"/>
                                        <p:tgtEl>
                                          <p:spTgt spid="4"/>
                                        </p:tgtEl>
                                      </p:cBhvr>
                                    </p:animEffect>
                                  </p:childTnLst>
                                </p:cTn>
                              </p:par>
                              <p:par>
                                <p:cTn id="18" presetID="2" presetClass="entr" presetSubtype="2" fill="hold" nodeType="withEffect">
                                  <p:stCondLst>
                                    <p:cond delay="6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1+#ppt_w/2"/>
                                          </p:val>
                                        </p:tav>
                                        <p:tav tm="100000">
                                          <p:val>
                                            <p:strVal val="#ppt_x"/>
                                          </p:val>
                                        </p:tav>
                                      </p:tavLst>
                                    </p:anim>
                                    <p:anim calcmode="lin" valueType="num">
                                      <p:cBhvr additive="base">
                                        <p:cTn id="21" dur="10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0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1+#ppt_w/2"/>
                                          </p:val>
                                        </p:tav>
                                        <p:tav tm="100000">
                                          <p:val>
                                            <p:strVal val="#ppt_x"/>
                                          </p:val>
                                        </p:tav>
                                      </p:tavLst>
                                    </p:anim>
                                    <p:anim calcmode="lin" valueType="num">
                                      <p:cBhvr additive="base">
                                        <p:cTn id="25" dur="1000" fill="hold"/>
                                        <p:tgtEl>
                                          <p:spTgt spid="6"/>
                                        </p:tgtEl>
                                        <p:attrNameLst>
                                          <p:attrName>ppt_y</p:attrName>
                                        </p:attrNameLst>
                                      </p:cBhvr>
                                      <p:tavLst>
                                        <p:tav tm="0">
                                          <p:val>
                                            <p:strVal val="#ppt_y"/>
                                          </p:val>
                                        </p:tav>
                                        <p:tav tm="100000">
                                          <p:val>
                                            <p:strVal val="#ppt_y"/>
                                          </p:val>
                                        </p:tav>
                                      </p:tavLst>
                                    </p:anim>
                                  </p:childTnLst>
                                </p:cTn>
                              </p:par>
                              <p:par>
                                <p:cTn id="26" presetID="53" presetClass="entr" presetSubtype="16" fill="hold" nodeType="withEffect">
                                  <p:stCondLst>
                                    <p:cond delay="1700"/>
                                  </p:stCondLst>
                                  <p:childTnLst>
                                    <p:set>
                                      <p:cBhvr>
                                        <p:cTn id="27" dur="1" fill="hold">
                                          <p:stCondLst>
                                            <p:cond delay="0"/>
                                          </p:stCondLst>
                                        </p:cTn>
                                        <p:tgtEl>
                                          <p:spTgt spid="7"/>
                                        </p:tgtEl>
                                        <p:attrNameLst>
                                          <p:attrName>style.visibility</p:attrName>
                                        </p:attrNameLst>
                                      </p:cBhvr>
                                      <p:to>
                                        <p:strVal val="visible"/>
                                      </p:to>
                                    </p:set>
                                    <p:anim calcmode="lin" valueType="num">
                                      <p:cBhvr>
                                        <p:cTn id="28" dur="750" fill="hold"/>
                                        <p:tgtEl>
                                          <p:spTgt spid="7"/>
                                        </p:tgtEl>
                                        <p:attrNameLst>
                                          <p:attrName>ppt_w</p:attrName>
                                        </p:attrNameLst>
                                      </p:cBhvr>
                                      <p:tavLst>
                                        <p:tav tm="0">
                                          <p:val>
                                            <p:fltVal val="0"/>
                                          </p:val>
                                        </p:tav>
                                        <p:tav tm="100000">
                                          <p:val>
                                            <p:strVal val="#ppt_w"/>
                                          </p:val>
                                        </p:tav>
                                      </p:tavLst>
                                    </p:anim>
                                    <p:anim calcmode="lin" valueType="num">
                                      <p:cBhvr>
                                        <p:cTn id="29" dur="750" fill="hold"/>
                                        <p:tgtEl>
                                          <p:spTgt spid="7"/>
                                        </p:tgtEl>
                                        <p:attrNameLst>
                                          <p:attrName>ppt_h</p:attrName>
                                        </p:attrNameLst>
                                      </p:cBhvr>
                                      <p:tavLst>
                                        <p:tav tm="0">
                                          <p:val>
                                            <p:fltVal val="0"/>
                                          </p:val>
                                        </p:tav>
                                        <p:tav tm="100000">
                                          <p:val>
                                            <p:strVal val="#ppt_h"/>
                                          </p:val>
                                        </p:tav>
                                      </p:tavLst>
                                    </p:anim>
                                    <p:animEffect transition="in" filter="fade">
                                      <p:cBhvr>
                                        <p:cTn id="30" dur="750"/>
                                        <p:tgtEl>
                                          <p:spTgt spid="7"/>
                                        </p:tgtEl>
                                      </p:cBhvr>
                                    </p:animEffect>
                                  </p:childTnLst>
                                </p:cTn>
                              </p:par>
                              <p:par>
                                <p:cTn id="31" presetID="53" presetClass="entr" presetSubtype="16" fill="hold" grpId="0" nodeType="withEffect">
                                  <p:stCondLst>
                                    <p:cond delay="1800"/>
                                  </p:stCondLst>
                                  <p:childTnLst>
                                    <p:set>
                                      <p:cBhvr>
                                        <p:cTn id="32" dur="1" fill="hold">
                                          <p:stCondLst>
                                            <p:cond delay="0"/>
                                          </p:stCondLst>
                                        </p:cTn>
                                        <p:tgtEl>
                                          <p:spTgt spid="2"/>
                                        </p:tgtEl>
                                        <p:attrNameLst>
                                          <p:attrName>style.visibility</p:attrName>
                                        </p:attrNameLst>
                                      </p:cBhvr>
                                      <p:to>
                                        <p:strVal val="visible"/>
                                      </p:to>
                                    </p:set>
                                    <p:anim calcmode="lin" valueType="num">
                                      <p:cBhvr>
                                        <p:cTn id="33" dur="750" fill="hold"/>
                                        <p:tgtEl>
                                          <p:spTgt spid="2"/>
                                        </p:tgtEl>
                                        <p:attrNameLst>
                                          <p:attrName>ppt_w</p:attrName>
                                        </p:attrNameLst>
                                      </p:cBhvr>
                                      <p:tavLst>
                                        <p:tav tm="0">
                                          <p:val>
                                            <p:fltVal val="0"/>
                                          </p:val>
                                        </p:tav>
                                        <p:tav tm="100000">
                                          <p:val>
                                            <p:strVal val="#ppt_w"/>
                                          </p:val>
                                        </p:tav>
                                      </p:tavLst>
                                    </p:anim>
                                    <p:anim calcmode="lin" valueType="num">
                                      <p:cBhvr>
                                        <p:cTn id="34" dur="750" fill="hold"/>
                                        <p:tgtEl>
                                          <p:spTgt spid="2"/>
                                        </p:tgtEl>
                                        <p:attrNameLst>
                                          <p:attrName>ppt_h</p:attrName>
                                        </p:attrNameLst>
                                      </p:cBhvr>
                                      <p:tavLst>
                                        <p:tav tm="0">
                                          <p:val>
                                            <p:fltVal val="0"/>
                                          </p:val>
                                        </p:tav>
                                        <p:tav tm="100000">
                                          <p:val>
                                            <p:strVal val="#ppt_h"/>
                                          </p:val>
                                        </p:tav>
                                      </p:tavLst>
                                    </p:anim>
                                    <p:animEffect transition="in" filter="fade">
                                      <p:cBhvr>
                                        <p:cTn id="35" dur="750"/>
                                        <p:tgtEl>
                                          <p:spTgt spid="2"/>
                                        </p:tgtEl>
                                      </p:cBhvr>
                                    </p:animEffect>
                                  </p:childTnLst>
                                </p:cTn>
                              </p:par>
                              <p:par>
                                <p:cTn id="36" presetID="6" presetClass="emph" presetSubtype="0" autoRev="1" fill="hold" grpId="1" nodeType="withEffect">
                                  <p:stCondLst>
                                    <p:cond delay="1800"/>
                                  </p:stCondLst>
                                  <p:childTnLst>
                                    <p:animScale>
                                      <p:cBhvr>
                                        <p:cTn id="37" dur="1000" fill="hold"/>
                                        <p:tgtEl>
                                          <p:spTgt spid="2"/>
                                        </p:tgtEl>
                                      </p:cBhvr>
                                      <p:by x="150000" y="150000"/>
                                    </p:animScale>
                                  </p:childTnLst>
                                </p:cTn>
                              </p:par>
                              <p:par>
                                <p:cTn id="38" presetID="53" presetClass="entr" presetSubtype="16" fill="hold" grpId="0" nodeType="withEffect">
                                  <p:stCondLst>
                                    <p:cond delay="2000"/>
                                  </p:stCondLst>
                                  <p:childTnLst>
                                    <p:set>
                                      <p:cBhvr>
                                        <p:cTn id="39" dur="1" fill="hold">
                                          <p:stCondLst>
                                            <p:cond delay="0"/>
                                          </p:stCondLst>
                                        </p:cTn>
                                        <p:tgtEl>
                                          <p:spTgt spid="63"/>
                                        </p:tgtEl>
                                        <p:attrNameLst>
                                          <p:attrName>style.visibility</p:attrName>
                                        </p:attrNameLst>
                                      </p:cBhvr>
                                      <p:to>
                                        <p:strVal val="visible"/>
                                      </p:to>
                                    </p:set>
                                    <p:anim calcmode="lin" valueType="num">
                                      <p:cBhvr>
                                        <p:cTn id="40" dur="750" fill="hold"/>
                                        <p:tgtEl>
                                          <p:spTgt spid="63"/>
                                        </p:tgtEl>
                                        <p:attrNameLst>
                                          <p:attrName>ppt_w</p:attrName>
                                        </p:attrNameLst>
                                      </p:cBhvr>
                                      <p:tavLst>
                                        <p:tav tm="0">
                                          <p:val>
                                            <p:fltVal val="0"/>
                                          </p:val>
                                        </p:tav>
                                        <p:tav tm="100000">
                                          <p:val>
                                            <p:strVal val="#ppt_w"/>
                                          </p:val>
                                        </p:tav>
                                      </p:tavLst>
                                    </p:anim>
                                    <p:anim calcmode="lin" valueType="num">
                                      <p:cBhvr>
                                        <p:cTn id="41" dur="750" fill="hold"/>
                                        <p:tgtEl>
                                          <p:spTgt spid="63"/>
                                        </p:tgtEl>
                                        <p:attrNameLst>
                                          <p:attrName>ppt_h</p:attrName>
                                        </p:attrNameLst>
                                      </p:cBhvr>
                                      <p:tavLst>
                                        <p:tav tm="0">
                                          <p:val>
                                            <p:fltVal val="0"/>
                                          </p:val>
                                        </p:tav>
                                        <p:tav tm="100000">
                                          <p:val>
                                            <p:strVal val="#ppt_h"/>
                                          </p:val>
                                        </p:tav>
                                      </p:tavLst>
                                    </p:anim>
                                    <p:animEffect transition="in" filter="fade">
                                      <p:cBhvr>
                                        <p:cTn id="42" dur="750"/>
                                        <p:tgtEl>
                                          <p:spTgt spid="63"/>
                                        </p:tgtEl>
                                      </p:cBhvr>
                                    </p:animEffect>
                                  </p:childTnLst>
                                </p:cTn>
                              </p:par>
                              <p:par>
                                <p:cTn id="43" presetID="6" presetClass="emph" presetSubtype="0" autoRev="1" fill="hold" grpId="1" nodeType="withEffect">
                                  <p:stCondLst>
                                    <p:cond delay="2000"/>
                                  </p:stCondLst>
                                  <p:childTnLst>
                                    <p:animScale>
                                      <p:cBhvr>
                                        <p:cTn id="44" dur="1000" fill="hold"/>
                                        <p:tgtEl>
                                          <p:spTgt spid="63"/>
                                        </p:tgtEl>
                                      </p:cBhvr>
                                      <p:by x="150000" y="150000"/>
                                    </p:animScale>
                                  </p:childTnLst>
                                </p:cTn>
                              </p:par>
                              <p:par>
                                <p:cTn id="45" presetID="53" presetClass="entr" presetSubtype="16" fill="hold" grpId="0" nodeType="withEffect">
                                  <p:stCondLst>
                                    <p:cond delay="22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750" fill="hold"/>
                                        <p:tgtEl>
                                          <p:spTgt spid="64"/>
                                        </p:tgtEl>
                                        <p:attrNameLst>
                                          <p:attrName>ppt_w</p:attrName>
                                        </p:attrNameLst>
                                      </p:cBhvr>
                                      <p:tavLst>
                                        <p:tav tm="0">
                                          <p:val>
                                            <p:fltVal val="0"/>
                                          </p:val>
                                        </p:tav>
                                        <p:tav tm="100000">
                                          <p:val>
                                            <p:strVal val="#ppt_w"/>
                                          </p:val>
                                        </p:tav>
                                      </p:tavLst>
                                    </p:anim>
                                    <p:anim calcmode="lin" valueType="num">
                                      <p:cBhvr>
                                        <p:cTn id="48" dur="750" fill="hold"/>
                                        <p:tgtEl>
                                          <p:spTgt spid="64"/>
                                        </p:tgtEl>
                                        <p:attrNameLst>
                                          <p:attrName>ppt_h</p:attrName>
                                        </p:attrNameLst>
                                      </p:cBhvr>
                                      <p:tavLst>
                                        <p:tav tm="0">
                                          <p:val>
                                            <p:fltVal val="0"/>
                                          </p:val>
                                        </p:tav>
                                        <p:tav tm="100000">
                                          <p:val>
                                            <p:strVal val="#ppt_h"/>
                                          </p:val>
                                        </p:tav>
                                      </p:tavLst>
                                    </p:anim>
                                    <p:animEffect transition="in" filter="fade">
                                      <p:cBhvr>
                                        <p:cTn id="49" dur="750"/>
                                        <p:tgtEl>
                                          <p:spTgt spid="64"/>
                                        </p:tgtEl>
                                      </p:cBhvr>
                                    </p:animEffect>
                                  </p:childTnLst>
                                </p:cTn>
                              </p:par>
                              <p:par>
                                <p:cTn id="50" presetID="6" presetClass="emph" presetSubtype="0" autoRev="1" fill="hold" grpId="1" nodeType="withEffect">
                                  <p:stCondLst>
                                    <p:cond delay="2200"/>
                                  </p:stCondLst>
                                  <p:childTnLst>
                                    <p:animScale>
                                      <p:cBhvr>
                                        <p:cTn id="51" dur="1000" fill="hold"/>
                                        <p:tgtEl>
                                          <p:spTgt spid="64"/>
                                        </p:tgtEl>
                                      </p:cBhvr>
                                      <p:by x="150000" y="150000"/>
                                    </p:animScale>
                                  </p:childTnLst>
                                </p:cTn>
                              </p:par>
                              <p:par>
                                <p:cTn id="52" presetID="53" presetClass="entr" presetSubtype="16" fill="hold" grpId="0" nodeType="withEffect">
                                  <p:stCondLst>
                                    <p:cond delay="2200"/>
                                  </p:stCondLst>
                                  <p:childTnLst>
                                    <p:set>
                                      <p:cBhvr>
                                        <p:cTn id="53" dur="1" fill="hold">
                                          <p:stCondLst>
                                            <p:cond delay="0"/>
                                          </p:stCondLst>
                                        </p:cTn>
                                        <p:tgtEl>
                                          <p:spTgt spid="65"/>
                                        </p:tgtEl>
                                        <p:attrNameLst>
                                          <p:attrName>style.visibility</p:attrName>
                                        </p:attrNameLst>
                                      </p:cBhvr>
                                      <p:to>
                                        <p:strVal val="visible"/>
                                      </p:to>
                                    </p:set>
                                    <p:anim calcmode="lin" valueType="num">
                                      <p:cBhvr>
                                        <p:cTn id="54" dur="750" fill="hold"/>
                                        <p:tgtEl>
                                          <p:spTgt spid="65"/>
                                        </p:tgtEl>
                                        <p:attrNameLst>
                                          <p:attrName>ppt_w</p:attrName>
                                        </p:attrNameLst>
                                      </p:cBhvr>
                                      <p:tavLst>
                                        <p:tav tm="0">
                                          <p:val>
                                            <p:fltVal val="0"/>
                                          </p:val>
                                        </p:tav>
                                        <p:tav tm="100000">
                                          <p:val>
                                            <p:strVal val="#ppt_w"/>
                                          </p:val>
                                        </p:tav>
                                      </p:tavLst>
                                    </p:anim>
                                    <p:anim calcmode="lin" valueType="num">
                                      <p:cBhvr>
                                        <p:cTn id="55" dur="750" fill="hold"/>
                                        <p:tgtEl>
                                          <p:spTgt spid="65"/>
                                        </p:tgtEl>
                                        <p:attrNameLst>
                                          <p:attrName>ppt_h</p:attrName>
                                        </p:attrNameLst>
                                      </p:cBhvr>
                                      <p:tavLst>
                                        <p:tav tm="0">
                                          <p:val>
                                            <p:fltVal val="0"/>
                                          </p:val>
                                        </p:tav>
                                        <p:tav tm="100000">
                                          <p:val>
                                            <p:strVal val="#ppt_h"/>
                                          </p:val>
                                        </p:tav>
                                      </p:tavLst>
                                    </p:anim>
                                    <p:animEffect transition="in" filter="fade">
                                      <p:cBhvr>
                                        <p:cTn id="56"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3" grpId="0" animBg="1"/>
      <p:bldP spid="63" grpId="1" animBg="1"/>
      <p:bldP spid="64" grpId="0" animBg="1"/>
      <p:bldP spid="64" grpId="1" animBg="1"/>
      <p:bldP spid="6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9" name="KSO_GT1"/>
          <p:cNvSpPr txBox="1">
            <a:spLocks noChangeArrowheads="1"/>
          </p:cNvSpPr>
          <p:nvPr/>
        </p:nvSpPr>
        <p:spPr bwMode="auto">
          <a:xfrm rot="3140710">
            <a:off x="696365"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30" name="任意多边形 29"/>
          <p:cNvSpPr/>
          <p:nvPr/>
        </p:nvSpPr>
        <p:spPr>
          <a:xfrm>
            <a:off x="833855" y="1564432"/>
            <a:ext cx="1584120"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63" name="图片 37"/>
          <p:cNvPicPr>
            <a:picLocks noChangeAspect="1"/>
          </p:cNvPicPr>
          <p:nvPr/>
        </p:nvPicPr>
        <p:blipFill>
          <a:blip r:embed="rId3" cstate="print"/>
          <a:srcRect l="86467"/>
          <a:stretch>
            <a:fillRect/>
          </a:stretch>
        </p:blipFill>
        <p:spPr bwMode="auto">
          <a:xfrm rot="-2245971">
            <a:off x="1185863" y="1580919"/>
            <a:ext cx="240506" cy="2012777"/>
          </a:xfrm>
          <a:prstGeom prst="rect">
            <a:avLst/>
          </a:prstGeom>
          <a:noFill/>
          <a:ln w="9525">
            <a:noFill/>
            <a:miter lim="800000"/>
            <a:headEnd/>
            <a:tailEnd/>
          </a:ln>
        </p:spPr>
      </p:pic>
      <p:sp>
        <p:nvSpPr>
          <p:cNvPr id="49164" name="Freeform 114"/>
          <p:cNvSpPr>
            <a:spLocks noEditPoints="1"/>
          </p:cNvSpPr>
          <p:nvPr/>
        </p:nvSpPr>
        <p:spPr bwMode="auto">
          <a:xfrm>
            <a:off x="1445419" y="2106145"/>
            <a:ext cx="332185" cy="441859"/>
          </a:xfrm>
          <a:custGeom>
            <a:avLst/>
            <a:gdLst>
              <a:gd name="T0" fmla="*/ 2147483647 w 680"/>
              <a:gd name="T1" fmla="*/ 2147483647 h 904"/>
              <a:gd name="T2" fmla="*/ 2147483647 w 680"/>
              <a:gd name="T3" fmla="*/ 2147483647 h 904"/>
              <a:gd name="T4" fmla="*/ 2147483647 w 680"/>
              <a:gd name="T5" fmla="*/ 2147483647 h 904"/>
              <a:gd name="T6" fmla="*/ 0 w 680"/>
              <a:gd name="T7" fmla="*/ 2147483647 h 904"/>
              <a:gd name="T8" fmla="*/ 0 w 680"/>
              <a:gd name="T9" fmla="*/ 2147483647 h 904"/>
              <a:gd name="T10" fmla="*/ 2147483647 w 680"/>
              <a:gd name="T11" fmla="*/ 2147483647 h 904"/>
              <a:gd name="T12" fmla="*/ 2147483647 w 680"/>
              <a:gd name="T13" fmla="*/ 2147483647 h 904"/>
              <a:gd name="T14" fmla="*/ 2147483647 w 680"/>
              <a:gd name="T15" fmla="*/ 2147483647 h 904"/>
              <a:gd name="T16" fmla="*/ 2147483647 w 680"/>
              <a:gd name="T17" fmla="*/ 2147483647 h 904"/>
              <a:gd name="T18" fmla="*/ 2147483647 w 680"/>
              <a:gd name="T19" fmla="*/ 2147483647 h 904"/>
              <a:gd name="T20" fmla="*/ 2147483647 w 680"/>
              <a:gd name="T21" fmla="*/ 2147483647 h 904"/>
              <a:gd name="T22" fmla="*/ 2147483647 w 680"/>
              <a:gd name="T23" fmla="*/ 2147483647 h 904"/>
              <a:gd name="T24" fmla="*/ 2147483647 w 680"/>
              <a:gd name="T25" fmla="*/ 2147483647 h 904"/>
              <a:gd name="T26" fmla="*/ 2147483647 w 680"/>
              <a:gd name="T27" fmla="*/ 0 h 904"/>
              <a:gd name="T28" fmla="*/ 2147483647 w 680"/>
              <a:gd name="T29" fmla="*/ 0 h 904"/>
              <a:gd name="T30" fmla="*/ 2147483647 w 680"/>
              <a:gd name="T31" fmla="*/ 2147483647 h 904"/>
              <a:gd name="T32" fmla="*/ 2147483647 w 680"/>
              <a:gd name="T33" fmla="*/ 2147483647 h 904"/>
              <a:gd name="T34" fmla="*/ 2147483647 w 680"/>
              <a:gd name="T35" fmla="*/ 2147483647 h 904"/>
              <a:gd name="T36" fmla="*/ 2147483647 w 680"/>
              <a:gd name="T37" fmla="*/ 2147483647 h 904"/>
              <a:gd name="T38" fmla="*/ 2147483647 w 680"/>
              <a:gd name="T39" fmla="*/ 2147483647 h 904"/>
              <a:gd name="T40" fmla="*/ 2147483647 w 680"/>
              <a:gd name="T41" fmla="*/ 2147483647 h 904"/>
              <a:gd name="T42" fmla="*/ 2147483647 w 680"/>
              <a:gd name="T43" fmla="*/ 2147483647 h 904"/>
              <a:gd name="T44" fmla="*/ 2147483647 w 680"/>
              <a:gd name="T45" fmla="*/ 2147483647 h 904"/>
              <a:gd name="T46" fmla="*/ 2147483647 w 680"/>
              <a:gd name="T47" fmla="*/ 2147483647 h 904"/>
              <a:gd name="T48" fmla="*/ 2147483647 w 680"/>
              <a:gd name="T49" fmla="*/ 2147483647 h 904"/>
              <a:gd name="T50" fmla="*/ 0 w 680"/>
              <a:gd name="T51" fmla="*/ 2147483647 h 904"/>
              <a:gd name="T52" fmla="*/ 2147483647 w 680"/>
              <a:gd name="T53" fmla="*/ 2147483647 h 904"/>
              <a:gd name="T54" fmla="*/ 2147483647 w 680"/>
              <a:gd name="T55" fmla="*/ 2147483647 h 904"/>
              <a:gd name="T56" fmla="*/ 2147483647 w 680"/>
              <a:gd name="T57" fmla="*/ 2147483647 h 90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80"/>
              <a:gd name="T88" fmla="*/ 0 h 904"/>
              <a:gd name="T89" fmla="*/ 680 w 680"/>
              <a:gd name="T90" fmla="*/ 904 h 90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80" h="904">
                <a:moveTo>
                  <a:pt x="680" y="527"/>
                </a:moveTo>
                <a:cubicBezTo>
                  <a:pt x="680" y="803"/>
                  <a:pt x="680" y="803"/>
                  <a:pt x="680" y="803"/>
                </a:cubicBezTo>
                <a:cubicBezTo>
                  <a:pt x="680" y="859"/>
                  <a:pt x="528" y="904"/>
                  <a:pt x="340" y="904"/>
                </a:cubicBezTo>
                <a:cubicBezTo>
                  <a:pt x="152" y="904"/>
                  <a:pt x="0" y="859"/>
                  <a:pt x="0" y="803"/>
                </a:cubicBezTo>
                <a:cubicBezTo>
                  <a:pt x="0" y="527"/>
                  <a:pt x="0" y="527"/>
                  <a:pt x="0" y="527"/>
                </a:cubicBezTo>
                <a:cubicBezTo>
                  <a:pt x="109" y="587"/>
                  <a:pt x="291" y="591"/>
                  <a:pt x="340" y="591"/>
                </a:cubicBezTo>
                <a:cubicBezTo>
                  <a:pt x="389" y="591"/>
                  <a:pt x="571" y="587"/>
                  <a:pt x="680" y="527"/>
                </a:cubicBezTo>
                <a:close/>
                <a:moveTo>
                  <a:pt x="299" y="398"/>
                </a:moveTo>
                <a:cubicBezTo>
                  <a:pt x="322" y="422"/>
                  <a:pt x="358" y="422"/>
                  <a:pt x="381" y="398"/>
                </a:cubicBezTo>
                <a:cubicBezTo>
                  <a:pt x="550" y="217"/>
                  <a:pt x="550" y="217"/>
                  <a:pt x="550" y="217"/>
                </a:cubicBezTo>
                <a:cubicBezTo>
                  <a:pt x="572" y="194"/>
                  <a:pt x="564" y="174"/>
                  <a:pt x="531" y="174"/>
                </a:cubicBezTo>
                <a:cubicBezTo>
                  <a:pt x="444" y="174"/>
                  <a:pt x="444" y="174"/>
                  <a:pt x="444" y="174"/>
                </a:cubicBezTo>
                <a:cubicBezTo>
                  <a:pt x="444" y="59"/>
                  <a:pt x="444" y="59"/>
                  <a:pt x="444" y="59"/>
                </a:cubicBezTo>
                <a:cubicBezTo>
                  <a:pt x="444" y="27"/>
                  <a:pt x="417" y="0"/>
                  <a:pt x="385" y="0"/>
                </a:cubicBezTo>
                <a:cubicBezTo>
                  <a:pt x="295" y="0"/>
                  <a:pt x="295" y="0"/>
                  <a:pt x="295" y="0"/>
                </a:cubicBezTo>
                <a:cubicBezTo>
                  <a:pt x="263" y="0"/>
                  <a:pt x="236" y="27"/>
                  <a:pt x="236" y="59"/>
                </a:cubicBezTo>
                <a:cubicBezTo>
                  <a:pt x="236" y="174"/>
                  <a:pt x="236" y="174"/>
                  <a:pt x="236" y="174"/>
                </a:cubicBezTo>
                <a:cubicBezTo>
                  <a:pt x="149" y="174"/>
                  <a:pt x="149" y="174"/>
                  <a:pt x="149" y="174"/>
                </a:cubicBezTo>
                <a:cubicBezTo>
                  <a:pt x="116" y="174"/>
                  <a:pt x="108" y="194"/>
                  <a:pt x="130" y="217"/>
                </a:cubicBezTo>
                <a:lnTo>
                  <a:pt x="299" y="398"/>
                </a:lnTo>
                <a:close/>
                <a:moveTo>
                  <a:pt x="477" y="356"/>
                </a:moveTo>
                <a:cubicBezTo>
                  <a:pt x="411" y="426"/>
                  <a:pt x="411" y="426"/>
                  <a:pt x="411" y="426"/>
                </a:cubicBezTo>
                <a:cubicBezTo>
                  <a:pt x="392" y="446"/>
                  <a:pt x="367" y="457"/>
                  <a:pt x="340" y="457"/>
                </a:cubicBezTo>
                <a:cubicBezTo>
                  <a:pt x="313" y="457"/>
                  <a:pt x="288" y="446"/>
                  <a:pt x="269" y="426"/>
                </a:cubicBezTo>
                <a:cubicBezTo>
                  <a:pt x="203" y="356"/>
                  <a:pt x="203" y="356"/>
                  <a:pt x="203" y="356"/>
                </a:cubicBezTo>
                <a:cubicBezTo>
                  <a:pt x="83" y="371"/>
                  <a:pt x="0" y="407"/>
                  <a:pt x="0" y="448"/>
                </a:cubicBezTo>
                <a:cubicBezTo>
                  <a:pt x="0" y="504"/>
                  <a:pt x="152" y="550"/>
                  <a:pt x="340" y="550"/>
                </a:cubicBezTo>
                <a:cubicBezTo>
                  <a:pt x="528" y="550"/>
                  <a:pt x="680" y="504"/>
                  <a:pt x="680" y="448"/>
                </a:cubicBezTo>
                <a:cubicBezTo>
                  <a:pt x="680" y="407"/>
                  <a:pt x="597" y="371"/>
                  <a:pt x="477" y="356"/>
                </a:cubicBezTo>
                <a:close/>
              </a:path>
            </a:pathLst>
          </a:custGeom>
          <a:solidFill>
            <a:schemeClr val="bg2"/>
          </a:solidFill>
          <a:ln w="9525">
            <a:noFill/>
            <a:round/>
          </a:ln>
        </p:spPr>
        <p:txBody>
          <a:bodyPr lIns="68573" tIns="34287" rIns="68573" bIns="34287"/>
          <a:lstStyle/>
          <a:p>
            <a:endParaRPr lang="zh-CN" altLang="en-US"/>
          </a:p>
        </p:txBody>
      </p:sp>
      <p:sp>
        <p:nvSpPr>
          <p:cNvPr id="49166" name="KSO_GT1"/>
          <p:cNvSpPr txBox="1">
            <a:spLocks noChangeArrowheads="1"/>
          </p:cNvSpPr>
          <p:nvPr/>
        </p:nvSpPr>
        <p:spPr bwMode="auto">
          <a:xfrm rot="3140710">
            <a:off x="2677565"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42" name="任意多边形 41"/>
          <p:cNvSpPr/>
          <p:nvPr/>
        </p:nvSpPr>
        <p:spPr>
          <a:xfrm>
            <a:off x="2814222" y="1564432"/>
            <a:ext cx="1584175"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70" name="图片 42"/>
          <p:cNvPicPr>
            <a:picLocks noChangeAspect="1"/>
          </p:cNvPicPr>
          <p:nvPr/>
        </p:nvPicPr>
        <p:blipFill>
          <a:blip r:embed="rId3" cstate="print"/>
          <a:srcRect l="86467"/>
          <a:stretch>
            <a:fillRect/>
          </a:stretch>
        </p:blipFill>
        <p:spPr bwMode="auto">
          <a:xfrm rot="-2245971">
            <a:off x="3167063" y="1580919"/>
            <a:ext cx="240506" cy="2012777"/>
          </a:xfrm>
          <a:prstGeom prst="rect">
            <a:avLst/>
          </a:prstGeom>
          <a:noFill/>
          <a:ln w="9525">
            <a:noFill/>
            <a:miter lim="800000"/>
            <a:headEnd/>
            <a:tailEnd/>
          </a:ln>
        </p:spPr>
      </p:pic>
      <p:sp>
        <p:nvSpPr>
          <p:cNvPr id="49172" name="KSO_GT1"/>
          <p:cNvSpPr txBox="1">
            <a:spLocks noChangeArrowheads="1"/>
          </p:cNvSpPr>
          <p:nvPr/>
        </p:nvSpPr>
        <p:spPr bwMode="auto">
          <a:xfrm rot="3140710">
            <a:off x="4650430"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47" name="任意多边形 46"/>
          <p:cNvSpPr/>
          <p:nvPr/>
        </p:nvSpPr>
        <p:spPr>
          <a:xfrm>
            <a:off x="4787227" y="1564432"/>
            <a:ext cx="1585195"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76" name="图片 47"/>
          <p:cNvPicPr>
            <a:picLocks noChangeAspect="1"/>
          </p:cNvPicPr>
          <p:nvPr/>
        </p:nvPicPr>
        <p:blipFill>
          <a:blip r:embed="rId3" cstate="print"/>
          <a:srcRect l="86467"/>
          <a:stretch>
            <a:fillRect/>
          </a:stretch>
        </p:blipFill>
        <p:spPr bwMode="auto">
          <a:xfrm rot="-2245971">
            <a:off x="5139929" y="1580919"/>
            <a:ext cx="240506" cy="2012777"/>
          </a:xfrm>
          <a:prstGeom prst="rect">
            <a:avLst/>
          </a:prstGeom>
          <a:noFill/>
          <a:ln w="9525">
            <a:noFill/>
            <a:miter lim="800000"/>
            <a:headEnd/>
            <a:tailEnd/>
          </a:ln>
        </p:spPr>
      </p:pic>
      <p:sp>
        <p:nvSpPr>
          <p:cNvPr id="49178" name="KSO_GT1"/>
          <p:cNvSpPr txBox="1">
            <a:spLocks noChangeArrowheads="1"/>
          </p:cNvSpPr>
          <p:nvPr/>
        </p:nvSpPr>
        <p:spPr bwMode="auto">
          <a:xfrm rot="3140710">
            <a:off x="6623296" y="2707774"/>
            <a:ext cx="983760" cy="411956"/>
          </a:xfrm>
          <a:prstGeom prst="rect">
            <a:avLst/>
          </a:prstGeom>
          <a:noFill/>
          <a:ln w="9525">
            <a:noFill/>
            <a:miter lim="800000"/>
          </a:ln>
        </p:spPr>
        <p:txBody>
          <a:bodyPr lIns="0" tIns="0" rIns="0" bIns="0" anchor="ct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52" name="任意多边形 51"/>
          <p:cNvSpPr/>
          <p:nvPr/>
        </p:nvSpPr>
        <p:spPr>
          <a:xfrm>
            <a:off x="6760049" y="1564432"/>
            <a:ext cx="1585365" cy="1621894"/>
          </a:xfrm>
          <a:custGeom>
            <a:avLst/>
            <a:gdLst>
              <a:gd name="connsiteX0" fmla="*/ 810262 w 1773141"/>
              <a:gd name="connsiteY0" fmla="*/ 1611 h 1814710"/>
              <a:gd name="connsiteX1" fmla="*/ 1585932 w 1773141"/>
              <a:gd name="connsiteY1" fmla="*/ 355924 h 1814710"/>
              <a:gd name="connsiteX2" fmla="*/ 1417218 w 1773141"/>
              <a:gd name="connsiteY2" fmla="*/ 1628933 h 1814710"/>
              <a:gd name="connsiteX3" fmla="*/ 904488 w 1773141"/>
              <a:gd name="connsiteY3" fmla="*/ 1814710 h 1814710"/>
              <a:gd name="connsiteX4" fmla="*/ 0 w 1773141"/>
              <a:gd name="connsiteY4" fmla="*/ 633846 h 1814710"/>
              <a:gd name="connsiteX5" fmla="*/ 312924 w 1773141"/>
              <a:gd name="connsiteY5" fmla="*/ 187210 h 1814710"/>
              <a:gd name="connsiteX6" fmla="*/ 810262 w 1773141"/>
              <a:gd name="connsiteY6" fmla="*/ 1611 h 181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3141" h="1814710">
                <a:moveTo>
                  <a:pt x="810262" y="1611"/>
                </a:moveTo>
                <a:cubicBezTo>
                  <a:pt x="1101237" y="-15717"/>
                  <a:pt x="1395343" y="107099"/>
                  <a:pt x="1585932" y="355924"/>
                </a:cubicBezTo>
                <a:cubicBezTo>
                  <a:pt x="1890875" y="754045"/>
                  <a:pt x="1815339" y="1323990"/>
                  <a:pt x="1417218" y="1628933"/>
                </a:cubicBezTo>
                <a:cubicBezTo>
                  <a:pt x="1263543" y="1746641"/>
                  <a:pt x="1084268" y="1807659"/>
                  <a:pt x="904488" y="1814710"/>
                </a:cubicBezTo>
                <a:lnTo>
                  <a:pt x="0" y="633846"/>
                </a:lnTo>
                <a:cubicBezTo>
                  <a:pt x="53638" y="462110"/>
                  <a:pt x="159249" y="304918"/>
                  <a:pt x="312924" y="187210"/>
                </a:cubicBezTo>
                <a:cubicBezTo>
                  <a:pt x="462219" y="72857"/>
                  <a:pt x="635677" y="12008"/>
                  <a:pt x="810262" y="1611"/>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ltLang="zh-CN" sz="1400" b="1" dirty="0">
              <a:solidFill>
                <a:schemeClr val="tx1"/>
              </a:solidFill>
            </a:endParaRPr>
          </a:p>
        </p:txBody>
      </p:sp>
      <p:pic>
        <p:nvPicPr>
          <p:cNvPr id="49182" name="图片 52"/>
          <p:cNvPicPr>
            <a:picLocks noChangeAspect="1"/>
          </p:cNvPicPr>
          <p:nvPr/>
        </p:nvPicPr>
        <p:blipFill>
          <a:blip r:embed="rId3" cstate="print"/>
          <a:srcRect l="86467"/>
          <a:stretch>
            <a:fillRect/>
          </a:stretch>
        </p:blipFill>
        <p:spPr bwMode="auto">
          <a:xfrm rot="-2245971">
            <a:off x="7112794" y="1580919"/>
            <a:ext cx="240506" cy="2012777"/>
          </a:xfrm>
          <a:prstGeom prst="rect">
            <a:avLst/>
          </a:prstGeom>
          <a:noFill/>
          <a:ln w="9525">
            <a:noFill/>
            <a:miter lim="800000"/>
            <a:headEnd/>
            <a:tailEnd/>
          </a:ln>
        </p:spPr>
      </p:pic>
      <p:grpSp>
        <p:nvGrpSpPr>
          <p:cNvPr id="3" name="组合 61"/>
          <p:cNvGrpSpPr/>
          <p:nvPr/>
        </p:nvGrpSpPr>
        <p:grpSpPr bwMode="auto">
          <a:xfrm>
            <a:off x="3413522" y="2140685"/>
            <a:ext cx="400050" cy="372780"/>
            <a:chOff x="1740921" y="2645461"/>
            <a:chExt cx="1408013" cy="1315096"/>
          </a:xfrm>
          <a:solidFill>
            <a:schemeClr val="bg2"/>
          </a:solidFill>
        </p:grpSpPr>
        <p:grpSp>
          <p:nvGrpSpPr>
            <p:cNvPr id="4" name="Freeform 329"/>
            <p:cNvGrpSpPr/>
            <p:nvPr/>
          </p:nvGrpSpPr>
          <p:grpSpPr bwMode="auto">
            <a:xfrm>
              <a:off x="1898820" y="3272841"/>
              <a:ext cx="289648" cy="500157"/>
              <a:chOff x="4584192" y="2578608"/>
              <a:chExt cx="109728" cy="188976"/>
            </a:xfrm>
            <a:grpFill/>
          </p:grpSpPr>
          <p:pic>
            <p:nvPicPr>
              <p:cNvPr id="69682" name="Freeform 329"/>
              <p:cNvPicPr>
                <a:picLocks noChangeArrowheads="1"/>
              </p:cNvPicPr>
              <p:nvPr/>
            </p:nvPicPr>
            <p:blipFill>
              <a:blip r:embed="rId4" cstate="print">
                <a:lum bright="-100000"/>
              </a:blip>
              <a:srcRect/>
              <a:stretch>
                <a:fillRect/>
              </a:stretch>
            </p:blipFill>
            <p:spPr bwMode="auto">
              <a:xfrm>
                <a:off x="4584192" y="2578608"/>
                <a:ext cx="109728" cy="188976"/>
              </a:xfrm>
              <a:prstGeom prst="rect">
                <a:avLst/>
              </a:prstGeom>
              <a:grpFill/>
              <a:ln w="9525">
                <a:noFill/>
                <a:miter lim="800000"/>
                <a:headEnd/>
                <a:tailEnd/>
              </a:ln>
            </p:spPr>
          </p:pic>
          <p:sp>
            <p:nvSpPr>
              <p:cNvPr id="69683" name="Text Box 35"/>
              <p:cNvSpPr txBox="1">
                <a:spLocks noChangeArrowheads="1"/>
              </p:cNvSpPr>
              <p:nvPr/>
            </p:nvSpPr>
            <p:spPr bwMode="auto">
              <a:xfrm>
                <a:off x="4589358" y="2584606"/>
                <a:ext cx="97474" cy="175531"/>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5" name="Freeform 330"/>
            <p:cNvGrpSpPr/>
            <p:nvPr/>
          </p:nvGrpSpPr>
          <p:grpSpPr bwMode="auto">
            <a:xfrm>
              <a:off x="2285017" y="3450316"/>
              <a:ext cx="289648" cy="322682"/>
              <a:chOff x="4730496" y="2645664"/>
              <a:chExt cx="109728" cy="121920"/>
            </a:xfrm>
            <a:grpFill/>
          </p:grpSpPr>
          <p:pic>
            <p:nvPicPr>
              <p:cNvPr id="69680" name="Freeform 330"/>
              <p:cNvPicPr>
                <a:picLocks noChangeArrowheads="1"/>
              </p:cNvPicPr>
              <p:nvPr/>
            </p:nvPicPr>
            <p:blipFill>
              <a:blip r:embed="rId5" cstate="print">
                <a:lum bright="-100000"/>
              </a:blip>
              <a:srcRect/>
              <a:stretch>
                <a:fillRect/>
              </a:stretch>
            </p:blipFill>
            <p:spPr bwMode="auto">
              <a:xfrm>
                <a:off x="4730496" y="2645664"/>
                <a:ext cx="109728" cy="121920"/>
              </a:xfrm>
              <a:prstGeom prst="rect">
                <a:avLst/>
              </a:prstGeom>
              <a:grpFill/>
              <a:ln w="9525">
                <a:noFill/>
                <a:miter lim="800000"/>
                <a:headEnd/>
                <a:tailEnd/>
              </a:ln>
            </p:spPr>
          </p:pic>
          <p:sp>
            <p:nvSpPr>
              <p:cNvPr id="69681" name="Text Box 38"/>
              <p:cNvSpPr txBox="1">
                <a:spLocks noChangeArrowheads="1"/>
              </p:cNvSpPr>
              <p:nvPr/>
            </p:nvSpPr>
            <p:spPr bwMode="auto">
              <a:xfrm>
                <a:off x="4738277" y="2649417"/>
                <a:ext cx="97474" cy="110721"/>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6" name="Freeform 331"/>
            <p:cNvGrpSpPr/>
            <p:nvPr/>
          </p:nvGrpSpPr>
          <p:grpSpPr bwMode="auto">
            <a:xfrm>
              <a:off x="2687307" y="3079232"/>
              <a:ext cx="289648" cy="693766"/>
              <a:chOff x="4882896" y="2505456"/>
              <a:chExt cx="109728" cy="262128"/>
            </a:xfrm>
            <a:grpFill/>
          </p:grpSpPr>
          <p:pic>
            <p:nvPicPr>
              <p:cNvPr id="69678" name="Freeform 331"/>
              <p:cNvPicPr>
                <a:picLocks noChangeArrowheads="1"/>
              </p:cNvPicPr>
              <p:nvPr/>
            </p:nvPicPr>
            <p:blipFill>
              <a:blip r:embed="rId6" cstate="print">
                <a:lum bright="-100000"/>
              </a:blip>
              <a:srcRect/>
              <a:stretch>
                <a:fillRect/>
              </a:stretch>
            </p:blipFill>
            <p:spPr bwMode="auto">
              <a:xfrm>
                <a:off x="4882896" y="2505456"/>
                <a:ext cx="109728" cy="262128"/>
              </a:xfrm>
              <a:prstGeom prst="rect">
                <a:avLst/>
              </a:prstGeom>
              <a:grpFill/>
              <a:ln w="9525">
                <a:noFill/>
                <a:miter lim="800000"/>
                <a:headEnd/>
                <a:tailEnd/>
              </a:ln>
            </p:spPr>
          </p:pic>
          <p:sp>
            <p:nvSpPr>
              <p:cNvPr id="69679" name="Text Box 41"/>
              <p:cNvSpPr txBox="1">
                <a:spLocks noChangeArrowheads="1"/>
              </p:cNvSpPr>
              <p:nvPr/>
            </p:nvSpPr>
            <p:spPr bwMode="auto">
              <a:xfrm>
                <a:off x="4889903" y="2508992"/>
                <a:ext cx="94767" cy="251145"/>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7" name="Freeform 332"/>
            <p:cNvGrpSpPr/>
            <p:nvPr/>
          </p:nvGrpSpPr>
          <p:grpSpPr bwMode="auto">
            <a:xfrm>
              <a:off x="1721812" y="3837534"/>
              <a:ext cx="1448242" cy="145207"/>
              <a:chOff x="4517136" y="2791968"/>
              <a:chExt cx="548640" cy="54864"/>
            </a:xfrm>
            <a:grpFill/>
          </p:grpSpPr>
          <p:pic>
            <p:nvPicPr>
              <p:cNvPr id="69676" name="Freeform 332"/>
              <p:cNvPicPr>
                <a:picLocks noChangeArrowheads="1"/>
              </p:cNvPicPr>
              <p:nvPr/>
            </p:nvPicPr>
            <p:blipFill>
              <a:blip r:embed="rId7" cstate="print">
                <a:lum bright="-100000"/>
              </a:blip>
              <a:srcRect/>
              <a:stretch>
                <a:fillRect/>
              </a:stretch>
            </p:blipFill>
            <p:spPr bwMode="auto">
              <a:xfrm>
                <a:off x="4517136" y="2791968"/>
                <a:ext cx="548640" cy="54864"/>
              </a:xfrm>
              <a:prstGeom prst="rect">
                <a:avLst/>
              </a:prstGeom>
              <a:grpFill/>
              <a:ln w="9525">
                <a:noFill/>
                <a:miter lim="800000"/>
                <a:headEnd/>
                <a:tailEnd/>
              </a:ln>
            </p:spPr>
          </p:pic>
          <p:sp>
            <p:nvSpPr>
              <p:cNvPr id="69677" name="Text Box 44"/>
              <p:cNvSpPr txBox="1">
                <a:spLocks noChangeArrowheads="1"/>
              </p:cNvSpPr>
              <p:nvPr/>
            </p:nvSpPr>
            <p:spPr bwMode="auto">
              <a:xfrm>
                <a:off x="4524375" y="2795242"/>
                <a:ext cx="533400" cy="43208"/>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8" name="Freeform 333"/>
            <p:cNvGrpSpPr/>
            <p:nvPr/>
          </p:nvGrpSpPr>
          <p:grpSpPr bwMode="auto">
            <a:xfrm>
              <a:off x="1818362" y="2627477"/>
              <a:ext cx="1206868" cy="580828"/>
              <a:chOff x="4553712" y="2334768"/>
              <a:chExt cx="457200" cy="219456"/>
            </a:xfrm>
            <a:grpFill/>
          </p:grpSpPr>
          <p:pic>
            <p:nvPicPr>
              <p:cNvPr id="69674" name="Freeform 333"/>
              <p:cNvPicPr>
                <a:picLocks noChangeArrowheads="1"/>
              </p:cNvPicPr>
              <p:nvPr/>
            </p:nvPicPr>
            <p:blipFill>
              <a:blip r:embed="rId8" cstate="print">
                <a:lum bright="-100000"/>
              </a:blip>
              <a:srcRect/>
              <a:stretch>
                <a:fillRect/>
              </a:stretch>
            </p:blipFill>
            <p:spPr bwMode="auto">
              <a:xfrm>
                <a:off x="4553712" y="2334768"/>
                <a:ext cx="457200" cy="219456"/>
              </a:xfrm>
              <a:prstGeom prst="rect">
                <a:avLst/>
              </a:prstGeom>
              <a:grpFill/>
              <a:ln w="9525">
                <a:noFill/>
                <a:miter lim="800000"/>
                <a:headEnd/>
                <a:tailEnd/>
              </a:ln>
            </p:spPr>
          </p:pic>
          <p:sp>
            <p:nvSpPr>
              <p:cNvPr id="69675" name="Text Box 47"/>
              <p:cNvSpPr txBox="1">
                <a:spLocks noChangeArrowheads="1"/>
              </p:cNvSpPr>
              <p:nvPr/>
            </p:nvSpPr>
            <p:spPr bwMode="auto">
              <a:xfrm>
                <a:off x="4559575" y="2341563"/>
                <a:ext cx="446757" cy="207938"/>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grpSp>
        <p:nvGrpSpPr>
          <p:cNvPr id="9" name="组合 67"/>
          <p:cNvGrpSpPr/>
          <p:nvPr/>
        </p:nvGrpSpPr>
        <p:grpSpPr bwMode="auto">
          <a:xfrm>
            <a:off x="5449491" y="2178796"/>
            <a:ext cx="358378" cy="371590"/>
            <a:chOff x="4571018" y="3941631"/>
            <a:chExt cx="1142820" cy="1183390"/>
          </a:xfrm>
          <a:solidFill>
            <a:schemeClr val="bg2"/>
          </a:solidFill>
        </p:grpSpPr>
        <p:grpSp>
          <p:nvGrpSpPr>
            <p:cNvPr id="10" name="Freeform 237"/>
            <p:cNvGrpSpPr/>
            <p:nvPr/>
          </p:nvGrpSpPr>
          <p:grpSpPr bwMode="auto">
            <a:xfrm>
              <a:off x="5015692" y="3920541"/>
              <a:ext cx="451964" cy="597157"/>
              <a:chOff x="7424928" y="2383536"/>
              <a:chExt cx="188976" cy="249936"/>
            </a:xfrm>
            <a:grpFill/>
          </p:grpSpPr>
          <p:pic>
            <p:nvPicPr>
              <p:cNvPr id="69667" name="Freeform 237"/>
              <p:cNvPicPr>
                <a:picLocks noChangeArrowheads="1"/>
              </p:cNvPicPr>
              <p:nvPr/>
            </p:nvPicPr>
            <p:blipFill>
              <a:blip r:embed="rId9" cstate="print">
                <a:lum bright="-100000"/>
              </a:blip>
              <a:srcRect/>
              <a:stretch>
                <a:fillRect/>
              </a:stretch>
            </p:blipFill>
            <p:spPr bwMode="auto">
              <a:xfrm>
                <a:off x="7424928" y="2383536"/>
                <a:ext cx="188976" cy="249936"/>
              </a:xfrm>
              <a:prstGeom prst="rect">
                <a:avLst/>
              </a:prstGeom>
              <a:grpFill/>
              <a:ln w="9525">
                <a:noFill/>
                <a:miter lim="800000"/>
                <a:headEnd/>
                <a:tailEnd/>
              </a:ln>
            </p:spPr>
          </p:pic>
          <p:sp>
            <p:nvSpPr>
              <p:cNvPr id="69668" name="Text Box 51"/>
              <p:cNvSpPr txBox="1">
                <a:spLocks noChangeArrowheads="1"/>
              </p:cNvSpPr>
              <p:nvPr/>
            </p:nvSpPr>
            <p:spPr bwMode="auto">
              <a:xfrm>
                <a:off x="7431266" y="2392363"/>
                <a:ext cx="178130" cy="234913"/>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11" name="Freeform 238"/>
            <p:cNvGrpSpPr/>
            <p:nvPr/>
          </p:nvGrpSpPr>
          <p:grpSpPr bwMode="auto">
            <a:xfrm>
              <a:off x="5161487" y="4095319"/>
              <a:ext cx="568600" cy="1019536"/>
              <a:chOff x="7485888" y="2456688"/>
              <a:chExt cx="237744" cy="426720"/>
            </a:xfrm>
            <a:grpFill/>
          </p:grpSpPr>
          <p:pic>
            <p:nvPicPr>
              <p:cNvPr id="69665" name="Freeform 238"/>
              <p:cNvPicPr>
                <a:picLocks noChangeArrowheads="1"/>
              </p:cNvPicPr>
              <p:nvPr/>
            </p:nvPicPr>
            <p:blipFill>
              <a:blip r:embed="rId10" cstate="print">
                <a:lum bright="-100000"/>
              </a:blip>
              <a:srcRect/>
              <a:stretch>
                <a:fillRect/>
              </a:stretch>
            </p:blipFill>
            <p:spPr bwMode="auto">
              <a:xfrm>
                <a:off x="7485888" y="2456688"/>
                <a:ext cx="237744" cy="426720"/>
              </a:xfrm>
              <a:prstGeom prst="rect">
                <a:avLst/>
              </a:prstGeom>
              <a:grpFill/>
              <a:ln w="9525">
                <a:noFill/>
                <a:miter lim="800000"/>
                <a:headEnd/>
                <a:tailEnd/>
              </a:ln>
            </p:spPr>
          </p:pic>
          <p:sp>
            <p:nvSpPr>
              <p:cNvPr id="69666" name="Text Box 54"/>
              <p:cNvSpPr txBox="1">
                <a:spLocks noChangeArrowheads="1"/>
              </p:cNvSpPr>
              <p:nvPr/>
            </p:nvSpPr>
            <p:spPr bwMode="auto">
              <a:xfrm>
                <a:off x="7490643" y="2460290"/>
                <a:ext cx="226195" cy="418883"/>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nvGrpSpPr>
            <p:cNvPr id="12" name="Freeform 239"/>
            <p:cNvGrpSpPr/>
            <p:nvPr/>
          </p:nvGrpSpPr>
          <p:grpSpPr bwMode="auto">
            <a:xfrm>
              <a:off x="4563728" y="4007930"/>
              <a:ext cx="699815" cy="1136054"/>
              <a:chOff x="7235952" y="2420112"/>
              <a:chExt cx="292608" cy="475488"/>
            </a:xfrm>
            <a:grpFill/>
          </p:grpSpPr>
          <p:pic>
            <p:nvPicPr>
              <p:cNvPr id="69663" name="Freeform 239"/>
              <p:cNvPicPr>
                <a:picLocks noChangeArrowheads="1"/>
              </p:cNvPicPr>
              <p:nvPr/>
            </p:nvPicPr>
            <p:blipFill>
              <a:blip r:embed="rId11" cstate="print">
                <a:lum bright="-100000"/>
              </a:blip>
              <a:srcRect/>
              <a:stretch>
                <a:fillRect/>
              </a:stretch>
            </p:blipFill>
            <p:spPr bwMode="auto">
              <a:xfrm>
                <a:off x="7235952" y="2420112"/>
                <a:ext cx="292608" cy="475488"/>
              </a:xfrm>
              <a:prstGeom prst="rect">
                <a:avLst/>
              </a:prstGeom>
              <a:grpFill/>
              <a:ln w="9525">
                <a:noFill/>
                <a:miter lim="800000"/>
                <a:headEnd/>
                <a:tailEnd/>
              </a:ln>
            </p:spPr>
          </p:pic>
          <p:sp>
            <p:nvSpPr>
              <p:cNvPr id="69664" name="Text Box 57"/>
              <p:cNvSpPr txBox="1">
                <a:spLocks noChangeArrowheads="1"/>
              </p:cNvSpPr>
              <p:nvPr/>
            </p:nvSpPr>
            <p:spPr bwMode="auto">
              <a:xfrm>
                <a:off x="7239000" y="2429156"/>
                <a:ext cx="282744" cy="458507"/>
              </a:xfrm>
              <a:prstGeom prst="rect">
                <a:avLst/>
              </a:prstGeom>
              <a:grpFill/>
              <a:ln w="9525">
                <a:noFill/>
                <a:miter lim="800000"/>
              </a:ln>
            </p:spPr>
            <p:txBody>
              <a:bodyPr lIns="82305" tIns="41153" rIns="82305" bIns="41153"/>
              <a:lstStyle/>
              <a:p>
                <a:endParaRPr lang="zh-CN" altLang="en-US">
                  <a:latin typeface="方正中等线简体" panose="03000509000000000000" pitchFamily="2" charset="-122"/>
                  <a:ea typeface="方正中等线简体" panose="03000509000000000000" pitchFamily="2" charset="-122"/>
                </a:endParaRPr>
              </a:p>
            </p:txBody>
          </p:sp>
        </p:grpSp>
      </p:grpSp>
      <p:sp>
        <p:nvSpPr>
          <p:cNvPr id="49210" name="Freeform 128"/>
          <p:cNvSpPr>
            <a:spLocks noEditPoints="1"/>
          </p:cNvSpPr>
          <p:nvPr/>
        </p:nvSpPr>
        <p:spPr bwMode="black">
          <a:xfrm>
            <a:off x="7417594" y="2232390"/>
            <a:ext cx="411956" cy="287030"/>
          </a:xfrm>
          <a:custGeom>
            <a:avLst/>
            <a:gdLst>
              <a:gd name="T0" fmla="*/ 2147483647 w 300"/>
              <a:gd name="T1" fmla="*/ 0 h 210"/>
              <a:gd name="T2" fmla="*/ 2147483647 w 300"/>
              <a:gd name="T3" fmla="*/ 0 h 210"/>
              <a:gd name="T4" fmla="*/ 2147483647 w 300"/>
              <a:gd name="T5" fmla="*/ 2147483647 h 210"/>
              <a:gd name="T6" fmla="*/ 2147483647 w 300"/>
              <a:gd name="T7" fmla="*/ 0 h 210"/>
              <a:gd name="T8" fmla="*/ 2147483647 w 300"/>
              <a:gd name="T9" fmla="*/ 2147483647 h 210"/>
              <a:gd name="T10" fmla="*/ 2147483647 w 300"/>
              <a:gd name="T11" fmla="*/ 2147483647 h 210"/>
              <a:gd name="T12" fmla="*/ 2147483647 w 300"/>
              <a:gd name="T13" fmla="*/ 2147483647 h 210"/>
              <a:gd name="T14" fmla="*/ 2147483647 w 300"/>
              <a:gd name="T15" fmla="*/ 2147483647 h 210"/>
              <a:gd name="T16" fmla="*/ 2147483647 w 300"/>
              <a:gd name="T17" fmla="*/ 2147483647 h 210"/>
              <a:gd name="T18" fmla="*/ 2147483647 w 300"/>
              <a:gd name="T19" fmla="*/ 2147483647 h 210"/>
              <a:gd name="T20" fmla="*/ 2147483647 w 300"/>
              <a:gd name="T21" fmla="*/ 2147483647 h 210"/>
              <a:gd name="T22" fmla="*/ 2147483647 w 300"/>
              <a:gd name="T23" fmla="*/ 2147483647 h 210"/>
              <a:gd name="T24" fmla="*/ 2147483647 w 300"/>
              <a:gd name="T25" fmla="*/ 2147483647 h 210"/>
              <a:gd name="T26" fmla="*/ 2147483647 w 300"/>
              <a:gd name="T27" fmla="*/ 2147483647 h 210"/>
              <a:gd name="T28" fmla="*/ 2147483647 w 300"/>
              <a:gd name="T29" fmla="*/ 2147483647 h 210"/>
              <a:gd name="T30" fmla="*/ 2147483647 w 300"/>
              <a:gd name="T31" fmla="*/ 2147483647 h 210"/>
              <a:gd name="T32" fmla="*/ 2147483647 w 300"/>
              <a:gd name="T33" fmla="*/ 2147483647 h 210"/>
              <a:gd name="T34" fmla="*/ 2147483647 w 300"/>
              <a:gd name="T35" fmla="*/ 2147483647 h 210"/>
              <a:gd name="T36" fmla="*/ 2147483647 w 300"/>
              <a:gd name="T37" fmla="*/ 2147483647 h 210"/>
              <a:gd name="T38" fmla="*/ 2147483647 w 300"/>
              <a:gd name="T39" fmla="*/ 2147483647 h 210"/>
              <a:gd name="T40" fmla="*/ 2147483647 w 300"/>
              <a:gd name="T41" fmla="*/ 2147483647 h 210"/>
              <a:gd name="T42" fmla="*/ 2147483647 w 300"/>
              <a:gd name="T43" fmla="*/ 2147483647 h 210"/>
              <a:gd name="T44" fmla="*/ 2147483647 w 300"/>
              <a:gd name="T45" fmla="*/ 2147483647 h 210"/>
              <a:gd name="T46" fmla="*/ 2147483647 w 300"/>
              <a:gd name="T47" fmla="*/ 2147483647 h 210"/>
              <a:gd name="T48" fmla="*/ 2147483647 w 300"/>
              <a:gd name="T49" fmla="*/ 2147483647 h 210"/>
              <a:gd name="T50" fmla="*/ 2147483647 w 300"/>
              <a:gd name="T51" fmla="*/ 2147483647 h 210"/>
              <a:gd name="T52" fmla="*/ 0 w 300"/>
              <a:gd name="T53" fmla="*/ 2147483647 h 210"/>
              <a:gd name="T54" fmla="*/ 0 w 300"/>
              <a:gd name="T55" fmla="*/ 2147483647 h 210"/>
              <a:gd name="T56" fmla="*/ 2147483647 w 300"/>
              <a:gd name="T57" fmla="*/ 2147483647 h 210"/>
              <a:gd name="T58" fmla="*/ 0 w 300"/>
              <a:gd name="T59" fmla="*/ 2147483647 h 210"/>
              <a:gd name="T60" fmla="*/ 2147483647 w 300"/>
              <a:gd name="T61" fmla="*/ 2147483647 h 210"/>
              <a:gd name="T62" fmla="*/ 2147483647 w 300"/>
              <a:gd name="T63" fmla="*/ 2147483647 h 210"/>
              <a:gd name="T64" fmla="*/ 2147483647 w 300"/>
              <a:gd name="T65" fmla="*/ 2147483647 h 210"/>
              <a:gd name="T66" fmla="*/ 2147483647 w 300"/>
              <a:gd name="T67" fmla="*/ 2147483647 h 2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0"/>
              <a:gd name="T103" fmla="*/ 0 h 210"/>
              <a:gd name="T104" fmla="*/ 300 w 300"/>
              <a:gd name="T105" fmla="*/ 210 h 21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0" h="210">
                <a:moveTo>
                  <a:pt x="7" y="0"/>
                </a:moveTo>
                <a:cubicBezTo>
                  <a:pt x="293" y="0"/>
                  <a:pt x="293" y="0"/>
                  <a:pt x="293" y="0"/>
                </a:cubicBezTo>
                <a:cubicBezTo>
                  <a:pt x="150" y="120"/>
                  <a:pt x="150" y="120"/>
                  <a:pt x="150" y="120"/>
                </a:cubicBezTo>
                <a:lnTo>
                  <a:pt x="7" y="0"/>
                </a:lnTo>
                <a:close/>
                <a:moveTo>
                  <a:pt x="153" y="130"/>
                </a:moveTo>
                <a:cubicBezTo>
                  <a:pt x="153" y="130"/>
                  <a:pt x="153" y="130"/>
                  <a:pt x="153" y="130"/>
                </a:cubicBezTo>
                <a:cubicBezTo>
                  <a:pt x="153" y="130"/>
                  <a:pt x="153" y="130"/>
                  <a:pt x="153" y="131"/>
                </a:cubicBezTo>
                <a:cubicBezTo>
                  <a:pt x="153" y="131"/>
                  <a:pt x="152" y="131"/>
                  <a:pt x="152" y="131"/>
                </a:cubicBezTo>
                <a:cubicBezTo>
                  <a:pt x="152" y="131"/>
                  <a:pt x="152" y="131"/>
                  <a:pt x="152" y="131"/>
                </a:cubicBezTo>
                <a:cubicBezTo>
                  <a:pt x="152" y="131"/>
                  <a:pt x="151" y="131"/>
                  <a:pt x="151" y="131"/>
                </a:cubicBezTo>
                <a:cubicBezTo>
                  <a:pt x="151" y="131"/>
                  <a:pt x="151" y="131"/>
                  <a:pt x="151" y="131"/>
                </a:cubicBezTo>
                <a:cubicBezTo>
                  <a:pt x="151" y="131"/>
                  <a:pt x="150" y="131"/>
                  <a:pt x="150" y="131"/>
                </a:cubicBezTo>
                <a:cubicBezTo>
                  <a:pt x="150" y="131"/>
                  <a:pt x="150" y="131"/>
                  <a:pt x="150" y="131"/>
                </a:cubicBezTo>
                <a:cubicBezTo>
                  <a:pt x="150" y="131"/>
                  <a:pt x="150" y="131"/>
                  <a:pt x="150" y="131"/>
                </a:cubicBezTo>
                <a:cubicBezTo>
                  <a:pt x="150" y="131"/>
                  <a:pt x="149" y="131"/>
                  <a:pt x="149" y="131"/>
                </a:cubicBezTo>
                <a:cubicBezTo>
                  <a:pt x="149" y="131"/>
                  <a:pt x="149" y="131"/>
                  <a:pt x="149" y="131"/>
                </a:cubicBezTo>
                <a:cubicBezTo>
                  <a:pt x="149" y="131"/>
                  <a:pt x="148" y="131"/>
                  <a:pt x="148" y="131"/>
                </a:cubicBezTo>
                <a:cubicBezTo>
                  <a:pt x="148" y="131"/>
                  <a:pt x="148" y="131"/>
                  <a:pt x="148" y="131"/>
                </a:cubicBezTo>
                <a:cubicBezTo>
                  <a:pt x="148" y="131"/>
                  <a:pt x="148" y="131"/>
                  <a:pt x="147" y="131"/>
                </a:cubicBezTo>
                <a:cubicBezTo>
                  <a:pt x="147" y="130"/>
                  <a:pt x="147" y="130"/>
                  <a:pt x="147" y="130"/>
                </a:cubicBezTo>
                <a:cubicBezTo>
                  <a:pt x="147" y="130"/>
                  <a:pt x="147" y="130"/>
                  <a:pt x="147" y="130"/>
                </a:cubicBezTo>
                <a:cubicBezTo>
                  <a:pt x="125" y="112"/>
                  <a:pt x="125" y="112"/>
                  <a:pt x="125" y="112"/>
                </a:cubicBezTo>
                <a:cubicBezTo>
                  <a:pt x="8" y="210"/>
                  <a:pt x="8" y="210"/>
                  <a:pt x="8" y="210"/>
                </a:cubicBezTo>
                <a:cubicBezTo>
                  <a:pt x="293" y="210"/>
                  <a:pt x="293" y="210"/>
                  <a:pt x="293" y="210"/>
                </a:cubicBezTo>
                <a:cubicBezTo>
                  <a:pt x="175" y="112"/>
                  <a:pt x="175" y="112"/>
                  <a:pt x="175" y="112"/>
                </a:cubicBezTo>
                <a:lnTo>
                  <a:pt x="153" y="130"/>
                </a:lnTo>
                <a:close/>
                <a:moveTo>
                  <a:pt x="0" y="6"/>
                </a:moveTo>
                <a:cubicBezTo>
                  <a:pt x="0" y="204"/>
                  <a:pt x="0" y="204"/>
                  <a:pt x="0" y="204"/>
                </a:cubicBezTo>
                <a:cubicBezTo>
                  <a:pt x="118" y="106"/>
                  <a:pt x="118" y="106"/>
                  <a:pt x="118" y="106"/>
                </a:cubicBezTo>
                <a:lnTo>
                  <a:pt x="0" y="6"/>
                </a:lnTo>
                <a:close/>
                <a:moveTo>
                  <a:pt x="182" y="106"/>
                </a:moveTo>
                <a:cubicBezTo>
                  <a:pt x="300" y="204"/>
                  <a:pt x="300" y="204"/>
                  <a:pt x="300" y="204"/>
                </a:cubicBezTo>
                <a:cubicBezTo>
                  <a:pt x="300" y="6"/>
                  <a:pt x="300" y="6"/>
                  <a:pt x="300" y="6"/>
                </a:cubicBezTo>
                <a:lnTo>
                  <a:pt x="182" y="106"/>
                </a:lnTo>
                <a:close/>
              </a:path>
            </a:pathLst>
          </a:custGeom>
          <a:solidFill>
            <a:schemeClr val="bg2"/>
          </a:solidFill>
          <a:ln w="9525">
            <a:noFill/>
            <a:round/>
          </a:ln>
        </p:spPr>
        <p:txBody>
          <a:bodyPr lIns="61729" tIns="30865" rIns="61729" bIns="30865"/>
          <a:lstStyle/>
          <a:p>
            <a:endParaRPr lang="zh-CN" altLang="en-US"/>
          </a:p>
        </p:txBody>
      </p:sp>
      <p:sp>
        <p:nvSpPr>
          <p:cNvPr id="75802" name="Rectangle 26"/>
          <p:cNvSpPr>
            <a:spLocks noChangeArrowheads="1"/>
          </p:cNvSpPr>
          <p:nvPr/>
        </p:nvSpPr>
        <p:spPr bwMode="auto">
          <a:xfrm>
            <a:off x="898923" y="3819984"/>
            <a:ext cx="7398544" cy="830997"/>
          </a:xfrm>
          <a:prstGeom prst="rect">
            <a:avLst/>
          </a:prstGeom>
          <a:noFill/>
          <a:ln w="9525">
            <a:noFill/>
            <a:miter lim="800000"/>
          </a:ln>
        </p:spPr>
        <p:txBody>
          <a:bodyPr lIns="68580" tIns="34290" rIns="68580" bIns="3429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a:t>
            </a:r>
            <a:r>
              <a:rPr lang="zh-CN" altLang="en-US" sz="900" dirty="0">
                <a:solidFill>
                  <a:schemeClr val="tx1">
                    <a:lumMod val="50000"/>
                    <a:lumOff val="50000"/>
                  </a:schemeClr>
                </a:solidFill>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p>
          <a:p>
            <a:endParaRPr lang="zh-CN" altLang="en-US" sz="900" dirty="0">
              <a:solidFill>
                <a:schemeClr val="tx1">
                  <a:lumMod val="50000"/>
                  <a:lumOff val="50000"/>
                </a:schemeClr>
              </a:solidFill>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5802"/>
                                        </p:tgtEl>
                                        <p:attrNameLst>
                                          <p:attrName>style.visibility</p:attrName>
                                        </p:attrNameLst>
                                      </p:cBhvr>
                                      <p:to>
                                        <p:strVal val="visible"/>
                                      </p:to>
                                    </p:set>
                                    <p:anim calcmode="lin" valueType="num">
                                      <p:cBhvr>
                                        <p:cTn id="7" dur="1000" fill="hold"/>
                                        <p:tgtEl>
                                          <p:spTgt spid="75802"/>
                                        </p:tgtEl>
                                        <p:attrNameLst>
                                          <p:attrName>ppt_w</p:attrName>
                                        </p:attrNameLst>
                                      </p:cBhvr>
                                      <p:tavLst>
                                        <p:tav tm="0">
                                          <p:val>
                                            <p:strVal val="#ppt_w+.3"/>
                                          </p:val>
                                        </p:tav>
                                        <p:tav tm="100000">
                                          <p:val>
                                            <p:strVal val="#ppt_w"/>
                                          </p:val>
                                        </p:tav>
                                      </p:tavLst>
                                    </p:anim>
                                    <p:anim calcmode="lin" valueType="num">
                                      <p:cBhvr>
                                        <p:cTn id="8" dur="1000" fill="hold"/>
                                        <p:tgtEl>
                                          <p:spTgt spid="75802"/>
                                        </p:tgtEl>
                                        <p:attrNameLst>
                                          <p:attrName>ppt_h</p:attrName>
                                        </p:attrNameLst>
                                      </p:cBhvr>
                                      <p:tavLst>
                                        <p:tav tm="0">
                                          <p:val>
                                            <p:strVal val="#ppt_h"/>
                                          </p:val>
                                        </p:tav>
                                        <p:tav tm="100000">
                                          <p:val>
                                            <p:strVal val="#ppt_h"/>
                                          </p:val>
                                        </p:tav>
                                      </p:tavLst>
                                    </p:anim>
                                    <p:animEffect transition="in" filter="fade">
                                      <p:cBhvr>
                                        <p:cTn id="9" dur="1000"/>
                                        <p:tgtEl>
                                          <p:spTgt spid="75802"/>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9159"/>
                                        </p:tgtEl>
                                        <p:attrNameLst>
                                          <p:attrName>style.visibility</p:attrName>
                                        </p:attrNameLst>
                                      </p:cBhvr>
                                      <p:to>
                                        <p:strVal val="visible"/>
                                      </p:to>
                                    </p:set>
                                    <p:anim calcmode="lin" valueType="num">
                                      <p:cBhvr additive="base">
                                        <p:cTn id="13" dur="500" fill="hold"/>
                                        <p:tgtEl>
                                          <p:spTgt spid="49159"/>
                                        </p:tgtEl>
                                        <p:attrNameLst>
                                          <p:attrName>ppt_x</p:attrName>
                                        </p:attrNameLst>
                                      </p:cBhvr>
                                      <p:tavLst>
                                        <p:tav tm="0">
                                          <p:val>
                                            <p:strVal val="0-#ppt_w/2"/>
                                          </p:val>
                                        </p:tav>
                                        <p:tav tm="100000">
                                          <p:val>
                                            <p:strVal val="#ppt_x"/>
                                          </p:val>
                                        </p:tav>
                                      </p:tavLst>
                                    </p:anim>
                                    <p:anim calcmode="lin" valueType="num">
                                      <p:cBhvr additive="base">
                                        <p:cTn id="14" dur="500" fill="hold"/>
                                        <p:tgtEl>
                                          <p:spTgt spid="4915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9163"/>
                                        </p:tgtEl>
                                        <p:attrNameLst>
                                          <p:attrName>style.visibility</p:attrName>
                                        </p:attrNameLst>
                                      </p:cBhvr>
                                      <p:to>
                                        <p:strVal val="visible"/>
                                      </p:to>
                                    </p:set>
                                    <p:anim calcmode="lin" valueType="num">
                                      <p:cBhvr additive="base">
                                        <p:cTn id="21" dur="500" fill="hold"/>
                                        <p:tgtEl>
                                          <p:spTgt spid="49163"/>
                                        </p:tgtEl>
                                        <p:attrNameLst>
                                          <p:attrName>ppt_x</p:attrName>
                                        </p:attrNameLst>
                                      </p:cBhvr>
                                      <p:tavLst>
                                        <p:tav tm="0">
                                          <p:val>
                                            <p:strVal val="0-#ppt_w/2"/>
                                          </p:val>
                                        </p:tav>
                                        <p:tav tm="100000">
                                          <p:val>
                                            <p:strVal val="#ppt_x"/>
                                          </p:val>
                                        </p:tav>
                                      </p:tavLst>
                                    </p:anim>
                                    <p:anim calcmode="lin" valueType="num">
                                      <p:cBhvr additive="base">
                                        <p:cTn id="22" dur="500" fill="hold"/>
                                        <p:tgtEl>
                                          <p:spTgt spid="4916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9164"/>
                                        </p:tgtEl>
                                        <p:attrNameLst>
                                          <p:attrName>style.visibility</p:attrName>
                                        </p:attrNameLst>
                                      </p:cBhvr>
                                      <p:to>
                                        <p:strVal val="visible"/>
                                      </p:to>
                                    </p:set>
                                    <p:anim calcmode="lin" valueType="num">
                                      <p:cBhvr additive="base">
                                        <p:cTn id="25" dur="500" fill="hold"/>
                                        <p:tgtEl>
                                          <p:spTgt spid="49164"/>
                                        </p:tgtEl>
                                        <p:attrNameLst>
                                          <p:attrName>ppt_x</p:attrName>
                                        </p:attrNameLst>
                                      </p:cBhvr>
                                      <p:tavLst>
                                        <p:tav tm="0">
                                          <p:val>
                                            <p:strVal val="0-#ppt_w/2"/>
                                          </p:val>
                                        </p:tav>
                                        <p:tav tm="100000">
                                          <p:val>
                                            <p:strVal val="#ppt_x"/>
                                          </p:val>
                                        </p:tav>
                                      </p:tavLst>
                                    </p:anim>
                                    <p:anim calcmode="lin" valueType="num">
                                      <p:cBhvr additive="base">
                                        <p:cTn id="26" dur="500" fill="hold"/>
                                        <p:tgtEl>
                                          <p:spTgt spid="49164"/>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49166"/>
                                        </p:tgtEl>
                                        <p:attrNameLst>
                                          <p:attrName>style.visibility</p:attrName>
                                        </p:attrNameLst>
                                      </p:cBhvr>
                                      <p:to>
                                        <p:strVal val="visible"/>
                                      </p:to>
                                    </p:set>
                                    <p:anim calcmode="lin" valueType="num">
                                      <p:cBhvr additive="base">
                                        <p:cTn id="30" dur="500" fill="hold"/>
                                        <p:tgtEl>
                                          <p:spTgt spid="49166"/>
                                        </p:tgtEl>
                                        <p:attrNameLst>
                                          <p:attrName>ppt_x</p:attrName>
                                        </p:attrNameLst>
                                      </p:cBhvr>
                                      <p:tavLst>
                                        <p:tav tm="0">
                                          <p:val>
                                            <p:strVal val="0-#ppt_w/2"/>
                                          </p:val>
                                        </p:tav>
                                        <p:tav tm="100000">
                                          <p:val>
                                            <p:strVal val="#ppt_x"/>
                                          </p:val>
                                        </p:tav>
                                      </p:tavLst>
                                    </p:anim>
                                    <p:anim calcmode="lin" valueType="num">
                                      <p:cBhvr additive="base">
                                        <p:cTn id="31" dur="500" fill="hold"/>
                                        <p:tgtEl>
                                          <p:spTgt spid="49166"/>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500" fill="hold"/>
                                        <p:tgtEl>
                                          <p:spTgt spid="42"/>
                                        </p:tgtEl>
                                        <p:attrNameLst>
                                          <p:attrName>ppt_x</p:attrName>
                                        </p:attrNameLst>
                                      </p:cBhvr>
                                      <p:tavLst>
                                        <p:tav tm="0">
                                          <p:val>
                                            <p:strVal val="0-#ppt_w/2"/>
                                          </p:val>
                                        </p:tav>
                                        <p:tav tm="100000">
                                          <p:val>
                                            <p:strVal val="#ppt_x"/>
                                          </p:val>
                                        </p:tav>
                                      </p:tavLst>
                                    </p:anim>
                                    <p:anim calcmode="lin" valueType="num">
                                      <p:cBhvr additive="base">
                                        <p:cTn id="35" dur="500" fill="hold"/>
                                        <p:tgtEl>
                                          <p:spTgt spid="42"/>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49170"/>
                                        </p:tgtEl>
                                        <p:attrNameLst>
                                          <p:attrName>style.visibility</p:attrName>
                                        </p:attrNameLst>
                                      </p:cBhvr>
                                      <p:to>
                                        <p:strVal val="visible"/>
                                      </p:to>
                                    </p:set>
                                    <p:anim calcmode="lin" valueType="num">
                                      <p:cBhvr additive="base">
                                        <p:cTn id="38" dur="500" fill="hold"/>
                                        <p:tgtEl>
                                          <p:spTgt spid="49170"/>
                                        </p:tgtEl>
                                        <p:attrNameLst>
                                          <p:attrName>ppt_x</p:attrName>
                                        </p:attrNameLst>
                                      </p:cBhvr>
                                      <p:tavLst>
                                        <p:tav tm="0">
                                          <p:val>
                                            <p:strVal val="0-#ppt_w/2"/>
                                          </p:val>
                                        </p:tav>
                                        <p:tav tm="100000">
                                          <p:val>
                                            <p:strVal val="#ppt_x"/>
                                          </p:val>
                                        </p:tav>
                                      </p:tavLst>
                                    </p:anim>
                                    <p:anim calcmode="lin" valueType="num">
                                      <p:cBhvr additive="base">
                                        <p:cTn id="39" dur="500" fill="hold"/>
                                        <p:tgtEl>
                                          <p:spTgt spid="4917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49172"/>
                                        </p:tgtEl>
                                        <p:attrNameLst>
                                          <p:attrName>style.visibility</p:attrName>
                                        </p:attrNameLst>
                                      </p:cBhvr>
                                      <p:to>
                                        <p:strVal val="visible"/>
                                      </p:to>
                                    </p:set>
                                    <p:anim calcmode="lin" valueType="num">
                                      <p:cBhvr additive="base">
                                        <p:cTn id="47" dur="500" fill="hold"/>
                                        <p:tgtEl>
                                          <p:spTgt spid="49172"/>
                                        </p:tgtEl>
                                        <p:attrNameLst>
                                          <p:attrName>ppt_x</p:attrName>
                                        </p:attrNameLst>
                                      </p:cBhvr>
                                      <p:tavLst>
                                        <p:tav tm="0">
                                          <p:val>
                                            <p:strVal val="0-#ppt_w/2"/>
                                          </p:val>
                                        </p:tav>
                                        <p:tav tm="100000">
                                          <p:val>
                                            <p:strVal val="#ppt_x"/>
                                          </p:val>
                                        </p:tav>
                                      </p:tavLst>
                                    </p:anim>
                                    <p:anim calcmode="lin" valueType="num">
                                      <p:cBhvr additive="base">
                                        <p:cTn id="48" dur="500" fill="hold"/>
                                        <p:tgtEl>
                                          <p:spTgt spid="49172"/>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9176"/>
                                        </p:tgtEl>
                                        <p:attrNameLst>
                                          <p:attrName>style.visibility</p:attrName>
                                        </p:attrNameLst>
                                      </p:cBhvr>
                                      <p:to>
                                        <p:strVal val="visible"/>
                                      </p:to>
                                    </p:set>
                                    <p:anim calcmode="lin" valueType="num">
                                      <p:cBhvr additive="base">
                                        <p:cTn id="55" dur="500" fill="hold"/>
                                        <p:tgtEl>
                                          <p:spTgt spid="49176"/>
                                        </p:tgtEl>
                                        <p:attrNameLst>
                                          <p:attrName>ppt_x</p:attrName>
                                        </p:attrNameLst>
                                      </p:cBhvr>
                                      <p:tavLst>
                                        <p:tav tm="0">
                                          <p:val>
                                            <p:strVal val="0-#ppt_w/2"/>
                                          </p:val>
                                        </p:tav>
                                        <p:tav tm="100000">
                                          <p:val>
                                            <p:strVal val="#ppt_x"/>
                                          </p:val>
                                        </p:tav>
                                      </p:tavLst>
                                    </p:anim>
                                    <p:anim calcmode="lin" valueType="num">
                                      <p:cBhvr additive="base">
                                        <p:cTn id="56" dur="500" fill="hold"/>
                                        <p:tgtEl>
                                          <p:spTgt spid="49176"/>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8" fill="hold" grpId="0" nodeType="afterEffect">
                                  <p:stCondLst>
                                    <p:cond delay="0"/>
                                  </p:stCondLst>
                                  <p:childTnLst>
                                    <p:set>
                                      <p:cBhvr>
                                        <p:cTn id="63" dur="1" fill="hold">
                                          <p:stCondLst>
                                            <p:cond delay="0"/>
                                          </p:stCondLst>
                                        </p:cTn>
                                        <p:tgtEl>
                                          <p:spTgt spid="49178"/>
                                        </p:tgtEl>
                                        <p:attrNameLst>
                                          <p:attrName>style.visibility</p:attrName>
                                        </p:attrNameLst>
                                      </p:cBhvr>
                                      <p:to>
                                        <p:strVal val="visible"/>
                                      </p:to>
                                    </p:set>
                                    <p:anim calcmode="lin" valueType="num">
                                      <p:cBhvr additive="base">
                                        <p:cTn id="64" dur="500" fill="hold"/>
                                        <p:tgtEl>
                                          <p:spTgt spid="49178"/>
                                        </p:tgtEl>
                                        <p:attrNameLst>
                                          <p:attrName>ppt_x</p:attrName>
                                        </p:attrNameLst>
                                      </p:cBhvr>
                                      <p:tavLst>
                                        <p:tav tm="0">
                                          <p:val>
                                            <p:strVal val="0-#ppt_w/2"/>
                                          </p:val>
                                        </p:tav>
                                        <p:tav tm="100000">
                                          <p:val>
                                            <p:strVal val="#ppt_x"/>
                                          </p:val>
                                        </p:tav>
                                      </p:tavLst>
                                    </p:anim>
                                    <p:anim calcmode="lin" valueType="num">
                                      <p:cBhvr additive="base">
                                        <p:cTn id="65" dur="500" fill="hold"/>
                                        <p:tgtEl>
                                          <p:spTgt spid="4917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49182"/>
                                        </p:tgtEl>
                                        <p:attrNameLst>
                                          <p:attrName>style.visibility</p:attrName>
                                        </p:attrNameLst>
                                      </p:cBhvr>
                                      <p:to>
                                        <p:strVal val="visible"/>
                                      </p:to>
                                    </p:set>
                                    <p:anim calcmode="lin" valueType="num">
                                      <p:cBhvr additive="base">
                                        <p:cTn id="72" dur="500" fill="hold"/>
                                        <p:tgtEl>
                                          <p:spTgt spid="49182"/>
                                        </p:tgtEl>
                                        <p:attrNameLst>
                                          <p:attrName>ppt_x</p:attrName>
                                        </p:attrNameLst>
                                      </p:cBhvr>
                                      <p:tavLst>
                                        <p:tav tm="0">
                                          <p:val>
                                            <p:strVal val="0-#ppt_w/2"/>
                                          </p:val>
                                        </p:tav>
                                        <p:tav tm="100000">
                                          <p:val>
                                            <p:strVal val="#ppt_x"/>
                                          </p:val>
                                        </p:tav>
                                      </p:tavLst>
                                    </p:anim>
                                    <p:anim calcmode="lin" valueType="num">
                                      <p:cBhvr additive="base">
                                        <p:cTn id="73" dur="500" fill="hold"/>
                                        <p:tgtEl>
                                          <p:spTgt spid="49182"/>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49210"/>
                                        </p:tgtEl>
                                        <p:attrNameLst>
                                          <p:attrName>style.visibility</p:attrName>
                                        </p:attrNameLst>
                                      </p:cBhvr>
                                      <p:to>
                                        <p:strVal val="visible"/>
                                      </p:to>
                                    </p:set>
                                    <p:anim calcmode="lin" valueType="num">
                                      <p:cBhvr additive="base">
                                        <p:cTn id="76" dur="500" fill="hold"/>
                                        <p:tgtEl>
                                          <p:spTgt spid="49210"/>
                                        </p:tgtEl>
                                        <p:attrNameLst>
                                          <p:attrName>ppt_x</p:attrName>
                                        </p:attrNameLst>
                                      </p:cBhvr>
                                      <p:tavLst>
                                        <p:tav tm="0">
                                          <p:val>
                                            <p:strVal val="0-#ppt_w/2"/>
                                          </p:val>
                                        </p:tav>
                                        <p:tav tm="100000">
                                          <p:val>
                                            <p:strVal val="#ppt_x"/>
                                          </p:val>
                                        </p:tav>
                                      </p:tavLst>
                                    </p:anim>
                                    <p:anim calcmode="lin" valueType="num">
                                      <p:cBhvr additive="base">
                                        <p:cTn id="77" dur="500" fill="hold"/>
                                        <p:tgtEl>
                                          <p:spTgt spid="492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9" grpId="0"/>
      <p:bldP spid="49164" grpId="0" animBg="1"/>
      <p:bldP spid="49166" grpId="0"/>
      <p:bldP spid="49172" grpId="0"/>
      <p:bldP spid="49178" grpId="0"/>
      <p:bldP spid="49210" grpId="0" animBg="1"/>
      <p:bldP spid="7580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a:off x="5503634" y="1244674"/>
            <a:ext cx="1788242" cy="1788146"/>
            <a:chOff x="1480341" y="924151"/>
            <a:chExt cx="2504849" cy="2504849"/>
          </a:xfrm>
        </p:grpSpPr>
        <p:sp>
          <p:nvSpPr>
            <p:cNvPr id="10" name="泪滴形 9"/>
            <p:cNvSpPr/>
            <p:nvPr/>
          </p:nvSpPr>
          <p:spPr>
            <a:xfrm rot="8297680">
              <a:off x="1480341" y="924151"/>
              <a:ext cx="2504849" cy="2504849"/>
            </a:xfrm>
            <a:prstGeom prst="teardrop">
              <a:avLst>
                <a:gd name="adj" fmla="val 118789"/>
              </a:avLst>
            </a:prstGeom>
            <a:solidFill>
              <a:schemeClr val="accent2"/>
            </a:solidFill>
            <a:ln w="25400" cap="flat" cmpd="sng" algn="ctr">
              <a:solidFill>
                <a:schemeClr val="accent2"/>
              </a:solidFill>
              <a:prstDash val="solid"/>
            </a:ln>
            <a:effectLst/>
          </p:spPr>
          <p:txBody>
            <a:bodyPr rtlCol="0" anchor="ctr"/>
            <a:lstStyle/>
            <a:p>
              <a:pPr algn="ctr" defTabSz="685165">
                <a:defRPr/>
              </a:pPr>
              <a:endParaRPr lang="en-US" kern="0" dirty="0">
                <a:solidFill>
                  <a:sysClr val="window" lastClr="FFFFFF"/>
                </a:solidFill>
                <a:latin typeface="Calibri" panose="020F0502020204030204"/>
              </a:endParaRPr>
            </a:p>
          </p:txBody>
        </p:sp>
        <p:sp>
          <p:nvSpPr>
            <p:cNvPr id="11" name="椭圆 10"/>
            <p:cNvSpPr/>
            <p:nvPr/>
          </p:nvSpPr>
          <p:spPr>
            <a:xfrm>
              <a:off x="1632227" y="1076037"/>
              <a:ext cx="2201075" cy="2201075"/>
            </a:xfrm>
            <a:prstGeom prst="ellipse">
              <a:avLst/>
            </a:prstGeom>
            <a:solidFill>
              <a:sysClr val="window" lastClr="FFFFFF"/>
            </a:solidFill>
            <a:ln w="25400" cap="flat" cmpd="sng" algn="ctr">
              <a:noFill/>
              <a:prstDash val="solid"/>
            </a:ln>
            <a:effectLst/>
          </p:spPr>
          <p:txBody>
            <a:bodyPr rtlCol="0" anchor="ctr"/>
            <a:lstStyle/>
            <a:p>
              <a:pPr algn="ctr" defTabSz="685165">
                <a:defRPr/>
              </a:pPr>
              <a:endParaRPr lang="en-US" kern="0" dirty="0">
                <a:solidFill>
                  <a:sysClr val="window" lastClr="FFFFFF"/>
                </a:solidFill>
                <a:latin typeface="Calibri" panose="020F0502020204030204"/>
              </a:endParaRPr>
            </a:p>
          </p:txBody>
        </p:sp>
        <p:cxnSp>
          <p:nvCxnSpPr>
            <p:cNvPr id="13" name="直接连接符 12"/>
            <p:cNvCxnSpPr/>
            <p:nvPr/>
          </p:nvCxnSpPr>
          <p:spPr>
            <a:xfrm flipV="1">
              <a:off x="1973761" y="2176575"/>
              <a:ext cx="1518008" cy="244314"/>
            </a:xfrm>
            <a:prstGeom prst="line">
              <a:avLst/>
            </a:prstGeom>
            <a:noFill/>
            <a:ln w="57150" cap="flat" cmpd="sng" algn="ctr">
              <a:solidFill>
                <a:sysClr val="window" lastClr="FFFFFF"/>
              </a:solidFill>
              <a:prstDash val="solid"/>
            </a:ln>
            <a:effectLst/>
          </p:spPr>
        </p:cxnSp>
        <p:sp>
          <p:nvSpPr>
            <p:cNvPr id="14" name="矩形 13"/>
            <p:cNvSpPr/>
            <p:nvPr/>
          </p:nvSpPr>
          <p:spPr>
            <a:xfrm rot="21090047">
              <a:off x="2005331" y="2291746"/>
              <a:ext cx="1595967" cy="504055"/>
            </a:xfrm>
            <a:prstGeom prst="rect">
              <a:avLst/>
            </a:prstGeom>
            <a:solidFill>
              <a:srgbClr val="FFFFFF">
                <a:alpha val="67843"/>
              </a:srgbClr>
            </a:solidFill>
            <a:ln w="25400" cap="flat" cmpd="sng" algn="ctr">
              <a:noFill/>
              <a:prstDash val="solid"/>
            </a:ln>
            <a:effectLst/>
          </p:spPr>
          <p:txBody>
            <a:bodyPr rtlCol="0" anchor="ctr"/>
            <a:lstStyle/>
            <a:p>
              <a:pPr algn="ctr" defTabSz="685165">
                <a:defRPr/>
              </a:pPr>
              <a:endParaRPr lang="en-US" kern="0" dirty="0">
                <a:solidFill>
                  <a:sysClr val="window" lastClr="FFFFFF"/>
                </a:solidFill>
                <a:latin typeface="Calibri" panose="020F0502020204030204"/>
              </a:endParaRPr>
            </a:p>
          </p:txBody>
        </p:sp>
      </p:grpSp>
      <p:grpSp>
        <p:nvGrpSpPr>
          <p:cNvPr id="3" name="组合 14"/>
          <p:cNvGrpSpPr/>
          <p:nvPr/>
        </p:nvGrpSpPr>
        <p:grpSpPr>
          <a:xfrm>
            <a:off x="1677916" y="1216752"/>
            <a:ext cx="1792188" cy="1792091"/>
            <a:chOff x="1480341" y="877841"/>
            <a:chExt cx="2504849" cy="2504849"/>
          </a:xfrm>
        </p:grpSpPr>
        <p:sp>
          <p:nvSpPr>
            <p:cNvPr id="16" name="泪滴形 15"/>
            <p:cNvSpPr/>
            <p:nvPr/>
          </p:nvSpPr>
          <p:spPr>
            <a:xfrm rot="8297680">
              <a:off x="1480341" y="877841"/>
              <a:ext cx="2504849" cy="2504849"/>
            </a:xfrm>
            <a:prstGeom prst="teardrop">
              <a:avLst>
                <a:gd name="adj" fmla="val 118789"/>
              </a:avLst>
            </a:prstGeom>
            <a:solidFill>
              <a:schemeClr val="accent1"/>
            </a:solidFill>
            <a:ln w="25400" cap="flat" cmpd="sng" algn="ctr">
              <a:solidFill>
                <a:srgbClr val="4BACC6"/>
              </a:solidFill>
              <a:prstDash val="solid"/>
            </a:ln>
            <a:effectLst/>
          </p:spPr>
          <p:txBody>
            <a:bodyPr rtlCol="0" anchor="ctr"/>
            <a:lstStyle/>
            <a:p>
              <a:pPr algn="ctr" defTabSz="685165">
                <a:defRPr/>
              </a:pPr>
              <a:endParaRPr lang="en-US" kern="0" dirty="0">
                <a:solidFill>
                  <a:sysClr val="window" lastClr="FFFFFF"/>
                </a:solidFill>
                <a:latin typeface="Calibri" panose="020F0502020204030204"/>
              </a:endParaRPr>
            </a:p>
          </p:txBody>
        </p:sp>
        <p:sp>
          <p:nvSpPr>
            <p:cNvPr id="17" name="椭圆 16"/>
            <p:cNvSpPr/>
            <p:nvPr/>
          </p:nvSpPr>
          <p:spPr>
            <a:xfrm>
              <a:off x="1632228" y="1029726"/>
              <a:ext cx="2201074" cy="2201074"/>
            </a:xfrm>
            <a:prstGeom prst="ellipse">
              <a:avLst/>
            </a:prstGeom>
            <a:solidFill>
              <a:sysClr val="window" lastClr="FFFFFF"/>
            </a:solidFill>
            <a:ln w="25400" cap="flat" cmpd="sng" algn="ctr">
              <a:noFill/>
              <a:prstDash val="solid"/>
            </a:ln>
            <a:effectLst/>
          </p:spPr>
          <p:txBody>
            <a:bodyPr rtlCol="0" anchor="ctr"/>
            <a:lstStyle/>
            <a:p>
              <a:pPr algn="ctr" defTabSz="685165">
                <a:defRPr/>
              </a:pPr>
              <a:endParaRPr lang="en-US" kern="0" dirty="0">
                <a:solidFill>
                  <a:sysClr val="window" lastClr="FFFFFF"/>
                </a:solidFill>
                <a:latin typeface="Calibri" panose="020F0502020204030204"/>
              </a:endParaRPr>
            </a:p>
          </p:txBody>
        </p:sp>
        <p:cxnSp>
          <p:nvCxnSpPr>
            <p:cNvPr id="19" name="直接连接符 18"/>
            <p:cNvCxnSpPr/>
            <p:nvPr/>
          </p:nvCxnSpPr>
          <p:spPr>
            <a:xfrm flipV="1">
              <a:off x="1973761" y="2176575"/>
              <a:ext cx="1518008" cy="244314"/>
            </a:xfrm>
            <a:prstGeom prst="line">
              <a:avLst/>
            </a:prstGeom>
            <a:noFill/>
            <a:ln w="57150" cap="flat" cmpd="sng" algn="ctr">
              <a:solidFill>
                <a:sysClr val="window" lastClr="FFFFFF"/>
              </a:solidFill>
              <a:prstDash val="solid"/>
            </a:ln>
            <a:effectLst/>
          </p:spPr>
        </p:cxnSp>
        <p:sp>
          <p:nvSpPr>
            <p:cNvPr id="20" name="矩形 19"/>
            <p:cNvSpPr/>
            <p:nvPr/>
          </p:nvSpPr>
          <p:spPr>
            <a:xfrm rot="21090047">
              <a:off x="2005331" y="2291746"/>
              <a:ext cx="1595967" cy="504055"/>
            </a:xfrm>
            <a:prstGeom prst="rect">
              <a:avLst/>
            </a:prstGeom>
            <a:solidFill>
              <a:srgbClr val="FFFFFF">
                <a:alpha val="67843"/>
              </a:srgbClr>
            </a:solidFill>
            <a:ln w="25400" cap="flat" cmpd="sng" algn="ctr">
              <a:noFill/>
              <a:prstDash val="solid"/>
            </a:ln>
            <a:effectLst/>
          </p:spPr>
          <p:txBody>
            <a:bodyPr rtlCol="0" anchor="ctr"/>
            <a:lstStyle/>
            <a:p>
              <a:pPr algn="ctr" defTabSz="685165">
                <a:defRPr/>
              </a:pPr>
              <a:endParaRPr lang="en-US" kern="0" dirty="0">
                <a:solidFill>
                  <a:sysClr val="window" lastClr="FFFFFF"/>
                </a:solidFill>
                <a:latin typeface="Calibri" panose="020F0502020204030204"/>
              </a:endParaRPr>
            </a:p>
          </p:txBody>
        </p:sp>
      </p:grpSp>
      <p:sp>
        <p:nvSpPr>
          <p:cNvPr id="41" name="TextBox 40"/>
          <p:cNvSpPr txBox="1"/>
          <p:nvPr/>
        </p:nvSpPr>
        <p:spPr>
          <a:xfrm>
            <a:off x="1545627" y="3808362"/>
            <a:ext cx="1997865" cy="899968"/>
          </a:xfrm>
          <a:prstGeom prst="rect">
            <a:avLst/>
          </a:prstGeom>
          <a:noFill/>
        </p:spPr>
        <p:txBody>
          <a:bodyPr wrap="square" lIns="68559" tIns="34279" rIns="68559" bIns="34279"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pPr algn="ctr">
              <a:lnSpc>
                <a:spcPct val="150000"/>
              </a:lnSpc>
            </a:pPr>
            <a:r>
              <a:rPr lang="zh-CN" altLang="zh-CN" sz="1200" dirty="0">
                <a:solidFill>
                  <a:schemeClr val="tx1">
                    <a:lumMod val="75000"/>
                    <a:lumOff val="25000"/>
                  </a:schemeClr>
                </a:solidFill>
              </a:rPr>
              <a:t>计划完成：</a:t>
            </a:r>
            <a:r>
              <a:rPr lang="en-US" altLang="zh-CN" sz="1200" dirty="0">
                <a:solidFill>
                  <a:schemeClr val="tx1">
                    <a:lumMod val="75000"/>
                    <a:lumOff val="25000"/>
                  </a:schemeClr>
                </a:solidFill>
              </a:rPr>
              <a:t>65%</a:t>
            </a:r>
            <a:endParaRPr lang="zh-CN" altLang="zh-CN" sz="1200" dirty="0">
              <a:solidFill>
                <a:schemeClr val="tx1">
                  <a:lumMod val="75000"/>
                  <a:lumOff val="25000"/>
                </a:schemeClr>
              </a:solidFill>
            </a:endParaRPr>
          </a:p>
          <a:p>
            <a:pPr algn="ctr">
              <a:lnSpc>
                <a:spcPct val="150000"/>
              </a:lnSpc>
            </a:pPr>
            <a:r>
              <a:rPr lang="zh-CN" altLang="zh-CN" sz="1200" dirty="0">
                <a:solidFill>
                  <a:schemeClr val="tx1">
                    <a:lumMod val="75000"/>
                    <a:lumOff val="25000"/>
                  </a:schemeClr>
                </a:solidFill>
              </a:rPr>
              <a:t>实际完成数：</a:t>
            </a:r>
            <a:r>
              <a:rPr lang="en-US" altLang="zh-CN" sz="1200" dirty="0">
                <a:solidFill>
                  <a:schemeClr val="tx1">
                    <a:lumMod val="75000"/>
                    <a:lumOff val="25000"/>
                  </a:schemeClr>
                </a:solidFill>
              </a:rPr>
              <a:t>800</a:t>
            </a:r>
            <a:r>
              <a:rPr lang="zh-CN" altLang="zh-CN" sz="1200" dirty="0">
                <a:solidFill>
                  <a:schemeClr val="tx1">
                    <a:lumMod val="75000"/>
                    <a:lumOff val="25000"/>
                  </a:schemeClr>
                </a:solidFill>
              </a:rPr>
              <a:t>万</a:t>
            </a:r>
            <a:r>
              <a:rPr lang="en-US" altLang="zh-CN" sz="1200" dirty="0">
                <a:solidFill>
                  <a:schemeClr val="tx1">
                    <a:lumMod val="75000"/>
                    <a:lumOff val="25000"/>
                  </a:schemeClr>
                </a:solidFill>
              </a:rPr>
              <a:t> </a:t>
            </a:r>
          </a:p>
          <a:p>
            <a:pPr algn="ctr">
              <a:lnSpc>
                <a:spcPct val="150000"/>
              </a:lnSpc>
            </a:pPr>
            <a:r>
              <a:rPr lang="zh-CN" altLang="zh-CN" sz="1200" dirty="0">
                <a:solidFill>
                  <a:schemeClr val="tx1">
                    <a:lumMod val="75000"/>
                    <a:lumOff val="25000"/>
                  </a:schemeClr>
                </a:solidFill>
              </a:rPr>
              <a:t>回款数：</a:t>
            </a:r>
            <a:r>
              <a:rPr lang="en-US" altLang="zh-CN" sz="1200" dirty="0">
                <a:solidFill>
                  <a:schemeClr val="tx1">
                    <a:lumMod val="75000"/>
                    <a:lumOff val="25000"/>
                  </a:schemeClr>
                </a:solidFill>
              </a:rPr>
              <a:t>750</a:t>
            </a:r>
            <a:r>
              <a:rPr lang="zh-CN" altLang="zh-CN" sz="1200" dirty="0">
                <a:solidFill>
                  <a:schemeClr val="tx1">
                    <a:lumMod val="75000"/>
                    <a:lumOff val="25000"/>
                  </a:schemeClr>
                </a:solidFill>
              </a:rPr>
              <a:t>万</a:t>
            </a:r>
            <a:r>
              <a:rPr lang="en-US" altLang="zh-CN" sz="1200" dirty="0">
                <a:solidFill>
                  <a:schemeClr val="tx1">
                    <a:lumMod val="75000"/>
                    <a:lumOff val="25000"/>
                  </a:schemeClr>
                </a:solidFill>
              </a:rPr>
              <a:t> </a:t>
            </a:r>
          </a:p>
        </p:txBody>
      </p:sp>
      <p:sp>
        <p:nvSpPr>
          <p:cNvPr id="42" name="TextBox 41"/>
          <p:cNvSpPr txBox="1"/>
          <p:nvPr/>
        </p:nvSpPr>
        <p:spPr>
          <a:xfrm>
            <a:off x="5406469" y="3851213"/>
            <a:ext cx="1997865" cy="899968"/>
          </a:xfrm>
          <a:prstGeom prst="rect">
            <a:avLst/>
          </a:prstGeom>
          <a:noFill/>
        </p:spPr>
        <p:txBody>
          <a:bodyPr wrap="square" lIns="68559" tIns="34279" rIns="68559" bIns="34279"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pPr algn="ctr">
              <a:lnSpc>
                <a:spcPct val="150000"/>
              </a:lnSpc>
            </a:pPr>
            <a:r>
              <a:rPr lang="zh-CN" altLang="zh-CN" sz="1200" dirty="0">
                <a:solidFill>
                  <a:schemeClr val="tx1">
                    <a:lumMod val="75000"/>
                    <a:lumOff val="25000"/>
                  </a:schemeClr>
                </a:solidFill>
              </a:rPr>
              <a:t>计划完成：</a:t>
            </a:r>
            <a:r>
              <a:rPr lang="en-US" altLang="zh-CN" sz="1200" dirty="0">
                <a:solidFill>
                  <a:schemeClr val="tx1">
                    <a:lumMod val="75000"/>
                    <a:lumOff val="25000"/>
                  </a:schemeClr>
                </a:solidFill>
              </a:rPr>
              <a:t>70%</a:t>
            </a:r>
            <a:endParaRPr lang="zh-CN" altLang="zh-CN" sz="1200" dirty="0">
              <a:solidFill>
                <a:schemeClr val="tx1">
                  <a:lumMod val="75000"/>
                  <a:lumOff val="25000"/>
                </a:schemeClr>
              </a:solidFill>
            </a:endParaRPr>
          </a:p>
          <a:p>
            <a:pPr algn="ctr">
              <a:lnSpc>
                <a:spcPct val="150000"/>
              </a:lnSpc>
            </a:pPr>
            <a:r>
              <a:rPr lang="zh-CN" altLang="zh-CN" sz="1200" dirty="0">
                <a:solidFill>
                  <a:schemeClr val="tx1">
                    <a:lumMod val="75000"/>
                    <a:lumOff val="25000"/>
                  </a:schemeClr>
                </a:solidFill>
              </a:rPr>
              <a:t>实际完成数：</a:t>
            </a:r>
            <a:r>
              <a:rPr lang="en-US" altLang="zh-CN" sz="1200" dirty="0">
                <a:solidFill>
                  <a:schemeClr val="tx1">
                    <a:lumMod val="75000"/>
                    <a:lumOff val="25000"/>
                  </a:schemeClr>
                </a:solidFill>
              </a:rPr>
              <a:t>1000</a:t>
            </a:r>
            <a:r>
              <a:rPr lang="zh-CN" altLang="zh-CN" sz="1200" dirty="0">
                <a:solidFill>
                  <a:schemeClr val="tx1">
                    <a:lumMod val="75000"/>
                    <a:lumOff val="25000"/>
                  </a:schemeClr>
                </a:solidFill>
              </a:rPr>
              <a:t>万</a:t>
            </a:r>
            <a:r>
              <a:rPr lang="en-US" altLang="zh-CN" sz="1200" dirty="0">
                <a:solidFill>
                  <a:schemeClr val="tx1">
                    <a:lumMod val="75000"/>
                    <a:lumOff val="25000"/>
                  </a:schemeClr>
                </a:solidFill>
              </a:rPr>
              <a:t> </a:t>
            </a:r>
          </a:p>
          <a:p>
            <a:pPr algn="ctr">
              <a:lnSpc>
                <a:spcPct val="150000"/>
              </a:lnSpc>
            </a:pPr>
            <a:r>
              <a:rPr lang="zh-CN" altLang="zh-CN" sz="1200" dirty="0">
                <a:solidFill>
                  <a:schemeClr val="tx1">
                    <a:lumMod val="75000"/>
                    <a:lumOff val="25000"/>
                  </a:schemeClr>
                </a:solidFill>
              </a:rPr>
              <a:t>回款数：</a:t>
            </a:r>
            <a:r>
              <a:rPr lang="en-US" altLang="zh-CN" sz="1200" dirty="0">
                <a:solidFill>
                  <a:schemeClr val="tx1">
                    <a:lumMod val="75000"/>
                    <a:lumOff val="25000"/>
                  </a:schemeClr>
                </a:solidFill>
              </a:rPr>
              <a:t>900 </a:t>
            </a:r>
            <a:r>
              <a:rPr lang="zh-CN" altLang="zh-CN" sz="1200" dirty="0">
                <a:solidFill>
                  <a:schemeClr val="tx1">
                    <a:lumMod val="75000"/>
                    <a:lumOff val="25000"/>
                  </a:schemeClr>
                </a:solidFill>
              </a:rPr>
              <a:t>万</a:t>
            </a:r>
            <a:r>
              <a:rPr lang="en-US" altLang="zh-CN" sz="1200" dirty="0">
                <a:solidFill>
                  <a:schemeClr val="tx1">
                    <a:lumMod val="75000"/>
                    <a:lumOff val="25000"/>
                  </a:schemeClr>
                </a:solidFill>
              </a:rPr>
              <a:t> </a:t>
            </a:r>
          </a:p>
        </p:txBody>
      </p:sp>
      <p:grpSp>
        <p:nvGrpSpPr>
          <p:cNvPr id="6" name="组合 42"/>
          <p:cNvGrpSpPr/>
          <p:nvPr/>
        </p:nvGrpSpPr>
        <p:grpSpPr>
          <a:xfrm>
            <a:off x="1620584" y="1651384"/>
            <a:ext cx="1953469" cy="1137348"/>
            <a:chOff x="1508108" y="2438628"/>
            <a:chExt cx="2605090" cy="1516815"/>
          </a:xfrm>
        </p:grpSpPr>
        <p:sp>
          <p:nvSpPr>
            <p:cNvPr id="44" name="文本框 29"/>
            <p:cNvSpPr txBox="1">
              <a:spLocks noChangeArrowheads="1"/>
            </p:cNvSpPr>
            <p:nvPr/>
          </p:nvSpPr>
          <p:spPr bwMode="auto">
            <a:xfrm>
              <a:off x="1939941" y="2438628"/>
              <a:ext cx="1767776" cy="86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b="1" dirty="0">
                  <a:solidFill>
                    <a:schemeClr val="accent1"/>
                  </a:solidFill>
                  <a:latin typeface="微软雅黑" panose="020B0503020204020204" pitchFamily="34" charset="-122"/>
                  <a:ea typeface="微软雅黑" panose="020B0503020204020204" pitchFamily="34" charset="-122"/>
                </a:rPr>
                <a:t>2014</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45" name="文本框 33"/>
            <p:cNvSpPr txBox="1"/>
            <p:nvPr/>
          </p:nvSpPr>
          <p:spPr>
            <a:xfrm>
              <a:off x="1508108" y="3249821"/>
              <a:ext cx="2605090" cy="36930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46" name="Freeform 323"/>
            <p:cNvSpPr/>
            <p:nvPr/>
          </p:nvSpPr>
          <p:spPr bwMode="auto">
            <a:xfrm>
              <a:off x="2549214" y="3677630"/>
              <a:ext cx="277813" cy="27781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p>
          </p:txBody>
        </p:sp>
      </p:grpSp>
      <p:grpSp>
        <p:nvGrpSpPr>
          <p:cNvPr id="7" name="组合 46"/>
          <p:cNvGrpSpPr/>
          <p:nvPr/>
        </p:nvGrpSpPr>
        <p:grpSpPr>
          <a:xfrm>
            <a:off x="5455559" y="1668875"/>
            <a:ext cx="1953469" cy="1105572"/>
            <a:chOff x="6436689" y="2461956"/>
            <a:chExt cx="2605090" cy="1474437"/>
          </a:xfrm>
        </p:grpSpPr>
        <p:sp>
          <p:nvSpPr>
            <p:cNvPr id="48" name="文本框 29"/>
            <p:cNvSpPr txBox="1">
              <a:spLocks noChangeArrowheads="1"/>
            </p:cNvSpPr>
            <p:nvPr/>
          </p:nvSpPr>
          <p:spPr bwMode="auto">
            <a:xfrm>
              <a:off x="6874397" y="2461956"/>
              <a:ext cx="1767775" cy="861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r>
                <a:rPr lang="en-US" altLang="zh-CN" sz="3600" b="1" dirty="0">
                  <a:solidFill>
                    <a:schemeClr val="accent2"/>
                  </a:solidFill>
                  <a:latin typeface="微软雅黑" panose="020B0503020204020204" pitchFamily="34" charset="-122"/>
                  <a:ea typeface="微软雅黑" panose="020B0503020204020204" pitchFamily="34" charset="-122"/>
                </a:rPr>
                <a:t>2015</a:t>
              </a:r>
              <a:endParaRPr lang="zh-CN" altLang="en-US" sz="3600" b="1" dirty="0">
                <a:solidFill>
                  <a:schemeClr val="accent2"/>
                </a:solidFill>
                <a:latin typeface="微软雅黑" panose="020B0503020204020204" pitchFamily="34" charset="-122"/>
                <a:ea typeface="微软雅黑" panose="020B0503020204020204" pitchFamily="34" charset="-122"/>
              </a:endParaRPr>
            </a:p>
          </p:txBody>
        </p:sp>
        <p:sp>
          <p:nvSpPr>
            <p:cNvPr id="49" name="文本框 33"/>
            <p:cNvSpPr txBox="1"/>
            <p:nvPr/>
          </p:nvSpPr>
          <p:spPr>
            <a:xfrm>
              <a:off x="6436689" y="3249822"/>
              <a:ext cx="2605090" cy="36930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50" name="Freeform 323"/>
            <p:cNvSpPr/>
            <p:nvPr/>
          </p:nvSpPr>
          <p:spPr bwMode="auto">
            <a:xfrm>
              <a:off x="7505077" y="3658580"/>
              <a:ext cx="277813" cy="27781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solidFill>
                  <a:srgbClr val="0066CC"/>
                </a:solidFill>
              </a:endParaRPr>
            </a:p>
          </p:txBody>
        </p:sp>
      </p:grpSp>
      <p:cxnSp>
        <p:nvCxnSpPr>
          <p:cNvPr id="52" name="直接连接符 51"/>
          <p:cNvCxnSpPr/>
          <p:nvPr/>
        </p:nvCxnSpPr>
        <p:spPr>
          <a:xfrm>
            <a:off x="4545122" y="1241845"/>
            <a:ext cx="0" cy="2861656"/>
          </a:xfrm>
          <a:prstGeom prst="line">
            <a:avLst/>
          </a:prstGeom>
          <a:solidFill>
            <a:schemeClr val="tx1">
              <a:lumMod val="65000"/>
              <a:lumOff val="35000"/>
            </a:schemeClr>
          </a:solidFill>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241191" y="2225951"/>
            <a:ext cx="621283" cy="484636"/>
          </a:xfrm>
          <a:prstGeom prst="rect">
            <a:avLst/>
          </a:prstGeom>
          <a:solidFill>
            <a:schemeClr val="accent1"/>
          </a:solidFill>
        </p:spPr>
        <p:txBody>
          <a:bodyPr wrap="square" lIns="68559" tIns="34279" rIns="68559" bIns="34279"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VS</a:t>
            </a:r>
            <a:endParaRPr lang="zh-CN" altLang="en-US" sz="27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 calcmode="lin" valueType="num">
                                      <p:cBhvr>
                                        <p:cTn id="19" dur="500" fill="hold"/>
                                        <p:tgtEl>
                                          <p:spTgt spid="41"/>
                                        </p:tgtEl>
                                        <p:attrNameLst>
                                          <p:attrName>style.rotation</p:attrName>
                                        </p:attrNameLst>
                                      </p:cBhvr>
                                      <p:tavLst>
                                        <p:tav tm="0">
                                          <p:val>
                                            <p:fltVal val="90"/>
                                          </p:val>
                                        </p:tav>
                                        <p:tav tm="100000">
                                          <p:val>
                                            <p:fltVal val="0"/>
                                          </p:val>
                                        </p:tav>
                                      </p:tavLst>
                                    </p:anim>
                                    <p:animEffect transition="in" filter="fade">
                                      <p:cBhvr>
                                        <p:cTn id="20" dur="500"/>
                                        <p:tgtEl>
                                          <p:spTgt spid="41"/>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fltVal val="0"/>
                                          </p:val>
                                        </p:tav>
                                        <p:tav tm="100000">
                                          <p:val>
                                            <p:strVal val="#ppt_w"/>
                                          </p:val>
                                        </p:tav>
                                      </p:tavLst>
                                    </p:anim>
                                    <p:anim calcmode="lin" valueType="num">
                                      <p:cBhvr>
                                        <p:cTn id="31" dur="500" fill="hold"/>
                                        <p:tgtEl>
                                          <p:spTgt spid="57"/>
                                        </p:tgtEl>
                                        <p:attrNameLst>
                                          <p:attrName>ppt_h</p:attrName>
                                        </p:attrNameLst>
                                      </p:cBhvr>
                                      <p:tavLst>
                                        <p:tav tm="0">
                                          <p:val>
                                            <p:fltVal val="0"/>
                                          </p:val>
                                        </p:tav>
                                        <p:tav tm="100000">
                                          <p:val>
                                            <p:strVal val="#ppt_h"/>
                                          </p:val>
                                        </p:tav>
                                      </p:tavLst>
                                    </p:anim>
                                    <p:animEffect transition="in" filter="fade">
                                      <p:cBhvr>
                                        <p:cTn id="32" dur="500"/>
                                        <p:tgtEl>
                                          <p:spTgt spid="57"/>
                                        </p:tgtEl>
                                      </p:cBhvr>
                                    </p:animEffect>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500" fill="hold"/>
                                        <p:tgtEl>
                                          <p:spTgt spid="2"/>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14" presetClass="entr" presetSubtype="1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randombar(horizontal)">
                                      <p:cBhvr>
                                        <p:cTn id="42" dur="500"/>
                                        <p:tgtEl>
                                          <p:spTgt spid="7"/>
                                        </p:tgtEl>
                                      </p:cBhvr>
                                    </p:animEffect>
                                  </p:childTnLst>
                                </p:cTn>
                              </p:par>
                            </p:childTnLst>
                          </p:cTn>
                        </p:par>
                        <p:par>
                          <p:cTn id="43" fill="hold">
                            <p:stCondLst>
                              <p:cond delay="3500"/>
                            </p:stCondLst>
                            <p:childTnLst>
                              <p:par>
                                <p:cTn id="44" presetID="31"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 calcmode="lin" valueType="num">
                                      <p:cBhvr>
                                        <p:cTn id="48" dur="500" fill="hold"/>
                                        <p:tgtEl>
                                          <p:spTgt spid="42"/>
                                        </p:tgtEl>
                                        <p:attrNameLst>
                                          <p:attrName>style.rotation</p:attrName>
                                        </p:attrNameLst>
                                      </p:cBhvr>
                                      <p:tavLst>
                                        <p:tav tm="0">
                                          <p:val>
                                            <p:fltVal val="90"/>
                                          </p:val>
                                        </p:tav>
                                        <p:tav tm="100000">
                                          <p:val>
                                            <p:fltVal val="0"/>
                                          </p:val>
                                        </p:tav>
                                      </p:tavLst>
                                    </p:anim>
                                    <p:animEffect transition="in" filter="fade">
                                      <p:cBhvr>
                                        <p:cTn id="4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流程图: 延期 9"/>
          <p:cNvSpPr/>
          <p:nvPr/>
        </p:nvSpPr>
        <p:spPr>
          <a:xfrm rot="5400000">
            <a:off x="3069704" y="-3069704"/>
            <a:ext cx="3004592" cy="9144000"/>
          </a:xfrm>
          <a:prstGeom prst="flowChartDelay">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t="1" b="41941"/>
          <a:stretch>
            <a:fillRect/>
          </a:stretch>
        </p:blipFill>
        <p:spPr>
          <a:xfrm>
            <a:off x="575556" y="268288"/>
            <a:ext cx="5357872" cy="2736304"/>
          </a:xfrm>
          <a:prstGeom prst="rect">
            <a:avLst/>
          </a:prstGeom>
        </p:spPr>
      </p:pic>
      <p:sp>
        <p:nvSpPr>
          <p:cNvPr id="6" name="TextBox 5"/>
          <p:cNvSpPr txBox="1"/>
          <p:nvPr/>
        </p:nvSpPr>
        <p:spPr>
          <a:xfrm>
            <a:off x="2306278" y="2914528"/>
            <a:ext cx="6037048" cy="96526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6"/>
          <p:cNvSpPr txBox="1">
            <a:spLocks noChangeArrowheads="1"/>
          </p:cNvSpPr>
          <p:nvPr/>
        </p:nvSpPr>
        <p:spPr bwMode="auto">
          <a:xfrm>
            <a:off x="2341119" y="3832999"/>
            <a:ext cx="4129539"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动态</a:t>
            </a:r>
            <a:r>
              <a:rPr lang="en-US" altLang="zh-CN" sz="1200" dirty="0">
                <a:solidFill>
                  <a:schemeClr val="tx1">
                    <a:lumMod val="75000"/>
                    <a:lumOff val="25000"/>
                  </a:schemeClr>
                </a:solidFill>
                <a:latin typeface="Verdana" panose="020B0604030504040204" pitchFamily="34" charset="0"/>
              </a:rPr>
              <a:t>PPT/</a:t>
            </a:r>
            <a:r>
              <a:rPr lang="zh-CN" altLang="en-US" sz="1200" dirty="0">
                <a:solidFill>
                  <a:schemeClr val="tx1">
                    <a:lumMod val="75000"/>
                    <a:lumOff val="25000"/>
                  </a:schemeClr>
                </a:solidFill>
                <a:latin typeface="Verdana" panose="020B0604030504040204" pitchFamily="34" charset="0"/>
              </a:rPr>
              <a:t>框架完整</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精美大气</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可以编辑</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项目策划</a:t>
            </a:r>
            <a:endParaRPr lang="en-US" altLang="zh-CN" sz="1200" dirty="0">
              <a:solidFill>
                <a:schemeClr val="tx1">
                  <a:lumMod val="75000"/>
                  <a:lumOff val="25000"/>
                </a:schemeClr>
              </a:solidFill>
              <a:latin typeface="Verdana" panose="020B0604030504040204" pitchFamily="34" charset="0"/>
            </a:endParaRPr>
          </a:p>
        </p:txBody>
      </p:sp>
      <p:sp>
        <p:nvSpPr>
          <p:cNvPr id="9" name="TextBox 6"/>
          <p:cNvSpPr txBox="1">
            <a:spLocks noChangeArrowheads="1"/>
          </p:cNvSpPr>
          <p:nvPr/>
        </p:nvSpPr>
        <p:spPr bwMode="auto">
          <a:xfrm>
            <a:off x="2330749" y="4208362"/>
            <a:ext cx="3767523" cy="275590"/>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汇报人：</a:t>
            </a:r>
            <a:r>
              <a:rPr lang="en-US" altLang="zh-CN" sz="1200" dirty="0">
                <a:solidFill>
                  <a:schemeClr val="tx1">
                    <a:lumMod val="75000"/>
                    <a:lumOff val="25000"/>
                  </a:schemeClr>
                </a:solidFill>
                <a:latin typeface="Verdana" panose="020B0604030504040204" pitchFamily="34" charset="0"/>
              </a:rPr>
              <a:t>XXX</a:t>
            </a:r>
            <a:r>
              <a:rPr lang="zh-CN" altLang="en-US" sz="1200" dirty="0">
                <a:solidFill>
                  <a:schemeClr val="tx1">
                    <a:lumMod val="75000"/>
                    <a:lumOff val="25000"/>
                  </a:schemeClr>
                </a:solidFill>
                <a:latin typeface="Verdana" panose="020B0604030504040204" pitchFamily="34" charset="0"/>
              </a:rPr>
              <a:t>     时间：</a:t>
            </a:r>
            <a:r>
              <a:rPr lang="en-US" altLang="zh-CN" sz="1200" dirty="0">
                <a:solidFill>
                  <a:schemeClr val="tx1">
                    <a:lumMod val="75000"/>
                    <a:lumOff val="25000"/>
                  </a:schemeClr>
                </a:solidFill>
                <a:latin typeface="Verdana" panose="020B0604030504040204" pitchFamily="34" charset="0"/>
              </a:rPr>
              <a:t>2019x</a:t>
            </a:r>
            <a:r>
              <a:rPr lang="zh-CN" altLang="en-US" sz="1200" dirty="0">
                <a:solidFill>
                  <a:schemeClr val="tx1">
                    <a:lumMod val="75000"/>
                    <a:lumOff val="25000"/>
                  </a:schemeClr>
                </a:solidFill>
                <a:latin typeface="Verdana" panose="020B0604030504040204" pitchFamily="34" charset="0"/>
              </a:rPr>
              <a:t>月</a:t>
            </a:r>
            <a:r>
              <a:rPr lang="en-US" altLang="zh-CN" sz="1200" dirty="0">
                <a:solidFill>
                  <a:schemeClr val="tx1">
                    <a:lumMod val="75000"/>
                    <a:lumOff val="25000"/>
                  </a:schemeClr>
                </a:solidFill>
                <a:latin typeface="Verdana" panose="020B0604030504040204" pitchFamily="34" charset="0"/>
              </a:rPr>
              <a:t>x</a:t>
            </a:r>
            <a:r>
              <a:rPr lang="zh-CN" altLang="en-US" sz="1200" dirty="0">
                <a:solidFill>
                  <a:schemeClr val="tx1">
                    <a:lumMod val="75000"/>
                    <a:lumOff val="25000"/>
                  </a:schemeClr>
                </a:solidFill>
                <a:latin typeface="Verdana" panose="020B0604030504040204" pitchFamily="34" charset="0"/>
              </a:rPr>
              <a:t>日</a:t>
            </a:r>
            <a:endParaRPr lang="en-US" altLang="zh-CN" sz="1200" dirty="0">
              <a:solidFill>
                <a:schemeClr val="tx1">
                  <a:lumMod val="75000"/>
                  <a:lumOff val="25000"/>
                </a:schemeClr>
              </a:solidFill>
              <a:latin typeface="Verdana" panose="020B0604030504040204" pitchFamily="34" charset="0"/>
            </a:endParaRPr>
          </a:p>
        </p:txBody>
      </p:sp>
      <p:sp>
        <p:nvSpPr>
          <p:cNvPr id="11" name="TextBox 4"/>
          <p:cNvSpPr txBox="1"/>
          <p:nvPr/>
        </p:nvSpPr>
        <p:spPr>
          <a:xfrm>
            <a:off x="3788479" y="1945731"/>
            <a:ext cx="2626986" cy="1266565"/>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6000" dirty="0">
                <a:solidFill>
                  <a:schemeClr val="tx1">
                    <a:lumMod val="75000"/>
                    <a:lumOff val="25000"/>
                  </a:schemeClr>
                </a:solidFill>
                <a:latin typeface="Agency FB" panose="020B0503020202020204" pitchFamily="34" charset="0"/>
                <a:ea typeface="华文琥珀" panose="02010800040101010101" pitchFamily="2" charset="-122"/>
              </a:rPr>
              <a:t>2019</a:t>
            </a:r>
            <a:endParaRPr lang="id-ID" altLang="zh-CN" sz="4800" dirty="0">
              <a:solidFill>
                <a:schemeClr val="tx1">
                  <a:lumMod val="75000"/>
                  <a:lumOff val="25000"/>
                </a:schemeClr>
              </a:solidFill>
              <a:latin typeface="Agency FB" panose="020B0503020202020204" pitchFamily="34" charset="0"/>
              <a:ea typeface="华文琥珀" panose="02010800040101010101" pitchFamily="2" charset="-122"/>
              <a:cs typeface="Clear Sans Light"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Scale>
                                      <p:cBhvr>
                                        <p:cTn id="24"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6">
                                            <p:txEl>
                                              <p:pRg st="0" end="0"/>
                                            </p:txEl>
                                          </p:spTgt>
                                        </p:tgtEl>
                                        <p:attrNameLst>
                                          <p:attrName>ppt_x</p:attrName>
                                          <p:attrName>ppt_y</p:attrName>
                                        </p:attrNameLst>
                                      </p:cBhvr>
                                    </p:animMotion>
                                    <p:animEffect transition="in" filter="fade">
                                      <p:cBhvr>
                                        <p:cTn id="26" dur="1000"/>
                                        <p:tgtEl>
                                          <p:spTgt spid="6">
                                            <p:txEl>
                                              <p:pRg st="0" end="0"/>
                                            </p:txEl>
                                          </p:spTgt>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750" fill="hold"/>
                                        <p:tgtEl>
                                          <p:spTgt spid="7"/>
                                        </p:tgtEl>
                                        <p:attrNameLst>
                                          <p:attrName>ppt_w</p:attrName>
                                        </p:attrNameLst>
                                      </p:cBhvr>
                                      <p:tavLst>
                                        <p:tav tm="0">
                                          <p:val>
                                            <p:fltVal val="0"/>
                                          </p:val>
                                        </p:tav>
                                        <p:tav tm="100000">
                                          <p:val>
                                            <p:strVal val="#ppt_w"/>
                                          </p:val>
                                        </p:tav>
                                      </p:tavLst>
                                    </p:anim>
                                    <p:anim calcmode="lin" valueType="num">
                                      <p:cBhvr>
                                        <p:cTn id="31" dur="750" fill="hold"/>
                                        <p:tgtEl>
                                          <p:spTgt spid="7"/>
                                        </p:tgtEl>
                                        <p:attrNameLst>
                                          <p:attrName>ppt_h</p:attrName>
                                        </p:attrNameLst>
                                      </p:cBhvr>
                                      <p:tavLst>
                                        <p:tav tm="0">
                                          <p:val>
                                            <p:fltVal val="0"/>
                                          </p:val>
                                        </p:tav>
                                        <p:tav tm="100000">
                                          <p:val>
                                            <p:strVal val="#ppt_h"/>
                                          </p:val>
                                        </p:tav>
                                      </p:tavLst>
                                    </p:anim>
                                    <p:animEffect transition="in" filter="fade">
                                      <p:cBhvr>
                                        <p:cTn id="32" dur="750"/>
                                        <p:tgtEl>
                                          <p:spTgt spid="7"/>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750" fill="hold"/>
                                        <p:tgtEl>
                                          <p:spTgt spid="9"/>
                                        </p:tgtEl>
                                        <p:attrNameLst>
                                          <p:attrName>ppt_w</p:attrName>
                                        </p:attrNameLst>
                                      </p:cBhvr>
                                      <p:tavLst>
                                        <p:tav tm="0">
                                          <p:val>
                                            <p:fltVal val="0"/>
                                          </p:val>
                                        </p:tav>
                                        <p:tav tm="100000">
                                          <p:val>
                                            <p:strVal val="#ppt_w"/>
                                          </p:val>
                                        </p:tav>
                                      </p:tavLst>
                                    </p:anim>
                                    <p:anim calcmode="lin" valueType="num">
                                      <p:cBhvr>
                                        <p:cTn id="37" dur="750" fill="hold"/>
                                        <p:tgtEl>
                                          <p:spTgt spid="9"/>
                                        </p:tgtEl>
                                        <p:attrNameLst>
                                          <p:attrName>ppt_h</p:attrName>
                                        </p:attrNameLst>
                                      </p:cBhvr>
                                      <p:tavLst>
                                        <p:tav tm="0">
                                          <p:val>
                                            <p:fltVal val="0"/>
                                          </p:val>
                                        </p:tav>
                                        <p:tav tm="100000">
                                          <p:val>
                                            <p:strVal val="#ppt_h"/>
                                          </p:val>
                                        </p:tav>
                                      </p:tavLst>
                                    </p:anim>
                                    <p:animEffect transition="in" filter="fade">
                                      <p:cBhvr>
                                        <p:cTn id="38"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build="p"/>
      <p:bldP spid="7" grpId="0"/>
      <p:bldP spid="9"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4。a"/>
</p:tagLst>
</file>

<file path=ppt/tags/tag2.xml><?xml version="1.0" encoding="utf-8"?>
<p:tagLst xmlns:a="http://schemas.openxmlformats.org/drawingml/2006/main" xmlns:r="http://schemas.openxmlformats.org/officeDocument/2006/relationships" xmlns:p="http://schemas.openxmlformats.org/presentationml/2006/main">
  <p:tag name="TIMING" val="|1.7|1.3|3.2|1.2|1.1"/>
</p:tagLst>
</file>

<file path=ppt/theme/theme1.xml><?xml version="1.0" encoding="utf-8"?>
<a:theme xmlns:a="http://schemas.openxmlformats.org/drawingml/2006/main" name="Office 主题​​">
  <a:themeElements>
    <a:clrScheme name="自定义 99">
      <a:dk1>
        <a:sysClr val="windowText" lastClr="000000"/>
      </a:dk1>
      <a:lt1>
        <a:sysClr val="window" lastClr="FFFFFF"/>
      </a:lt1>
      <a:dk2>
        <a:srgbClr val="44546A"/>
      </a:dk2>
      <a:lt2>
        <a:srgbClr val="E7E6E6"/>
      </a:lt2>
      <a:accent1>
        <a:srgbClr val="ED746D"/>
      </a:accent1>
      <a:accent2>
        <a:srgbClr val="50BFD1"/>
      </a:accent2>
      <a:accent3>
        <a:srgbClr val="ED746D"/>
      </a:accent3>
      <a:accent4>
        <a:srgbClr val="2D99AB"/>
      </a:accent4>
      <a:accent5>
        <a:srgbClr val="50BFD1"/>
      </a:accent5>
      <a:accent6>
        <a:srgbClr val="50BFD1"/>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1965</Words>
  <Application>Microsoft Office PowerPoint</Application>
  <PresentationFormat>自定义</PresentationFormat>
  <Paragraphs>251</Paragraphs>
  <Slides>24</Slides>
  <Notes>24</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Aller Light</vt:lpstr>
      <vt:lpstr>Clear Sans Light</vt:lpstr>
      <vt:lpstr>Gill Sans</vt:lpstr>
      <vt:lpstr>Glegoo</vt:lpstr>
      <vt:lpstr>Helvetica Light</vt:lpstr>
      <vt:lpstr>Lato Hairline</vt:lpstr>
      <vt:lpstr>Lato Light</vt:lpstr>
      <vt:lpstr>Lato Regular</vt:lpstr>
      <vt:lpstr>Mission Gothic Regular</vt:lpstr>
      <vt:lpstr>PT Sans</vt:lpstr>
      <vt:lpstr>Raleway</vt:lpstr>
      <vt:lpstr>SimSun-ExtB</vt:lpstr>
      <vt:lpstr>等线</vt:lpstr>
      <vt:lpstr>等线 Light</vt:lpstr>
      <vt:lpstr>方正中等线简体</vt:lpstr>
      <vt:lpstr>黑体</vt:lpstr>
      <vt:lpstr>华文黑体</vt:lpstr>
      <vt:lpstr>华文琥珀</vt:lpstr>
      <vt:lpstr>宋体</vt:lpstr>
      <vt:lpstr>微软雅黑</vt:lpstr>
      <vt:lpstr>Agency FB</vt:lpstr>
      <vt:lpstr>Arial</vt:lpstr>
      <vt:lpstr>Calibri</vt:lpstr>
      <vt:lpstr>Calibri Light</vt:lpstr>
      <vt:lpstr>Ebrima</vt:lpstr>
      <vt:lpstr>Haettenschweiler</vt:lpstr>
      <vt:lpstr>Helvetica</vt:lpstr>
      <vt:lpstr>Impact</vt:lpstr>
      <vt:lpstr>Open Sans</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04。a</dc:title>
  <dc:creator>Administrator</dc:creator>
  <cp:lastModifiedBy>faith123</cp:lastModifiedBy>
  <cp:revision>180</cp:revision>
  <dcterms:created xsi:type="dcterms:W3CDTF">2017-06-22T13:36:00Z</dcterms:created>
  <dcterms:modified xsi:type="dcterms:W3CDTF">2018-05-22T01:54:27Z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