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00" autoAdjust="0"/>
    <p:restoredTop sz="97778" autoAdjust="0"/>
  </p:normalViewPr>
  <p:slideViewPr>
    <p:cSldViewPr snapToGrid="0" showGuides="1">
      <p:cViewPr varScale="1">
        <p:scale>
          <a:sx n="110" d="100"/>
          <a:sy n="110" d="100"/>
        </p:scale>
        <p:origin x="114" y="144"/>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1970261024"/>
        <c:axId val="1970256128"/>
      </c:barChart>
      <c:catAx>
        <c:axId val="1970261024"/>
        <c:scaling>
          <c:orientation val="minMax"/>
        </c:scaling>
        <c:delete val="0"/>
        <c:axPos val="b"/>
        <c:numFmt formatCode="General" sourceLinked="1"/>
        <c:majorTickMark val="out"/>
        <c:minorTickMark val="none"/>
        <c:tickLblPos val="nextTo"/>
        <c:spPr>
          <a:ln>
            <a:solidFill>
              <a:schemeClr val="bg1">
                <a:lumMod val="50000"/>
              </a:schemeClr>
            </a:solidFill>
          </a:ln>
        </c:spPr>
        <c:crossAx val="1970256128"/>
        <c:crosses val="autoZero"/>
        <c:auto val="1"/>
        <c:lblAlgn val="ctr"/>
        <c:lblOffset val="100"/>
        <c:noMultiLvlLbl val="0"/>
      </c:catAx>
      <c:valAx>
        <c:axId val="1970256128"/>
        <c:scaling>
          <c:orientation val="minMax"/>
        </c:scaling>
        <c:delete val="1"/>
        <c:axPos val="l"/>
        <c:numFmt formatCode="General" sourceLinked="1"/>
        <c:majorTickMark val="out"/>
        <c:minorTickMark val="none"/>
        <c:tickLblPos val="nextTo"/>
        <c:crossAx val="1970261024"/>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2020/8/19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8/19/2020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3145205" y="2338092"/>
            <a:ext cx="6425156" cy="984885"/>
          </a:xfrm>
          <a:prstGeom prst="rect">
            <a:avLst/>
          </a:prstGeom>
          <a:noFill/>
        </p:spPr>
        <p:txBody>
          <a:bodyPr wrap="none" rtlCol="0">
            <a:spAutoFit/>
          </a:bodyPr>
          <a:lstStyle/>
          <a:p>
            <a:pPr algn="ctr"/>
            <a:r>
              <a:rPr lang="zh-CN" altLang="en-US" sz="5800" dirty="0">
                <a:solidFill>
                  <a:schemeClr val="bg1"/>
                </a:solidFill>
                <a:cs typeface="+mn-ea"/>
                <a:sym typeface="+mn-lt"/>
              </a:rPr>
              <a:t>简约扁平化</a:t>
            </a:r>
            <a:r>
              <a:rPr lang="en-US" altLang="zh-CN" sz="5800" dirty="0" err="1">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8"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1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0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par>
                                <p:cTn id="30" presetID="42"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1000"/>
                                        <p:tgtEl>
                                          <p:spTgt spid="115"/>
                                        </p:tgtEl>
                                      </p:cBhvr>
                                    </p:animEffect>
                                    <p:anim calcmode="lin" valueType="num">
                                      <p:cBhvr>
                                        <p:cTn id="33" dur="1000" fill="hold"/>
                                        <p:tgtEl>
                                          <p:spTgt spid="115"/>
                                        </p:tgtEl>
                                        <p:attrNameLst>
                                          <p:attrName>ppt_x</p:attrName>
                                        </p:attrNameLst>
                                      </p:cBhvr>
                                      <p:tavLst>
                                        <p:tav tm="0">
                                          <p:val>
                                            <p:strVal val="#ppt_x"/>
                                          </p:val>
                                        </p:tav>
                                        <p:tav tm="100000">
                                          <p:val>
                                            <p:strVal val="#ppt_x"/>
                                          </p:val>
                                        </p:tav>
                                      </p:tavLst>
                                    </p:anim>
                                    <p:anim calcmode="lin" valueType="num">
                                      <p:cBhvr>
                                        <p:cTn id="3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蓝色渐变"/>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4373</TotalTime>
  <Words>2955</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蓝色渐变</dc:title>
  <dc:creator>第一PPT</dc:creator>
  <cp:keywords>www.1ppt.com</cp:keywords>
  <dc:description>www.1ppt.com</dc:description>
  <cp:lastModifiedBy>faith123</cp:lastModifiedBy>
  <cp:revision>2924</cp:revision>
  <dcterms:created xsi:type="dcterms:W3CDTF">2015-12-01T09:06:39Z</dcterms:created>
  <dcterms:modified xsi:type="dcterms:W3CDTF">2020-08-19T06:07:40Z</dcterms:modified>
</cp:coreProperties>
</file>