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6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340" r:id="rId11"/>
    <p:sldId id="295" r:id="rId12"/>
    <p:sldId id="300" r:id="rId13"/>
    <p:sldId id="353" r:id="rId14"/>
    <p:sldId id="342" r:id="rId15"/>
    <p:sldId id="343" r:id="rId16"/>
    <p:sldId id="341" r:id="rId17"/>
    <p:sldId id="344" r:id="rId18"/>
    <p:sldId id="345" r:id="rId19"/>
    <p:sldId id="349" r:id="rId20"/>
    <p:sldId id="346" r:id="rId21"/>
    <p:sldId id="347" r:id="rId22"/>
    <p:sldId id="348" r:id="rId23"/>
    <p:sldId id="350" r:id="rId24"/>
    <p:sldId id="351" r:id="rId25"/>
    <p:sldId id="355" r:id="rId26"/>
    <p:sldId id="317" r:id="rId27"/>
    <p:sldId id="354" r:id="rId28"/>
    <p:sldId id="356" r:id="rId29"/>
    <p:sldId id="357" r:id="rId30"/>
    <p:sldId id="358" r:id="rId31"/>
    <p:sldId id="360" r:id="rId32"/>
    <p:sldId id="361" r:id="rId33"/>
    <p:sldId id="362"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9C64"/>
    <a:srgbClr val="F14364"/>
    <a:srgbClr val="F75743"/>
    <a:srgbClr val="019F6C"/>
    <a:srgbClr val="068E91"/>
    <a:srgbClr val="068D90"/>
    <a:srgbClr val="E2554E"/>
    <a:srgbClr val="009490"/>
    <a:srgbClr val="3D5BA1"/>
    <a:srgbClr val="9D44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36" autoAdjust="0"/>
    <p:restoredTop sz="97926" autoAdjust="0"/>
  </p:normalViewPr>
  <p:slideViewPr>
    <p:cSldViewPr snapToGrid="0" showGuides="1">
      <p:cViewPr>
        <p:scale>
          <a:sx n="66" d="100"/>
          <a:sy n="66" d="100"/>
        </p:scale>
        <p:origin x="-1812" y="-1008"/>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2017-07-23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867481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299284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959811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4139332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242125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82707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866207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2998266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762875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941864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464769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145989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739264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41348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918799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21879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846040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4781893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558463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1533625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525928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3107650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649112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2017-07-23</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23/07/2017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7/23/2017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4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5.jpg"/><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3.xml"/><Relationship Id="rId1" Type="http://schemas.openxmlformats.org/officeDocument/2006/relationships/tags" Target="../tags/tag10.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tags" Target="../tags/tag23.xml"/><Relationship Id="rId18" Type="http://schemas.openxmlformats.org/officeDocument/2006/relationships/tags" Target="../tags/tag28.xml"/><Relationship Id="rId3" Type="http://schemas.openxmlformats.org/officeDocument/2006/relationships/tags" Target="../tags/tag13.xml"/><Relationship Id="rId21" Type="http://schemas.openxmlformats.org/officeDocument/2006/relationships/tags" Target="../tags/tag31.xml"/><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tags" Target="../tags/tag27.xml"/><Relationship Id="rId2" Type="http://schemas.openxmlformats.org/officeDocument/2006/relationships/tags" Target="../tags/tag12.xml"/><Relationship Id="rId16" Type="http://schemas.openxmlformats.org/officeDocument/2006/relationships/tags" Target="../tags/tag26.xml"/><Relationship Id="rId20" Type="http://schemas.openxmlformats.org/officeDocument/2006/relationships/tags" Target="../tags/tag30.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tags" Target="../tags/tag25.xml"/><Relationship Id="rId23" Type="http://schemas.openxmlformats.org/officeDocument/2006/relationships/notesSlide" Target="../notesSlides/notesSlide5.xml"/><Relationship Id="rId10" Type="http://schemas.openxmlformats.org/officeDocument/2006/relationships/tags" Target="../tags/tag20.xml"/><Relationship Id="rId19" Type="http://schemas.openxmlformats.org/officeDocument/2006/relationships/tags" Target="../tags/tag29.xml"/><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tags" Target="../tags/tag24.xml"/><Relationship Id="rId22"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3.xml"/><Relationship Id="rId1" Type="http://schemas.openxmlformats.org/officeDocument/2006/relationships/tags" Target="../tags/tag32.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3.xml"/><Relationship Id="rId1" Type="http://schemas.openxmlformats.org/officeDocument/2006/relationships/tags" Target="../tags/tag33.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tags" Target="../tags/tag46.xml"/><Relationship Id="rId18" Type="http://schemas.openxmlformats.org/officeDocument/2006/relationships/tags" Target="../tags/tag51.xml"/><Relationship Id="rId26" Type="http://schemas.openxmlformats.org/officeDocument/2006/relationships/tags" Target="../tags/tag59.xml"/><Relationship Id="rId3" Type="http://schemas.openxmlformats.org/officeDocument/2006/relationships/tags" Target="../tags/tag36.xml"/><Relationship Id="rId21" Type="http://schemas.openxmlformats.org/officeDocument/2006/relationships/tags" Target="../tags/tag54.xml"/><Relationship Id="rId7" Type="http://schemas.openxmlformats.org/officeDocument/2006/relationships/tags" Target="../tags/tag40.xml"/><Relationship Id="rId12" Type="http://schemas.openxmlformats.org/officeDocument/2006/relationships/tags" Target="../tags/tag45.xml"/><Relationship Id="rId17" Type="http://schemas.openxmlformats.org/officeDocument/2006/relationships/tags" Target="../tags/tag50.xml"/><Relationship Id="rId25" Type="http://schemas.openxmlformats.org/officeDocument/2006/relationships/tags" Target="../tags/tag58.xml"/><Relationship Id="rId2" Type="http://schemas.openxmlformats.org/officeDocument/2006/relationships/tags" Target="../tags/tag35.xml"/><Relationship Id="rId16" Type="http://schemas.openxmlformats.org/officeDocument/2006/relationships/tags" Target="../tags/tag49.xml"/><Relationship Id="rId20" Type="http://schemas.openxmlformats.org/officeDocument/2006/relationships/tags" Target="../tags/tag53.xml"/><Relationship Id="rId29" Type="http://schemas.openxmlformats.org/officeDocument/2006/relationships/notesSlide" Target="../notesSlides/notesSlide18.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24" Type="http://schemas.openxmlformats.org/officeDocument/2006/relationships/tags" Target="../tags/tag57.xml"/><Relationship Id="rId5" Type="http://schemas.openxmlformats.org/officeDocument/2006/relationships/tags" Target="../tags/tag38.xml"/><Relationship Id="rId15" Type="http://schemas.openxmlformats.org/officeDocument/2006/relationships/tags" Target="../tags/tag48.xml"/><Relationship Id="rId23" Type="http://schemas.openxmlformats.org/officeDocument/2006/relationships/tags" Target="../tags/tag56.xml"/><Relationship Id="rId28" Type="http://schemas.openxmlformats.org/officeDocument/2006/relationships/slideLayout" Target="../slideLayouts/slideLayout43.xml"/><Relationship Id="rId10" Type="http://schemas.openxmlformats.org/officeDocument/2006/relationships/tags" Target="../tags/tag43.xml"/><Relationship Id="rId19" Type="http://schemas.openxmlformats.org/officeDocument/2006/relationships/tags" Target="../tags/tag52.xml"/><Relationship Id="rId4" Type="http://schemas.openxmlformats.org/officeDocument/2006/relationships/tags" Target="../tags/tag37.xml"/><Relationship Id="rId9" Type="http://schemas.openxmlformats.org/officeDocument/2006/relationships/tags" Target="../tags/tag42.xml"/><Relationship Id="rId14" Type="http://schemas.openxmlformats.org/officeDocument/2006/relationships/tags" Target="../tags/tag47.xml"/><Relationship Id="rId22" Type="http://schemas.openxmlformats.org/officeDocument/2006/relationships/tags" Target="../tags/tag55.xml"/><Relationship Id="rId27" Type="http://schemas.openxmlformats.org/officeDocument/2006/relationships/tags" Target="../tags/tag6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3.xml"/><Relationship Id="rId1" Type="http://schemas.openxmlformats.org/officeDocument/2006/relationships/tags" Target="../tags/tag61.xml"/><Relationship Id="rId4" Type="http://schemas.openxmlformats.org/officeDocument/2006/relationships/image" Target="../media/image5.jp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3.xml"/><Relationship Id="rId1" Type="http://schemas.openxmlformats.org/officeDocument/2006/relationships/tags" Target="../tags/tag62.xml"/><Relationship Id="rId4" Type="http://schemas.openxmlformats.org/officeDocument/2006/relationships/image" Target="../media/image12.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43.xml"/><Relationship Id="rId5" Type="http://schemas.microsoft.com/office/2007/relationships/hdphoto" Target="../media/hdphoto2.wdp"/><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 y="0"/>
            <a:ext cx="12188472" cy="6859588"/>
          </a:xfrm>
          <a:prstGeom prst="rect">
            <a:avLst/>
          </a:prstGeom>
        </p:spPr>
      </p:pic>
      <p:pic>
        <p:nvPicPr>
          <p:cNvPr id="18"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1533" y="-891891"/>
            <a:ext cx="609627" cy="609882"/>
          </a:xfrm>
          <a:prstGeom prst="rect">
            <a:avLst/>
          </a:prstGeom>
        </p:spPr>
      </p:pic>
      <p:grpSp>
        <p:nvGrpSpPr>
          <p:cNvPr id="15" name="组合 14"/>
          <p:cNvGrpSpPr/>
          <p:nvPr/>
        </p:nvGrpSpPr>
        <p:grpSpPr>
          <a:xfrm>
            <a:off x="4769450" y="1875505"/>
            <a:ext cx="2807540" cy="2612571"/>
            <a:chOff x="4691436" y="1890925"/>
            <a:chExt cx="2807540" cy="2612571"/>
          </a:xfrm>
        </p:grpSpPr>
        <p:grpSp>
          <p:nvGrpSpPr>
            <p:cNvPr id="23" name="组合 22"/>
            <p:cNvGrpSpPr/>
            <p:nvPr/>
          </p:nvGrpSpPr>
          <p:grpSpPr>
            <a:xfrm>
              <a:off x="4691436" y="1890925"/>
              <a:ext cx="2807540" cy="2612571"/>
              <a:chOff x="4691436" y="1890925"/>
              <a:chExt cx="2807540" cy="2612571"/>
            </a:xfrm>
          </p:grpSpPr>
          <p:sp>
            <p:nvSpPr>
              <p:cNvPr id="26" name="Title 1"/>
              <p:cNvSpPr txBox="1">
                <a:spLocks/>
              </p:cNvSpPr>
              <p:nvPr/>
            </p:nvSpPr>
            <p:spPr>
              <a:xfrm>
                <a:off x="4691436" y="1890925"/>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rgbClr val="899C64"/>
                    </a:solidFill>
                    <a:latin typeface="方正细谭黑简体" panose="02000000000000000000" pitchFamily="2" charset="-122"/>
                    <a:ea typeface="方正细谭黑简体" panose="02000000000000000000" pitchFamily="2" charset="-122"/>
                  </a:rPr>
                  <a:t>教师</a:t>
                </a:r>
                <a:endParaRPr lang="id-ID" sz="8800" dirty="0">
                  <a:solidFill>
                    <a:srgbClr val="899C64"/>
                  </a:solidFill>
                  <a:latin typeface="方正细谭黑简体" panose="02000000000000000000" pitchFamily="2" charset="-122"/>
                  <a:ea typeface="方正细谭黑简体" panose="02000000000000000000" pitchFamily="2" charset="-122"/>
                </a:endParaRPr>
              </a:p>
            </p:txBody>
          </p:sp>
          <p:sp>
            <p:nvSpPr>
              <p:cNvPr id="27" name="Title 1"/>
              <p:cNvSpPr txBox="1">
                <a:spLocks/>
              </p:cNvSpPr>
              <p:nvPr/>
            </p:nvSpPr>
            <p:spPr>
              <a:xfrm>
                <a:off x="4691436" y="2964628"/>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rgbClr val="F14364"/>
                    </a:solidFill>
                    <a:latin typeface="方正细谭黑简体" panose="02000000000000000000" pitchFamily="2" charset="-122"/>
                    <a:ea typeface="方正细谭黑简体" panose="02000000000000000000" pitchFamily="2" charset="-122"/>
                  </a:rPr>
                  <a:t>说课</a:t>
                </a:r>
                <a:endParaRPr lang="id-ID" sz="8800" dirty="0">
                  <a:solidFill>
                    <a:srgbClr val="F14364"/>
                  </a:solidFill>
                  <a:latin typeface="方正细谭黑简体" panose="02000000000000000000" pitchFamily="2" charset="-122"/>
                  <a:ea typeface="方正细谭黑简体" panose="02000000000000000000" pitchFamily="2" charset="-122"/>
                </a:endParaRPr>
              </a:p>
            </p:txBody>
          </p:sp>
        </p:grpSp>
        <p:pic>
          <p:nvPicPr>
            <p:cNvPr id="24" name="图片 23"/>
            <p:cNvPicPr>
              <a:picLocks noChangeAspect="1"/>
            </p:cNvPicPr>
            <p:nvPr/>
          </p:nvPicPr>
          <p:blipFill>
            <a:blip r:embed="rId7" cstate="print">
              <a:extLst>
                <a:ext uri="{BEBA8EAE-BF5A-486C-A8C5-ECC9F3942E4B}">
                  <a14:imgProps xmlns:a14="http://schemas.microsoft.com/office/drawing/2010/main">
                    <a14:imgLayer r:embed="rId8">
                      <a14:imgEffect>
                        <a14:sharpenSoften amount="21000"/>
                      </a14:imgEffect>
                      <a14:imgEffect>
                        <a14:brightnessContrast bright="-2000" contrast="5000"/>
                      </a14:imgEffect>
                    </a14:imgLayer>
                  </a14:imgProps>
                </a:ext>
                <a:ext uri="{28A0092B-C50C-407E-A947-70E740481C1C}">
                  <a14:useLocalDpi xmlns:a14="http://schemas.microsoft.com/office/drawing/2010/main" val="0"/>
                </a:ext>
              </a:extLst>
            </a:blip>
            <a:stretch>
              <a:fillRect/>
            </a:stretch>
          </p:blipFill>
          <p:spPr>
            <a:xfrm>
              <a:off x="5920043" y="2847140"/>
              <a:ext cx="693489" cy="546168"/>
            </a:xfrm>
            <a:prstGeom prst="rect">
              <a:avLst/>
            </a:prstGeom>
          </p:spPr>
        </p:pic>
      </p:grpSp>
      <p:grpSp>
        <p:nvGrpSpPr>
          <p:cNvPr id="28" name="组合 27"/>
          <p:cNvGrpSpPr/>
          <p:nvPr/>
        </p:nvGrpSpPr>
        <p:grpSpPr>
          <a:xfrm>
            <a:off x="4623099" y="2277220"/>
            <a:ext cx="576080" cy="1648709"/>
            <a:chOff x="7360914" y="2939317"/>
            <a:chExt cx="642616" cy="1839124"/>
          </a:xfrm>
        </p:grpSpPr>
        <p:sp>
          <p:nvSpPr>
            <p:cNvPr id="29" name="矩形 28"/>
            <p:cNvSpPr/>
            <p:nvPr/>
          </p:nvSpPr>
          <p:spPr>
            <a:xfrm>
              <a:off x="7373257" y="2946399"/>
              <a:ext cx="390998" cy="1789327"/>
            </a:xfrm>
            <a:prstGeom prst="rect">
              <a:avLst/>
            </a:prstGeom>
            <a:solidFill>
              <a:srgbClr val="F1436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Title 1"/>
            <p:cNvSpPr txBox="1">
              <a:spLocks/>
            </p:cNvSpPr>
            <p:nvPr/>
          </p:nvSpPr>
          <p:spPr>
            <a:xfrm>
              <a:off x="7360914" y="2939317"/>
              <a:ext cx="642616" cy="1839124"/>
            </a:xfrm>
            <a:prstGeom prst="rect">
              <a:avLst/>
            </a:prstGeom>
            <a:ln w="12700">
              <a:noFill/>
            </a:ln>
          </p:spPr>
          <p:txBody>
            <a:bodyPr vert="eaVert"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1400" spc="300" dirty="0">
                  <a:solidFill>
                    <a:schemeClr val="bg1"/>
                  </a:solidFill>
                  <a:latin typeface="方正细谭黑简体" panose="02000000000000000000" pitchFamily="2" charset="-122"/>
                  <a:ea typeface="方正细谭黑简体" panose="02000000000000000000" pitchFamily="2" charset="-122"/>
                </a:rPr>
                <a:t>教育类老师通用</a:t>
              </a:r>
              <a:endParaRPr lang="id-ID" sz="1400" spc="300" dirty="0">
                <a:solidFill>
                  <a:schemeClr val="bg1"/>
                </a:solidFill>
                <a:latin typeface="方正细谭黑简体" panose="02000000000000000000" pitchFamily="2" charset="-122"/>
                <a:ea typeface="方正细谭黑简体" panose="02000000000000000000" pitchFamily="2" charset="-122"/>
              </a:endParaRPr>
            </a:p>
          </p:txBody>
        </p:sp>
      </p:grpSp>
      <p:sp>
        <p:nvSpPr>
          <p:cNvPr id="31" name="TextBox 23"/>
          <p:cNvSpPr txBox="1"/>
          <p:nvPr/>
        </p:nvSpPr>
        <p:spPr>
          <a:xfrm>
            <a:off x="4275926" y="4371981"/>
            <a:ext cx="3715322" cy="338554"/>
          </a:xfrm>
          <a:prstGeom prst="rect">
            <a:avLst/>
          </a:prstGeom>
          <a:noFill/>
        </p:spPr>
        <p:txBody>
          <a:bodyPr wrap="square" rtlCol="0">
            <a:spAutoFit/>
          </a:bodyPr>
          <a:lstStyle/>
          <a:p>
            <a:pPr algn="ctr"/>
            <a:r>
              <a:rPr lang="en-US" altLang="zh-CN" sz="800" dirty="0">
                <a:solidFill>
                  <a:schemeClr val="bg1">
                    <a:lumMod val="65000"/>
                  </a:schemeClr>
                </a:solidFill>
                <a:latin typeface="微软雅黑" pitchFamily="34" charset="-122"/>
                <a:ea typeface="微软雅黑" pitchFamily="34" charset="-122"/>
              </a:rPr>
              <a:t>Your content to play here, or through </a:t>
            </a:r>
            <a:r>
              <a:rPr lang="en-US" altLang="zh-CN" sz="800" dirty="0" err="1">
                <a:solidFill>
                  <a:schemeClr val="bg1">
                    <a:lumMod val="65000"/>
                  </a:schemeClr>
                </a:solidFill>
                <a:latin typeface="微软雅黑" pitchFamily="34" charset="-122"/>
                <a:ea typeface="微软雅黑" pitchFamily="34" charset="-122"/>
              </a:rPr>
              <a:t>youy</a:t>
            </a:r>
            <a:r>
              <a:rPr lang="en-US" altLang="zh-CN" sz="800" dirty="0">
                <a:solidFill>
                  <a:schemeClr val="bg1">
                    <a:lumMod val="65000"/>
                  </a:schemeClr>
                </a:solidFill>
                <a:latin typeface="微软雅黑" pitchFamily="34" charset="-122"/>
                <a:ea typeface="微软雅黑" pitchFamily="34" charset="-122"/>
              </a:rPr>
              <a:t>, content to play here, </a:t>
            </a:r>
          </a:p>
          <a:p>
            <a:pPr algn="ctr"/>
            <a:r>
              <a:rPr lang="en-US" altLang="zh-CN" sz="800" dirty="0">
                <a:solidFill>
                  <a:schemeClr val="bg1">
                    <a:lumMod val="65000"/>
                  </a:schemeClr>
                </a:solidFill>
                <a:latin typeface="微软雅黑" pitchFamily="34" charset="-122"/>
                <a:ea typeface="微软雅黑" pitchFamily="34" charset="-122"/>
              </a:rPr>
              <a:t>or through your copy, paste in this box, and select paste in this box, and </a:t>
            </a:r>
          </a:p>
        </p:txBody>
      </p:sp>
      <p:sp>
        <p:nvSpPr>
          <p:cNvPr id="32" name="TextBox 4"/>
          <p:cNvSpPr txBox="1"/>
          <p:nvPr/>
        </p:nvSpPr>
        <p:spPr>
          <a:xfrm>
            <a:off x="4237265" y="4004763"/>
            <a:ext cx="3963307" cy="461665"/>
          </a:xfrm>
          <a:prstGeom prst="rect">
            <a:avLst/>
          </a:prstGeom>
          <a:noFill/>
        </p:spPr>
        <p:txBody>
          <a:bodyPr wrap="square" rtlCol="0">
            <a:spAutoFit/>
          </a:bodyPr>
          <a:lstStyle/>
          <a:p>
            <a:pPr algn="ctr"/>
            <a:r>
              <a:rPr lang="zh-CN" altLang="en-US" sz="2400" spc="300" dirty="0">
                <a:solidFill>
                  <a:srgbClr val="899C64"/>
                </a:solidFill>
                <a:latin typeface="方正细谭黑简体" panose="02000000000000000000" pitchFamily="2" charset="-122"/>
                <a:ea typeface="方正细谭黑简体" panose="02000000000000000000" pitchFamily="2" charset="-122"/>
              </a:rPr>
              <a:t>清</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爽</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小</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清</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新</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系</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列</a:t>
            </a:r>
            <a:endParaRPr lang="en-US" altLang="zh-CN" sz="2400" spc="300" dirty="0">
              <a:solidFill>
                <a:srgbClr val="899C64"/>
              </a:solidFill>
              <a:latin typeface="方正细谭黑简体" panose="02000000000000000000" pitchFamily="2" charset="-122"/>
              <a:ea typeface="方正细谭黑简体" panose="02000000000000000000" pitchFamily="2" charset="-122"/>
            </a:endParaRPr>
          </a:p>
        </p:txBody>
      </p:sp>
      <p:grpSp>
        <p:nvGrpSpPr>
          <p:cNvPr id="33" name="Group 38"/>
          <p:cNvGrpSpPr/>
          <p:nvPr/>
        </p:nvGrpSpPr>
        <p:grpSpPr>
          <a:xfrm flipV="1">
            <a:off x="10224749" y="5817862"/>
            <a:ext cx="1097982" cy="112096"/>
            <a:chOff x="5548426" y="3343939"/>
            <a:chExt cx="833173" cy="85061"/>
          </a:xfrm>
          <a:solidFill>
            <a:srgbClr val="87B6E0"/>
          </a:solidFill>
        </p:grpSpPr>
        <p:sp>
          <p:nvSpPr>
            <p:cNvPr id="34" name="Oval 31"/>
            <p:cNvSpPr/>
            <p:nvPr/>
          </p:nvSpPr>
          <p:spPr>
            <a:xfrm>
              <a:off x="5548426" y="3343939"/>
              <a:ext cx="85061" cy="85061"/>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2"/>
            <p:cNvSpPr/>
            <p:nvPr/>
          </p:nvSpPr>
          <p:spPr>
            <a:xfrm>
              <a:off x="5698049" y="3343939"/>
              <a:ext cx="85061" cy="85061"/>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3"/>
            <p:cNvSpPr/>
            <p:nvPr/>
          </p:nvSpPr>
          <p:spPr>
            <a:xfrm>
              <a:off x="5847671" y="3343939"/>
              <a:ext cx="85061" cy="85061"/>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4"/>
            <p:cNvSpPr/>
            <p:nvPr/>
          </p:nvSpPr>
          <p:spPr>
            <a:xfrm>
              <a:off x="5997294" y="3343939"/>
              <a:ext cx="85061" cy="85061"/>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5"/>
            <p:cNvSpPr/>
            <p:nvPr/>
          </p:nvSpPr>
          <p:spPr>
            <a:xfrm>
              <a:off x="6146917" y="3343939"/>
              <a:ext cx="85061" cy="85061"/>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6"/>
            <p:cNvSpPr/>
            <p:nvPr/>
          </p:nvSpPr>
          <p:spPr>
            <a:xfrm>
              <a:off x="6296538" y="3343939"/>
              <a:ext cx="85061" cy="85061"/>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itle 1"/>
          <p:cNvSpPr txBox="1">
            <a:spLocks/>
          </p:cNvSpPr>
          <p:nvPr/>
        </p:nvSpPr>
        <p:spPr>
          <a:xfrm>
            <a:off x="630318" y="392440"/>
            <a:ext cx="1617582" cy="83465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3600" dirty="0">
                <a:solidFill>
                  <a:srgbClr val="899C64"/>
                </a:solidFill>
                <a:latin typeface="Eras Light ITC" panose="020B0402030504020804" pitchFamily="34" charset="0"/>
                <a:ea typeface="张海山锐线体简" panose="02000000000000000000" pitchFamily="2" charset="-122"/>
              </a:rPr>
              <a:t>L</a:t>
            </a:r>
            <a:r>
              <a:rPr lang="en-US" altLang="zh-CN" sz="3600" dirty="0">
                <a:solidFill>
                  <a:srgbClr val="F14364"/>
                </a:solidFill>
                <a:latin typeface="Eras Light ITC" panose="020B0402030504020804" pitchFamily="34" charset="0"/>
                <a:ea typeface="张海山锐线体简" panose="02000000000000000000" pitchFamily="2" charset="-122"/>
              </a:rPr>
              <a:t>O</a:t>
            </a:r>
            <a:r>
              <a:rPr lang="en-US" altLang="zh-CN" sz="3600" dirty="0">
                <a:solidFill>
                  <a:srgbClr val="899C64"/>
                </a:solidFill>
                <a:latin typeface="Eras Light ITC" panose="020B0402030504020804" pitchFamily="34" charset="0"/>
                <a:ea typeface="张海山锐线体简" panose="02000000000000000000" pitchFamily="2" charset="-122"/>
              </a:rPr>
              <a:t>G</a:t>
            </a:r>
            <a:r>
              <a:rPr lang="en-US" altLang="zh-CN" sz="3600" dirty="0">
                <a:solidFill>
                  <a:srgbClr val="F14364"/>
                </a:solidFill>
                <a:latin typeface="Eras Light ITC" panose="020B0402030504020804" pitchFamily="34" charset="0"/>
                <a:ea typeface="张海山锐线体简" panose="02000000000000000000" pitchFamily="2" charset="-122"/>
              </a:rPr>
              <a:t>O</a:t>
            </a:r>
            <a:endParaRPr lang="id-ID" sz="3600" dirty="0">
              <a:solidFill>
                <a:srgbClr val="F14364"/>
              </a:solidFill>
              <a:latin typeface="Eras Light ITC" panose="020B0402030504020804" pitchFamily="34" charset="0"/>
              <a:ea typeface="张海山锐线体简" panose="02000000000000000000" pitchFamily="2" charset="-122"/>
            </a:endParaRPr>
          </a:p>
        </p:txBody>
      </p:sp>
    </p:spTree>
    <p:extLst>
      <p:ext uri="{BB962C8B-B14F-4D97-AF65-F5344CB8AC3E}">
        <p14:creationId xmlns:p14="http://schemas.microsoft.com/office/powerpoint/2010/main" val="22409090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750" fill="hold"/>
                                        <p:tgtEl>
                                          <p:spTgt spid="15"/>
                                        </p:tgtEl>
                                        <p:attrNameLst>
                                          <p:attrName>ppt_w</p:attrName>
                                        </p:attrNameLst>
                                      </p:cBhvr>
                                      <p:tavLst>
                                        <p:tav tm="0">
                                          <p:val>
                                            <p:fltVal val="0"/>
                                          </p:val>
                                        </p:tav>
                                        <p:tav tm="100000">
                                          <p:val>
                                            <p:strVal val="#ppt_w"/>
                                          </p:val>
                                        </p:tav>
                                      </p:tavLst>
                                    </p:anim>
                                    <p:anim calcmode="lin" valueType="num">
                                      <p:cBhvr>
                                        <p:cTn id="14" dur="750" fill="hold"/>
                                        <p:tgtEl>
                                          <p:spTgt spid="15"/>
                                        </p:tgtEl>
                                        <p:attrNameLst>
                                          <p:attrName>ppt_h</p:attrName>
                                        </p:attrNameLst>
                                      </p:cBhvr>
                                      <p:tavLst>
                                        <p:tav tm="0">
                                          <p:val>
                                            <p:fltVal val="0"/>
                                          </p:val>
                                        </p:tav>
                                        <p:tav tm="100000">
                                          <p:val>
                                            <p:strVal val="#ppt_h"/>
                                          </p:val>
                                        </p:tav>
                                      </p:tavLst>
                                    </p:anim>
                                    <p:animEffect transition="in" filter="fade">
                                      <p:cBhvr>
                                        <p:cTn id="15" dur="750"/>
                                        <p:tgtEl>
                                          <p:spTgt spid="15"/>
                                        </p:tgtEl>
                                      </p:cBhvr>
                                    </p:animEffect>
                                  </p:childTnLst>
                                </p:cTn>
                              </p:par>
                            </p:childTnLst>
                          </p:cTn>
                        </p:par>
                        <p:par>
                          <p:cTn id="16" fill="hold">
                            <p:stCondLst>
                              <p:cond delay="1500"/>
                            </p:stCondLst>
                            <p:childTnLst>
                              <p:par>
                                <p:cTn id="17" presetID="14" presetClass="entr" presetSubtype="10" fill="hold" grpId="0" nodeType="afterEffect">
                                  <p:stCondLst>
                                    <p:cond delay="0"/>
                                  </p:stCondLst>
                                  <p:iterate type="lt">
                                    <p:tmPct val="30000"/>
                                  </p:iterate>
                                  <p:childTnLst>
                                    <p:set>
                                      <p:cBhvr>
                                        <p:cTn id="18" dur="1" fill="hold">
                                          <p:stCondLst>
                                            <p:cond delay="0"/>
                                          </p:stCondLst>
                                        </p:cTn>
                                        <p:tgtEl>
                                          <p:spTgt spid="32"/>
                                        </p:tgtEl>
                                        <p:attrNameLst>
                                          <p:attrName>style.visibility</p:attrName>
                                        </p:attrNameLst>
                                      </p:cBhvr>
                                      <p:to>
                                        <p:strVal val="visible"/>
                                      </p:to>
                                    </p:set>
                                    <p:animEffect transition="in" filter="randombar(horizontal)">
                                      <p:cBhvr>
                                        <p:cTn id="19" dur="250"/>
                                        <p:tgtEl>
                                          <p:spTgt spid="32"/>
                                        </p:tgtEl>
                                      </p:cBhvr>
                                    </p:animEffect>
                                  </p:childTnLst>
                                </p:cTn>
                              </p:par>
                            </p:childTnLst>
                          </p:cTn>
                        </p:par>
                        <p:par>
                          <p:cTn id="20" fill="hold">
                            <p:stCondLst>
                              <p:cond delay="2650"/>
                            </p:stCondLst>
                            <p:childTnLst>
                              <p:par>
                                <p:cTn id="21" presetID="53"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750" fill="hold"/>
                                        <p:tgtEl>
                                          <p:spTgt spid="28"/>
                                        </p:tgtEl>
                                        <p:attrNameLst>
                                          <p:attrName>ppt_w</p:attrName>
                                        </p:attrNameLst>
                                      </p:cBhvr>
                                      <p:tavLst>
                                        <p:tav tm="0">
                                          <p:val>
                                            <p:fltVal val="0"/>
                                          </p:val>
                                        </p:tav>
                                        <p:tav tm="100000">
                                          <p:val>
                                            <p:strVal val="#ppt_w"/>
                                          </p:val>
                                        </p:tav>
                                      </p:tavLst>
                                    </p:anim>
                                    <p:anim calcmode="lin" valueType="num">
                                      <p:cBhvr>
                                        <p:cTn id="24" dur="750" fill="hold"/>
                                        <p:tgtEl>
                                          <p:spTgt spid="28"/>
                                        </p:tgtEl>
                                        <p:attrNameLst>
                                          <p:attrName>ppt_h</p:attrName>
                                        </p:attrNameLst>
                                      </p:cBhvr>
                                      <p:tavLst>
                                        <p:tav tm="0">
                                          <p:val>
                                            <p:fltVal val="0"/>
                                          </p:val>
                                        </p:tav>
                                        <p:tav tm="100000">
                                          <p:val>
                                            <p:strVal val="#ppt_h"/>
                                          </p:val>
                                        </p:tav>
                                      </p:tavLst>
                                    </p:anim>
                                    <p:animEffect transition="in" filter="fade">
                                      <p:cBhvr>
                                        <p:cTn id="25" dur="750"/>
                                        <p:tgtEl>
                                          <p:spTgt spid="28"/>
                                        </p:tgtEl>
                                      </p:cBhvr>
                                    </p:animEffect>
                                  </p:childTnLst>
                                </p:cTn>
                              </p:par>
                            </p:childTnLst>
                          </p:cTn>
                        </p:par>
                        <p:par>
                          <p:cTn id="26" fill="hold">
                            <p:stCondLst>
                              <p:cond delay="34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31"/>
                                        </p:tgtEl>
                                        <p:attrNameLst>
                                          <p:attrName>style.visibility</p:attrName>
                                        </p:attrNameLst>
                                      </p:cBhvr>
                                      <p:to>
                                        <p:strVal val="visible"/>
                                      </p:to>
                                    </p:set>
                                    <p:animEffect transition="in" filter="wipe(left)">
                                      <p:cBhvr>
                                        <p:cTn id="29" dur="20"/>
                                        <p:tgtEl>
                                          <p:spTgt spid="31"/>
                                        </p:tgtEl>
                                      </p:cBhvr>
                                    </p:animEffect>
                                  </p:childTnLst>
                                </p:cTn>
                              </p:par>
                            </p:childTnLst>
                          </p:cTn>
                        </p:par>
                        <p:par>
                          <p:cTn id="30" fill="hold">
                            <p:stCondLst>
                              <p:cond delay="4098"/>
                            </p:stCondLst>
                            <p:childTnLst>
                              <p:par>
                                <p:cTn id="31" presetID="42" presetClass="entr" presetSubtype="0"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750"/>
                                        <p:tgtEl>
                                          <p:spTgt spid="33"/>
                                        </p:tgtEl>
                                      </p:cBhvr>
                                    </p:animEffect>
                                    <p:anim calcmode="lin" valueType="num">
                                      <p:cBhvr>
                                        <p:cTn id="34" dur="750" fill="hold"/>
                                        <p:tgtEl>
                                          <p:spTgt spid="33"/>
                                        </p:tgtEl>
                                        <p:attrNameLst>
                                          <p:attrName>ppt_x</p:attrName>
                                        </p:attrNameLst>
                                      </p:cBhvr>
                                      <p:tavLst>
                                        <p:tav tm="0">
                                          <p:val>
                                            <p:strVal val="#ppt_x"/>
                                          </p:val>
                                        </p:tav>
                                        <p:tav tm="100000">
                                          <p:val>
                                            <p:strVal val="#ppt_x"/>
                                          </p:val>
                                        </p:tav>
                                      </p:tavLst>
                                    </p:anim>
                                    <p:anim calcmode="lin" valueType="num">
                                      <p:cBhvr>
                                        <p:cTn id="35" dur="75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4848"/>
                            </p:stCondLst>
                            <p:childTnLst>
                              <p:par>
                                <p:cTn id="37" presetID="16" presetClass="entr" presetSubtype="37"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barn(outVertical)">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remove" display="0">
                  <p:stCondLst>
                    <p:cond delay="indefinite"/>
                  </p:stCondLst>
                  <p:endCondLst>
                    <p:cond evt="onStopAudio" delay="0">
                      <p:tgtEl>
                        <p:sldTgt/>
                      </p:tgtEl>
                    </p:cond>
                  </p:endCondLst>
                </p:cTn>
                <p:tgtEl>
                  <p:spTgt spid="18"/>
                </p:tgtEl>
              </p:cMediaNode>
            </p:audio>
          </p:childTnLst>
        </p:cTn>
      </p:par>
    </p:tnLst>
    <p:bldLst>
      <p:bldP spid="31" grpId="0"/>
      <p:bldP spid="32" grpId="0"/>
      <p:bldP spid="4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0" y="0"/>
            <a:ext cx="12188472" cy="6859588"/>
          </a:xfrm>
          <a:prstGeom prst="rect">
            <a:avLst/>
          </a:prstGeom>
        </p:spPr>
      </p:pic>
      <p:sp>
        <p:nvSpPr>
          <p:cNvPr id="36" name="矩形 35"/>
          <p:cNvSpPr/>
          <p:nvPr/>
        </p:nvSpPr>
        <p:spPr>
          <a:xfrm>
            <a:off x="2815710" y="2590733"/>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b="1" dirty="0">
                <a:solidFill>
                  <a:srgbClr val="899C64"/>
                </a:solidFill>
                <a:latin typeface="张海山锐线体简" panose="02000000000000000000" pitchFamily="2" charset="-122"/>
                <a:ea typeface="张海山锐线体简" panose="02000000000000000000" pitchFamily="2" charset="-122"/>
              </a:rPr>
              <a:t>目录</a:t>
            </a:r>
            <a:r>
              <a:rPr kumimoji="1" lang="en-US" altLang="zh-CN" sz="4000" b="1" dirty="0">
                <a:solidFill>
                  <a:srgbClr val="899C64"/>
                </a:solidFill>
                <a:latin typeface="张海山锐线体简" panose="02000000000000000000" pitchFamily="2" charset="-122"/>
                <a:ea typeface="张海山锐线体简" panose="02000000000000000000" pitchFamily="2" charset="-122"/>
              </a:rPr>
              <a:t>/</a:t>
            </a:r>
          </a:p>
          <a:p>
            <a:pPr algn="ctr"/>
            <a:r>
              <a:rPr lang="en-US" altLang="zh-CN" sz="2000" dirty="0">
                <a:solidFill>
                  <a:srgbClr val="899C64"/>
                </a:solidFill>
                <a:latin typeface="张海山锐线体简" panose="02000000000000000000" pitchFamily="2" charset="-122"/>
                <a:ea typeface="张海山锐线体简" panose="02000000000000000000" pitchFamily="2" charset="-122"/>
              </a:rPr>
              <a:t>DIRECTORY</a:t>
            </a:r>
            <a:endParaRPr lang="zh-CN" altLang="en-US" sz="2000" dirty="0">
              <a:solidFill>
                <a:srgbClr val="899C64"/>
              </a:solidFill>
              <a:latin typeface="张海山锐线体简" panose="02000000000000000000" pitchFamily="2" charset="-122"/>
              <a:ea typeface="张海山锐线体简" panose="02000000000000000000" pitchFamily="2" charset="-122"/>
            </a:endParaRPr>
          </a:p>
        </p:txBody>
      </p:sp>
      <p:sp>
        <p:nvSpPr>
          <p:cNvPr id="9" name="MH_Number_1"/>
          <p:cNvSpPr/>
          <p:nvPr>
            <p:custDataLst>
              <p:tags r:id="rId1"/>
            </p:custDataLst>
          </p:nvPr>
        </p:nvSpPr>
        <p:spPr>
          <a:xfrm>
            <a:off x="5530970" y="2208526"/>
            <a:ext cx="495180" cy="497252"/>
          </a:xfrm>
          <a:prstGeom prst="ellipse">
            <a:avLst/>
          </a:prstGeom>
          <a:solidFill>
            <a:srgbClr val="899C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1</a:t>
            </a:r>
            <a:endParaRPr lang="zh-CN" altLang="en-US"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
        <p:nvSpPr>
          <p:cNvPr id="10" name="MH_Entry_1"/>
          <p:cNvSpPr/>
          <p:nvPr>
            <p:custDataLst>
              <p:tags r:id="rId2"/>
            </p:custDataLst>
          </p:nvPr>
        </p:nvSpPr>
        <p:spPr>
          <a:xfrm>
            <a:off x="6293704" y="2245656"/>
            <a:ext cx="2466975" cy="38933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F14364"/>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spAutoFit/>
          </a:bodyPr>
          <a:lstStyle/>
          <a:p>
            <a:pPr eaLnBrk="1" hangingPunct="1">
              <a:defRPr/>
            </a:pPr>
            <a:r>
              <a:rPr lang="zh-CN" altLang="en-US" sz="253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endPar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1" name="MH_Number_2"/>
          <p:cNvSpPr/>
          <p:nvPr>
            <p:custDataLst>
              <p:tags r:id="rId3"/>
            </p:custDataLst>
          </p:nvPr>
        </p:nvSpPr>
        <p:spPr>
          <a:xfrm>
            <a:off x="5530970" y="3078718"/>
            <a:ext cx="495180" cy="495180"/>
          </a:xfrm>
          <a:prstGeom prst="ellipse">
            <a:avLst/>
          </a:prstGeom>
          <a:solidFill>
            <a:srgbClr val="F143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2</a:t>
            </a:r>
            <a:endParaRPr lang="zh-CN" altLang="en-US"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
        <p:nvSpPr>
          <p:cNvPr id="12" name="MH_Entry_2"/>
          <p:cNvSpPr/>
          <p:nvPr>
            <p:custDataLst>
              <p:tags r:id="rId4"/>
            </p:custDataLst>
          </p:nvPr>
        </p:nvSpPr>
        <p:spPr>
          <a:xfrm>
            <a:off x="6293704" y="3115606"/>
            <a:ext cx="2466975" cy="38933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E2554E"/>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253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endPar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4" name="MH_Number_3"/>
          <p:cNvSpPr/>
          <p:nvPr>
            <p:custDataLst>
              <p:tags r:id="rId5"/>
            </p:custDataLst>
          </p:nvPr>
        </p:nvSpPr>
        <p:spPr>
          <a:xfrm>
            <a:off x="5530970" y="3948668"/>
            <a:ext cx="495180" cy="495180"/>
          </a:xfrm>
          <a:prstGeom prst="ellipse">
            <a:avLst/>
          </a:prstGeom>
          <a:solidFill>
            <a:srgbClr val="899C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3</a:t>
            </a:r>
            <a:endParaRPr lang="zh-CN" altLang="en-US"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
        <p:nvSpPr>
          <p:cNvPr id="15" name="MH_Entry_3"/>
          <p:cNvSpPr/>
          <p:nvPr>
            <p:custDataLst>
              <p:tags r:id="rId6"/>
            </p:custDataLst>
          </p:nvPr>
        </p:nvSpPr>
        <p:spPr>
          <a:xfrm>
            <a:off x="6293704" y="3984762"/>
            <a:ext cx="2466975" cy="38933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E2554E"/>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253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endPar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6" name="MH_Number_4"/>
          <p:cNvSpPr/>
          <p:nvPr>
            <p:custDataLst>
              <p:tags r:id="rId7"/>
            </p:custDataLst>
          </p:nvPr>
        </p:nvSpPr>
        <p:spPr>
          <a:xfrm>
            <a:off x="5530970" y="4818618"/>
            <a:ext cx="495180" cy="495180"/>
          </a:xfrm>
          <a:prstGeom prst="ellipse">
            <a:avLst/>
          </a:prstGeom>
          <a:solidFill>
            <a:srgbClr val="F143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4</a:t>
            </a:r>
            <a:endParaRPr lang="zh-CN" altLang="en-US" sz="211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
        <p:nvSpPr>
          <p:cNvPr id="17" name="MH_Entry_4"/>
          <p:cNvSpPr/>
          <p:nvPr>
            <p:custDataLst>
              <p:tags r:id="rId8"/>
            </p:custDataLst>
          </p:nvPr>
        </p:nvSpPr>
        <p:spPr>
          <a:xfrm>
            <a:off x="6293704" y="4854712"/>
            <a:ext cx="2466975" cy="38933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solidFill>
            <a:srgbClr val="E2554E"/>
          </a:solid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a:defRPr/>
            </a:pPr>
            <a:r>
              <a:rPr lang="zh-CN" altLang="en-US" sz="253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endPar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Tree>
    <p:extLst>
      <p:ext uri="{BB962C8B-B14F-4D97-AF65-F5344CB8AC3E}">
        <p14:creationId xmlns:p14="http://schemas.microsoft.com/office/powerpoint/2010/main" val="5443944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750"/>
                                        <p:tgtEl>
                                          <p:spTgt spid="13"/>
                                        </p:tgtEl>
                                      </p:cBhvr>
                                    </p:animEffect>
                                  </p:childTnLst>
                                </p:cTn>
                              </p:par>
                            </p:childTnLst>
                          </p:cTn>
                        </p:par>
                        <p:par>
                          <p:cTn id="8" fill="hold">
                            <p:stCondLst>
                              <p:cond delay="750"/>
                            </p:stCondLst>
                            <p:childTnLst>
                              <p:par>
                                <p:cTn id="9" presetID="42"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750"/>
                                        <p:tgtEl>
                                          <p:spTgt spid="36"/>
                                        </p:tgtEl>
                                      </p:cBhvr>
                                    </p:animEffect>
                                    <p:anim calcmode="lin" valueType="num">
                                      <p:cBhvr>
                                        <p:cTn id="12" dur="750" fill="hold"/>
                                        <p:tgtEl>
                                          <p:spTgt spid="36"/>
                                        </p:tgtEl>
                                        <p:attrNameLst>
                                          <p:attrName>ppt_x</p:attrName>
                                        </p:attrNameLst>
                                      </p:cBhvr>
                                      <p:tavLst>
                                        <p:tav tm="0">
                                          <p:val>
                                            <p:strVal val="#ppt_x"/>
                                          </p:val>
                                        </p:tav>
                                        <p:tav tm="100000">
                                          <p:val>
                                            <p:strVal val="#ppt_x"/>
                                          </p:val>
                                        </p:tav>
                                      </p:tavLst>
                                    </p:anim>
                                    <p:anim calcmode="lin" valueType="num">
                                      <p:cBhvr>
                                        <p:cTn id="13" dur="750" fill="hold"/>
                                        <p:tgtEl>
                                          <p:spTgt spid="3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childTnLst>
                          </p:cTn>
                        </p:par>
                        <p:par>
                          <p:cTn id="35" fill="hold">
                            <p:stCondLst>
                              <p:cond delay="2000"/>
                            </p:stCondLst>
                            <p:childTnLst>
                              <p:par>
                                <p:cTn id="36" presetID="22" presetClass="entr" presetSubtype="4"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down)">
                                      <p:cBhvr>
                                        <p:cTn id="44" dur="500"/>
                                        <p:tgtEl>
                                          <p:spTgt spid="15"/>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9" grpId="0" animBg="1"/>
      <p:bldP spid="10" grpId="0" animBg="1"/>
      <p:bldP spid="11" grpId="0" animBg="1"/>
      <p:bldP spid="12" grpId="0" animBg="1"/>
      <p:bldP spid="14" grpId="0" animBg="1"/>
      <p:bldP spid="15" grpId="0" animBg="1"/>
      <p:bldP spid="16"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 y="0"/>
            <a:ext cx="12188472" cy="6859588"/>
          </a:xfrm>
          <a:prstGeom prst="rect">
            <a:avLst/>
          </a:prstGeom>
        </p:spPr>
      </p:pic>
      <p:sp>
        <p:nvSpPr>
          <p:cNvPr id="14" name="矩形 13"/>
          <p:cNvSpPr/>
          <p:nvPr/>
        </p:nvSpPr>
        <p:spPr>
          <a:xfrm>
            <a:off x="4166528" y="3508231"/>
            <a:ext cx="3865562" cy="738664"/>
          </a:xfrm>
          <a:prstGeom prst="rect">
            <a:avLst/>
          </a:prstGeom>
        </p:spPr>
        <p:txBody>
          <a:bodyPr lIns="0" tIns="0" rIns="0" bIns="0">
            <a:spAutoFit/>
          </a:bodyPr>
          <a:lstStyle/>
          <a:p>
            <a:pPr algn="ctr" eaLnBrk="1" hangingPunct="1">
              <a:defRPr/>
            </a:pPr>
            <a:r>
              <a:rPr lang="zh-CN" altLang="en-US" sz="4800" noProof="1">
                <a:solidFill>
                  <a:srgbClr val="F14364"/>
                </a:solidFill>
                <a:latin typeface="张海山锐线体简" panose="02000000000000000000" pitchFamily="2" charset="-122"/>
                <a:ea typeface="张海山锐线体简" panose="02000000000000000000" pitchFamily="2" charset="-122"/>
                <a:cs typeface="+mn-ea"/>
                <a:sym typeface="Arial" panose="020B0604020202020204" pitchFamily="34" charset="0"/>
              </a:rPr>
              <a:t>加入标题描述</a:t>
            </a:r>
          </a:p>
        </p:txBody>
      </p:sp>
      <p:sp>
        <p:nvSpPr>
          <p:cNvPr id="15" name="TextBox 11"/>
          <p:cNvSpPr txBox="1"/>
          <p:nvPr/>
        </p:nvSpPr>
        <p:spPr>
          <a:xfrm>
            <a:off x="4212790" y="43051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7" name="TextBox 11"/>
          <p:cNvSpPr txBox="1"/>
          <p:nvPr/>
        </p:nvSpPr>
        <p:spPr>
          <a:xfrm>
            <a:off x="4212790" y="46226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0" name="MH_Number_1"/>
          <p:cNvSpPr/>
          <p:nvPr>
            <p:custDataLst>
              <p:tags r:id="rId1"/>
            </p:custDataLst>
          </p:nvPr>
        </p:nvSpPr>
        <p:spPr>
          <a:xfrm>
            <a:off x="5394589" y="1871168"/>
            <a:ext cx="1401234" cy="1407098"/>
          </a:xfrm>
          <a:prstGeom prst="ellipse">
            <a:avLst/>
          </a:prstGeom>
          <a:solidFill>
            <a:srgbClr val="899C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1</a:t>
            </a:r>
            <a:endParaRPr lang="zh-CN" altLang="en-US"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33670202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23" presetClass="entr" presetSubtype="3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strVal val="4*#ppt_w"/>
                                          </p:val>
                                        </p:tav>
                                        <p:tav tm="100000">
                                          <p:val>
                                            <p:strVal val="#ppt_w"/>
                                          </p:val>
                                        </p:tav>
                                      </p:tavLst>
                                    </p:anim>
                                    <p:anim calcmode="lin" valueType="num">
                                      <p:cBhvr>
                                        <p:cTn id="18" dur="500" fill="hold"/>
                                        <p:tgtEl>
                                          <p:spTgt spid="14"/>
                                        </p:tgtEl>
                                        <p:attrNameLst>
                                          <p:attrName>ppt_h</p:attrName>
                                        </p:attrNameLst>
                                      </p:cBhvr>
                                      <p:tavLst>
                                        <p:tav tm="0">
                                          <p:val>
                                            <p:strVal val="4*#ppt_h"/>
                                          </p:val>
                                        </p:tav>
                                        <p:tav tm="100000">
                                          <p:val>
                                            <p:strVal val="#ppt_h"/>
                                          </p:val>
                                        </p:tav>
                                      </p:tavLst>
                                    </p:anim>
                                  </p:childTnLst>
                                </p:cTn>
                              </p:par>
                            </p:childTnLst>
                          </p:cTn>
                        </p:par>
                        <p:par>
                          <p:cTn id="19" fill="hold">
                            <p:stCondLst>
                              <p:cond delay="1750"/>
                            </p:stCondLst>
                            <p:childTnLst>
                              <p:par>
                                <p:cTn id="20" presetID="1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p:tgtEl>
                                          <p:spTgt spid="15"/>
                                        </p:tgtEl>
                                        <p:attrNameLst>
                                          <p:attrName>ppt_x</p:attrName>
                                        </p:attrNameLst>
                                      </p:cBhvr>
                                      <p:tavLst>
                                        <p:tav tm="0">
                                          <p:val>
                                            <p:strVal val="#ppt_x-#ppt_w*1.125000"/>
                                          </p:val>
                                        </p:tav>
                                        <p:tav tm="100000">
                                          <p:val>
                                            <p:strVal val="#ppt_x"/>
                                          </p:val>
                                        </p:tav>
                                      </p:tavLst>
                                    </p:anim>
                                    <p:animEffect transition="in" filter="wipe(right)">
                                      <p:cBhvr>
                                        <p:cTn id="23" dur="500"/>
                                        <p:tgtEl>
                                          <p:spTgt spid="15"/>
                                        </p:tgtEl>
                                      </p:cBhvr>
                                    </p:animEffect>
                                  </p:childTnLst>
                                </p:cTn>
                              </p:par>
                            </p:childTnLst>
                          </p:cTn>
                        </p:par>
                        <p:par>
                          <p:cTn id="24" fill="hold">
                            <p:stCondLst>
                              <p:cond delay="2250"/>
                            </p:stCondLst>
                            <p:childTnLst>
                              <p:par>
                                <p:cTn id="25" presetID="1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447563" y="1982737"/>
            <a:ext cx="5495618" cy="4106729"/>
            <a:chOff x="1144105" y="2197100"/>
            <a:chExt cx="5068572" cy="3787611"/>
          </a:xfrm>
        </p:grpSpPr>
        <p:grpSp>
          <p:nvGrpSpPr>
            <p:cNvPr id="7" name="组合 54"/>
            <p:cNvGrpSpPr/>
            <p:nvPr/>
          </p:nvGrpSpPr>
          <p:grpSpPr>
            <a:xfrm>
              <a:off x="1145919" y="4873323"/>
              <a:ext cx="2345260" cy="1111388"/>
              <a:chOff x="0" y="0"/>
              <a:chExt cx="2223504" cy="1054258"/>
            </a:xfrm>
          </p:grpSpPr>
          <p:sp>
            <p:nvSpPr>
              <p:cNvPr id="17" name="矩形 55"/>
              <p:cNvSpPr/>
              <p:nvPr/>
            </p:nvSpPr>
            <p:spPr>
              <a:xfrm>
                <a:off x="96880" y="0"/>
                <a:ext cx="2126624" cy="70717"/>
              </a:xfrm>
              <a:prstGeom prst="rect">
                <a:avLst/>
              </a:prstGeom>
              <a:solidFill>
                <a:srgbClr val="899C64"/>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18" name="矩形 56"/>
              <p:cNvSpPr/>
              <p:nvPr/>
            </p:nvSpPr>
            <p:spPr>
              <a:xfrm>
                <a:off x="0" y="149514"/>
                <a:ext cx="2198213" cy="904744"/>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您的内容打在这里，或者通过复制您的文本后，在此框中选择粘贴，并选择只保留，录入表的描述说明。</a:t>
                </a:r>
              </a:p>
              <a:p>
                <a:pPr lvl="0" eaLnBrk="1" hangingPunct="1">
                  <a:lnSpc>
                    <a:spcPct val="120000"/>
                  </a:lnSpc>
                  <a:buNone/>
                </a:pPr>
                <a:endParaRPr lang="zh-CN" altLang="en-US" sz="12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8" name="组合 62"/>
            <p:cNvGrpSpPr/>
            <p:nvPr/>
          </p:nvGrpSpPr>
          <p:grpSpPr>
            <a:xfrm>
              <a:off x="3782398" y="4877897"/>
              <a:ext cx="2420590" cy="870754"/>
              <a:chOff x="0" y="0"/>
              <a:chExt cx="2295900" cy="825983"/>
            </a:xfrm>
          </p:grpSpPr>
          <p:sp>
            <p:nvSpPr>
              <p:cNvPr id="15" name="矩形 63"/>
              <p:cNvSpPr/>
              <p:nvPr/>
            </p:nvSpPr>
            <p:spPr>
              <a:xfrm>
                <a:off x="96879" y="0"/>
                <a:ext cx="2126624" cy="70717"/>
              </a:xfrm>
              <a:prstGeom prst="rect">
                <a:avLst/>
              </a:prstGeom>
              <a:solidFill>
                <a:srgbClr val="F14364"/>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16" name="矩形 64"/>
              <p:cNvSpPr/>
              <p:nvPr/>
            </p:nvSpPr>
            <p:spPr>
              <a:xfrm>
                <a:off x="0" y="149514"/>
                <a:ext cx="2295900" cy="676469"/>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您的内容打在这里，或者通过复制您的文本后，在此框中选择粘贴，并选择只保留，录入上述图表的描述说明。</a:t>
                </a:r>
              </a:p>
            </p:txBody>
          </p:sp>
        </p:grpSp>
        <p:sp>
          <p:nvSpPr>
            <p:cNvPr id="9" name="矩形 8"/>
            <p:cNvSpPr/>
            <p:nvPr/>
          </p:nvSpPr>
          <p:spPr>
            <a:xfrm>
              <a:off x="1144105" y="2197101"/>
              <a:ext cx="2415492" cy="2445890"/>
            </a:xfrm>
            <a:prstGeom prst="rect">
              <a:avLst/>
            </a:prstGeom>
            <a:blipFill dpi="0" rotWithShape="1">
              <a:blip r:embed="rId3"/>
              <a:srcRect/>
              <a:tile tx="0" ty="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矩形 9"/>
            <p:cNvSpPr/>
            <p:nvPr/>
          </p:nvSpPr>
          <p:spPr>
            <a:xfrm>
              <a:off x="3797185" y="2197100"/>
              <a:ext cx="2415492" cy="2445890"/>
            </a:xfrm>
            <a:prstGeom prst="rect">
              <a:avLst/>
            </a:prstGeom>
            <a:blipFill dpi="0" rotWithShape="1">
              <a:blip r:embed="rId4"/>
              <a:srcRect/>
              <a:tile tx="0" ty="0" sx="20000" sy="2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9"/>
          <p:cNvSpPr txBox="1"/>
          <p:nvPr/>
        </p:nvSpPr>
        <p:spPr>
          <a:xfrm>
            <a:off x="7287568" y="1960435"/>
            <a:ext cx="3585016" cy="3894018"/>
          </a:xfrm>
          <a:prstGeom prst="rect">
            <a:avLst/>
          </a:prstGeom>
          <a:noFill/>
        </p:spPr>
        <p:txBody>
          <a:bodyPr wrap="square" lIns="0" tIns="0" rIns="91420" bIns="0" numCol="2" spcCol="274258" rtlCol="0">
            <a:noAutofit/>
          </a:bodyPr>
          <a:lstStyle/>
          <a:p>
            <a:pPr algn="just"/>
            <a:r>
              <a:rPr lang="zh-CN" altLang="en-US" sz="1200" dirty="0">
                <a:solidFill>
                  <a:schemeClr val="bg1">
                    <a:lumMod val="50000"/>
                  </a:schemeClr>
                </a:solidFill>
                <a:latin typeface="+mn-ea"/>
                <a:cs typeface="Calibri"/>
              </a:rPr>
              <a:t>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a:t>
            </a: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a:t>
            </a:r>
          </a:p>
        </p:txBody>
      </p:sp>
    </p:spTree>
    <p:extLst>
      <p:ext uri="{BB962C8B-B14F-4D97-AF65-F5344CB8AC3E}">
        <p14:creationId xmlns:p14="http://schemas.microsoft.com/office/powerpoint/2010/main" val="32521236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2083794" y="2109312"/>
            <a:ext cx="3911626" cy="3911624"/>
            <a:chOff x="2076716" y="1585342"/>
            <a:chExt cx="4714240" cy="4714238"/>
          </a:xfrm>
        </p:grpSpPr>
        <p:sp>
          <p:nvSpPr>
            <p:cNvPr id="6" name="PA_十字箭头 6"/>
            <p:cNvSpPr/>
            <p:nvPr>
              <p:custDataLst>
                <p:tags r:id="rId9"/>
              </p:custDataLst>
            </p:nvPr>
          </p:nvSpPr>
          <p:spPr>
            <a:xfrm>
              <a:off x="2076716" y="1585342"/>
              <a:ext cx="4714240" cy="4714238"/>
            </a:xfrm>
            <a:prstGeom prst="quadArrow">
              <a:avLst>
                <a:gd name="adj1" fmla="val 2000"/>
                <a:gd name="adj2" fmla="val 4000"/>
                <a:gd name="adj3" fmla="val 5000"/>
              </a:avLst>
            </a:prstGeom>
            <a:solidFill>
              <a:schemeClr val="bg1">
                <a:lumMod val="6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 name="PA品 7"/>
            <p:cNvSpPr/>
            <p:nvPr>
              <p:custDataLst>
                <p:tags r:id="rId10"/>
              </p:custDataLst>
            </p:nvPr>
          </p:nvSpPr>
          <p:spPr>
            <a:xfrm>
              <a:off x="2217601"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899C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8" name="PA_宝品 8"/>
            <p:cNvSpPr/>
            <p:nvPr>
              <p:custDataLst>
                <p:tags r:id="rId11"/>
              </p:custDataLst>
            </p:nvPr>
          </p:nvSpPr>
          <p:spPr>
            <a:xfrm>
              <a:off x="4764375"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143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9" name="品 9"/>
            <p:cNvSpPr/>
            <p:nvPr>
              <p:custDataLst>
                <p:tags r:id="rId12"/>
              </p:custDataLst>
            </p:nvPr>
          </p:nvSpPr>
          <p:spPr>
            <a:xfrm>
              <a:off x="2217601"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F143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10" name="品 10"/>
            <p:cNvSpPr/>
            <p:nvPr>
              <p:custDataLst>
                <p:tags r:id="rId13"/>
              </p:custDataLst>
            </p:nvPr>
          </p:nvSpPr>
          <p:spPr>
            <a:xfrm>
              <a:off x="4764375"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899C6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3600" kern="1200"/>
            </a:p>
          </p:txBody>
        </p:sp>
        <p:sp>
          <p:nvSpPr>
            <p:cNvPr id="15" name="PA_KSO_Shape_7"/>
            <p:cNvSpPr/>
            <p:nvPr>
              <p:custDataLst>
                <p:tags r:id="rId14"/>
              </p:custDataLst>
            </p:nvPr>
          </p:nvSpPr>
          <p:spPr>
            <a:xfrm>
              <a:off x="2846121" y="4588376"/>
              <a:ext cx="628654" cy="104485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p>
          </p:txBody>
        </p:sp>
        <p:sp>
          <p:nvSpPr>
            <p:cNvPr id="16" name="PA_KSO_Shape_8"/>
            <p:cNvSpPr>
              <a:spLocks/>
            </p:cNvSpPr>
            <p:nvPr>
              <p:custDataLst>
                <p:tags r:id="rId15"/>
              </p:custDataLst>
            </p:nvPr>
          </p:nvSpPr>
          <p:spPr bwMode="auto">
            <a:xfrm>
              <a:off x="2657640" y="2016616"/>
              <a:ext cx="1044856" cy="1015252"/>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sz="1200"/>
            </a:p>
          </p:txBody>
        </p:sp>
        <p:sp>
          <p:nvSpPr>
            <p:cNvPr id="17" name="PA_KSO_Shape_9"/>
            <p:cNvSpPr>
              <a:spLocks/>
            </p:cNvSpPr>
            <p:nvPr>
              <p:custDataLst>
                <p:tags r:id="rId16"/>
              </p:custDataLst>
            </p:nvPr>
          </p:nvSpPr>
          <p:spPr bwMode="auto">
            <a:xfrm>
              <a:off x="5296244" y="4588375"/>
              <a:ext cx="821956" cy="1044858"/>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sz="1200"/>
            </a:p>
          </p:txBody>
        </p:sp>
        <p:sp>
          <p:nvSpPr>
            <p:cNvPr id="18" name="PA_KSO_Shape_10"/>
            <p:cNvSpPr>
              <a:spLocks/>
            </p:cNvSpPr>
            <p:nvPr>
              <p:custDataLst>
                <p:tags r:id="rId17"/>
              </p:custDataLst>
            </p:nvPr>
          </p:nvSpPr>
          <p:spPr bwMode="auto">
            <a:xfrm>
              <a:off x="5147874" y="2001813"/>
              <a:ext cx="1043116" cy="1044856"/>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sz="1200"/>
            </a:p>
          </p:txBody>
        </p:sp>
        <p:sp>
          <p:nvSpPr>
            <p:cNvPr id="19" name="出品 19"/>
            <p:cNvSpPr txBox="1"/>
            <p:nvPr>
              <p:custDataLst>
                <p:tags r:id="rId18"/>
              </p:custDataLst>
            </p:nvPr>
          </p:nvSpPr>
          <p:spPr>
            <a:xfrm>
              <a:off x="2667121" y="3240370"/>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0" name="出品 20"/>
            <p:cNvSpPr txBox="1"/>
            <p:nvPr>
              <p:custDataLst>
                <p:tags r:id="rId19"/>
              </p:custDataLst>
            </p:nvPr>
          </p:nvSpPr>
          <p:spPr>
            <a:xfrm>
              <a:off x="5121344" y="3240370"/>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P品 21"/>
            <p:cNvSpPr txBox="1"/>
            <p:nvPr>
              <p:custDataLst>
                <p:tags r:id="rId20"/>
              </p:custDataLst>
            </p:nvPr>
          </p:nvSpPr>
          <p:spPr>
            <a:xfrm>
              <a:off x="5157486" y="5807215"/>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22"/>
            <p:cNvSpPr txBox="1"/>
            <p:nvPr>
              <p:custDataLst>
                <p:tags r:id="rId21"/>
              </p:custDataLst>
            </p:nvPr>
          </p:nvSpPr>
          <p:spPr>
            <a:xfrm>
              <a:off x="2594191" y="5807215"/>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23" name="出品 26"/>
          <p:cNvSpPr txBox="1"/>
          <p:nvPr>
            <p:custDataLst>
              <p:tags r:id="rId1"/>
            </p:custDataLst>
          </p:nvPr>
        </p:nvSpPr>
        <p:spPr>
          <a:xfrm>
            <a:off x="7286681" y="2263019"/>
            <a:ext cx="1163048" cy="307777"/>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品 15"/>
          <p:cNvSpPr txBox="1"/>
          <p:nvPr>
            <p:custDataLst>
              <p:tags r:id="rId2"/>
            </p:custDataLst>
          </p:nvPr>
        </p:nvSpPr>
        <p:spPr>
          <a:xfrm>
            <a:off x="7259741" y="2555635"/>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5" name="品 28"/>
          <p:cNvSpPr txBox="1"/>
          <p:nvPr>
            <p:custDataLst>
              <p:tags r:id="rId3"/>
            </p:custDataLst>
          </p:nvPr>
        </p:nvSpPr>
        <p:spPr>
          <a:xfrm>
            <a:off x="7286681" y="3199296"/>
            <a:ext cx="1163048" cy="307777"/>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PA15"/>
          <p:cNvSpPr txBox="1"/>
          <p:nvPr>
            <p:custDataLst>
              <p:tags r:id="rId4"/>
            </p:custDataLst>
          </p:nvPr>
        </p:nvSpPr>
        <p:spPr>
          <a:xfrm>
            <a:off x="7259741" y="3491912"/>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7" name="30"/>
          <p:cNvSpPr txBox="1"/>
          <p:nvPr>
            <p:custDataLst>
              <p:tags r:id="rId5"/>
            </p:custDataLst>
          </p:nvPr>
        </p:nvSpPr>
        <p:spPr>
          <a:xfrm>
            <a:off x="7286681" y="4153555"/>
            <a:ext cx="1163048" cy="307777"/>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15"/>
          <p:cNvSpPr txBox="1"/>
          <p:nvPr>
            <p:custDataLst>
              <p:tags r:id="rId6"/>
            </p:custDataLst>
          </p:nvPr>
        </p:nvSpPr>
        <p:spPr>
          <a:xfrm>
            <a:off x="7259741" y="4449009"/>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9" name="品 32"/>
          <p:cNvSpPr txBox="1"/>
          <p:nvPr>
            <p:custDataLst>
              <p:tags r:id="rId7"/>
            </p:custDataLst>
          </p:nvPr>
        </p:nvSpPr>
        <p:spPr>
          <a:xfrm>
            <a:off x="7286681" y="5099763"/>
            <a:ext cx="1163048" cy="307777"/>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15"/>
          <p:cNvSpPr txBox="1"/>
          <p:nvPr>
            <p:custDataLst>
              <p:tags r:id="rId8"/>
            </p:custDataLst>
          </p:nvPr>
        </p:nvSpPr>
        <p:spPr>
          <a:xfrm>
            <a:off x="7259741" y="5395217"/>
            <a:ext cx="3556944" cy="577081"/>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1" name="Oval 8"/>
          <p:cNvSpPr/>
          <p:nvPr/>
        </p:nvSpPr>
        <p:spPr>
          <a:xfrm>
            <a:off x="6704504" y="2408783"/>
            <a:ext cx="509492" cy="509490"/>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32" name="Oval 12"/>
          <p:cNvSpPr/>
          <p:nvPr/>
        </p:nvSpPr>
        <p:spPr>
          <a:xfrm>
            <a:off x="6704504" y="3353485"/>
            <a:ext cx="509492" cy="509490"/>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33" name="Freeform 11"/>
          <p:cNvSpPr>
            <a:spLocks noEditPoints="1"/>
          </p:cNvSpPr>
          <p:nvPr/>
        </p:nvSpPr>
        <p:spPr bwMode="auto">
          <a:xfrm>
            <a:off x="6822947" y="3467101"/>
            <a:ext cx="272604" cy="266464"/>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4" name="Freeform 105"/>
          <p:cNvSpPr>
            <a:spLocks noEditPoints="1"/>
          </p:cNvSpPr>
          <p:nvPr/>
        </p:nvSpPr>
        <p:spPr bwMode="auto">
          <a:xfrm>
            <a:off x="6847506" y="2516203"/>
            <a:ext cx="223486" cy="27014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5" name="Oval 10"/>
          <p:cNvSpPr/>
          <p:nvPr/>
        </p:nvSpPr>
        <p:spPr>
          <a:xfrm>
            <a:off x="6704504" y="4284690"/>
            <a:ext cx="509492" cy="509490"/>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36" name="Oval 14"/>
          <p:cNvSpPr/>
          <p:nvPr/>
        </p:nvSpPr>
        <p:spPr>
          <a:xfrm>
            <a:off x="6704504" y="5178062"/>
            <a:ext cx="509492" cy="509490"/>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1"/>
              </a:solidFill>
            </a:endParaRPr>
          </a:p>
        </p:txBody>
      </p:sp>
      <p:sp>
        <p:nvSpPr>
          <p:cNvPr id="37" name="Freeform 70"/>
          <p:cNvSpPr>
            <a:spLocks/>
          </p:cNvSpPr>
          <p:nvPr/>
        </p:nvSpPr>
        <p:spPr bwMode="auto">
          <a:xfrm>
            <a:off x="6835841" y="5306521"/>
            <a:ext cx="246816" cy="227168"/>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8" name="Freeform 71"/>
          <p:cNvSpPr>
            <a:spLocks noEditPoints="1"/>
          </p:cNvSpPr>
          <p:nvPr/>
        </p:nvSpPr>
        <p:spPr bwMode="auto">
          <a:xfrm>
            <a:off x="6822947" y="4379647"/>
            <a:ext cx="272604" cy="288568"/>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Tree>
    <p:extLst>
      <p:ext uri="{BB962C8B-B14F-4D97-AF65-F5344CB8AC3E}">
        <p14:creationId xmlns:p14="http://schemas.microsoft.com/office/powerpoint/2010/main" val="93879847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42"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250"/>
                                        <p:tgtEl>
                                          <p:spTgt spid="31"/>
                                        </p:tgtEl>
                                      </p:cBhvr>
                                    </p:animEffect>
                                    <p:anim calcmode="lin" valueType="num">
                                      <p:cBhvr>
                                        <p:cTn id="19" dur="250" fill="hold"/>
                                        <p:tgtEl>
                                          <p:spTgt spid="31"/>
                                        </p:tgtEl>
                                        <p:attrNameLst>
                                          <p:attrName>ppt_x</p:attrName>
                                        </p:attrNameLst>
                                      </p:cBhvr>
                                      <p:tavLst>
                                        <p:tav tm="0">
                                          <p:val>
                                            <p:strVal val="#ppt_x"/>
                                          </p:val>
                                        </p:tav>
                                        <p:tav tm="100000">
                                          <p:val>
                                            <p:strVal val="#ppt_x"/>
                                          </p:val>
                                        </p:tav>
                                      </p:tavLst>
                                    </p:anim>
                                    <p:anim calcmode="lin" valueType="num">
                                      <p:cBhvr>
                                        <p:cTn id="20" dur="250" fill="hold"/>
                                        <p:tgtEl>
                                          <p:spTgt spid="3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250"/>
                                        <p:tgtEl>
                                          <p:spTgt spid="32"/>
                                        </p:tgtEl>
                                      </p:cBhvr>
                                    </p:animEffect>
                                    <p:anim calcmode="lin" valueType="num">
                                      <p:cBhvr>
                                        <p:cTn id="24" dur="250" fill="hold"/>
                                        <p:tgtEl>
                                          <p:spTgt spid="32"/>
                                        </p:tgtEl>
                                        <p:attrNameLst>
                                          <p:attrName>ppt_x</p:attrName>
                                        </p:attrNameLst>
                                      </p:cBhvr>
                                      <p:tavLst>
                                        <p:tav tm="0">
                                          <p:val>
                                            <p:strVal val="#ppt_x"/>
                                          </p:val>
                                        </p:tav>
                                        <p:tav tm="100000">
                                          <p:val>
                                            <p:strVal val="#ppt_x"/>
                                          </p:val>
                                        </p:tav>
                                      </p:tavLst>
                                    </p:anim>
                                    <p:anim calcmode="lin" valueType="num">
                                      <p:cBhvr>
                                        <p:cTn id="25" dur="250" fill="hold"/>
                                        <p:tgtEl>
                                          <p:spTgt spid="3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250"/>
                                        <p:tgtEl>
                                          <p:spTgt spid="33"/>
                                        </p:tgtEl>
                                      </p:cBhvr>
                                    </p:animEffect>
                                    <p:anim calcmode="lin" valueType="num">
                                      <p:cBhvr>
                                        <p:cTn id="29" dur="250" fill="hold"/>
                                        <p:tgtEl>
                                          <p:spTgt spid="33"/>
                                        </p:tgtEl>
                                        <p:attrNameLst>
                                          <p:attrName>ppt_x</p:attrName>
                                        </p:attrNameLst>
                                      </p:cBhvr>
                                      <p:tavLst>
                                        <p:tav tm="0">
                                          <p:val>
                                            <p:strVal val="#ppt_x"/>
                                          </p:val>
                                        </p:tav>
                                        <p:tav tm="100000">
                                          <p:val>
                                            <p:strVal val="#ppt_x"/>
                                          </p:val>
                                        </p:tav>
                                      </p:tavLst>
                                    </p:anim>
                                    <p:anim calcmode="lin" valueType="num">
                                      <p:cBhvr>
                                        <p:cTn id="30" dur="250" fill="hold"/>
                                        <p:tgtEl>
                                          <p:spTgt spid="3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250"/>
                                        <p:tgtEl>
                                          <p:spTgt spid="34"/>
                                        </p:tgtEl>
                                      </p:cBhvr>
                                    </p:animEffect>
                                    <p:anim calcmode="lin" valueType="num">
                                      <p:cBhvr>
                                        <p:cTn id="34" dur="250" fill="hold"/>
                                        <p:tgtEl>
                                          <p:spTgt spid="34"/>
                                        </p:tgtEl>
                                        <p:attrNameLst>
                                          <p:attrName>ppt_x</p:attrName>
                                        </p:attrNameLst>
                                      </p:cBhvr>
                                      <p:tavLst>
                                        <p:tav tm="0">
                                          <p:val>
                                            <p:strVal val="#ppt_x"/>
                                          </p:val>
                                        </p:tav>
                                        <p:tav tm="100000">
                                          <p:val>
                                            <p:strVal val="#ppt_x"/>
                                          </p:val>
                                        </p:tav>
                                      </p:tavLst>
                                    </p:anim>
                                    <p:anim calcmode="lin" valueType="num">
                                      <p:cBhvr>
                                        <p:cTn id="35" dur="250" fill="hold"/>
                                        <p:tgtEl>
                                          <p:spTgt spid="3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250"/>
                                        <p:tgtEl>
                                          <p:spTgt spid="35"/>
                                        </p:tgtEl>
                                      </p:cBhvr>
                                    </p:animEffect>
                                    <p:anim calcmode="lin" valueType="num">
                                      <p:cBhvr>
                                        <p:cTn id="39" dur="250" fill="hold"/>
                                        <p:tgtEl>
                                          <p:spTgt spid="35"/>
                                        </p:tgtEl>
                                        <p:attrNameLst>
                                          <p:attrName>ppt_x</p:attrName>
                                        </p:attrNameLst>
                                      </p:cBhvr>
                                      <p:tavLst>
                                        <p:tav tm="0">
                                          <p:val>
                                            <p:strVal val="#ppt_x"/>
                                          </p:val>
                                        </p:tav>
                                        <p:tav tm="100000">
                                          <p:val>
                                            <p:strVal val="#ppt_x"/>
                                          </p:val>
                                        </p:tav>
                                      </p:tavLst>
                                    </p:anim>
                                    <p:anim calcmode="lin" valueType="num">
                                      <p:cBhvr>
                                        <p:cTn id="40" dur="250" fill="hold"/>
                                        <p:tgtEl>
                                          <p:spTgt spid="3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250"/>
                                        <p:tgtEl>
                                          <p:spTgt spid="36"/>
                                        </p:tgtEl>
                                      </p:cBhvr>
                                    </p:animEffect>
                                    <p:anim calcmode="lin" valueType="num">
                                      <p:cBhvr>
                                        <p:cTn id="44" dur="250" fill="hold"/>
                                        <p:tgtEl>
                                          <p:spTgt spid="36"/>
                                        </p:tgtEl>
                                        <p:attrNameLst>
                                          <p:attrName>ppt_x</p:attrName>
                                        </p:attrNameLst>
                                      </p:cBhvr>
                                      <p:tavLst>
                                        <p:tav tm="0">
                                          <p:val>
                                            <p:strVal val="#ppt_x"/>
                                          </p:val>
                                        </p:tav>
                                        <p:tav tm="100000">
                                          <p:val>
                                            <p:strVal val="#ppt_x"/>
                                          </p:val>
                                        </p:tav>
                                      </p:tavLst>
                                    </p:anim>
                                    <p:anim calcmode="lin" valueType="num">
                                      <p:cBhvr>
                                        <p:cTn id="45" dur="250" fill="hold"/>
                                        <p:tgtEl>
                                          <p:spTgt spid="3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250"/>
                                        <p:tgtEl>
                                          <p:spTgt spid="37"/>
                                        </p:tgtEl>
                                      </p:cBhvr>
                                    </p:animEffect>
                                    <p:anim calcmode="lin" valueType="num">
                                      <p:cBhvr>
                                        <p:cTn id="49" dur="250" fill="hold"/>
                                        <p:tgtEl>
                                          <p:spTgt spid="37"/>
                                        </p:tgtEl>
                                        <p:attrNameLst>
                                          <p:attrName>ppt_x</p:attrName>
                                        </p:attrNameLst>
                                      </p:cBhvr>
                                      <p:tavLst>
                                        <p:tav tm="0">
                                          <p:val>
                                            <p:strVal val="#ppt_x"/>
                                          </p:val>
                                        </p:tav>
                                        <p:tav tm="100000">
                                          <p:val>
                                            <p:strVal val="#ppt_x"/>
                                          </p:val>
                                        </p:tav>
                                      </p:tavLst>
                                    </p:anim>
                                    <p:anim calcmode="lin" valueType="num">
                                      <p:cBhvr>
                                        <p:cTn id="50" dur="25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250"/>
                                        <p:tgtEl>
                                          <p:spTgt spid="38"/>
                                        </p:tgtEl>
                                      </p:cBhvr>
                                    </p:animEffect>
                                    <p:anim calcmode="lin" valueType="num">
                                      <p:cBhvr>
                                        <p:cTn id="54" dur="250" fill="hold"/>
                                        <p:tgtEl>
                                          <p:spTgt spid="38"/>
                                        </p:tgtEl>
                                        <p:attrNameLst>
                                          <p:attrName>ppt_x</p:attrName>
                                        </p:attrNameLst>
                                      </p:cBhvr>
                                      <p:tavLst>
                                        <p:tav tm="0">
                                          <p:val>
                                            <p:strVal val="#ppt_x"/>
                                          </p:val>
                                        </p:tav>
                                        <p:tav tm="100000">
                                          <p:val>
                                            <p:strVal val="#ppt_x"/>
                                          </p:val>
                                        </p:tav>
                                      </p:tavLst>
                                    </p:anim>
                                    <p:anim calcmode="lin" valueType="num">
                                      <p:cBhvr>
                                        <p:cTn id="55" dur="250" fill="hold"/>
                                        <p:tgtEl>
                                          <p:spTgt spid="38"/>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500"/>
                                        <p:tgtEl>
                                          <p:spTgt spid="26"/>
                                        </p:tgtEl>
                                      </p:cBhvr>
                                    </p:animEffect>
                                  </p:childTnLst>
                                </p:cTn>
                              </p:par>
                            </p:childTnLst>
                          </p:cTn>
                        </p:par>
                        <p:par>
                          <p:cTn id="72" fill="hold">
                            <p:stCondLst>
                              <p:cond delay="3500"/>
                            </p:stCondLst>
                            <p:childTnLst>
                              <p:par>
                                <p:cTn id="73" presetID="10"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par>
                          <p:cTn id="76" fill="hold">
                            <p:stCondLst>
                              <p:cond delay="4000"/>
                            </p:stCondLst>
                            <p:childTnLst>
                              <p:par>
                                <p:cTn id="77" presetID="10"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par>
                          <p:cTn id="80" fill="hold">
                            <p:stCondLst>
                              <p:cond delay="4500"/>
                            </p:stCondLst>
                            <p:childTnLst>
                              <p:par>
                                <p:cTn id="81" presetID="10" presetClass="entr" presetSubtype="0"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500"/>
                                        <p:tgtEl>
                                          <p:spTgt spid="29"/>
                                        </p:tgtEl>
                                      </p:cBhvr>
                                    </p:animEffect>
                                  </p:childTnLst>
                                </p:cTn>
                              </p:par>
                            </p:childTnLst>
                          </p:cTn>
                        </p:par>
                        <p:par>
                          <p:cTn id="84" fill="hold">
                            <p:stCondLst>
                              <p:cond delay="5000"/>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569264" y="2540191"/>
            <a:ext cx="4062184" cy="3329336"/>
            <a:chOff x="695625" y="2205038"/>
            <a:chExt cx="5373220" cy="4403853"/>
          </a:xfrm>
        </p:grpSpPr>
        <p:sp>
          <p:nvSpPr>
            <p:cNvPr id="7" name="Freeform 5"/>
            <p:cNvSpPr>
              <a:spLocks/>
            </p:cNvSpPr>
            <p:nvPr/>
          </p:nvSpPr>
          <p:spPr bwMode="auto">
            <a:xfrm>
              <a:off x="695625" y="2205038"/>
              <a:ext cx="5373220" cy="2851155"/>
            </a:xfrm>
            <a:custGeom>
              <a:avLst/>
              <a:gdLst>
                <a:gd name="T0" fmla="*/ 245 w 262"/>
                <a:gd name="T1" fmla="*/ 69 h 139"/>
                <a:gd name="T2" fmla="*/ 192 w 262"/>
                <a:gd name="T3" fmla="*/ 122 h 139"/>
                <a:gd name="T4" fmla="*/ 139 w 262"/>
                <a:gd name="T5" fmla="*/ 69 h 139"/>
                <a:gd name="T6" fmla="*/ 69 w 262"/>
                <a:gd name="T7" fmla="*/ 0 h 139"/>
                <a:gd name="T8" fmla="*/ 0 w 262"/>
                <a:gd name="T9" fmla="*/ 69 h 139"/>
                <a:gd name="T10" fmla="*/ 16 w 262"/>
                <a:gd name="T11" fmla="*/ 69 h 139"/>
                <a:gd name="T12" fmla="*/ 69 w 262"/>
                <a:gd name="T13" fmla="*/ 16 h 139"/>
                <a:gd name="T14" fmla="*/ 122 w 262"/>
                <a:gd name="T15" fmla="*/ 69 h 139"/>
                <a:gd name="T16" fmla="*/ 192 w 262"/>
                <a:gd name="T17" fmla="*/ 139 h 139"/>
                <a:gd name="T18" fmla="*/ 262 w 262"/>
                <a:gd name="T19" fmla="*/ 69 h 139"/>
                <a:gd name="T20" fmla="*/ 245 w 262"/>
                <a:gd name="T2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139">
                  <a:moveTo>
                    <a:pt x="245" y="69"/>
                  </a:moveTo>
                  <a:cubicBezTo>
                    <a:pt x="245" y="99"/>
                    <a:pt x="222" y="122"/>
                    <a:pt x="192" y="122"/>
                  </a:cubicBezTo>
                  <a:cubicBezTo>
                    <a:pt x="163" y="122"/>
                    <a:pt x="139" y="99"/>
                    <a:pt x="139" y="69"/>
                  </a:cubicBezTo>
                  <a:cubicBezTo>
                    <a:pt x="139" y="31"/>
                    <a:pt x="108" y="0"/>
                    <a:pt x="69" y="0"/>
                  </a:cubicBezTo>
                  <a:cubicBezTo>
                    <a:pt x="31" y="0"/>
                    <a:pt x="0" y="31"/>
                    <a:pt x="0" y="69"/>
                  </a:cubicBezTo>
                  <a:cubicBezTo>
                    <a:pt x="16" y="69"/>
                    <a:pt x="16" y="69"/>
                    <a:pt x="16" y="69"/>
                  </a:cubicBezTo>
                  <a:cubicBezTo>
                    <a:pt x="16" y="40"/>
                    <a:pt x="40" y="16"/>
                    <a:pt x="69" y="16"/>
                  </a:cubicBezTo>
                  <a:cubicBezTo>
                    <a:pt x="99" y="16"/>
                    <a:pt x="122" y="40"/>
                    <a:pt x="122" y="69"/>
                  </a:cubicBezTo>
                  <a:cubicBezTo>
                    <a:pt x="122" y="108"/>
                    <a:pt x="154" y="139"/>
                    <a:pt x="192" y="139"/>
                  </a:cubicBezTo>
                  <a:cubicBezTo>
                    <a:pt x="231" y="139"/>
                    <a:pt x="262" y="108"/>
                    <a:pt x="262" y="69"/>
                  </a:cubicBezTo>
                  <a:lnTo>
                    <a:pt x="245" y="69"/>
                  </a:lnTo>
                  <a:close/>
                </a:path>
              </a:pathLst>
            </a:custGeom>
            <a:solidFill>
              <a:srgbClr val="899C64"/>
            </a:solidFill>
            <a:ln>
              <a:noFill/>
            </a:ln>
            <a:extLst/>
          </p:spPr>
          <p:txBody>
            <a:bodyPr vert="horz" wrap="square" lIns="91440" tIns="45720" rIns="91440" bIns="45720" numCol="1" anchor="t" anchorCtr="0" compatLnSpc="1">
              <a:prstTxWarp prst="textNoShape">
                <a:avLst/>
              </a:prstTxWarp>
            </a:bodyPr>
            <a:lstStyle/>
            <a:p>
              <a:endParaRPr lang="zh-CN" altLang="en-US" sz="4800" dirty="0">
                <a:solidFill>
                  <a:schemeClr val="bg1">
                    <a:lumMod val="50000"/>
                  </a:schemeClr>
                </a:solidFill>
              </a:endParaRPr>
            </a:p>
          </p:txBody>
        </p:sp>
        <p:sp>
          <p:nvSpPr>
            <p:cNvPr id="8" name="Freeform 6"/>
            <p:cNvSpPr>
              <a:spLocks noEditPoints="1"/>
            </p:cNvSpPr>
            <p:nvPr/>
          </p:nvSpPr>
          <p:spPr bwMode="auto">
            <a:xfrm>
              <a:off x="4409218" y="3107194"/>
              <a:ext cx="431220" cy="1273800"/>
            </a:xfrm>
            <a:custGeom>
              <a:avLst/>
              <a:gdLst>
                <a:gd name="T0" fmla="*/ 21 w 21"/>
                <a:gd name="T1" fmla="*/ 40 h 62"/>
                <a:gd name="T2" fmla="*/ 17 w 21"/>
                <a:gd name="T3" fmla="*/ 40 h 62"/>
                <a:gd name="T4" fmla="*/ 17 w 21"/>
                <a:gd name="T5" fmla="*/ 62 h 62"/>
                <a:gd name="T6" fmla="*/ 12 w 21"/>
                <a:gd name="T7" fmla="*/ 62 h 62"/>
                <a:gd name="T8" fmla="*/ 12 w 21"/>
                <a:gd name="T9" fmla="*/ 40 h 62"/>
                <a:gd name="T10" fmla="*/ 9 w 21"/>
                <a:gd name="T11" fmla="*/ 40 h 62"/>
                <a:gd name="T12" fmla="*/ 9 w 21"/>
                <a:gd name="T13" fmla="*/ 62 h 62"/>
                <a:gd name="T14" fmla="*/ 4 w 21"/>
                <a:gd name="T15" fmla="*/ 62 h 62"/>
                <a:gd name="T16" fmla="*/ 4 w 21"/>
                <a:gd name="T17" fmla="*/ 40 h 62"/>
                <a:gd name="T18" fmla="*/ 0 w 21"/>
                <a:gd name="T19" fmla="*/ 40 h 62"/>
                <a:gd name="T20" fmla="*/ 0 w 21"/>
                <a:gd name="T21" fmla="*/ 19 h 62"/>
                <a:gd name="T22" fmla="*/ 2 w 21"/>
                <a:gd name="T23" fmla="*/ 15 h 62"/>
                <a:gd name="T24" fmla="*/ 6 w 21"/>
                <a:gd name="T25" fmla="*/ 12 h 62"/>
                <a:gd name="T26" fmla="*/ 11 w 21"/>
                <a:gd name="T27" fmla="*/ 11 h 62"/>
                <a:gd name="T28" fmla="*/ 16 w 21"/>
                <a:gd name="T29" fmla="*/ 12 h 62"/>
                <a:gd name="T30" fmla="*/ 21 w 21"/>
                <a:gd name="T31" fmla="*/ 17 h 62"/>
                <a:gd name="T32" fmla="*/ 21 w 21"/>
                <a:gd name="T33" fmla="*/ 19 h 62"/>
                <a:gd name="T34" fmla="*/ 21 w 21"/>
                <a:gd name="T35" fmla="*/ 40 h 62"/>
                <a:gd name="T36" fmla="*/ 15 w 21"/>
                <a:gd name="T37" fmla="*/ 5 h 62"/>
                <a:gd name="T38" fmla="*/ 14 w 21"/>
                <a:gd name="T39" fmla="*/ 8 h 62"/>
                <a:gd name="T40" fmla="*/ 11 w 21"/>
                <a:gd name="T41" fmla="*/ 9 h 62"/>
                <a:gd name="T42" fmla="*/ 7 w 21"/>
                <a:gd name="T43" fmla="*/ 8 h 62"/>
                <a:gd name="T44" fmla="*/ 6 w 21"/>
                <a:gd name="T45" fmla="*/ 5 h 62"/>
                <a:gd name="T46" fmla="*/ 7 w 21"/>
                <a:gd name="T47" fmla="*/ 1 h 62"/>
                <a:gd name="T48" fmla="*/ 11 w 21"/>
                <a:gd name="T49" fmla="*/ 0 h 62"/>
                <a:gd name="T50" fmla="*/ 14 w 21"/>
                <a:gd name="T51" fmla="*/ 1 h 62"/>
                <a:gd name="T52" fmla="*/ 15 w 21"/>
                <a:gd name="T53"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62">
                  <a:moveTo>
                    <a:pt x="21" y="40"/>
                  </a:moveTo>
                  <a:cubicBezTo>
                    <a:pt x="17" y="40"/>
                    <a:pt x="17" y="40"/>
                    <a:pt x="17" y="40"/>
                  </a:cubicBezTo>
                  <a:cubicBezTo>
                    <a:pt x="17" y="62"/>
                    <a:pt x="17" y="62"/>
                    <a:pt x="17" y="62"/>
                  </a:cubicBezTo>
                  <a:cubicBezTo>
                    <a:pt x="12" y="62"/>
                    <a:pt x="12" y="62"/>
                    <a:pt x="12" y="62"/>
                  </a:cubicBezTo>
                  <a:cubicBezTo>
                    <a:pt x="12" y="40"/>
                    <a:pt x="12" y="40"/>
                    <a:pt x="12" y="40"/>
                  </a:cubicBezTo>
                  <a:cubicBezTo>
                    <a:pt x="9" y="40"/>
                    <a:pt x="9" y="40"/>
                    <a:pt x="9" y="40"/>
                  </a:cubicBezTo>
                  <a:cubicBezTo>
                    <a:pt x="9" y="62"/>
                    <a:pt x="9" y="62"/>
                    <a:pt x="9" y="62"/>
                  </a:cubicBezTo>
                  <a:cubicBezTo>
                    <a:pt x="4" y="62"/>
                    <a:pt x="4" y="62"/>
                    <a:pt x="4" y="62"/>
                  </a:cubicBezTo>
                  <a:cubicBezTo>
                    <a:pt x="4" y="40"/>
                    <a:pt x="4" y="40"/>
                    <a:pt x="4" y="40"/>
                  </a:cubicBezTo>
                  <a:cubicBezTo>
                    <a:pt x="0" y="40"/>
                    <a:pt x="0" y="40"/>
                    <a:pt x="0" y="40"/>
                  </a:cubicBezTo>
                  <a:cubicBezTo>
                    <a:pt x="0" y="19"/>
                    <a:pt x="0" y="19"/>
                    <a:pt x="0" y="19"/>
                  </a:cubicBezTo>
                  <a:cubicBezTo>
                    <a:pt x="0" y="18"/>
                    <a:pt x="1" y="16"/>
                    <a:pt x="2" y="15"/>
                  </a:cubicBezTo>
                  <a:cubicBezTo>
                    <a:pt x="3" y="13"/>
                    <a:pt x="5" y="12"/>
                    <a:pt x="6" y="12"/>
                  </a:cubicBezTo>
                  <a:cubicBezTo>
                    <a:pt x="8" y="11"/>
                    <a:pt x="10" y="11"/>
                    <a:pt x="11" y="11"/>
                  </a:cubicBezTo>
                  <a:cubicBezTo>
                    <a:pt x="13" y="11"/>
                    <a:pt x="14" y="11"/>
                    <a:pt x="16" y="12"/>
                  </a:cubicBezTo>
                  <a:cubicBezTo>
                    <a:pt x="18" y="14"/>
                    <a:pt x="20" y="15"/>
                    <a:pt x="21" y="17"/>
                  </a:cubicBezTo>
                  <a:cubicBezTo>
                    <a:pt x="21" y="18"/>
                    <a:pt x="21" y="19"/>
                    <a:pt x="21" y="19"/>
                  </a:cubicBezTo>
                  <a:lnTo>
                    <a:pt x="21" y="40"/>
                  </a:lnTo>
                  <a:close/>
                  <a:moveTo>
                    <a:pt x="15" y="5"/>
                  </a:moveTo>
                  <a:cubicBezTo>
                    <a:pt x="15" y="6"/>
                    <a:pt x="15" y="7"/>
                    <a:pt x="14" y="8"/>
                  </a:cubicBezTo>
                  <a:cubicBezTo>
                    <a:pt x="13" y="9"/>
                    <a:pt x="12" y="9"/>
                    <a:pt x="11" y="9"/>
                  </a:cubicBezTo>
                  <a:cubicBezTo>
                    <a:pt x="9" y="9"/>
                    <a:pt x="8" y="9"/>
                    <a:pt x="7" y="8"/>
                  </a:cubicBezTo>
                  <a:cubicBezTo>
                    <a:pt x="6" y="7"/>
                    <a:pt x="6" y="6"/>
                    <a:pt x="6" y="5"/>
                  </a:cubicBezTo>
                  <a:cubicBezTo>
                    <a:pt x="6" y="3"/>
                    <a:pt x="6" y="2"/>
                    <a:pt x="7" y="1"/>
                  </a:cubicBezTo>
                  <a:cubicBezTo>
                    <a:pt x="8" y="0"/>
                    <a:pt x="9" y="0"/>
                    <a:pt x="11" y="0"/>
                  </a:cubicBezTo>
                  <a:cubicBezTo>
                    <a:pt x="12" y="0"/>
                    <a:pt x="13" y="0"/>
                    <a:pt x="14" y="1"/>
                  </a:cubicBezTo>
                  <a:cubicBezTo>
                    <a:pt x="15" y="2"/>
                    <a:pt x="15" y="3"/>
                    <a:pt x="15" y="5"/>
                  </a:cubicBezTo>
                  <a:close/>
                </a:path>
              </a:pathLst>
            </a:custGeom>
            <a:solidFill>
              <a:srgbClr val="F14364"/>
            </a:solidFill>
            <a:ln>
              <a:noFill/>
            </a:ln>
            <a:extLst/>
          </p:spPr>
          <p:txBody>
            <a:bodyPr/>
            <a:lstStyle/>
            <a:p>
              <a:endParaRPr lang="zh-CN" altLang="en-US" sz="4400">
                <a:solidFill>
                  <a:schemeClr val="bg1">
                    <a:lumMod val="50000"/>
                  </a:schemeClr>
                </a:solidFill>
              </a:endParaRPr>
            </a:p>
          </p:txBody>
        </p:sp>
        <p:sp>
          <p:nvSpPr>
            <p:cNvPr id="9" name="Freeform 7"/>
            <p:cNvSpPr>
              <a:spLocks noEditPoints="1"/>
            </p:cNvSpPr>
            <p:nvPr/>
          </p:nvSpPr>
          <p:spPr bwMode="auto">
            <a:xfrm>
              <a:off x="1804880" y="3067477"/>
              <a:ext cx="615624" cy="1333376"/>
            </a:xfrm>
            <a:custGeom>
              <a:avLst/>
              <a:gdLst>
                <a:gd name="T0" fmla="*/ 28 w 30"/>
                <a:gd name="T1" fmla="*/ 38 h 65"/>
                <a:gd name="T2" fmla="*/ 30 w 30"/>
                <a:gd name="T3" fmla="*/ 37 h 65"/>
                <a:gd name="T4" fmla="*/ 21 w 30"/>
                <a:gd name="T5" fmla="*/ 15 h 65"/>
                <a:gd name="T6" fmla="*/ 9 w 30"/>
                <a:gd name="T7" fmla="*/ 15 h 65"/>
                <a:gd name="T8" fmla="*/ 0 w 30"/>
                <a:gd name="T9" fmla="*/ 37 h 65"/>
                <a:gd name="T10" fmla="*/ 2 w 30"/>
                <a:gd name="T11" fmla="*/ 38 h 65"/>
                <a:gd name="T12" fmla="*/ 10 w 30"/>
                <a:gd name="T13" fmla="*/ 22 h 65"/>
                <a:gd name="T14" fmla="*/ 11 w 30"/>
                <a:gd name="T15" fmla="*/ 29 h 65"/>
                <a:gd name="T16" fmla="*/ 3 w 30"/>
                <a:gd name="T17" fmla="*/ 45 h 65"/>
                <a:gd name="T18" fmla="*/ 11 w 30"/>
                <a:gd name="T19" fmla="*/ 45 h 65"/>
                <a:gd name="T20" fmla="*/ 14 w 30"/>
                <a:gd name="T21" fmla="*/ 65 h 65"/>
                <a:gd name="T22" fmla="*/ 17 w 30"/>
                <a:gd name="T23" fmla="*/ 65 h 65"/>
                <a:gd name="T24" fmla="*/ 19 w 30"/>
                <a:gd name="T25" fmla="*/ 45 h 65"/>
                <a:gd name="T26" fmla="*/ 27 w 30"/>
                <a:gd name="T27" fmla="*/ 45 h 65"/>
                <a:gd name="T28" fmla="*/ 19 w 30"/>
                <a:gd name="T29" fmla="*/ 29 h 65"/>
                <a:gd name="T30" fmla="*/ 20 w 30"/>
                <a:gd name="T31" fmla="*/ 22 h 65"/>
                <a:gd name="T32" fmla="*/ 28 w 30"/>
                <a:gd name="T33" fmla="*/ 38 h 65"/>
                <a:gd name="T34" fmla="*/ 15 w 30"/>
                <a:gd name="T35" fmla="*/ 10 h 65"/>
                <a:gd name="T36" fmla="*/ 18 w 30"/>
                <a:gd name="T37" fmla="*/ 9 h 65"/>
                <a:gd name="T38" fmla="*/ 20 w 30"/>
                <a:gd name="T39" fmla="*/ 5 h 65"/>
                <a:gd name="T40" fmla="*/ 18 w 30"/>
                <a:gd name="T41" fmla="*/ 2 h 65"/>
                <a:gd name="T42" fmla="*/ 15 w 30"/>
                <a:gd name="T43" fmla="*/ 0 h 65"/>
                <a:gd name="T44" fmla="*/ 11 w 30"/>
                <a:gd name="T45" fmla="*/ 2 h 65"/>
                <a:gd name="T46" fmla="*/ 10 w 30"/>
                <a:gd name="T47" fmla="*/ 5 h 65"/>
                <a:gd name="T48" fmla="*/ 11 w 30"/>
                <a:gd name="T49" fmla="*/ 9 h 65"/>
                <a:gd name="T50" fmla="*/ 15 w 30"/>
                <a:gd name="T51"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65">
                  <a:moveTo>
                    <a:pt x="28" y="38"/>
                  </a:moveTo>
                  <a:cubicBezTo>
                    <a:pt x="29" y="38"/>
                    <a:pt x="30" y="38"/>
                    <a:pt x="30" y="37"/>
                  </a:cubicBezTo>
                  <a:cubicBezTo>
                    <a:pt x="21" y="15"/>
                    <a:pt x="21" y="15"/>
                    <a:pt x="21" y="15"/>
                  </a:cubicBezTo>
                  <a:cubicBezTo>
                    <a:pt x="9" y="15"/>
                    <a:pt x="9" y="15"/>
                    <a:pt x="9" y="15"/>
                  </a:cubicBezTo>
                  <a:cubicBezTo>
                    <a:pt x="0" y="37"/>
                    <a:pt x="0" y="37"/>
                    <a:pt x="0" y="37"/>
                  </a:cubicBezTo>
                  <a:cubicBezTo>
                    <a:pt x="2" y="38"/>
                    <a:pt x="2" y="38"/>
                    <a:pt x="2" y="38"/>
                  </a:cubicBezTo>
                  <a:cubicBezTo>
                    <a:pt x="10" y="22"/>
                    <a:pt x="10" y="22"/>
                    <a:pt x="10" y="22"/>
                  </a:cubicBezTo>
                  <a:cubicBezTo>
                    <a:pt x="11" y="29"/>
                    <a:pt x="11" y="29"/>
                    <a:pt x="11" y="29"/>
                  </a:cubicBezTo>
                  <a:cubicBezTo>
                    <a:pt x="3" y="45"/>
                    <a:pt x="3" y="45"/>
                    <a:pt x="3" y="45"/>
                  </a:cubicBezTo>
                  <a:cubicBezTo>
                    <a:pt x="11" y="45"/>
                    <a:pt x="11" y="45"/>
                    <a:pt x="11" y="45"/>
                  </a:cubicBezTo>
                  <a:cubicBezTo>
                    <a:pt x="14" y="65"/>
                    <a:pt x="14" y="65"/>
                    <a:pt x="14" y="65"/>
                  </a:cubicBezTo>
                  <a:cubicBezTo>
                    <a:pt x="17" y="65"/>
                    <a:pt x="17" y="65"/>
                    <a:pt x="17" y="65"/>
                  </a:cubicBezTo>
                  <a:cubicBezTo>
                    <a:pt x="19" y="45"/>
                    <a:pt x="19" y="45"/>
                    <a:pt x="19" y="45"/>
                  </a:cubicBezTo>
                  <a:cubicBezTo>
                    <a:pt x="27" y="45"/>
                    <a:pt x="27" y="45"/>
                    <a:pt x="27" y="45"/>
                  </a:cubicBezTo>
                  <a:cubicBezTo>
                    <a:pt x="19" y="29"/>
                    <a:pt x="19" y="29"/>
                    <a:pt x="19" y="29"/>
                  </a:cubicBezTo>
                  <a:cubicBezTo>
                    <a:pt x="20" y="22"/>
                    <a:pt x="20" y="22"/>
                    <a:pt x="20" y="22"/>
                  </a:cubicBezTo>
                  <a:lnTo>
                    <a:pt x="28" y="38"/>
                  </a:lnTo>
                  <a:close/>
                  <a:moveTo>
                    <a:pt x="15" y="10"/>
                  </a:moveTo>
                  <a:cubicBezTo>
                    <a:pt x="16" y="10"/>
                    <a:pt x="17" y="10"/>
                    <a:pt x="18" y="9"/>
                  </a:cubicBezTo>
                  <a:cubicBezTo>
                    <a:pt x="19" y="8"/>
                    <a:pt x="20" y="7"/>
                    <a:pt x="20" y="5"/>
                  </a:cubicBezTo>
                  <a:cubicBezTo>
                    <a:pt x="20" y="4"/>
                    <a:pt x="19" y="3"/>
                    <a:pt x="18" y="2"/>
                  </a:cubicBezTo>
                  <a:cubicBezTo>
                    <a:pt x="17" y="1"/>
                    <a:pt x="16" y="0"/>
                    <a:pt x="15" y="0"/>
                  </a:cubicBezTo>
                  <a:cubicBezTo>
                    <a:pt x="13" y="0"/>
                    <a:pt x="12" y="1"/>
                    <a:pt x="11" y="2"/>
                  </a:cubicBezTo>
                  <a:cubicBezTo>
                    <a:pt x="10" y="3"/>
                    <a:pt x="10" y="4"/>
                    <a:pt x="10" y="5"/>
                  </a:cubicBezTo>
                  <a:cubicBezTo>
                    <a:pt x="10" y="7"/>
                    <a:pt x="10" y="8"/>
                    <a:pt x="11" y="9"/>
                  </a:cubicBezTo>
                  <a:cubicBezTo>
                    <a:pt x="12" y="10"/>
                    <a:pt x="13" y="10"/>
                    <a:pt x="15" y="10"/>
                  </a:cubicBezTo>
                  <a:close/>
                </a:path>
              </a:pathLst>
            </a:custGeom>
            <a:solidFill>
              <a:srgbClr val="899C64"/>
            </a:solidFill>
            <a:ln>
              <a:noFill/>
            </a:ln>
            <a:extLst/>
          </p:spPr>
          <p:txBody>
            <a:bodyPr/>
            <a:lstStyle/>
            <a:p>
              <a:endParaRPr lang="zh-CN" altLang="en-US" sz="4400">
                <a:solidFill>
                  <a:schemeClr val="bg1">
                    <a:lumMod val="50000"/>
                  </a:schemeClr>
                </a:solidFill>
              </a:endParaRPr>
            </a:p>
          </p:txBody>
        </p:sp>
        <p:sp>
          <p:nvSpPr>
            <p:cNvPr id="10" name="TextBox 268"/>
            <p:cNvSpPr txBox="1"/>
            <p:nvPr/>
          </p:nvSpPr>
          <p:spPr bwMode="auto">
            <a:xfrm>
              <a:off x="3482808" y="5387563"/>
              <a:ext cx="2284051" cy="1221328"/>
            </a:xfrm>
            <a:prstGeom prst="rect">
              <a:avLst/>
            </a:prstGeom>
            <a:noFill/>
          </p:spPr>
          <p:txBody>
            <a:bodyPr wrap="none">
              <a:spAutoFit/>
            </a:bodyPr>
            <a:lstStyle>
              <a:defPPr>
                <a:defRPr lang="zh-CN"/>
              </a:defPPr>
              <a:lvl1pPr algn="ctr" fontAlgn="auto">
                <a:spcBef>
                  <a:spcPts val="0"/>
                </a:spcBef>
                <a:spcAft>
                  <a:spcPts val="0"/>
                </a:spcAft>
                <a:defRPr sz="1400" spc="300">
                  <a:solidFill>
                    <a:srgbClr val="284848"/>
                  </a:solidFill>
                  <a:latin typeface="微软雅黑" pitchFamily="34" charset="-122"/>
                  <a:ea typeface="微软雅黑" pitchFamily="34" charset="-122"/>
                  <a:cs typeface="Arial" pitchFamily="34" charset="0"/>
                </a:defRPr>
              </a:lvl1pPr>
            </a:lstStyle>
            <a:p>
              <a:r>
                <a:rPr lang="en-US" altLang="zh-CN" sz="5400" b="1" dirty="0">
                  <a:solidFill>
                    <a:schemeClr val="bg1">
                      <a:lumMod val="50000"/>
                    </a:schemeClr>
                  </a:solidFill>
                </a:rPr>
                <a:t>52</a:t>
              </a:r>
              <a:r>
                <a:rPr lang="en-US" altLang="zh-CN" sz="4400" b="1" dirty="0">
                  <a:solidFill>
                    <a:schemeClr val="bg1">
                      <a:lumMod val="50000"/>
                    </a:schemeClr>
                  </a:solidFill>
                </a:rPr>
                <a:t>%</a:t>
              </a:r>
              <a:endParaRPr lang="zh-CN" altLang="en-US" sz="4400" b="1" dirty="0">
                <a:solidFill>
                  <a:schemeClr val="bg1">
                    <a:lumMod val="50000"/>
                  </a:schemeClr>
                </a:solidFill>
              </a:endParaRPr>
            </a:p>
          </p:txBody>
        </p:sp>
        <p:sp>
          <p:nvSpPr>
            <p:cNvPr id="15" name="TextBox 269"/>
            <p:cNvSpPr txBox="1"/>
            <p:nvPr/>
          </p:nvSpPr>
          <p:spPr bwMode="auto">
            <a:xfrm>
              <a:off x="970672" y="5387563"/>
              <a:ext cx="2284051" cy="1221328"/>
            </a:xfrm>
            <a:prstGeom prst="rect">
              <a:avLst/>
            </a:prstGeom>
            <a:noFill/>
          </p:spPr>
          <p:txBody>
            <a:bodyPr wrap="none">
              <a:spAutoFit/>
            </a:bodyPr>
            <a:lstStyle>
              <a:defPPr>
                <a:defRPr lang="zh-CN"/>
              </a:defPPr>
              <a:lvl1pPr algn="ctr" fontAlgn="auto">
                <a:spcBef>
                  <a:spcPts val="0"/>
                </a:spcBef>
                <a:spcAft>
                  <a:spcPts val="0"/>
                </a:spcAft>
                <a:defRPr sz="1400" spc="300">
                  <a:solidFill>
                    <a:srgbClr val="F83003"/>
                  </a:solidFill>
                  <a:latin typeface="微软雅黑" pitchFamily="34" charset="-122"/>
                  <a:ea typeface="微软雅黑" pitchFamily="34" charset="-122"/>
                  <a:cs typeface="Arial" pitchFamily="34" charset="0"/>
                </a:defRPr>
              </a:lvl1pPr>
            </a:lstStyle>
            <a:p>
              <a:r>
                <a:rPr lang="en-US" altLang="zh-CN" sz="5400" b="1" dirty="0">
                  <a:solidFill>
                    <a:schemeClr val="bg1">
                      <a:lumMod val="50000"/>
                    </a:schemeClr>
                  </a:solidFill>
                </a:rPr>
                <a:t>48</a:t>
              </a:r>
              <a:r>
                <a:rPr lang="en-US" altLang="zh-CN" sz="4400" b="1" dirty="0">
                  <a:solidFill>
                    <a:schemeClr val="bg1">
                      <a:lumMod val="50000"/>
                    </a:schemeClr>
                  </a:solidFill>
                </a:rPr>
                <a:t>%</a:t>
              </a:r>
              <a:endParaRPr lang="zh-CN" altLang="en-US" sz="5400" b="1" dirty="0">
                <a:solidFill>
                  <a:schemeClr val="bg1">
                    <a:lumMod val="50000"/>
                  </a:schemeClr>
                </a:solidFill>
              </a:endParaRPr>
            </a:p>
          </p:txBody>
        </p:sp>
      </p:grpSp>
      <p:sp>
        <p:nvSpPr>
          <p:cNvPr id="16" name="Rectangle 22"/>
          <p:cNvSpPr/>
          <p:nvPr/>
        </p:nvSpPr>
        <p:spPr>
          <a:xfrm>
            <a:off x="2057165" y="2806748"/>
            <a:ext cx="2286000" cy="514350"/>
          </a:xfrm>
          <a:prstGeom prst="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OUR COMPANY</a:t>
            </a:r>
          </a:p>
        </p:txBody>
      </p:sp>
      <p:sp>
        <p:nvSpPr>
          <p:cNvPr id="17" name="Rectangle 23"/>
          <p:cNvSpPr/>
          <p:nvPr/>
        </p:nvSpPr>
        <p:spPr>
          <a:xfrm>
            <a:off x="4343165" y="2806748"/>
            <a:ext cx="1435126" cy="514350"/>
          </a:xfrm>
          <a:prstGeom prst="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COMPETITIVE</a:t>
            </a:r>
          </a:p>
        </p:txBody>
      </p:sp>
      <p:sp>
        <p:nvSpPr>
          <p:cNvPr id="18" name="Rectangle 24"/>
          <p:cNvSpPr/>
          <p:nvPr/>
        </p:nvSpPr>
        <p:spPr>
          <a:xfrm>
            <a:off x="2066369" y="3724897"/>
            <a:ext cx="2276796" cy="2292935"/>
          </a:xfrm>
          <a:prstGeom prst="rect">
            <a:avLst/>
          </a:prstGeom>
        </p:spPr>
        <p:txBody>
          <a:bodyPr wrap="square">
            <a:spAutoFit/>
          </a:bodyPr>
          <a:lstStyle/>
          <a:p>
            <a:pPr algn="just"/>
            <a:r>
              <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gravida pellentesque urna varius vitae. </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dui lorem, adipiscing in adipiscing et, interdum nec metus. Mauris ultricies, justo eu convallis placerat, felis.</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p>
        </p:txBody>
      </p:sp>
      <p:sp>
        <p:nvSpPr>
          <p:cNvPr id="19" name="Rectangle 25"/>
          <p:cNvSpPr/>
          <p:nvPr/>
        </p:nvSpPr>
        <p:spPr>
          <a:xfrm>
            <a:off x="4576367" y="3724897"/>
            <a:ext cx="1510268" cy="2292935"/>
          </a:xfrm>
          <a:prstGeom prst="rect">
            <a:avLst/>
          </a:prstGeom>
        </p:spPr>
        <p:txBody>
          <a:bodyPr wrap="square">
            <a:spAutoFit/>
          </a:bodyPr>
          <a:lstStyle/>
          <a:p>
            <a:pPr algn="just"/>
            <a:r>
              <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a:t>
            </a: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p>
        </p:txBody>
      </p:sp>
      <p:sp>
        <p:nvSpPr>
          <p:cNvPr id="20" name="TextBox 25"/>
          <p:cNvSpPr txBox="1"/>
          <p:nvPr/>
        </p:nvSpPr>
        <p:spPr>
          <a:xfrm>
            <a:off x="2066369" y="2216038"/>
            <a:ext cx="1439818" cy="538609"/>
          </a:xfrm>
          <a:prstGeom prst="rect">
            <a:avLst/>
          </a:prstGeom>
          <a:noFill/>
        </p:spPr>
        <p:txBody>
          <a:bodyPr wrap="none" rtlCol="0">
            <a:spAutoFit/>
          </a:bodyPr>
          <a:lstStyle/>
          <a:p>
            <a:r>
              <a:rPr lang="en-US"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21" name="TextBox 26"/>
          <p:cNvSpPr txBox="1"/>
          <p:nvPr/>
        </p:nvSpPr>
        <p:spPr>
          <a:xfrm>
            <a:off x="4343165" y="2216038"/>
            <a:ext cx="1439818" cy="538609"/>
          </a:xfrm>
          <a:prstGeom prst="rect">
            <a:avLst/>
          </a:prstGeom>
          <a:noFill/>
        </p:spPr>
        <p:txBody>
          <a:bodyPr wrap="none" rtlCol="0">
            <a:spAutoFit/>
          </a:bodyPr>
          <a:lstStyle/>
          <a:p>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Tree>
    <p:extLst>
      <p:ext uri="{BB962C8B-B14F-4D97-AF65-F5344CB8AC3E}">
        <p14:creationId xmlns:p14="http://schemas.microsoft.com/office/powerpoint/2010/main" val="350480114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50"/>
                                        <p:tgtEl>
                                          <p:spTgt spid="16"/>
                                        </p:tgtEl>
                                      </p:cBhvr>
                                    </p:animEffect>
                                    <p:anim calcmode="lin" valueType="num">
                                      <p:cBhvr>
                                        <p:cTn id="20" dur="250" fill="hold"/>
                                        <p:tgtEl>
                                          <p:spTgt spid="16"/>
                                        </p:tgtEl>
                                        <p:attrNameLst>
                                          <p:attrName>ppt_x</p:attrName>
                                        </p:attrNameLst>
                                      </p:cBhvr>
                                      <p:tavLst>
                                        <p:tav tm="0">
                                          <p:val>
                                            <p:strVal val="#ppt_x"/>
                                          </p:val>
                                        </p:tav>
                                        <p:tav tm="100000">
                                          <p:val>
                                            <p:strVal val="#ppt_x"/>
                                          </p:val>
                                        </p:tav>
                                      </p:tavLst>
                                    </p:anim>
                                    <p:anim calcmode="lin" valueType="num">
                                      <p:cBhvr>
                                        <p:cTn id="21" dur="25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anim calcmode="lin" valueType="num">
                                      <p:cBhvr>
                                        <p:cTn id="26" dur="250" fill="hold"/>
                                        <p:tgtEl>
                                          <p:spTgt spid="17"/>
                                        </p:tgtEl>
                                        <p:attrNameLst>
                                          <p:attrName>ppt_x</p:attrName>
                                        </p:attrNameLst>
                                      </p:cBhvr>
                                      <p:tavLst>
                                        <p:tav tm="0">
                                          <p:val>
                                            <p:strVal val="#ppt_x"/>
                                          </p:val>
                                        </p:tav>
                                        <p:tav tm="100000">
                                          <p:val>
                                            <p:strVal val="#ppt_x"/>
                                          </p:val>
                                        </p:tav>
                                      </p:tavLst>
                                    </p:anim>
                                    <p:anim calcmode="lin" valueType="num">
                                      <p:cBhvr>
                                        <p:cTn id="27" dur="25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50"/>
                                        <p:tgtEl>
                                          <p:spTgt spid="18"/>
                                        </p:tgtEl>
                                      </p:cBhvr>
                                    </p:animEffect>
                                    <p:anim calcmode="lin" valueType="num">
                                      <p:cBhvr>
                                        <p:cTn id="32" dur="250" fill="hold"/>
                                        <p:tgtEl>
                                          <p:spTgt spid="18"/>
                                        </p:tgtEl>
                                        <p:attrNameLst>
                                          <p:attrName>ppt_x</p:attrName>
                                        </p:attrNameLst>
                                      </p:cBhvr>
                                      <p:tavLst>
                                        <p:tav tm="0">
                                          <p:val>
                                            <p:strVal val="#ppt_x"/>
                                          </p:val>
                                        </p:tav>
                                        <p:tav tm="100000">
                                          <p:val>
                                            <p:strVal val="#ppt_x"/>
                                          </p:val>
                                        </p:tav>
                                      </p:tavLst>
                                    </p:anim>
                                    <p:anim calcmode="lin" valueType="num">
                                      <p:cBhvr>
                                        <p:cTn id="33" dur="25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50"/>
                                        <p:tgtEl>
                                          <p:spTgt spid="19"/>
                                        </p:tgtEl>
                                      </p:cBhvr>
                                    </p:animEffect>
                                    <p:anim calcmode="lin" valueType="num">
                                      <p:cBhvr>
                                        <p:cTn id="38" dur="250" fill="hold"/>
                                        <p:tgtEl>
                                          <p:spTgt spid="19"/>
                                        </p:tgtEl>
                                        <p:attrNameLst>
                                          <p:attrName>ppt_x</p:attrName>
                                        </p:attrNameLst>
                                      </p:cBhvr>
                                      <p:tavLst>
                                        <p:tav tm="0">
                                          <p:val>
                                            <p:strVal val="#ppt_x"/>
                                          </p:val>
                                        </p:tav>
                                        <p:tav tm="100000">
                                          <p:val>
                                            <p:strVal val="#ppt_x"/>
                                          </p:val>
                                        </p:tav>
                                      </p:tavLst>
                                    </p:anim>
                                    <p:anim calcmode="lin" valueType="num">
                                      <p:cBhvr>
                                        <p:cTn id="39" dur="25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250"/>
                                        <p:tgtEl>
                                          <p:spTgt spid="20"/>
                                        </p:tgtEl>
                                      </p:cBhvr>
                                    </p:animEffect>
                                    <p:anim calcmode="lin" valueType="num">
                                      <p:cBhvr>
                                        <p:cTn id="44" dur="250" fill="hold"/>
                                        <p:tgtEl>
                                          <p:spTgt spid="20"/>
                                        </p:tgtEl>
                                        <p:attrNameLst>
                                          <p:attrName>ppt_x</p:attrName>
                                        </p:attrNameLst>
                                      </p:cBhvr>
                                      <p:tavLst>
                                        <p:tav tm="0">
                                          <p:val>
                                            <p:strVal val="#ppt_x"/>
                                          </p:val>
                                        </p:tav>
                                        <p:tav tm="100000">
                                          <p:val>
                                            <p:strVal val="#ppt_x"/>
                                          </p:val>
                                        </p:tav>
                                      </p:tavLst>
                                    </p:anim>
                                    <p:anim calcmode="lin" valueType="num">
                                      <p:cBhvr>
                                        <p:cTn id="45" dur="25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250"/>
                                        <p:tgtEl>
                                          <p:spTgt spid="21"/>
                                        </p:tgtEl>
                                      </p:cBhvr>
                                    </p:animEffect>
                                    <p:anim calcmode="lin" valueType="num">
                                      <p:cBhvr>
                                        <p:cTn id="50" dur="250" fill="hold"/>
                                        <p:tgtEl>
                                          <p:spTgt spid="21"/>
                                        </p:tgtEl>
                                        <p:attrNameLst>
                                          <p:attrName>ppt_x</p:attrName>
                                        </p:attrNameLst>
                                      </p:cBhvr>
                                      <p:tavLst>
                                        <p:tav tm="0">
                                          <p:val>
                                            <p:strVal val="#ppt_x"/>
                                          </p:val>
                                        </p:tav>
                                        <p:tav tm="100000">
                                          <p:val>
                                            <p:strVal val="#ppt_x"/>
                                          </p:val>
                                        </p:tav>
                                      </p:tavLst>
                                    </p:anim>
                                    <p:anim calcmode="lin" valueType="num">
                                      <p:cBhvr>
                                        <p:cTn id="51"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061496" y="2051353"/>
            <a:ext cx="10067422" cy="4267358"/>
            <a:chOff x="476149" y="1847840"/>
            <a:chExt cx="11238115" cy="4763591"/>
          </a:xfrm>
        </p:grpSpPr>
        <p:cxnSp>
          <p:nvCxnSpPr>
            <p:cNvPr id="7" name="Straight Connector 8"/>
            <p:cNvCxnSpPr>
              <a:cxnSpLocks/>
            </p:cNvCxnSpPr>
            <p:nvPr/>
          </p:nvCxnSpPr>
          <p:spPr>
            <a:xfrm rot="5400000">
              <a:off x="3712884" y="4229107"/>
              <a:ext cx="4763591" cy="1057"/>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Group 100"/>
            <p:cNvGrpSpPr/>
            <p:nvPr/>
          </p:nvGrpSpPr>
          <p:grpSpPr>
            <a:xfrm>
              <a:off x="5324307" y="4023798"/>
              <a:ext cx="1532805" cy="114301"/>
              <a:chOff x="3993750" y="2774961"/>
              <a:chExt cx="1149753" cy="85726"/>
            </a:xfrm>
          </p:grpSpPr>
          <p:cxnSp>
            <p:nvCxnSpPr>
              <p:cNvPr id="75" name="Straight Connector 48"/>
              <p:cNvCxnSpPr>
                <a:stCxn id="67" idx="3"/>
                <a:endCxn id="23" idx="1"/>
              </p:cNvCxnSpPr>
              <p:nvPr/>
            </p:nvCxnSpPr>
            <p:spPr>
              <a:xfrm>
                <a:off x="3993749" y="2818395"/>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6"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Group 99"/>
            <p:cNvGrpSpPr/>
            <p:nvPr/>
          </p:nvGrpSpPr>
          <p:grpSpPr>
            <a:xfrm>
              <a:off x="5324307" y="2601397"/>
              <a:ext cx="1532805" cy="114301"/>
              <a:chOff x="3993750" y="1708160"/>
              <a:chExt cx="1149753" cy="85726"/>
            </a:xfrm>
          </p:grpSpPr>
          <p:cxnSp>
            <p:nvCxnSpPr>
              <p:cNvPr id="73" name="Straight Connector 45"/>
              <p:cNvCxnSpPr>
                <a:stCxn id="61" idx="3"/>
                <a:endCxn id="31" idx="1"/>
              </p:cNvCxnSpPr>
              <p:nvPr/>
            </p:nvCxnSpPr>
            <p:spPr>
              <a:xfrm>
                <a:off x="3993749" y="1746825"/>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4"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Group 101"/>
            <p:cNvGrpSpPr/>
            <p:nvPr/>
          </p:nvGrpSpPr>
          <p:grpSpPr>
            <a:xfrm>
              <a:off x="5324307" y="5547797"/>
              <a:ext cx="1532805" cy="114301"/>
              <a:chOff x="3993749" y="3917960"/>
              <a:chExt cx="1149753" cy="85726"/>
            </a:xfrm>
          </p:grpSpPr>
          <p:cxnSp>
            <p:nvCxnSpPr>
              <p:cNvPr id="71" name="Straight Connector 50"/>
              <p:cNvCxnSpPr>
                <a:stCxn id="46" idx="3"/>
                <a:endCxn id="55" idx="1"/>
              </p:cNvCxnSpPr>
              <p:nvPr/>
            </p:nvCxnSpPr>
            <p:spPr>
              <a:xfrm>
                <a:off x="3993749" y="3961403"/>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72"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Group 95"/>
            <p:cNvGrpSpPr/>
            <p:nvPr/>
          </p:nvGrpSpPr>
          <p:grpSpPr>
            <a:xfrm>
              <a:off x="476149" y="3562351"/>
              <a:ext cx="4848158" cy="1025190"/>
              <a:chOff x="357158" y="2428874"/>
              <a:chExt cx="3636592" cy="768892"/>
            </a:xfrm>
          </p:grpSpPr>
          <p:grpSp>
            <p:nvGrpSpPr>
              <p:cNvPr id="65" name="Group 88"/>
              <p:cNvGrpSpPr/>
              <p:nvPr/>
            </p:nvGrpSpPr>
            <p:grpSpPr>
              <a:xfrm>
                <a:off x="357158" y="2428874"/>
                <a:ext cx="2643206" cy="768892"/>
                <a:chOff x="357158" y="2428874"/>
                <a:chExt cx="2643206" cy="768892"/>
              </a:xfrm>
            </p:grpSpPr>
            <p:sp>
              <p:nvSpPr>
                <p:cNvPr id="69" name="Rectangle 31"/>
                <p:cNvSpPr/>
                <p:nvPr/>
              </p:nvSpPr>
              <p:spPr>
                <a:xfrm>
                  <a:off x="357158" y="2714626"/>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70" name="Rectangle 32"/>
                <p:cNvSpPr/>
                <p:nvPr/>
              </p:nvSpPr>
              <p:spPr>
                <a:xfrm>
                  <a:off x="2207551" y="2428874"/>
                  <a:ext cx="755944" cy="257675"/>
                </a:xfrm>
                <a:prstGeom prst="rect">
                  <a:avLst/>
                </a:prstGeom>
              </p:spPr>
              <p:txBody>
                <a:bodyPr wrap="non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团队合作</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6" name="Group 84"/>
              <p:cNvGrpSpPr/>
              <p:nvPr/>
            </p:nvGrpSpPr>
            <p:grpSpPr>
              <a:xfrm>
                <a:off x="3357554" y="2500312"/>
                <a:ext cx="636196" cy="636164"/>
                <a:chOff x="3357554" y="2500312"/>
                <a:chExt cx="636196" cy="636164"/>
              </a:xfrm>
            </p:grpSpPr>
            <p:sp>
              <p:nvSpPr>
                <p:cNvPr id="67" name="Rectangle 22"/>
                <p:cNvSpPr/>
                <p:nvPr/>
              </p:nvSpPr>
              <p:spPr>
                <a:xfrm>
                  <a:off x="3357554" y="2500312"/>
                  <a:ext cx="636196" cy="636164"/>
                </a:xfrm>
                <a:prstGeom prst="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6" name="Group 93"/>
            <p:cNvGrpSpPr/>
            <p:nvPr/>
          </p:nvGrpSpPr>
          <p:grpSpPr>
            <a:xfrm>
              <a:off x="476149" y="2133590"/>
              <a:ext cx="4848158" cy="1025190"/>
              <a:chOff x="357158" y="1357304"/>
              <a:chExt cx="3636592" cy="768892"/>
            </a:xfrm>
          </p:grpSpPr>
          <p:grpSp>
            <p:nvGrpSpPr>
              <p:cNvPr id="59" name="Group 89"/>
              <p:cNvGrpSpPr/>
              <p:nvPr/>
            </p:nvGrpSpPr>
            <p:grpSpPr>
              <a:xfrm>
                <a:off x="357158" y="1357304"/>
                <a:ext cx="2643206" cy="768892"/>
                <a:chOff x="357158" y="1357304"/>
                <a:chExt cx="2643206" cy="768892"/>
              </a:xfrm>
            </p:grpSpPr>
            <p:sp>
              <p:nvSpPr>
                <p:cNvPr id="63" name="Rectangle 29"/>
                <p:cNvSpPr/>
                <p:nvPr/>
              </p:nvSpPr>
              <p:spPr>
                <a:xfrm>
                  <a:off x="357158" y="1643056"/>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64" name="Rectangle 30"/>
                <p:cNvSpPr/>
                <p:nvPr/>
              </p:nvSpPr>
              <p:spPr>
                <a:xfrm>
                  <a:off x="2207551" y="1357304"/>
                  <a:ext cx="755944" cy="257675"/>
                </a:xfrm>
                <a:prstGeom prst="rect">
                  <a:avLst/>
                </a:prstGeom>
              </p:spPr>
              <p:txBody>
                <a:bodyPr wrap="non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品牌策略</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0" name="Group 83"/>
              <p:cNvGrpSpPr/>
              <p:nvPr/>
            </p:nvGrpSpPr>
            <p:grpSpPr>
              <a:xfrm>
                <a:off x="3357554" y="1428742"/>
                <a:ext cx="636196" cy="636164"/>
                <a:chOff x="3357554" y="1428742"/>
                <a:chExt cx="636196" cy="636164"/>
              </a:xfrm>
            </p:grpSpPr>
            <p:sp>
              <p:nvSpPr>
                <p:cNvPr id="61" name="Rectangle 13"/>
                <p:cNvSpPr/>
                <p:nvPr/>
              </p:nvSpPr>
              <p:spPr>
                <a:xfrm>
                  <a:off x="3357554" y="1428742"/>
                  <a:ext cx="636196" cy="636164"/>
                </a:xfrm>
                <a:prstGeom prst="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7" name="Group 98"/>
            <p:cNvGrpSpPr/>
            <p:nvPr/>
          </p:nvGrpSpPr>
          <p:grpSpPr>
            <a:xfrm>
              <a:off x="6857112" y="5086363"/>
              <a:ext cx="4857152" cy="1025190"/>
              <a:chOff x="5143504" y="3571882"/>
              <a:chExt cx="3643338" cy="768892"/>
            </a:xfrm>
          </p:grpSpPr>
          <p:grpSp>
            <p:nvGrpSpPr>
              <p:cNvPr id="53" name="Group 92"/>
              <p:cNvGrpSpPr/>
              <p:nvPr/>
            </p:nvGrpSpPr>
            <p:grpSpPr>
              <a:xfrm>
                <a:off x="6143636" y="3571882"/>
                <a:ext cx="2643206" cy="768892"/>
                <a:chOff x="6143636" y="3571882"/>
                <a:chExt cx="2643206" cy="768892"/>
              </a:xfrm>
            </p:grpSpPr>
            <p:sp>
              <p:nvSpPr>
                <p:cNvPr id="57" name="Rectangle 39"/>
                <p:cNvSpPr/>
                <p:nvPr/>
              </p:nvSpPr>
              <p:spPr>
                <a:xfrm>
                  <a:off x="6143636" y="3857634"/>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58" name="Rectangle 40"/>
                <p:cNvSpPr/>
                <p:nvPr/>
              </p:nvSpPr>
              <p:spPr>
                <a:xfrm>
                  <a:off x="6143636" y="3571882"/>
                  <a:ext cx="755944" cy="257675"/>
                </a:xfrm>
                <a:prstGeom prst="rect">
                  <a:avLst/>
                </a:prstGeom>
              </p:spPr>
              <p:txBody>
                <a:bodyPr wrap="non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家庭服务</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54" name="Group 85"/>
              <p:cNvGrpSpPr/>
              <p:nvPr/>
            </p:nvGrpSpPr>
            <p:grpSpPr>
              <a:xfrm>
                <a:off x="5143504" y="3643320"/>
                <a:ext cx="636196" cy="636164"/>
                <a:chOff x="5143504" y="3643320"/>
                <a:chExt cx="636196" cy="636164"/>
              </a:xfrm>
            </p:grpSpPr>
            <p:sp>
              <p:nvSpPr>
                <p:cNvPr id="55" name="Rectangle 27"/>
                <p:cNvSpPr/>
                <p:nvPr/>
              </p:nvSpPr>
              <p:spPr>
                <a:xfrm>
                  <a:off x="5143504" y="3643320"/>
                  <a:ext cx="636196" cy="636164"/>
                </a:xfrm>
                <a:prstGeom prst="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8" name="Group 97"/>
            <p:cNvGrpSpPr/>
            <p:nvPr/>
          </p:nvGrpSpPr>
          <p:grpSpPr>
            <a:xfrm>
              <a:off x="476149" y="5086363"/>
              <a:ext cx="4848158" cy="1025190"/>
              <a:chOff x="357158" y="3571882"/>
              <a:chExt cx="3636592" cy="768892"/>
            </a:xfrm>
          </p:grpSpPr>
          <p:grpSp>
            <p:nvGrpSpPr>
              <p:cNvPr id="44" name="Group 87"/>
              <p:cNvGrpSpPr/>
              <p:nvPr/>
            </p:nvGrpSpPr>
            <p:grpSpPr>
              <a:xfrm>
                <a:off x="357158" y="3571882"/>
                <a:ext cx="2643206" cy="768892"/>
                <a:chOff x="357158" y="3571882"/>
                <a:chExt cx="2643206" cy="768892"/>
              </a:xfrm>
            </p:grpSpPr>
            <p:sp>
              <p:nvSpPr>
                <p:cNvPr id="51" name="Rectangle 33"/>
                <p:cNvSpPr/>
                <p:nvPr/>
              </p:nvSpPr>
              <p:spPr>
                <a:xfrm>
                  <a:off x="357158" y="3857634"/>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52" name="Rectangle 34"/>
                <p:cNvSpPr/>
                <p:nvPr/>
              </p:nvSpPr>
              <p:spPr>
                <a:xfrm>
                  <a:off x="2207550" y="3571882"/>
                  <a:ext cx="755944" cy="257675"/>
                </a:xfrm>
                <a:prstGeom prst="rect">
                  <a:avLst/>
                </a:prstGeom>
              </p:spPr>
              <p:txBody>
                <a:bodyPr wrap="non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数据连接</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45" name="Group 86"/>
              <p:cNvGrpSpPr/>
              <p:nvPr/>
            </p:nvGrpSpPr>
            <p:grpSpPr>
              <a:xfrm>
                <a:off x="3357554" y="3643320"/>
                <a:ext cx="636196" cy="636164"/>
                <a:chOff x="3357554" y="3643320"/>
                <a:chExt cx="636196" cy="636164"/>
              </a:xfrm>
            </p:grpSpPr>
            <p:sp>
              <p:nvSpPr>
                <p:cNvPr id="46" name="Rectangle 26"/>
                <p:cNvSpPr/>
                <p:nvPr/>
              </p:nvSpPr>
              <p:spPr>
                <a:xfrm>
                  <a:off x="3357554" y="3643320"/>
                  <a:ext cx="636196" cy="636164"/>
                </a:xfrm>
                <a:prstGeom prst="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7" name="Group 67"/>
                <p:cNvGrpSpPr/>
                <p:nvPr/>
              </p:nvGrpSpPr>
              <p:grpSpPr>
                <a:xfrm>
                  <a:off x="3428992" y="3857634"/>
                  <a:ext cx="503238" cy="177800"/>
                  <a:chOff x="1441430" y="4357700"/>
                  <a:chExt cx="503238" cy="177800"/>
                </a:xfrm>
                <a:solidFill>
                  <a:schemeClr val="bg1"/>
                </a:solidFill>
              </p:grpSpPr>
              <p:sp>
                <p:nvSpPr>
                  <p:cNvPr id="48"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grpSp>
          <p:nvGrpSpPr>
            <p:cNvPr id="19" name="Group 94"/>
            <p:cNvGrpSpPr/>
            <p:nvPr/>
          </p:nvGrpSpPr>
          <p:grpSpPr>
            <a:xfrm>
              <a:off x="6857112" y="2133590"/>
              <a:ext cx="4857152" cy="1025190"/>
              <a:chOff x="5143504" y="1357304"/>
              <a:chExt cx="3643338" cy="768892"/>
            </a:xfrm>
          </p:grpSpPr>
          <p:grpSp>
            <p:nvGrpSpPr>
              <p:cNvPr id="29" name="Group 90"/>
              <p:cNvGrpSpPr/>
              <p:nvPr/>
            </p:nvGrpSpPr>
            <p:grpSpPr>
              <a:xfrm>
                <a:off x="6143636" y="1357304"/>
                <a:ext cx="2643206" cy="768892"/>
                <a:chOff x="6143636" y="1357304"/>
                <a:chExt cx="2643206" cy="768892"/>
              </a:xfrm>
            </p:grpSpPr>
            <p:sp>
              <p:nvSpPr>
                <p:cNvPr id="42" name="Rectangle 35"/>
                <p:cNvSpPr/>
                <p:nvPr/>
              </p:nvSpPr>
              <p:spPr>
                <a:xfrm>
                  <a:off x="6143636" y="1643056"/>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43" name="Rectangle 36"/>
                <p:cNvSpPr/>
                <p:nvPr/>
              </p:nvSpPr>
              <p:spPr>
                <a:xfrm>
                  <a:off x="6143636" y="1357304"/>
                  <a:ext cx="755944" cy="257675"/>
                </a:xfrm>
                <a:prstGeom prst="rect">
                  <a:avLst/>
                </a:prstGeom>
              </p:spPr>
              <p:txBody>
                <a:bodyPr wrap="non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文件归档</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30" name="Group 82"/>
              <p:cNvGrpSpPr/>
              <p:nvPr/>
            </p:nvGrpSpPr>
            <p:grpSpPr>
              <a:xfrm>
                <a:off x="5143504" y="1428742"/>
                <a:ext cx="636196" cy="636164"/>
                <a:chOff x="5143504" y="1428742"/>
                <a:chExt cx="636196" cy="636164"/>
              </a:xfrm>
            </p:grpSpPr>
            <p:sp>
              <p:nvSpPr>
                <p:cNvPr id="31" name="Rectangle 16"/>
                <p:cNvSpPr/>
                <p:nvPr/>
              </p:nvSpPr>
              <p:spPr>
                <a:xfrm>
                  <a:off x="5143504" y="1428742"/>
                  <a:ext cx="636196" cy="636164"/>
                </a:xfrm>
                <a:prstGeom prst="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2" name="Group 68"/>
                <p:cNvGrpSpPr/>
                <p:nvPr/>
              </p:nvGrpSpPr>
              <p:grpSpPr>
                <a:xfrm>
                  <a:off x="5301319" y="1581456"/>
                  <a:ext cx="337042" cy="337616"/>
                  <a:chOff x="6998061" y="3496249"/>
                  <a:chExt cx="366051" cy="366676"/>
                </a:xfrm>
                <a:solidFill>
                  <a:schemeClr val="bg1"/>
                </a:solidFill>
              </p:grpSpPr>
              <p:sp>
                <p:nvSpPr>
                  <p:cNvPr id="33"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4"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5"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6"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7"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8"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9"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40"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41"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20" name="Group 96"/>
            <p:cNvGrpSpPr/>
            <p:nvPr/>
          </p:nvGrpSpPr>
          <p:grpSpPr>
            <a:xfrm>
              <a:off x="6857112" y="3562351"/>
              <a:ext cx="4857152" cy="1025190"/>
              <a:chOff x="5143504" y="2428874"/>
              <a:chExt cx="3643338" cy="768892"/>
            </a:xfrm>
          </p:grpSpPr>
          <p:grpSp>
            <p:nvGrpSpPr>
              <p:cNvPr id="21" name="Group 91"/>
              <p:cNvGrpSpPr/>
              <p:nvPr/>
            </p:nvGrpSpPr>
            <p:grpSpPr>
              <a:xfrm>
                <a:off x="6143636" y="2428874"/>
                <a:ext cx="2643206" cy="768892"/>
                <a:chOff x="6143636" y="2428874"/>
                <a:chExt cx="2643206" cy="768892"/>
              </a:xfrm>
            </p:grpSpPr>
            <p:sp>
              <p:nvSpPr>
                <p:cNvPr id="27" name="Rectangle 37"/>
                <p:cNvSpPr/>
                <p:nvPr/>
              </p:nvSpPr>
              <p:spPr>
                <a:xfrm>
                  <a:off x="6143636" y="2714626"/>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28" name="Rectangle 38"/>
                <p:cNvSpPr/>
                <p:nvPr/>
              </p:nvSpPr>
              <p:spPr>
                <a:xfrm>
                  <a:off x="6143636" y="2428874"/>
                  <a:ext cx="755944" cy="257675"/>
                </a:xfrm>
                <a:prstGeom prst="rect">
                  <a:avLst/>
                </a:prstGeom>
              </p:spPr>
              <p:txBody>
                <a:bodyPr wrap="non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数据安全</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22" name="Group 81"/>
              <p:cNvGrpSpPr/>
              <p:nvPr/>
            </p:nvGrpSpPr>
            <p:grpSpPr>
              <a:xfrm>
                <a:off x="5143504" y="2500312"/>
                <a:ext cx="636196" cy="636164"/>
                <a:chOff x="5143504" y="2500312"/>
                <a:chExt cx="636196" cy="636164"/>
              </a:xfrm>
            </p:grpSpPr>
            <p:sp>
              <p:nvSpPr>
                <p:cNvPr id="23" name="Rectangle 23"/>
                <p:cNvSpPr/>
                <p:nvPr/>
              </p:nvSpPr>
              <p:spPr>
                <a:xfrm>
                  <a:off x="5143504" y="2500312"/>
                  <a:ext cx="636196" cy="636164"/>
                </a:xfrm>
                <a:prstGeom prst="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4" name="Group 78"/>
                <p:cNvGrpSpPr/>
                <p:nvPr/>
              </p:nvGrpSpPr>
              <p:grpSpPr>
                <a:xfrm>
                  <a:off x="5333133" y="2643188"/>
                  <a:ext cx="272454" cy="363686"/>
                  <a:chOff x="1868971" y="2767277"/>
                  <a:chExt cx="274694" cy="366676"/>
                </a:xfrm>
                <a:solidFill>
                  <a:schemeClr val="bg1"/>
                </a:solidFill>
              </p:grpSpPr>
              <p:sp>
                <p:nvSpPr>
                  <p:cNvPr id="25"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6"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36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spTree>
    <p:extLst>
      <p:ext uri="{BB962C8B-B14F-4D97-AF65-F5344CB8AC3E}">
        <p14:creationId xmlns:p14="http://schemas.microsoft.com/office/powerpoint/2010/main" val="72415014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0-#ppt_w/2"/>
                                          </p:val>
                                        </p:tav>
                                        <p:tav tm="100000">
                                          <p:val>
                                            <p:strVal val="#ppt_x"/>
                                          </p:val>
                                        </p:tav>
                                      </p:tavLst>
                                    </p:anim>
                                    <p:anim calcmode="lin" valueType="num">
                                      <p:cBhvr additive="base">
                                        <p:cTn id="14" dur="7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Group 64"/>
          <p:cNvGrpSpPr/>
          <p:nvPr/>
        </p:nvGrpSpPr>
        <p:grpSpPr>
          <a:xfrm>
            <a:off x="971259" y="2615114"/>
            <a:ext cx="2139224" cy="1496154"/>
            <a:chOff x="481903" y="1497356"/>
            <a:chExt cx="1964531" cy="1373798"/>
          </a:xfrm>
        </p:grpSpPr>
        <p:sp>
          <p:nvSpPr>
            <p:cNvPr id="7"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899C64">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577" lvl="1" indent="-228577" defTabSz="1066693">
                <a:lnSpc>
                  <a:spcPct val="90000"/>
                </a:lnSpc>
                <a:spcBef>
                  <a:spcPct val="0"/>
                </a:spcBef>
                <a:spcAft>
                  <a:spcPct val="15000"/>
                </a:spcAft>
              </a:pPr>
              <a:endParaRPr lang="en-US" sz="6400" dirty="0">
                <a:solidFill>
                  <a:schemeClr val="bg1">
                    <a:lumMod val="50000"/>
                  </a:schemeClr>
                </a:solidFill>
                <a:latin typeface="Agency FB" panose="020B0503020202020204" pitchFamily="34" charset="0"/>
              </a:endParaRPr>
            </a:p>
          </p:txBody>
        </p:sp>
        <p:sp>
          <p:nvSpPr>
            <p:cNvPr id="8"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899C6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01</a:t>
              </a:r>
              <a:endParaRPr lang="en-US" sz="3700" dirty="0">
                <a:solidFill>
                  <a:schemeClr val="bg1">
                    <a:lumMod val="50000"/>
                  </a:schemeClr>
                </a:solidFill>
                <a:latin typeface="Agency FB" panose="020B0503020202020204" pitchFamily="34" charset="0"/>
              </a:endParaRPr>
            </a:p>
          </p:txBody>
        </p:sp>
      </p:grpSp>
      <p:grpSp>
        <p:nvGrpSpPr>
          <p:cNvPr id="9" name="Group 68"/>
          <p:cNvGrpSpPr/>
          <p:nvPr/>
        </p:nvGrpSpPr>
        <p:grpSpPr>
          <a:xfrm>
            <a:off x="3721245" y="2615114"/>
            <a:ext cx="2139224" cy="1496154"/>
            <a:chOff x="2544661" y="1497356"/>
            <a:chExt cx="1964531" cy="1373798"/>
          </a:xfrm>
        </p:grpSpPr>
        <p:sp>
          <p:nvSpPr>
            <p:cNvPr id="10"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F14364">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15"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F1436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02</a:t>
              </a:r>
              <a:endParaRPr lang="en-US" sz="3700" dirty="0">
                <a:solidFill>
                  <a:schemeClr val="bg1">
                    <a:lumMod val="50000"/>
                  </a:schemeClr>
                </a:solidFill>
                <a:latin typeface="Agency FB" panose="020B0503020202020204" pitchFamily="34" charset="0"/>
              </a:endParaRPr>
            </a:p>
          </p:txBody>
        </p:sp>
      </p:grpSp>
      <p:grpSp>
        <p:nvGrpSpPr>
          <p:cNvPr id="16" name="Group 69"/>
          <p:cNvGrpSpPr/>
          <p:nvPr/>
        </p:nvGrpSpPr>
        <p:grpSpPr>
          <a:xfrm>
            <a:off x="6471231" y="2615114"/>
            <a:ext cx="2139224" cy="1496154"/>
            <a:chOff x="4607419" y="1497356"/>
            <a:chExt cx="1964531" cy="1373798"/>
          </a:xfrm>
        </p:grpSpPr>
        <p:sp>
          <p:nvSpPr>
            <p:cNvPr id="17"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899C64">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50000"/>
                  </a:schemeClr>
                </a:solidFill>
                <a:latin typeface="Agency FB" panose="020B0503020202020204" pitchFamily="34" charset="0"/>
              </a:endParaRPr>
            </a:p>
          </p:txBody>
        </p:sp>
        <p:sp>
          <p:nvSpPr>
            <p:cNvPr id="18"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899C6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03</a:t>
              </a:r>
              <a:endParaRPr lang="en-US" sz="3700" dirty="0">
                <a:solidFill>
                  <a:schemeClr val="bg1">
                    <a:lumMod val="50000"/>
                  </a:schemeClr>
                </a:solidFill>
                <a:latin typeface="Agency FB" panose="020B0503020202020204" pitchFamily="34" charset="0"/>
              </a:endParaRPr>
            </a:p>
          </p:txBody>
        </p:sp>
      </p:grpSp>
      <p:grpSp>
        <p:nvGrpSpPr>
          <p:cNvPr id="19" name="Group 70"/>
          <p:cNvGrpSpPr/>
          <p:nvPr/>
        </p:nvGrpSpPr>
        <p:grpSpPr>
          <a:xfrm>
            <a:off x="9239976" y="2615114"/>
            <a:ext cx="2139224" cy="1496154"/>
            <a:chOff x="6684248" y="1497356"/>
            <a:chExt cx="1964531" cy="1373798"/>
          </a:xfrm>
        </p:grpSpPr>
        <p:sp>
          <p:nvSpPr>
            <p:cNvPr id="20"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F14364">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300" dirty="0">
                <a:solidFill>
                  <a:schemeClr val="bg1">
                    <a:lumMod val="50000"/>
                  </a:schemeClr>
                </a:solidFill>
                <a:latin typeface="Agency FB" panose="020B0503020202020204" pitchFamily="34" charset="0"/>
              </a:endParaRPr>
            </a:p>
          </p:txBody>
        </p:sp>
        <p:sp>
          <p:nvSpPr>
            <p:cNvPr id="21"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F14364"/>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50000"/>
                    </a:schemeClr>
                  </a:solidFill>
                  <a:latin typeface="Agency FB" panose="020B0503020202020204" pitchFamily="34" charset="0"/>
                </a:rPr>
                <a:t>04</a:t>
              </a:r>
              <a:endParaRPr lang="en-US" sz="3700" dirty="0">
                <a:solidFill>
                  <a:schemeClr val="bg1">
                    <a:lumMod val="50000"/>
                  </a:schemeClr>
                </a:solidFill>
                <a:latin typeface="Agency FB" panose="020B0503020202020204" pitchFamily="34" charset="0"/>
              </a:endParaRPr>
            </a:p>
          </p:txBody>
        </p:sp>
      </p:grpSp>
      <p:sp>
        <p:nvSpPr>
          <p:cNvPr id="22" name="文本框 21"/>
          <p:cNvSpPr txBox="1"/>
          <p:nvPr/>
        </p:nvSpPr>
        <p:spPr>
          <a:xfrm>
            <a:off x="1359006" y="4283219"/>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p>
        </p:txBody>
      </p:sp>
      <p:sp>
        <p:nvSpPr>
          <p:cNvPr id="23" name="文本框 22"/>
          <p:cNvSpPr txBox="1"/>
          <p:nvPr/>
        </p:nvSpPr>
        <p:spPr>
          <a:xfrm>
            <a:off x="4098441" y="4283219"/>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p>
        </p:txBody>
      </p:sp>
      <p:sp>
        <p:nvSpPr>
          <p:cNvPr id="24" name="文本框 23"/>
          <p:cNvSpPr txBox="1"/>
          <p:nvPr/>
        </p:nvSpPr>
        <p:spPr>
          <a:xfrm>
            <a:off x="6799776" y="4283219"/>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p>
        </p:txBody>
      </p:sp>
      <p:sp>
        <p:nvSpPr>
          <p:cNvPr id="25" name="文本框 24"/>
          <p:cNvSpPr txBox="1"/>
          <p:nvPr/>
        </p:nvSpPr>
        <p:spPr>
          <a:xfrm>
            <a:off x="9577312" y="4283219"/>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p>
        </p:txBody>
      </p:sp>
      <p:sp>
        <p:nvSpPr>
          <p:cNvPr id="26" name="텍스트 개체 틀 2"/>
          <p:cNvSpPr txBox="1">
            <a:spLocks/>
          </p:cNvSpPr>
          <p:nvPr/>
        </p:nvSpPr>
        <p:spPr>
          <a:xfrm>
            <a:off x="1359006" y="4801045"/>
            <a:ext cx="1720536"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dirty="0">
                <a:solidFill>
                  <a:schemeClr val="bg1">
                    <a:lumMod val="50000"/>
                  </a:schemeClr>
                </a:solidFill>
                <a:latin typeface="Roboto condensed"/>
                <a:cs typeface="Roboto condensed"/>
              </a:rPr>
              <a:t>Lorem ipsum dolor sit amet, consectetur adipiscing elit. Curabitur elementum posuere pretium. </a:t>
            </a:r>
          </a:p>
        </p:txBody>
      </p:sp>
      <p:sp>
        <p:nvSpPr>
          <p:cNvPr id="27" name="텍스트 개체 틀 2"/>
          <p:cNvSpPr txBox="1">
            <a:spLocks/>
          </p:cNvSpPr>
          <p:nvPr/>
        </p:nvSpPr>
        <p:spPr>
          <a:xfrm>
            <a:off x="4111625" y="4785374"/>
            <a:ext cx="1720536"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dirty="0">
                <a:solidFill>
                  <a:schemeClr val="bg1">
                    <a:lumMod val="50000"/>
                  </a:schemeClr>
                </a:solidFill>
                <a:latin typeface="Roboto condensed"/>
                <a:cs typeface="Roboto condensed"/>
              </a:rPr>
              <a:t>Lorem ipsum dolor sit amet, consectetur adipiscing elit. Curabitur elementum posuere pretium. </a:t>
            </a:r>
          </a:p>
        </p:txBody>
      </p:sp>
      <p:sp>
        <p:nvSpPr>
          <p:cNvPr id="28" name="텍스트 개체 틀 2"/>
          <p:cNvSpPr txBox="1">
            <a:spLocks/>
          </p:cNvSpPr>
          <p:nvPr/>
        </p:nvSpPr>
        <p:spPr>
          <a:xfrm>
            <a:off x="6799776" y="4785374"/>
            <a:ext cx="1720536"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dirty="0">
                <a:solidFill>
                  <a:schemeClr val="bg1">
                    <a:lumMod val="50000"/>
                  </a:schemeClr>
                </a:solidFill>
                <a:latin typeface="Roboto condensed"/>
                <a:cs typeface="Roboto condensed"/>
              </a:rPr>
              <a:t>Lorem ipsum dolor sit amet, consectetur adipiscing elit. Curabitur elementum posuere pretium. </a:t>
            </a:r>
          </a:p>
        </p:txBody>
      </p:sp>
      <p:sp>
        <p:nvSpPr>
          <p:cNvPr id="29" name="텍스트 개체 틀 2"/>
          <p:cNvSpPr txBox="1">
            <a:spLocks/>
          </p:cNvSpPr>
          <p:nvPr/>
        </p:nvSpPr>
        <p:spPr>
          <a:xfrm>
            <a:off x="9577312" y="4766825"/>
            <a:ext cx="1720536"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a:buNone/>
              <a:defRPr sz="1000" kern="1200" baseline="0">
                <a:solidFill>
                  <a:schemeClr val="bg1">
                    <a:lumMod val="65000"/>
                  </a:schemeClr>
                </a:solidFill>
                <a:latin typeface="+mn-lt"/>
                <a:ea typeface="+mn-ea"/>
                <a:cs typeface="Rockwel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l">
              <a:lnSpc>
                <a:spcPct val="120000"/>
              </a:lnSpc>
            </a:pPr>
            <a:r>
              <a:rPr lang="en-US" altLang="ko-KR" sz="1050" dirty="0">
                <a:solidFill>
                  <a:schemeClr val="bg1">
                    <a:lumMod val="50000"/>
                  </a:schemeClr>
                </a:solidFill>
                <a:latin typeface="Roboto condensed"/>
                <a:cs typeface="Roboto condensed"/>
              </a:rPr>
              <a:t>Lorem ipsum dolor sit amet, consectetur adipiscing elit. Curabitur elementum posuere pretium. </a:t>
            </a:r>
          </a:p>
        </p:txBody>
      </p:sp>
    </p:spTree>
    <p:extLst>
      <p:ext uri="{BB962C8B-B14F-4D97-AF65-F5344CB8AC3E}">
        <p14:creationId xmlns:p14="http://schemas.microsoft.com/office/powerpoint/2010/main" val="148176771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accel="50000" decel="5000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accel="50000" decel="5000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750"/>
                            </p:stCondLst>
                            <p:childTnLst>
                              <p:par>
                                <p:cTn id="21" presetID="2" presetClass="entr" presetSubtype="8" accel="50000" decel="5000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2" presetClass="entr" presetSubtype="8" accel="50000" decel="5000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2" presetClass="entr" presetSubtype="4"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250" fill="hold"/>
                                        <p:tgtEl>
                                          <p:spTgt spid="22"/>
                                        </p:tgtEl>
                                        <p:attrNameLst>
                                          <p:attrName>ppt_x</p:attrName>
                                        </p:attrNameLst>
                                      </p:cBhvr>
                                      <p:tavLst>
                                        <p:tav tm="0">
                                          <p:val>
                                            <p:strVal val="#ppt_x"/>
                                          </p:val>
                                        </p:tav>
                                        <p:tav tm="100000">
                                          <p:val>
                                            <p:strVal val="#ppt_x"/>
                                          </p:val>
                                        </p:tav>
                                      </p:tavLst>
                                    </p:anim>
                                    <p:anim calcmode="lin" valueType="num">
                                      <p:cBhvr additive="base">
                                        <p:cTn id="34" dur="250" fill="hold"/>
                                        <p:tgtEl>
                                          <p:spTgt spid="22"/>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250" fill="hold"/>
                                        <p:tgtEl>
                                          <p:spTgt spid="23"/>
                                        </p:tgtEl>
                                        <p:attrNameLst>
                                          <p:attrName>ppt_x</p:attrName>
                                        </p:attrNameLst>
                                      </p:cBhvr>
                                      <p:tavLst>
                                        <p:tav tm="0">
                                          <p:val>
                                            <p:strVal val="#ppt_x"/>
                                          </p:val>
                                        </p:tav>
                                        <p:tav tm="100000">
                                          <p:val>
                                            <p:strVal val="#ppt_x"/>
                                          </p:val>
                                        </p:tav>
                                      </p:tavLst>
                                    </p:anim>
                                    <p:anim calcmode="lin" valueType="num">
                                      <p:cBhvr additive="base">
                                        <p:cTn id="39" dur="250" fill="hold"/>
                                        <p:tgtEl>
                                          <p:spTgt spid="23"/>
                                        </p:tgtEl>
                                        <p:attrNameLst>
                                          <p:attrName>ppt_y</p:attrName>
                                        </p:attrNameLst>
                                      </p:cBhvr>
                                      <p:tavLst>
                                        <p:tav tm="0">
                                          <p:val>
                                            <p:strVal val="1+#ppt_h/2"/>
                                          </p:val>
                                        </p:tav>
                                        <p:tav tm="100000">
                                          <p:val>
                                            <p:strVal val="#ppt_y"/>
                                          </p:val>
                                        </p:tav>
                                      </p:tavLst>
                                    </p:anim>
                                  </p:childTnLst>
                                </p:cTn>
                              </p:par>
                            </p:childTnLst>
                          </p:cTn>
                        </p:par>
                        <p:par>
                          <p:cTn id="40" fill="hold">
                            <p:stCondLst>
                              <p:cond delay="3250"/>
                            </p:stCondLst>
                            <p:childTnLst>
                              <p:par>
                                <p:cTn id="41" presetID="2" presetClass="entr" presetSubtype="4"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250" fill="hold"/>
                                        <p:tgtEl>
                                          <p:spTgt spid="24"/>
                                        </p:tgtEl>
                                        <p:attrNameLst>
                                          <p:attrName>ppt_x</p:attrName>
                                        </p:attrNameLst>
                                      </p:cBhvr>
                                      <p:tavLst>
                                        <p:tav tm="0">
                                          <p:val>
                                            <p:strVal val="#ppt_x"/>
                                          </p:val>
                                        </p:tav>
                                        <p:tav tm="100000">
                                          <p:val>
                                            <p:strVal val="#ppt_x"/>
                                          </p:val>
                                        </p:tav>
                                      </p:tavLst>
                                    </p:anim>
                                    <p:anim calcmode="lin" valueType="num">
                                      <p:cBhvr additive="base">
                                        <p:cTn id="44" dur="250" fill="hold"/>
                                        <p:tgtEl>
                                          <p:spTgt spid="24"/>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2" presetClass="entr" presetSubtype="4"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250" fill="hold"/>
                                        <p:tgtEl>
                                          <p:spTgt spid="25"/>
                                        </p:tgtEl>
                                        <p:attrNameLst>
                                          <p:attrName>ppt_x</p:attrName>
                                        </p:attrNameLst>
                                      </p:cBhvr>
                                      <p:tavLst>
                                        <p:tav tm="0">
                                          <p:val>
                                            <p:strVal val="#ppt_x"/>
                                          </p:val>
                                        </p:tav>
                                        <p:tav tm="100000">
                                          <p:val>
                                            <p:strVal val="#ppt_x"/>
                                          </p:val>
                                        </p:tav>
                                      </p:tavLst>
                                    </p:anim>
                                    <p:anim calcmode="lin" valueType="num">
                                      <p:cBhvr additive="base">
                                        <p:cTn id="49" dur="250" fill="hold"/>
                                        <p:tgtEl>
                                          <p:spTgt spid="25"/>
                                        </p:tgtEl>
                                        <p:attrNameLst>
                                          <p:attrName>ppt_y</p:attrName>
                                        </p:attrNameLst>
                                      </p:cBhvr>
                                      <p:tavLst>
                                        <p:tav tm="0">
                                          <p:val>
                                            <p:strVal val="1+#ppt_h/2"/>
                                          </p:val>
                                        </p:tav>
                                        <p:tav tm="100000">
                                          <p:val>
                                            <p:strVal val="#ppt_y"/>
                                          </p:val>
                                        </p:tav>
                                      </p:tavLst>
                                    </p:anim>
                                  </p:childTnLst>
                                </p:cTn>
                              </p:par>
                            </p:childTnLst>
                          </p:cTn>
                        </p:par>
                        <p:par>
                          <p:cTn id="50" fill="hold">
                            <p:stCondLst>
                              <p:cond delay="3750"/>
                            </p:stCondLst>
                            <p:childTnLst>
                              <p:par>
                                <p:cTn id="51" presetID="2" presetClass="entr" presetSubtype="4"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250" fill="hold"/>
                                        <p:tgtEl>
                                          <p:spTgt spid="26"/>
                                        </p:tgtEl>
                                        <p:attrNameLst>
                                          <p:attrName>ppt_x</p:attrName>
                                        </p:attrNameLst>
                                      </p:cBhvr>
                                      <p:tavLst>
                                        <p:tav tm="0">
                                          <p:val>
                                            <p:strVal val="#ppt_x"/>
                                          </p:val>
                                        </p:tav>
                                        <p:tav tm="100000">
                                          <p:val>
                                            <p:strVal val="#ppt_x"/>
                                          </p:val>
                                        </p:tav>
                                      </p:tavLst>
                                    </p:anim>
                                    <p:anim calcmode="lin" valueType="num">
                                      <p:cBhvr additive="base">
                                        <p:cTn id="54" dur="250" fill="hold"/>
                                        <p:tgtEl>
                                          <p:spTgt spid="26"/>
                                        </p:tgtEl>
                                        <p:attrNameLst>
                                          <p:attrName>ppt_y</p:attrName>
                                        </p:attrNameLst>
                                      </p:cBhvr>
                                      <p:tavLst>
                                        <p:tav tm="0">
                                          <p:val>
                                            <p:strVal val="1+#ppt_h/2"/>
                                          </p:val>
                                        </p:tav>
                                        <p:tav tm="100000">
                                          <p:val>
                                            <p:strVal val="#ppt_y"/>
                                          </p:val>
                                        </p:tav>
                                      </p:tavLst>
                                    </p:anim>
                                  </p:childTnLst>
                                </p:cTn>
                              </p:par>
                            </p:childTnLst>
                          </p:cTn>
                        </p:par>
                        <p:par>
                          <p:cTn id="55" fill="hold">
                            <p:stCondLst>
                              <p:cond delay="4000"/>
                            </p:stCondLst>
                            <p:childTnLst>
                              <p:par>
                                <p:cTn id="56" presetID="2" presetClass="entr" presetSubtype="4"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250" fill="hold"/>
                                        <p:tgtEl>
                                          <p:spTgt spid="27"/>
                                        </p:tgtEl>
                                        <p:attrNameLst>
                                          <p:attrName>ppt_x</p:attrName>
                                        </p:attrNameLst>
                                      </p:cBhvr>
                                      <p:tavLst>
                                        <p:tav tm="0">
                                          <p:val>
                                            <p:strVal val="#ppt_x"/>
                                          </p:val>
                                        </p:tav>
                                        <p:tav tm="100000">
                                          <p:val>
                                            <p:strVal val="#ppt_x"/>
                                          </p:val>
                                        </p:tav>
                                      </p:tavLst>
                                    </p:anim>
                                    <p:anim calcmode="lin" valueType="num">
                                      <p:cBhvr additive="base">
                                        <p:cTn id="59" dur="250" fill="hold"/>
                                        <p:tgtEl>
                                          <p:spTgt spid="27"/>
                                        </p:tgtEl>
                                        <p:attrNameLst>
                                          <p:attrName>ppt_y</p:attrName>
                                        </p:attrNameLst>
                                      </p:cBhvr>
                                      <p:tavLst>
                                        <p:tav tm="0">
                                          <p:val>
                                            <p:strVal val="1+#ppt_h/2"/>
                                          </p:val>
                                        </p:tav>
                                        <p:tav tm="100000">
                                          <p:val>
                                            <p:strVal val="#ppt_y"/>
                                          </p:val>
                                        </p:tav>
                                      </p:tavLst>
                                    </p:anim>
                                  </p:childTnLst>
                                </p:cTn>
                              </p:par>
                            </p:childTnLst>
                          </p:cTn>
                        </p:par>
                        <p:par>
                          <p:cTn id="60" fill="hold">
                            <p:stCondLst>
                              <p:cond delay="4250"/>
                            </p:stCondLst>
                            <p:childTnLst>
                              <p:par>
                                <p:cTn id="61" presetID="2" presetClass="entr" presetSubtype="4"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250" fill="hold"/>
                                        <p:tgtEl>
                                          <p:spTgt spid="28"/>
                                        </p:tgtEl>
                                        <p:attrNameLst>
                                          <p:attrName>ppt_x</p:attrName>
                                        </p:attrNameLst>
                                      </p:cBhvr>
                                      <p:tavLst>
                                        <p:tav tm="0">
                                          <p:val>
                                            <p:strVal val="#ppt_x"/>
                                          </p:val>
                                        </p:tav>
                                        <p:tav tm="100000">
                                          <p:val>
                                            <p:strVal val="#ppt_x"/>
                                          </p:val>
                                        </p:tav>
                                      </p:tavLst>
                                    </p:anim>
                                    <p:anim calcmode="lin" valueType="num">
                                      <p:cBhvr additive="base">
                                        <p:cTn id="64" dur="250" fill="hold"/>
                                        <p:tgtEl>
                                          <p:spTgt spid="28"/>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250" fill="hold"/>
                                        <p:tgtEl>
                                          <p:spTgt spid="29"/>
                                        </p:tgtEl>
                                        <p:attrNameLst>
                                          <p:attrName>ppt_x</p:attrName>
                                        </p:attrNameLst>
                                      </p:cBhvr>
                                      <p:tavLst>
                                        <p:tav tm="0">
                                          <p:val>
                                            <p:strVal val="#ppt_x"/>
                                          </p:val>
                                        </p:tav>
                                        <p:tav tm="100000">
                                          <p:val>
                                            <p:strVal val="#ppt_x"/>
                                          </p:val>
                                        </p:tav>
                                      </p:tavLst>
                                    </p:anim>
                                    <p:anim calcmode="lin" valueType="num">
                                      <p:cBhvr additive="base">
                                        <p:cTn id="69" dur="25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 y="0"/>
            <a:ext cx="12188472" cy="6859588"/>
          </a:xfrm>
          <a:prstGeom prst="rect">
            <a:avLst/>
          </a:prstGeom>
        </p:spPr>
      </p:pic>
      <p:sp>
        <p:nvSpPr>
          <p:cNvPr id="14" name="矩形 13"/>
          <p:cNvSpPr/>
          <p:nvPr/>
        </p:nvSpPr>
        <p:spPr>
          <a:xfrm>
            <a:off x="4166528" y="3508231"/>
            <a:ext cx="3865562" cy="738664"/>
          </a:xfrm>
          <a:prstGeom prst="rect">
            <a:avLst/>
          </a:prstGeom>
        </p:spPr>
        <p:txBody>
          <a:bodyPr lIns="0" tIns="0" rIns="0" bIns="0">
            <a:spAutoFit/>
          </a:bodyPr>
          <a:lstStyle/>
          <a:p>
            <a:pPr algn="ctr" eaLnBrk="1" hangingPunct="1">
              <a:defRPr/>
            </a:pPr>
            <a:r>
              <a:rPr lang="zh-CN" altLang="en-US" sz="4800" noProof="1">
                <a:solidFill>
                  <a:srgbClr val="F14364"/>
                </a:solidFill>
                <a:latin typeface="张海山锐线体简" panose="02000000000000000000" pitchFamily="2" charset="-122"/>
                <a:ea typeface="张海山锐线体简" panose="02000000000000000000" pitchFamily="2" charset="-122"/>
                <a:cs typeface="+mn-ea"/>
                <a:sym typeface="Arial" panose="020B0604020202020204" pitchFamily="34" charset="0"/>
              </a:rPr>
              <a:t>加入标题描述</a:t>
            </a:r>
          </a:p>
        </p:txBody>
      </p:sp>
      <p:sp>
        <p:nvSpPr>
          <p:cNvPr id="15" name="TextBox 11"/>
          <p:cNvSpPr txBox="1"/>
          <p:nvPr/>
        </p:nvSpPr>
        <p:spPr>
          <a:xfrm>
            <a:off x="4212790" y="43051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7" name="TextBox 11"/>
          <p:cNvSpPr txBox="1"/>
          <p:nvPr/>
        </p:nvSpPr>
        <p:spPr>
          <a:xfrm>
            <a:off x="4212790" y="46226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0" name="MH_Number_1"/>
          <p:cNvSpPr/>
          <p:nvPr>
            <p:custDataLst>
              <p:tags r:id="rId1"/>
            </p:custDataLst>
          </p:nvPr>
        </p:nvSpPr>
        <p:spPr>
          <a:xfrm>
            <a:off x="5394589" y="1871168"/>
            <a:ext cx="1401234" cy="1407098"/>
          </a:xfrm>
          <a:prstGeom prst="ellipse">
            <a:avLst/>
          </a:prstGeom>
          <a:solidFill>
            <a:srgbClr val="899C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2</a:t>
            </a:r>
            <a:endParaRPr lang="zh-CN" altLang="en-US"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2980955849"/>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23" presetClass="entr" presetSubtype="3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strVal val="4*#ppt_w"/>
                                          </p:val>
                                        </p:tav>
                                        <p:tav tm="100000">
                                          <p:val>
                                            <p:strVal val="#ppt_w"/>
                                          </p:val>
                                        </p:tav>
                                      </p:tavLst>
                                    </p:anim>
                                    <p:anim calcmode="lin" valueType="num">
                                      <p:cBhvr>
                                        <p:cTn id="18" dur="500" fill="hold"/>
                                        <p:tgtEl>
                                          <p:spTgt spid="14"/>
                                        </p:tgtEl>
                                        <p:attrNameLst>
                                          <p:attrName>ppt_h</p:attrName>
                                        </p:attrNameLst>
                                      </p:cBhvr>
                                      <p:tavLst>
                                        <p:tav tm="0">
                                          <p:val>
                                            <p:strVal val="4*#ppt_h"/>
                                          </p:val>
                                        </p:tav>
                                        <p:tav tm="100000">
                                          <p:val>
                                            <p:strVal val="#ppt_h"/>
                                          </p:val>
                                        </p:tav>
                                      </p:tavLst>
                                    </p:anim>
                                  </p:childTnLst>
                                </p:cTn>
                              </p:par>
                            </p:childTnLst>
                          </p:cTn>
                        </p:par>
                        <p:par>
                          <p:cTn id="19" fill="hold">
                            <p:stCondLst>
                              <p:cond delay="1750"/>
                            </p:stCondLst>
                            <p:childTnLst>
                              <p:par>
                                <p:cTn id="20" presetID="1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p:tgtEl>
                                          <p:spTgt spid="15"/>
                                        </p:tgtEl>
                                        <p:attrNameLst>
                                          <p:attrName>ppt_x</p:attrName>
                                        </p:attrNameLst>
                                      </p:cBhvr>
                                      <p:tavLst>
                                        <p:tav tm="0">
                                          <p:val>
                                            <p:strVal val="#ppt_x-#ppt_w*1.125000"/>
                                          </p:val>
                                        </p:tav>
                                        <p:tav tm="100000">
                                          <p:val>
                                            <p:strVal val="#ppt_x"/>
                                          </p:val>
                                        </p:tav>
                                      </p:tavLst>
                                    </p:anim>
                                    <p:animEffect transition="in" filter="wipe(right)">
                                      <p:cBhvr>
                                        <p:cTn id="23" dur="500"/>
                                        <p:tgtEl>
                                          <p:spTgt spid="15"/>
                                        </p:tgtEl>
                                      </p:cBhvr>
                                    </p:animEffect>
                                  </p:childTnLst>
                                </p:cTn>
                              </p:par>
                            </p:childTnLst>
                          </p:cTn>
                        </p:par>
                        <p:par>
                          <p:cTn id="24" fill="hold">
                            <p:stCondLst>
                              <p:cond delay="2250"/>
                            </p:stCondLst>
                            <p:childTnLst>
                              <p:par>
                                <p:cTn id="25" presetID="1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909656" y="2189589"/>
            <a:ext cx="4884724" cy="3941463"/>
            <a:chOff x="3519540" y="1092905"/>
            <a:chExt cx="4257629" cy="3435462"/>
          </a:xfrm>
        </p:grpSpPr>
        <p:sp>
          <p:nvSpPr>
            <p:cNvPr id="39" name="矩形 38"/>
            <p:cNvSpPr/>
            <p:nvPr/>
          </p:nvSpPr>
          <p:spPr>
            <a:xfrm>
              <a:off x="3519540" y="1092905"/>
              <a:ext cx="4181853" cy="2315252"/>
            </a:xfrm>
            <a:prstGeom prst="rect">
              <a:avLst/>
            </a:prstGeom>
            <a:blipFill dpi="0" rotWithShape="1">
              <a:blip r:embed="rId3"/>
              <a:srcRect/>
              <a:tile tx="0" ty="0" sx="85000" sy="8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40" name="矩形 39"/>
            <p:cNvSpPr/>
            <p:nvPr/>
          </p:nvSpPr>
          <p:spPr>
            <a:xfrm>
              <a:off x="3519540" y="3414352"/>
              <a:ext cx="4181853" cy="1104308"/>
            </a:xfrm>
            <a:prstGeom prst="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41" name="TextBox 14"/>
            <p:cNvSpPr txBox="1"/>
            <p:nvPr/>
          </p:nvSpPr>
          <p:spPr>
            <a:xfrm>
              <a:off x="3687791" y="3524974"/>
              <a:ext cx="4089378" cy="1003393"/>
            </a:xfrm>
            <a:prstGeom prst="rect">
              <a:avLst/>
            </a:prstGeom>
            <a:noFill/>
          </p:spPr>
          <p:txBody>
            <a:bodyPr wrap="square" rtlCol="0">
              <a:spAutoFit/>
            </a:bodyPr>
            <a:lstStyle/>
            <a:p>
              <a:r>
                <a:rPr lang="en-US" altLang="zh-CN" sz="1050" b="1" dirty="0">
                  <a:solidFill>
                    <a:schemeClr val="bg1"/>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050" b="1" dirty="0">
                <a:solidFill>
                  <a:schemeClr val="bg1"/>
                </a:solidFill>
              </a:endParaRPr>
            </a:p>
            <a:p>
              <a:endParaRPr lang="zh-CN" altLang="en-US" sz="1050" b="1" dirty="0">
                <a:solidFill>
                  <a:schemeClr val="bg1"/>
                </a:solidFill>
              </a:endParaRPr>
            </a:p>
            <a:p>
              <a:endParaRPr lang="zh-CN" altLang="en-US" sz="1050" b="1" dirty="0">
                <a:solidFill>
                  <a:schemeClr val="bg1"/>
                </a:solidFill>
              </a:endParaRPr>
            </a:p>
          </p:txBody>
        </p:sp>
        <p:sp>
          <p:nvSpPr>
            <p:cNvPr id="42" name="TextBox 16"/>
            <p:cNvSpPr txBox="1"/>
            <p:nvPr/>
          </p:nvSpPr>
          <p:spPr>
            <a:xfrm>
              <a:off x="3833564" y="4169397"/>
              <a:ext cx="3797832" cy="214611"/>
            </a:xfrm>
            <a:prstGeom prst="rect">
              <a:avLst/>
            </a:prstGeom>
            <a:noFill/>
          </p:spPr>
          <p:txBody>
            <a:bodyPr wrap="square" rtlCol="0">
              <a:spAutoFit/>
            </a:bodyPr>
            <a:lstStyle/>
            <a:p>
              <a:r>
                <a:rPr lang="en-US" altLang="zh-CN" sz="1000" dirty="0">
                  <a:solidFill>
                    <a:schemeClr val="bg1"/>
                  </a:solidFill>
                </a:rPr>
                <a:t>/ </a:t>
              </a:r>
              <a:r>
                <a:rPr lang="en-US" altLang="zh-CN" sz="1000" b="1" dirty="0" err="1">
                  <a:solidFill>
                    <a:schemeClr val="bg1"/>
                  </a:solidFill>
                </a:rPr>
                <a:t>Herpina</a:t>
              </a:r>
              <a:r>
                <a:rPr lang="en-US" altLang="zh-CN" sz="1000" b="1" dirty="0">
                  <a:solidFill>
                    <a:schemeClr val="bg1"/>
                  </a:solidFill>
                </a:rPr>
                <a:t> </a:t>
              </a:r>
              <a:r>
                <a:rPr lang="en-US" altLang="zh-CN" sz="1000" b="1" dirty="0" err="1">
                  <a:solidFill>
                    <a:schemeClr val="bg1"/>
                  </a:solidFill>
                </a:rPr>
                <a:t>Herpson</a:t>
              </a:r>
              <a:r>
                <a:rPr lang="en-US" altLang="zh-CN" sz="1000" b="1" dirty="0">
                  <a:solidFill>
                    <a:schemeClr val="bg1"/>
                  </a:solidFill>
                </a:rPr>
                <a:t> </a:t>
              </a:r>
              <a:r>
                <a:rPr lang="en-US" altLang="zh-CN" sz="1000" dirty="0">
                  <a:solidFill>
                    <a:schemeClr val="bg1"/>
                  </a:solidFill>
                </a:rPr>
                <a:t>-The Happiest Company/ </a:t>
              </a:r>
              <a:r>
                <a:rPr lang="en-US" altLang="zh-CN" sz="1000" b="1" dirty="0" err="1">
                  <a:solidFill>
                    <a:schemeClr val="bg1"/>
                  </a:solidFill>
                </a:rPr>
                <a:t>Herpina</a:t>
              </a:r>
              <a:r>
                <a:rPr lang="en-US" altLang="zh-CN" sz="1000" b="1" dirty="0">
                  <a:solidFill>
                    <a:schemeClr val="bg1"/>
                  </a:solidFill>
                </a:rPr>
                <a:t> </a:t>
              </a:r>
              <a:r>
                <a:rPr lang="en-US" altLang="zh-CN" sz="1000" b="1" dirty="0" err="1">
                  <a:solidFill>
                    <a:schemeClr val="bg1"/>
                  </a:solidFill>
                </a:rPr>
                <a:t>Herpson</a:t>
              </a:r>
              <a:r>
                <a:rPr lang="en-US" altLang="zh-CN" sz="1000" b="1" dirty="0">
                  <a:solidFill>
                    <a:schemeClr val="bg1"/>
                  </a:solidFill>
                </a:rPr>
                <a:t> </a:t>
              </a:r>
              <a:r>
                <a:rPr lang="en-US" altLang="zh-CN" sz="1000" dirty="0">
                  <a:solidFill>
                    <a:schemeClr val="bg1"/>
                  </a:solidFill>
                </a:rPr>
                <a:t>-The </a:t>
              </a:r>
              <a:r>
                <a:rPr lang="en-US" altLang="zh-CN" sz="1000" dirty="0" err="1">
                  <a:solidFill>
                    <a:schemeClr val="bg1"/>
                  </a:solidFill>
                </a:rPr>
                <a:t>Compan</a:t>
              </a:r>
              <a:r>
                <a:rPr lang="en-US" altLang="zh-CN" sz="1000" dirty="0">
                  <a:solidFill>
                    <a:schemeClr val="bg1"/>
                  </a:solidFill>
                </a:rPr>
                <a:t>/</a:t>
              </a:r>
              <a:endParaRPr lang="zh-CN" altLang="en-US" sz="1000" dirty="0">
                <a:solidFill>
                  <a:schemeClr val="bg1"/>
                </a:solidFill>
              </a:endParaRPr>
            </a:p>
          </p:txBody>
        </p:sp>
        <p:cxnSp>
          <p:nvCxnSpPr>
            <p:cNvPr id="43" name="直接连接符 42"/>
            <p:cNvCxnSpPr>
              <a:cxnSpLocks/>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44" name="Group 12"/>
          <p:cNvGrpSpPr>
            <a:grpSpLocks/>
          </p:cNvGrpSpPr>
          <p:nvPr/>
        </p:nvGrpSpPr>
        <p:grpSpPr bwMode="auto">
          <a:xfrm>
            <a:off x="2126562" y="2296783"/>
            <a:ext cx="2938462" cy="3444645"/>
            <a:chOff x="1023776" y="1510609"/>
            <a:chExt cx="2781691" cy="3762641"/>
          </a:xfrm>
        </p:grpSpPr>
        <p:sp>
          <p:nvSpPr>
            <p:cNvPr id="45" name="Text Placeholder 32"/>
            <p:cNvSpPr txBox="1"/>
            <p:nvPr/>
          </p:nvSpPr>
          <p:spPr>
            <a:xfrm>
              <a:off x="1023776" y="3879815"/>
              <a:ext cx="2781691" cy="139343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33"/>
            <p:cNvSpPr txBox="1"/>
            <p:nvPr/>
          </p:nvSpPr>
          <p:spPr>
            <a:xfrm>
              <a:off x="1023776" y="2197686"/>
              <a:ext cx="2781691" cy="139343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Font typeface="Arial" panose="020B0604020202020204" pitchFamily="34" charset="0"/>
                <a:buNone/>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AU"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a:spLocks noChangeArrowheads="1"/>
            </p:cNvSpPr>
            <p:nvPr/>
          </p:nvSpPr>
          <p:spPr bwMode="auto">
            <a:xfrm>
              <a:off x="1023776" y="1510609"/>
              <a:ext cx="2420840" cy="51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22934493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sp>
        <p:nvSpPr>
          <p:cNvPr id="76" name="Rectangle 70"/>
          <p:cNvSpPr>
            <a:spLocks noChangeArrowheads="1"/>
          </p:cNvSpPr>
          <p:nvPr/>
        </p:nvSpPr>
        <p:spPr bwMode="auto">
          <a:xfrm flipH="1">
            <a:off x="1352398" y="2581927"/>
            <a:ext cx="129304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000" noProof="1">
                <a:solidFill>
                  <a:schemeClr val="bg1">
                    <a:lumMod val="50000"/>
                  </a:schemeClr>
                </a:solidFill>
                <a:latin typeface="Abraham Lincoln" pitchFamily="2" charset="0"/>
                <a:ea typeface="Lato Light" pitchFamily="34" charset="0"/>
                <a:cs typeface="Lato Light" pitchFamily="34" charset="0"/>
              </a:rPr>
              <a:t>Promotion</a:t>
            </a:r>
          </a:p>
        </p:txBody>
      </p:sp>
      <p:sp>
        <p:nvSpPr>
          <p:cNvPr id="77" name="Rectangle 23"/>
          <p:cNvSpPr/>
          <p:nvPr/>
        </p:nvSpPr>
        <p:spPr>
          <a:xfrm flipH="1">
            <a:off x="1352398" y="2918477"/>
            <a:ext cx="4943475" cy="430887"/>
          </a:xfrm>
          <a:prstGeom prst="rect">
            <a:avLst/>
          </a:prstGeom>
        </p:spPr>
        <p:txBody>
          <a:bodyPr>
            <a:spAutoFit/>
          </a:bodyPr>
          <a:lstStyle/>
          <a:p>
            <a:pPr algn="just" eaLnBrk="1" fontAlgn="auto" hangingPunct="1">
              <a:spcBef>
                <a:spcPts val="0"/>
              </a:spcBef>
              <a:spcAft>
                <a:spcPts val="0"/>
              </a:spcAft>
              <a:defRPr/>
            </a:pPr>
            <a:r>
              <a:rPr lang="en-US" sz="11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sp>
        <p:nvSpPr>
          <p:cNvPr id="78" name="Rectangle 42"/>
          <p:cNvSpPr>
            <a:spLocks noChangeArrowheads="1"/>
          </p:cNvSpPr>
          <p:nvPr/>
        </p:nvSpPr>
        <p:spPr bwMode="auto">
          <a:xfrm flipH="1">
            <a:off x="1352398" y="3384546"/>
            <a:ext cx="6303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000" noProof="1">
                <a:solidFill>
                  <a:schemeClr val="bg1">
                    <a:lumMod val="50000"/>
                  </a:schemeClr>
                </a:solidFill>
                <a:latin typeface="Abraham Lincoln" pitchFamily="2" charset="0"/>
                <a:ea typeface="Lato Light" pitchFamily="34" charset="0"/>
                <a:cs typeface="Lato Light" pitchFamily="34" charset="0"/>
              </a:rPr>
              <a:t>idea</a:t>
            </a:r>
          </a:p>
        </p:txBody>
      </p:sp>
      <p:sp>
        <p:nvSpPr>
          <p:cNvPr id="79" name="Rectangle 43"/>
          <p:cNvSpPr/>
          <p:nvPr/>
        </p:nvSpPr>
        <p:spPr>
          <a:xfrm flipH="1">
            <a:off x="1352398" y="3719509"/>
            <a:ext cx="4943475" cy="430887"/>
          </a:xfrm>
          <a:prstGeom prst="rect">
            <a:avLst/>
          </a:prstGeom>
        </p:spPr>
        <p:txBody>
          <a:bodyPr>
            <a:spAutoFit/>
          </a:bodyPr>
          <a:lstStyle/>
          <a:p>
            <a:pPr algn="just" eaLnBrk="1" fontAlgn="auto" hangingPunct="1">
              <a:spcBef>
                <a:spcPts val="0"/>
              </a:spcBef>
              <a:spcAft>
                <a:spcPts val="0"/>
              </a:spcAft>
              <a:defRPr/>
            </a:pPr>
            <a:r>
              <a:rPr lang="en-US" sz="11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sp>
        <p:nvSpPr>
          <p:cNvPr id="80" name="Rectangle 44"/>
          <p:cNvSpPr>
            <a:spLocks noChangeArrowheads="1"/>
          </p:cNvSpPr>
          <p:nvPr/>
        </p:nvSpPr>
        <p:spPr bwMode="auto">
          <a:xfrm flipH="1">
            <a:off x="1352398" y="4167922"/>
            <a:ext cx="8354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000" noProof="1">
                <a:solidFill>
                  <a:schemeClr val="bg1">
                    <a:lumMod val="50000"/>
                  </a:schemeClr>
                </a:solidFill>
                <a:latin typeface="Abraham Lincoln" pitchFamily="2" charset="0"/>
                <a:ea typeface="Lato Light" pitchFamily="34" charset="0"/>
                <a:cs typeface="Lato Light" pitchFamily="34" charset="0"/>
              </a:rPr>
              <a:t>media</a:t>
            </a:r>
          </a:p>
        </p:txBody>
      </p:sp>
      <p:sp>
        <p:nvSpPr>
          <p:cNvPr id="81" name="Rectangle 45"/>
          <p:cNvSpPr/>
          <p:nvPr/>
        </p:nvSpPr>
        <p:spPr>
          <a:xfrm flipH="1">
            <a:off x="1352398" y="4502885"/>
            <a:ext cx="4943475" cy="430887"/>
          </a:xfrm>
          <a:prstGeom prst="rect">
            <a:avLst/>
          </a:prstGeom>
        </p:spPr>
        <p:txBody>
          <a:bodyPr>
            <a:spAutoFit/>
          </a:bodyPr>
          <a:lstStyle/>
          <a:p>
            <a:pPr algn="just" eaLnBrk="1" fontAlgn="auto" hangingPunct="1">
              <a:spcBef>
                <a:spcPts val="0"/>
              </a:spcBef>
              <a:spcAft>
                <a:spcPts val="0"/>
              </a:spcAft>
              <a:defRPr/>
            </a:pPr>
            <a:r>
              <a:rPr lang="en-US" sz="11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sp>
        <p:nvSpPr>
          <p:cNvPr id="82" name="Rectangle 46"/>
          <p:cNvSpPr>
            <a:spLocks noChangeArrowheads="1"/>
          </p:cNvSpPr>
          <p:nvPr/>
        </p:nvSpPr>
        <p:spPr bwMode="auto">
          <a:xfrm flipH="1">
            <a:off x="1352398" y="4892290"/>
            <a:ext cx="18083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813" eaLnBrk="1" hangingPunct="1"/>
            <a:r>
              <a:rPr lang="en-US" altLang="zh-CN" sz="2000" noProof="1">
                <a:solidFill>
                  <a:schemeClr val="bg1">
                    <a:lumMod val="50000"/>
                  </a:schemeClr>
                </a:solidFill>
                <a:latin typeface="Abraham Lincoln" pitchFamily="2" charset="0"/>
                <a:ea typeface="Lato Light" pitchFamily="34" charset="0"/>
                <a:cs typeface="Lato Light" pitchFamily="34" charset="0"/>
              </a:rPr>
              <a:t>communication</a:t>
            </a:r>
          </a:p>
        </p:txBody>
      </p:sp>
      <p:sp>
        <p:nvSpPr>
          <p:cNvPr id="83" name="Rectangle 47"/>
          <p:cNvSpPr/>
          <p:nvPr/>
        </p:nvSpPr>
        <p:spPr>
          <a:xfrm flipH="1">
            <a:off x="1352398" y="5227253"/>
            <a:ext cx="4943475" cy="430887"/>
          </a:xfrm>
          <a:prstGeom prst="rect">
            <a:avLst/>
          </a:prstGeom>
        </p:spPr>
        <p:txBody>
          <a:bodyPr>
            <a:spAutoFit/>
          </a:bodyPr>
          <a:lstStyle/>
          <a:p>
            <a:pPr algn="just" eaLnBrk="1" fontAlgn="auto" hangingPunct="1">
              <a:spcBef>
                <a:spcPts val="0"/>
              </a:spcBef>
              <a:spcAft>
                <a:spcPts val="0"/>
              </a:spcAft>
              <a:defRPr/>
            </a:pPr>
            <a:r>
              <a:rPr lang="en-US" sz="1100" noProof="1">
                <a:solidFill>
                  <a:schemeClr val="bg1">
                    <a:lumMod val="50000"/>
                  </a:schemeClr>
                </a:solidFill>
                <a:latin typeface="+mj-lt"/>
                <a:ea typeface="Roboto Light" panose="02000000000000000000" pitchFamily="2" charset="0"/>
              </a:rPr>
              <a:t>Lorem ipsum dolor sit amet, consectetur adipiscing elit. Nulla imperdiet volutpat dui at fermentum..</a:t>
            </a:r>
          </a:p>
        </p:txBody>
      </p:sp>
      <p:cxnSp>
        <p:nvCxnSpPr>
          <p:cNvPr id="84" name="Straight Connector 16"/>
          <p:cNvCxnSpPr>
            <a:cxnSpLocks/>
          </p:cNvCxnSpPr>
          <p:nvPr/>
        </p:nvCxnSpPr>
        <p:spPr>
          <a:xfrm>
            <a:off x="6629208" y="2431688"/>
            <a:ext cx="0" cy="33348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5" name="Group 4"/>
          <p:cNvGrpSpPr>
            <a:grpSpLocks/>
          </p:cNvGrpSpPr>
          <p:nvPr/>
        </p:nvGrpSpPr>
        <p:grpSpPr bwMode="auto">
          <a:xfrm>
            <a:off x="6769034" y="2568255"/>
            <a:ext cx="4268446" cy="3227930"/>
            <a:chOff x="580214" y="1561513"/>
            <a:chExt cx="3477939" cy="2629570"/>
          </a:xfrm>
        </p:grpSpPr>
        <p:cxnSp>
          <p:nvCxnSpPr>
            <p:cNvPr id="86" name="Straight Connector 5"/>
            <p:cNvCxnSpPr/>
            <p:nvPr/>
          </p:nvCxnSpPr>
          <p:spPr>
            <a:xfrm>
              <a:off x="1128085"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7" name="Straight Connector 6"/>
            <p:cNvCxnSpPr/>
            <p:nvPr/>
          </p:nvCxnSpPr>
          <p:spPr>
            <a:xfrm>
              <a:off x="1802521"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8" name="Straight Connector 7"/>
            <p:cNvCxnSpPr/>
            <p:nvPr/>
          </p:nvCxnSpPr>
          <p:spPr>
            <a:xfrm>
              <a:off x="2478691"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
            <p:cNvCxnSpPr/>
            <p:nvPr/>
          </p:nvCxnSpPr>
          <p:spPr>
            <a:xfrm>
              <a:off x="3153126"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0" name="Straight Connector 9"/>
            <p:cNvCxnSpPr/>
            <p:nvPr/>
          </p:nvCxnSpPr>
          <p:spPr>
            <a:xfrm>
              <a:off x="3829296"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1" name="Rectangle 10"/>
            <p:cNvSpPr/>
            <p:nvPr/>
          </p:nvSpPr>
          <p:spPr>
            <a:xfrm>
              <a:off x="1128085" y="3235979"/>
              <a:ext cx="2701211" cy="4212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Rectangle 11"/>
            <p:cNvSpPr/>
            <p:nvPr/>
          </p:nvSpPr>
          <p:spPr>
            <a:xfrm>
              <a:off x="1128085" y="2714225"/>
              <a:ext cx="2701211" cy="4229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Rectangle 12"/>
            <p:cNvSpPr/>
            <p:nvPr/>
          </p:nvSpPr>
          <p:spPr>
            <a:xfrm>
              <a:off x="1128085" y="2194204"/>
              <a:ext cx="2701211" cy="4229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Rectangle 13"/>
            <p:cNvSpPr/>
            <p:nvPr/>
          </p:nvSpPr>
          <p:spPr>
            <a:xfrm>
              <a:off x="1128085" y="1674184"/>
              <a:ext cx="2701211" cy="4212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Rectangle 14"/>
            <p:cNvSpPr/>
            <p:nvPr/>
          </p:nvSpPr>
          <p:spPr>
            <a:xfrm>
              <a:off x="1128085" y="3235979"/>
              <a:ext cx="1870736" cy="421216"/>
            </a:xfrm>
            <a:prstGeom prst="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Rectangle 15"/>
            <p:cNvSpPr/>
            <p:nvPr/>
          </p:nvSpPr>
          <p:spPr>
            <a:xfrm>
              <a:off x="1128085" y="2714225"/>
              <a:ext cx="830476" cy="422950"/>
            </a:xfrm>
            <a:prstGeom prst="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16"/>
            <p:cNvSpPr/>
            <p:nvPr/>
          </p:nvSpPr>
          <p:spPr>
            <a:xfrm>
              <a:off x="1128085" y="2194204"/>
              <a:ext cx="1518781" cy="422950"/>
            </a:xfrm>
            <a:prstGeom prst="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Rectangle 17"/>
            <p:cNvSpPr/>
            <p:nvPr/>
          </p:nvSpPr>
          <p:spPr>
            <a:xfrm>
              <a:off x="1128085" y="1674184"/>
              <a:ext cx="2461951" cy="421217"/>
            </a:xfrm>
            <a:prstGeom prst="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TextBox 18"/>
            <p:cNvSpPr txBox="1">
              <a:spLocks noChangeArrowheads="1"/>
            </p:cNvSpPr>
            <p:nvPr/>
          </p:nvSpPr>
          <p:spPr bwMode="auto">
            <a:xfrm>
              <a:off x="984008" y="3868619"/>
              <a:ext cx="287391"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TextBox 19"/>
            <p:cNvSpPr txBox="1">
              <a:spLocks noChangeArrowheads="1"/>
            </p:cNvSpPr>
            <p:nvPr/>
          </p:nvSpPr>
          <p:spPr bwMode="auto">
            <a:xfrm>
              <a:off x="1616378" y="3868619"/>
              <a:ext cx="373151"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50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TextBox 20"/>
            <p:cNvSpPr txBox="1">
              <a:spLocks noChangeArrowheads="1"/>
            </p:cNvSpPr>
            <p:nvPr/>
          </p:nvSpPr>
          <p:spPr bwMode="auto">
            <a:xfrm>
              <a:off x="3599239"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TextBox 21"/>
            <p:cNvSpPr txBox="1">
              <a:spLocks noChangeArrowheads="1"/>
            </p:cNvSpPr>
            <p:nvPr/>
          </p:nvSpPr>
          <p:spPr bwMode="auto">
            <a:xfrm>
              <a:off x="2923993"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150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TextBox 22"/>
            <p:cNvSpPr txBox="1">
              <a:spLocks noChangeArrowheads="1"/>
            </p:cNvSpPr>
            <p:nvPr/>
          </p:nvSpPr>
          <p:spPr bwMode="auto">
            <a:xfrm>
              <a:off x="2248742"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100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23"/>
            <p:cNvSpPr txBox="1">
              <a:spLocks noChangeArrowheads="1"/>
            </p:cNvSpPr>
            <p:nvPr/>
          </p:nvSpPr>
          <p:spPr bwMode="auto">
            <a:xfrm>
              <a:off x="580214" y="1700408"/>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2015</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24"/>
            <p:cNvSpPr txBox="1">
              <a:spLocks noChangeArrowheads="1"/>
            </p:cNvSpPr>
            <p:nvPr/>
          </p:nvSpPr>
          <p:spPr bwMode="auto">
            <a:xfrm>
              <a:off x="580214" y="3261915"/>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2012</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TextBox 25"/>
            <p:cNvSpPr txBox="1">
              <a:spLocks noChangeArrowheads="1"/>
            </p:cNvSpPr>
            <p:nvPr/>
          </p:nvSpPr>
          <p:spPr bwMode="auto">
            <a:xfrm>
              <a:off x="580214" y="2741412"/>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2013</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TextBox 26"/>
            <p:cNvSpPr txBox="1">
              <a:spLocks noChangeArrowheads="1"/>
            </p:cNvSpPr>
            <p:nvPr/>
          </p:nvSpPr>
          <p:spPr bwMode="auto">
            <a:xfrm>
              <a:off x="580214" y="2220908"/>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2014</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68409678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250" fill="hold"/>
                                        <p:tgtEl>
                                          <p:spTgt spid="76"/>
                                        </p:tgtEl>
                                        <p:attrNameLst>
                                          <p:attrName>ppt_x</p:attrName>
                                        </p:attrNameLst>
                                      </p:cBhvr>
                                      <p:tavLst>
                                        <p:tav tm="0">
                                          <p:val>
                                            <p:strVal val="0-#ppt_w/2"/>
                                          </p:val>
                                        </p:tav>
                                        <p:tav tm="100000">
                                          <p:val>
                                            <p:strVal val="#ppt_x"/>
                                          </p:val>
                                        </p:tav>
                                      </p:tavLst>
                                    </p:anim>
                                    <p:anim calcmode="lin" valueType="num">
                                      <p:cBhvr additive="base">
                                        <p:cTn id="14" dur="250" fill="hold"/>
                                        <p:tgtEl>
                                          <p:spTgt spid="7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cBhvr additive="base">
                                        <p:cTn id="18" dur="250" fill="hold"/>
                                        <p:tgtEl>
                                          <p:spTgt spid="77"/>
                                        </p:tgtEl>
                                        <p:attrNameLst>
                                          <p:attrName>ppt_x</p:attrName>
                                        </p:attrNameLst>
                                      </p:cBhvr>
                                      <p:tavLst>
                                        <p:tav tm="0">
                                          <p:val>
                                            <p:strVal val="0-#ppt_w/2"/>
                                          </p:val>
                                        </p:tav>
                                        <p:tav tm="100000">
                                          <p:val>
                                            <p:strVal val="#ppt_x"/>
                                          </p:val>
                                        </p:tav>
                                      </p:tavLst>
                                    </p:anim>
                                    <p:anim calcmode="lin" valueType="num">
                                      <p:cBhvr additive="base">
                                        <p:cTn id="19" dur="250" fill="hold"/>
                                        <p:tgtEl>
                                          <p:spTgt spid="77"/>
                                        </p:tgtEl>
                                        <p:attrNameLst>
                                          <p:attrName>ppt_y</p:attrName>
                                        </p:attrNameLst>
                                      </p:cBhvr>
                                      <p:tavLst>
                                        <p:tav tm="0">
                                          <p:val>
                                            <p:strVal val="#ppt_y"/>
                                          </p:val>
                                        </p:tav>
                                        <p:tav tm="100000">
                                          <p:val>
                                            <p:strVal val="#ppt_y"/>
                                          </p:val>
                                        </p:tav>
                                      </p:tavLst>
                                    </p:anim>
                                  </p:childTnLst>
                                </p:cTn>
                              </p:par>
                            </p:childTnLst>
                          </p:cTn>
                        </p:par>
                        <p:par>
                          <p:cTn id="20" fill="hold">
                            <p:stCondLst>
                              <p:cond delay="1250"/>
                            </p:stCondLst>
                            <p:childTnLst>
                              <p:par>
                                <p:cTn id="21" presetID="2" presetClass="entr" presetSubtype="8"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250" fill="hold"/>
                                        <p:tgtEl>
                                          <p:spTgt spid="78"/>
                                        </p:tgtEl>
                                        <p:attrNameLst>
                                          <p:attrName>ppt_x</p:attrName>
                                        </p:attrNameLst>
                                      </p:cBhvr>
                                      <p:tavLst>
                                        <p:tav tm="0">
                                          <p:val>
                                            <p:strVal val="0-#ppt_w/2"/>
                                          </p:val>
                                        </p:tav>
                                        <p:tav tm="100000">
                                          <p:val>
                                            <p:strVal val="#ppt_x"/>
                                          </p:val>
                                        </p:tav>
                                      </p:tavLst>
                                    </p:anim>
                                    <p:anim calcmode="lin" valueType="num">
                                      <p:cBhvr additive="base">
                                        <p:cTn id="24" dur="250" fill="hold"/>
                                        <p:tgtEl>
                                          <p:spTgt spid="78"/>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8" fill="hold" grpId="0" nodeType="afterEffect">
                                  <p:stCondLst>
                                    <p:cond delay="0"/>
                                  </p:stCondLst>
                                  <p:childTnLst>
                                    <p:set>
                                      <p:cBhvr>
                                        <p:cTn id="27" dur="1" fill="hold">
                                          <p:stCondLst>
                                            <p:cond delay="0"/>
                                          </p:stCondLst>
                                        </p:cTn>
                                        <p:tgtEl>
                                          <p:spTgt spid="79"/>
                                        </p:tgtEl>
                                        <p:attrNameLst>
                                          <p:attrName>style.visibility</p:attrName>
                                        </p:attrNameLst>
                                      </p:cBhvr>
                                      <p:to>
                                        <p:strVal val="visible"/>
                                      </p:to>
                                    </p:set>
                                    <p:anim calcmode="lin" valueType="num">
                                      <p:cBhvr additive="base">
                                        <p:cTn id="28" dur="250" fill="hold"/>
                                        <p:tgtEl>
                                          <p:spTgt spid="79"/>
                                        </p:tgtEl>
                                        <p:attrNameLst>
                                          <p:attrName>ppt_x</p:attrName>
                                        </p:attrNameLst>
                                      </p:cBhvr>
                                      <p:tavLst>
                                        <p:tav tm="0">
                                          <p:val>
                                            <p:strVal val="0-#ppt_w/2"/>
                                          </p:val>
                                        </p:tav>
                                        <p:tav tm="100000">
                                          <p:val>
                                            <p:strVal val="#ppt_x"/>
                                          </p:val>
                                        </p:tav>
                                      </p:tavLst>
                                    </p:anim>
                                    <p:anim calcmode="lin" valueType="num">
                                      <p:cBhvr additive="base">
                                        <p:cTn id="29" dur="250" fill="hold"/>
                                        <p:tgtEl>
                                          <p:spTgt spid="79"/>
                                        </p:tgtEl>
                                        <p:attrNameLst>
                                          <p:attrName>ppt_y</p:attrName>
                                        </p:attrNameLst>
                                      </p:cBhvr>
                                      <p:tavLst>
                                        <p:tav tm="0">
                                          <p:val>
                                            <p:strVal val="#ppt_y"/>
                                          </p:val>
                                        </p:tav>
                                        <p:tav tm="100000">
                                          <p:val>
                                            <p:strVal val="#ppt_y"/>
                                          </p:val>
                                        </p:tav>
                                      </p:tavLst>
                                    </p:anim>
                                  </p:childTnLst>
                                </p:cTn>
                              </p:par>
                            </p:childTnLst>
                          </p:cTn>
                        </p:par>
                        <p:par>
                          <p:cTn id="30" fill="hold">
                            <p:stCondLst>
                              <p:cond delay="1750"/>
                            </p:stCondLst>
                            <p:childTnLst>
                              <p:par>
                                <p:cTn id="31" presetID="2" presetClass="entr" presetSubtype="8" fill="hold" grpId="0" nodeType="after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additive="base">
                                        <p:cTn id="33" dur="250" fill="hold"/>
                                        <p:tgtEl>
                                          <p:spTgt spid="80"/>
                                        </p:tgtEl>
                                        <p:attrNameLst>
                                          <p:attrName>ppt_x</p:attrName>
                                        </p:attrNameLst>
                                      </p:cBhvr>
                                      <p:tavLst>
                                        <p:tav tm="0">
                                          <p:val>
                                            <p:strVal val="0-#ppt_w/2"/>
                                          </p:val>
                                        </p:tav>
                                        <p:tav tm="100000">
                                          <p:val>
                                            <p:strVal val="#ppt_x"/>
                                          </p:val>
                                        </p:tav>
                                      </p:tavLst>
                                    </p:anim>
                                    <p:anim calcmode="lin" valueType="num">
                                      <p:cBhvr additive="base">
                                        <p:cTn id="34" dur="250" fill="hold"/>
                                        <p:tgtEl>
                                          <p:spTgt spid="80"/>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grpId="0" nodeType="afterEffect">
                                  <p:stCondLst>
                                    <p:cond delay="0"/>
                                  </p:stCondLst>
                                  <p:childTnLst>
                                    <p:set>
                                      <p:cBhvr>
                                        <p:cTn id="37" dur="1" fill="hold">
                                          <p:stCondLst>
                                            <p:cond delay="0"/>
                                          </p:stCondLst>
                                        </p:cTn>
                                        <p:tgtEl>
                                          <p:spTgt spid="81"/>
                                        </p:tgtEl>
                                        <p:attrNameLst>
                                          <p:attrName>style.visibility</p:attrName>
                                        </p:attrNameLst>
                                      </p:cBhvr>
                                      <p:to>
                                        <p:strVal val="visible"/>
                                      </p:to>
                                    </p:set>
                                    <p:anim calcmode="lin" valueType="num">
                                      <p:cBhvr additive="base">
                                        <p:cTn id="38" dur="250" fill="hold"/>
                                        <p:tgtEl>
                                          <p:spTgt spid="81"/>
                                        </p:tgtEl>
                                        <p:attrNameLst>
                                          <p:attrName>ppt_x</p:attrName>
                                        </p:attrNameLst>
                                      </p:cBhvr>
                                      <p:tavLst>
                                        <p:tav tm="0">
                                          <p:val>
                                            <p:strVal val="0-#ppt_w/2"/>
                                          </p:val>
                                        </p:tav>
                                        <p:tav tm="100000">
                                          <p:val>
                                            <p:strVal val="#ppt_x"/>
                                          </p:val>
                                        </p:tav>
                                      </p:tavLst>
                                    </p:anim>
                                    <p:anim calcmode="lin" valueType="num">
                                      <p:cBhvr additive="base">
                                        <p:cTn id="39" dur="250" fill="hold"/>
                                        <p:tgtEl>
                                          <p:spTgt spid="81"/>
                                        </p:tgtEl>
                                        <p:attrNameLst>
                                          <p:attrName>ppt_y</p:attrName>
                                        </p:attrNameLst>
                                      </p:cBhvr>
                                      <p:tavLst>
                                        <p:tav tm="0">
                                          <p:val>
                                            <p:strVal val="#ppt_y"/>
                                          </p:val>
                                        </p:tav>
                                        <p:tav tm="100000">
                                          <p:val>
                                            <p:strVal val="#ppt_y"/>
                                          </p:val>
                                        </p:tav>
                                      </p:tavLst>
                                    </p:anim>
                                  </p:childTnLst>
                                </p:cTn>
                              </p:par>
                            </p:childTnLst>
                          </p:cTn>
                        </p:par>
                        <p:par>
                          <p:cTn id="40" fill="hold">
                            <p:stCondLst>
                              <p:cond delay="2250"/>
                            </p:stCondLst>
                            <p:childTnLst>
                              <p:par>
                                <p:cTn id="41" presetID="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additive="base">
                                        <p:cTn id="43" dur="250" fill="hold"/>
                                        <p:tgtEl>
                                          <p:spTgt spid="82"/>
                                        </p:tgtEl>
                                        <p:attrNameLst>
                                          <p:attrName>ppt_x</p:attrName>
                                        </p:attrNameLst>
                                      </p:cBhvr>
                                      <p:tavLst>
                                        <p:tav tm="0">
                                          <p:val>
                                            <p:strVal val="0-#ppt_w/2"/>
                                          </p:val>
                                        </p:tav>
                                        <p:tav tm="100000">
                                          <p:val>
                                            <p:strVal val="#ppt_x"/>
                                          </p:val>
                                        </p:tav>
                                      </p:tavLst>
                                    </p:anim>
                                    <p:anim calcmode="lin" valueType="num">
                                      <p:cBhvr additive="base">
                                        <p:cTn id="44" dur="250" fill="hold"/>
                                        <p:tgtEl>
                                          <p:spTgt spid="82"/>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8"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250" fill="hold"/>
                                        <p:tgtEl>
                                          <p:spTgt spid="83"/>
                                        </p:tgtEl>
                                        <p:attrNameLst>
                                          <p:attrName>ppt_x</p:attrName>
                                        </p:attrNameLst>
                                      </p:cBhvr>
                                      <p:tavLst>
                                        <p:tav tm="0">
                                          <p:val>
                                            <p:strVal val="0-#ppt_w/2"/>
                                          </p:val>
                                        </p:tav>
                                        <p:tav tm="100000">
                                          <p:val>
                                            <p:strVal val="#ppt_x"/>
                                          </p:val>
                                        </p:tav>
                                      </p:tavLst>
                                    </p:anim>
                                    <p:anim calcmode="lin" valueType="num">
                                      <p:cBhvr additive="base">
                                        <p:cTn id="49" dur="250" fill="hold"/>
                                        <p:tgtEl>
                                          <p:spTgt spid="83"/>
                                        </p:tgtEl>
                                        <p:attrNameLst>
                                          <p:attrName>ppt_y</p:attrName>
                                        </p:attrNameLst>
                                      </p:cBhvr>
                                      <p:tavLst>
                                        <p:tav tm="0">
                                          <p:val>
                                            <p:strVal val="#ppt_y"/>
                                          </p:val>
                                        </p:tav>
                                        <p:tav tm="100000">
                                          <p:val>
                                            <p:strVal val="#ppt_y"/>
                                          </p:val>
                                        </p:tav>
                                      </p:tavLst>
                                    </p:anim>
                                  </p:childTnLst>
                                </p:cTn>
                              </p:par>
                            </p:childTnLst>
                          </p:cTn>
                        </p:par>
                        <p:par>
                          <p:cTn id="50" fill="hold">
                            <p:stCondLst>
                              <p:cond delay="2750"/>
                            </p:stCondLst>
                            <p:childTnLst>
                              <p:par>
                                <p:cTn id="51" presetID="2" presetClass="entr" presetSubtype="8"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additive="base">
                                        <p:cTn id="53" dur="250" fill="hold"/>
                                        <p:tgtEl>
                                          <p:spTgt spid="84"/>
                                        </p:tgtEl>
                                        <p:attrNameLst>
                                          <p:attrName>ppt_x</p:attrName>
                                        </p:attrNameLst>
                                      </p:cBhvr>
                                      <p:tavLst>
                                        <p:tav tm="0">
                                          <p:val>
                                            <p:strVal val="0-#ppt_w/2"/>
                                          </p:val>
                                        </p:tav>
                                        <p:tav tm="100000">
                                          <p:val>
                                            <p:strVal val="#ppt_x"/>
                                          </p:val>
                                        </p:tav>
                                      </p:tavLst>
                                    </p:anim>
                                    <p:anim calcmode="lin" valueType="num">
                                      <p:cBhvr additive="base">
                                        <p:cTn id="54" dur="250" fill="hold"/>
                                        <p:tgtEl>
                                          <p:spTgt spid="84"/>
                                        </p:tgtEl>
                                        <p:attrNameLst>
                                          <p:attrName>ppt_y</p:attrName>
                                        </p:attrNameLst>
                                      </p:cBhvr>
                                      <p:tavLst>
                                        <p:tav tm="0">
                                          <p:val>
                                            <p:strVal val="#ppt_y"/>
                                          </p:val>
                                        </p:tav>
                                        <p:tav tm="100000">
                                          <p:val>
                                            <p:strVal val="#ppt_y"/>
                                          </p:val>
                                        </p:tav>
                                      </p:tavLst>
                                    </p:anim>
                                  </p:childTnLst>
                                </p:cTn>
                              </p:par>
                            </p:childTnLst>
                          </p:cTn>
                        </p:par>
                        <p:par>
                          <p:cTn id="55" fill="hold">
                            <p:stCondLst>
                              <p:cond delay="3000"/>
                            </p:stCondLst>
                            <p:childTnLst>
                              <p:par>
                                <p:cTn id="56" presetID="42" presetClass="entr" presetSubtype="0" fill="hold" nodeType="after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1000"/>
                                        <p:tgtEl>
                                          <p:spTgt spid="85"/>
                                        </p:tgtEl>
                                      </p:cBhvr>
                                    </p:animEffect>
                                    <p:anim calcmode="lin" valueType="num">
                                      <p:cBhvr>
                                        <p:cTn id="59" dur="1000" fill="hold"/>
                                        <p:tgtEl>
                                          <p:spTgt spid="85"/>
                                        </p:tgtEl>
                                        <p:attrNameLst>
                                          <p:attrName>ppt_x</p:attrName>
                                        </p:attrNameLst>
                                      </p:cBhvr>
                                      <p:tavLst>
                                        <p:tav tm="0">
                                          <p:val>
                                            <p:strVal val="#ppt_x"/>
                                          </p:val>
                                        </p:tav>
                                        <p:tav tm="100000">
                                          <p:val>
                                            <p:strVal val="#ppt_x"/>
                                          </p:val>
                                        </p:tav>
                                      </p:tavLst>
                                    </p:anim>
                                    <p:anim calcmode="lin" valueType="num">
                                      <p:cBhvr>
                                        <p:cTn id="60"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179097" y="2194968"/>
            <a:ext cx="4786802" cy="3736600"/>
            <a:chOff x="5178152" y="1576074"/>
            <a:chExt cx="6516499" cy="5086812"/>
          </a:xfrm>
        </p:grpSpPr>
        <p:grpSp>
          <p:nvGrpSpPr>
            <p:cNvPr id="7" name="淘宝店chenying0907出品 16"/>
            <p:cNvGrpSpPr/>
            <p:nvPr/>
          </p:nvGrpSpPr>
          <p:grpSpPr>
            <a:xfrm>
              <a:off x="5178152" y="1576074"/>
              <a:ext cx="5086150" cy="5086812"/>
              <a:chOff x="4761793" y="1193377"/>
              <a:chExt cx="5086812" cy="5086812"/>
            </a:xfrm>
            <a:solidFill>
              <a:srgbClr val="088EFB"/>
            </a:solidFill>
          </p:grpSpPr>
          <p:sp>
            <p:nvSpPr>
              <p:cNvPr id="27" name="空心弧 26"/>
              <p:cNvSpPr/>
              <p:nvPr/>
            </p:nvSpPr>
            <p:spPr>
              <a:xfrm rot="18932598">
                <a:off x="4761793" y="1193377"/>
                <a:ext cx="5086812" cy="5086812"/>
              </a:xfrm>
              <a:prstGeom prst="blockArc">
                <a:avLst>
                  <a:gd name="adj1" fmla="val 5631562"/>
                  <a:gd name="adj2" fmla="val 21573093"/>
                  <a:gd name="adj3" fmla="val 142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tx1"/>
                  </a:solidFill>
                  <a:latin typeface="微软雅黑" panose="020B0503020204020204" pitchFamily="34" charset="-122"/>
                  <a:ea typeface="微软雅黑" panose="020B0503020204020204" pitchFamily="34" charset="-122"/>
                  <a:cs typeface="+mn-ea"/>
                </a:endParaRPr>
              </a:p>
            </p:txBody>
          </p:sp>
          <p:sp>
            <p:nvSpPr>
              <p:cNvPr id="28" name="等腰三角形 27"/>
              <p:cNvSpPr/>
              <p:nvPr/>
            </p:nvSpPr>
            <p:spPr>
              <a:xfrm rot="7800137">
                <a:off x="8984404" y="1884169"/>
                <a:ext cx="269694" cy="23249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cs typeface="+mn-ea"/>
                </a:endParaRPr>
              </a:p>
            </p:txBody>
          </p:sp>
        </p:grpSp>
        <p:grpSp>
          <p:nvGrpSpPr>
            <p:cNvPr id="8" name="6"/>
            <p:cNvGrpSpPr/>
            <p:nvPr/>
          </p:nvGrpSpPr>
          <p:grpSpPr>
            <a:xfrm>
              <a:off x="8358638" y="2723710"/>
              <a:ext cx="3336013" cy="2754313"/>
              <a:chOff x="8339588" y="2514160"/>
              <a:chExt cx="3336013" cy="2754313"/>
            </a:xfrm>
          </p:grpSpPr>
          <p:sp>
            <p:nvSpPr>
              <p:cNvPr id="25" name="六边形 24"/>
              <p:cNvSpPr/>
              <p:nvPr/>
            </p:nvSpPr>
            <p:spPr bwMode="auto">
              <a:xfrm>
                <a:off x="8366093" y="2514160"/>
                <a:ext cx="3309508" cy="2754313"/>
              </a:xfrm>
              <a:prstGeom prst="hexagon">
                <a:avLst/>
              </a:prstGeom>
              <a:solidFill>
                <a:srgbClr val="899C6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cs typeface="+mn-ea"/>
                </a:endParaRPr>
              </a:p>
            </p:txBody>
          </p:sp>
          <p:sp>
            <p:nvSpPr>
              <p:cNvPr id="26" name="19"/>
              <p:cNvSpPr txBox="1">
                <a:spLocks noChangeArrowheads="1"/>
              </p:cNvSpPr>
              <p:nvPr/>
            </p:nvSpPr>
            <p:spPr bwMode="auto">
              <a:xfrm>
                <a:off x="8339588" y="3641879"/>
                <a:ext cx="2890597" cy="460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anose="020B0503020204020204" pitchFamily="34" charset="-122"/>
                    <a:ea typeface="微软雅黑" panose="020B0503020204020204" pitchFamily="34" charset="-122"/>
                    <a:cs typeface="+mn-ea"/>
                  </a:rPr>
                  <a:t>添加您的文字信息</a:t>
                </a:r>
              </a:p>
            </p:txBody>
          </p:sp>
        </p:grpSp>
        <p:grpSp>
          <p:nvGrpSpPr>
            <p:cNvPr id="9" name="5"/>
            <p:cNvGrpSpPr/>
            <p:nvPr/>
          </p:nvGrpSpPr>
          <p:grpSpPr>
            <a:xfrm>
              <a:off x="7489910" y="2044260"/>
              <a:ext cx="1576183" cy="1358900"/>
              <a:chOff x="7470860" y="1834710"/>
              <a:chExt cx="1576183" cy="1358900"/>
            </a:xfrm>
            <a:solidFill>
              <a:schemeClr val="tx2">
                <a:lumMod val="50000"/>
              </a:schemeClr>
            </a:solidFill>
          </p:grpSpPr>
          <p:sp>
            <p:nvSpPr>
              <p:cNvPr id="23" name="六边形 22"/>
              <p:cNvSpPr/>
              <p:nvPr/>
            </p:nvSpPr>
            <p:spPr bwMode="auto">
              <a:xfrm>
                <a:off x="7470860" y="1834710"/>
                <a:ext cx="1576183" cy="1358900"/>
              </a:xfrm>
              <a:prstGeom prst="hexagon">
                <a:avLst/>
              </a:prstGeom>
              <a:solidFill>
                <a:srgbClr val="899C6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cs typeface="+mn-ea"/>
                </a:endParaRPr>
              </a:p>
            </p:txBody>
          </p:sp>
          <p:sp>
            <p:nvSpPr>
              <p:cNvPr id="24" name="20"/>
              <p:cNvSpPr txBox="1">
                <a:spLocks noChangeArrowheads="1"/>
              </p:cNvSpPr>
              <p:nvPr/>
            </p:nvSpPr>
            <p:spPr bwMode="auto">
              <a:xfrm>
                <a:off x="7880382" y="2328424"/>
                <a:ext cx="885710" cy="3936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dirty="0">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10" name="4"/>
            <p:cNvGrpSpPr/>
            <p:nvPr/>
          </p:nvGrpSpPr>
          <p:grpSpPr>
            <a:xfrm>
              <a:off x="6216901" y="2731648"/>
              <a:ext cx="1576183" cy="1357312"/>
              <a:chOff x="6197851" y="2522098"/>
              <a:chExt cx="1576183" cy="1357312"/>
            </a:xfrm>
            <a:solidFill>
              <a:srgbClr val="E25E0E"/>
            </a:solidFill>
          </p:grpSpPr>
          <p:sp>
            <p:nvSpPr>
              <p:cNvPr id="21" name="六边形 20"/>
              <p:cNvSpPr/>
              <p:nvPr/>
            </p:nvSpPr>
            <p:spPr bwMode="auto">
              <a:xfrm>
                <a:off x="6197851" y="2522098"/>
                <a:ext cx="1576183" cy="1357312"/>
              </a:xfrm>
              <a:prstGeom prst="hexagon">
                <a:avLst/>
              </a:prstGeom>
              <a:solidFill>
                <a:srgbClr val="F1436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cs typeface="+mn-ea"/>
                </a:endParaRPr>
              </a:p>
            </p:txBody>
          </p:sp>
          <p:sp>
            <p:nvSpPr>
              <p:cNvPr id="22" name="21"/>
              <p:cNvSpPr txBox="1">
                <a:spLocks noChangeArrowheads="1"/>
              </p:cNvSpPr>
              <p:nvPr/>
            </p:nvSpPr>
            <p:spPr bwMode="auto">
              <a:xfrm>
                <a:off x="6631183" y="3099947"/>
                <a:ext cx="887296" cy="3936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15" name="3"/>
            <p:cNvGrpSpPr/>
            <p:nvPr/>
          </p:nvGrpSpPr>
          <p:grpSpPr>
            <a:xfrm>
              <a:off x="6216901" y="4120710"/>
              <a:ext cx="1576183" cy="1357313"/>
              <a:chOff x="6197851" y="3911160"/>
              <a:chExt cx="1576183" cy="1357313"/>
            </a:xfrm>
            <a:solidFill>
              <a:schemeClr val="tx2">
                <a:lumMod val="50000"/>
              </a:schemeClr>
            </a:solidFill>
          </p:grpSpPr>
          <p:sp>
            <p:nvSpPr>
              <p:cNvPr id="19" name="六边形 18"/>
              <p:cNvSpPr/>
              <p:nvPr/>
            </p:nvSpPr>
            <p:spPr bwMode="auto">
              <a:xfrm>
                <a:off x="6197851" y="3911160"/>
                <a:ext cx="1576183" cy="1357313"/>
              </a:xfrm>
              <a:prstGeom prst="hexagon">
                <a:avLst/>
              </a:prstGeom>
              <a:solidFill>
                <a:srgbClr val="899C6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cs typeface="+mn-ea"/>
                </a:endParaRPr>
              </a:p>
            </p:txBody>
          </p:sp>
          <p:sp>
            <p:nvSpPr>
              <p:cNvPr id="20" name="22"/>
              <p:cNvSpPr txBox="1">
                <a:spLocks noChangeArrowheads="1"/>
              </p:cNvSpPr>
              <p:nvPr/>
            </p:nvSpPr>
            <p:spPr bwMode="auto">
              <a:xfrm>
                <a:off x="6583564" y="4404872"/>
                <a:ext cx="887296" cy="3936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16" name="2"/>
            <p:cNvGrpSpPr/>
            <p:nvPr/>
          </p:nvGrpSpPr>
          <p:grpSpPr>
            <a:xfrm>
              <a:off x="7477212" y="4828735"/>
              <a:ext cx="1576183" cy="1358900"/>
              <a:chOff x="7458162" y="4619185"/>
              <a:chExt cx="1576183" cy="1358900"/>
            </a:xfrm>
            <a:solidFill>
              <a:srgbClr val="E25E0E"/>
            </a:solidFill>
          </p:grpSpPr>
          <p:sp>
            <p:nvSpPr>
              <p:cNvPr id="17" name="六边形 16"/>
              <p:cNvSpPr/>
              <p:nvPr/>
            </p:nvSpPr>
            <p:spPr bwMode="auto">
              <a:xfrm>
                <a:off x="7458162" y="4619185"/>
                <a:ext cx="1576183" cy="1358900"/>
              </a:xfrm>
              <a:prstGeom prst="hexagon">
                <a:avLst/>
              </a:prstGeom>
              <a:solidFill>
                <a:srgbClr val="F1436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cs typeface="+mn-ea"/>
                </a:endParaRPr>
              </a:p>
            </p:txBody>
          </p:sp>
          <p:sp>
            <p:nvSpPr>
              <p:cNvPr id="18" name="23"/>
              <p:cNvSpPr txBox="1">
                <a:spLocks noChangeArrowheads="1"/>
              </p:cNvSpPr>
              <p:nvPr/>
            </p:nvSpPr>
            <p:spPr bwMode="auto">
              <a:xfrm>
                <a:off x="7891492" y="5122423"/>
                <a:ext cx="887296" cy="3936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sp>
        <p:nvSpPr>
          <p:cNvPr id="29" name="椭圆 28"/>
          <p:cNvSpPr/>
          <p:nvPr/>
        </p:nvSpPr>
        <p:spPr>
          <a:xfrm>
            <a:off x="6215060" y="2421141"/>
            <a:ext cx="576622" cy="576785"/>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1</a:t>
            </a:r>
            <a:endParaRPr lang="zh-CN" altLang="en-US" sz="1600" dirty="0">
              <a:latin typeface="Impact MT Std" pitchFamily="34" charset="0"/>
              <a:ea typeface="微软雅黑" pitchFamily="34" charset="-122"/>
            </a:endParaRPr>
          </a:p>
        </p:txBody>
      </p:sp>
      <p:cxnSp>
        <p:nvCxnSpPr>
          <p:cNvPr id="30" name="直接连接符 29"/>
          <p:cNvCxnSpPr/>
          <p:nvPr/>
        </p:nvCxnSpPr>
        <p:spPr>
          <a:xfrm>
            <a:off x="6779498" y="2687873"/>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1" name="标题 11"/>
          <p:cNvSpPr txBox="1">
            <a:spLocks/>
          </p:cNvSpPr>
          <p:nvPr/>
        </p:nvSpPr>
        <p:spPr>
          <a:xfrm>
            <a:off x="7809039" y="2467285"/>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椭圆 31"/>
          <p:cNvSpPr/>
          <p:nvPr/>
        </p:nvSpPr>
        <p:spPr>
          <a:xfrm>
            <a:off x="6215061" y="3353093"/>
            <a:ext cx="576622" cy="576785"/>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2</a:t>
            </a:r>
            <a:endParaRPr lang="zh-CN" altLang="en-US" sz="1600" dirty="0">
              <a:latin typeface="Impact MT Std" pitchFamily="34" charset="0"/>
              <a:ea typeface="微软雅黑" pitchFamily="34" charset="-122"/>
            </a:endParaRPr>
          </a:p>
        </p:txBody>
      </p:sp>
      <p:cxnSp>
        <p:nvCxnSpPr>
          <p:cNvPr id="33" name="直接连接符 32"/>
          <p:cNvCxnSpPr/>
          <p:nvPr/>
        </p:nvCxnSpPr>
        <p:spPr>
          <a:xfrm>
            <a:off x="6779499" y="3619825"/>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4" name="标题 11"/>
          <p:cNvSpPr txBox="1">
            <a:spLocks/>
          </p:cNvSpPr>
          <p:nvPr/>
        </p:nvSpPr>
        <p:spPr>
          <a:xfrm>
            <a:off x="7809040" y="3399237"/>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椭圆 34"/>
          <p:cNvSpPr/>
          <p:nvPr/>
        </p:nvSpPr>
        <p:spPr>
          <a:xfrm>
            <a:off x="6215061" y="4268391"/>
            <a:ext cx="576622" cy="576785"/>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3</a:t>
            </a:r>
            <a:endParaRPr lang="zh-CN" altLang="en-US" sz="1600" dirty="0">
              <a:latin typeface="Impact MT Std" pitchFamily="34" charset="0"/>
              <a:ea typeface="微软雅黑" pitchFamily="34" charset="-122"/>
            </a:endParaRPr>
          </a:p>
        </p:txBody>
      </p:sp>
      <p:cxnSp>
        <p:nvCxnSpPr>
          <p:cNvPr id="36" name="直接连接符 35"/>
          <p:cNvCxnSpPr/>
          <p:nvPr/>
        </p:nvCxnSpPr>
        <p:spPr>
          <a:xfrm>
            <a:off x="6779499" y="4535123"/>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7" name="标题 11"/>
          <p:cNvSpPr txBox="1">
            <a:spLocks/>
          </p:cNvSpPr>
          <p:nvPr/>
        </p:nvSpPr>
        <p:spPr>
          <a:xfrm>
            <a:off x="7809040" y="4314535"/>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6215062" y="5166889"/>
            <a:ext cx="576622" cy="576785"/>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itchFamily="34" charset="-122"/>
              </a:rPr>
              <a:t>4</a:t>
            </a:r>
            <a:endParaRPr lang="zh-CN" altLang="en-US" sz="1600" dirty="0">
              <a:latin typeface="Impact MT Std" pitchFamily="34" charset="0"/>
              <a:ea typeface="微软雅黑" pitchFamily="34" charset="-122"/>
            </a:endParaRPr>
          </a:p>
        </p:txBody>
      </p:sp>
      <p:cxnSp>
        <p:nvCxnSpPr>
          <p:cNvPr id="39" name="直接连接符 38"/>
          <p:cNvCxnSpPr/>
          <p:nvPr/>
        </p:nvCxnSpPr>
        <p:spPr>
          <a:xfrm>
            <a:off x="6779500" y="5433621"/>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0" name="标题 11"/>
          <p:cNvSpPr txBox="1">
            <a:spLocks/>
          </p:cNvSpPr>
          <p:nvPr/>
        </p:nvSpPr>
        <p:spPr>
          <a:xfrm>
            <a:off x="7809041" y="5213033"/>
            <a:ext cx="329386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314244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250"/>
                                        <p:tgtEl>
                                          <p:spTgt spid="29"/>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250"/>
                                        <p:tgtEl>
                                          <p:spTgt spid="30"/>
                                        </p:tgtEl>
                                      </p:cBhvr>
                                    </p:animEffect>
                                  </p:childTnLst>
                                </p:cTn>
                              </p:par>
                            </p:childTnLst>
                          </p:cTn>
                        </p:par>
                        <p:par>
                          <p:cTn id="23" fill="hold">
                            <p:stCondLst>
                              <p:cond delay="1750"/>
                            </p:stCondLst>
                            <p:childTnLst>
                              <p:par>
                                <p:cTn id="24" presetID="53" presetClass="entr" presetSubtype="16"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p:cTn id="26" dur="250" fill="hold"/>
                                        <p:tgtEl>
                                          <p:spTgt spid="31"/>
                                        </p:tgtEl>
                                        <p:attrNameLst>
                                          <p:attrName>ppt_w</p:attrName>
                                        </p:attrNameLst>
                                      </p:cBhvr>
                                      <p:tavLst>
                                        <p:tav tm="0">
                                          <p:val>
                                            <p:fltVal val="0"/>
                                          </p:val>
                                        </p:tav>
                                        <p:tav tm="100000">
                                          <p:val>
                                            <p:strVal val="#ppt_w"/>
                                          </p:val>
                                        </p:tav>
                                      </p:tavLst>
                                    </p:anim>
                                    <p:anim calcmode="lin" valueType="num">
                                      <p:cBhvr>
                                        <p:cTn id="27" dur="250" fill="hold"/>
                                        <p:tgtEl>
                                          <p:spTgt spid="31"/>
                                        </p:tgtEl>
                                        <p:attrNameLst>
                                          <p:attrName>ppt_h</p:attrName>
                                        </p:attrNameLst>
                                      </p:cBhvr>
                                      <p:tavLst>
                                        <p:tav tm="0">
                                          <p:val>
                                            <p:fltVal val="0"/>
                                          </p:val>
                                        </p:tav>
                                        <p:tav tm="100000">
                                          <p:val>
                                            <p:strVal val="#ppt_h"/>
                                          </p:val>
                                        </p:tav>
                                      </p:tavLst>
                                    </p:anim>
                                    <p:animEffect transition="in" filter="fade">
                                      <p:cBhvr>
                                        <p:cTn id="28" dur="250"/>
                                        <p:tgtEl>
                                          <p:spTgt spid="31"/>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250"/>
                                        <p:tgtEl>
                                          <p:spTgt spid="32"/>
                                        </p:tgtEl>
                                      </p:cBhvr>
                                    </p:animEffect>
                                  </p:childTnLst>
                                </p:cTn>
                              </p:par>
                            </p:childTnLst>
                          </p:cTn>
                        </p:par>
                        <p:par>
                          <p:cTn id="33" fill="hold">
                            <p:stCondLst>
                              <p:cond delay="2250"/>
                            </p:stCondLst>
                            <p:childTnLst>
                              <p:par>
                                <p:cTn id="34" presetID="2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250"/>
                                        <p:tgtEl>
                                          <p:spTgt spid="3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250" fill="hold"/>
                                        <p:tgtEl>
                                          <p:spTgt spid="34"/>
                                        </p:tgtEl>
                                        <p:attrNameLst>
                                          <p:attrName>ppt_w</p:attrName>
                                        </p:attrNameLst>
                                      </p:cBhvr>
                                      <p:tavLst>
                                        <p:tav tm="0">
                                          <p:val>
                                            <p:fltVal val="0"/>
                                          </p:val>
                                        </p:tav>
                                        <p:tav tm="100000">
                                          <p:val>
                                            <p:strVal val="#ppt_w"/>
                                          </p:val>
                                        </p:tav>
                                      </p:tavLst>
                                    </p:anim>
                                    <p:anim calcmode="lin" valueType="num">
                                      <p:cBhvr>
                                        <p:cTn id="41" dur="250" fill="hold"/>
                                        <p:tgtEl>
                                          <p:spTgt spid="34"/>
                                        </p:tgtEl>
                                        <p:attrNameLst>
                                          <p:attrName>ppt_h</p:attrName>
                                        </p:attrNameLst>
                                      </p:cBhvr>
                                      <p:tavLst>
                                        <p:tav tm="0">
                                          <p:val>
                                            <p:fltVal val="0"/>
                                          </p:val>
                                        </p:tav>
                                        <p:tav tm="100000">
                                          <p:val>
                                            <p:strVal val="#ppt_h"/>
                                          </p:val>
                                        </p:tav>
                                      </p:tavLst>
                                    </p:anim>
                                    <p:animEffect transition="in" filter="fade">
                                      <p:cBhvr>
                                        <p:cTn id="42" dur="250"/>
                                        <p:tgtEl>
                                          <p:spTgt spid="34"/>
                                        </p:tgtEl>
                                      </p:cBhvr>
                                    </p:animEffect>
                                  </p:childTnLst>
                                </p:cTn>
                              </p:par>
                            </p:childTnLst>
                          </p:cTn>
                        </p:par>
                        <p:par>
                          <p:cTn id="43" fill="hold">
                            <p:stCondLst>
                              <p:cond delay="2750"/>
                            </p:stCondLst>
                            <p:childTnLst>
                              <p:par>
                                <p:cTn id="44" presetID="10"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250"/>
                                        <p:tgtEl>
                                          <p:spTgt spid="35"/>
                                        </p:tgtEl>
                                      </p:cBhvr>
                                    </p:animEffect>
                                  </p:childTnLst>
                                </p:cTn>
                              </p:par>
                            </p:childTnLst>
                          </p:cTn>
                        </p:par>
                        <p:par>
                          <p:cTn id="47" fill="hold">
                            <p:stCondLst>
                              <p:cond delay="3000"/>
                            </p:stCondLst>
                            <p:childTnLst>
                              <p:par>
                                <p:cTn id="48" presetID="22" presetClass="entr" presetSubtype="8"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left)">
                                      <p:cBhvr>
                                        <p:cTn id="50" dur="250"/>
                                        <p:tgtEl>
                                          <p:spTgt spid="36"/>
                                        </p:tgtEl>
                                      </p:cBhvr>
                                    </p:animEffect>
                                  </p:childTnLst>
                                </p:cTn>
                              </p:par>
                            </p:childTnLst>
                          </p:cTn>
                        </p:par>
                        <p:par>
                          <p:cTn id="51" fill="hold">
                            <p:stCondLst>
                              <p:cond delay="325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250" fill="hold"/>
                                        <p:tgtEl>
                                          <p:spTgt spid="37"/>
                                        </p:tgtEl>
                                        <p:attrNameLst>
                                          <p:attrName>ppt_w</p:attrName>
                                        </p:attrNameLst>
                                      </p:cBhvr>
                                      <p:tavLst>
                                        <p:tav tm="0">
                                          <p:val>
                                            <p:fltVal val="0"/>
                                          </p:val>
                                        </p:tav>
                                        <p:tav tm="100000">
                                          <p:val>
                                            <p:strVal val="#ppt_w"/>
                                          </p:val>
                                        </p:tav>
                                      </p:tavLst>
                                    </p:anim>
                                    <p:anim calcmode="lin" valueType="num">
                                      <p:cBhvr>
                                        <p:cTn id="55" dur="250" fill="hold"/>
                                        <p:tgtEl>
                                          <p:spTgt spid="37"/>
                                        </p:tgtEl>
                                        <p:attrNameLst>
                                          <p:attrName>ppt_h</p:attrName>
                                        </p:attrNameLst>
                                      </p:cBhvr>
                                      <p:tavLst>
                                        <p:tav tm="0">
                                          <p:val>
                                            <p:fltVal val="0"/>
                                          </p:val>
                                        </p:tav>
                                        <p:tav tm="100000">
                                          <p:val>
                                            <p:strVal val="#ppt_h"/>
                                          </p:val>
                                        </p:tav>
                                      </p:tavLst>
                                    </p:anim>
                                    <p:animEffect transition="in" filter="fade">
                                      <p:cBhvr>
                                        <p:cTn id="56" dur="250"/>
                                        <p:tgtEl>
                                          <p:spTgt spid="37"/>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fade">
                                      <p:cBhvr>
                                        <p:cTn id="60" dur="250"/>
                                        <p:tgtEl>
                                          <p:spTgt spid="38"/>
                                        </p:tgtEl>
                                      </p:cBhvr>
                                    </p:animEffect>
                                  </p:childTnLst>
                                </p:cTn>
                              </p:par>
                            </p:childTnLst>
                          </p:cTn>
                        </p:par>
                        <p:par>
                          <p:cTn id="61" fill="hold">
                            <p:stCondLst>
                              <p:cond delay="3750"/>
                            </p:stCondLst>
                            <p:childTnLst>
                              <p:par>
                                <p:cTn id="62" presetID="22" presetClass="entr" presetSubtype="8" fill="hold"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250"/>
                                        <p:tgtEl>
                                          <p:spTgt spid="39"/>
                                        </p:tgtEl>
                                      </p:cBhvr>
                                    </p:animEffect>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250" fill="hold"/>
                                        <p:tgtEl>
                                          <p:spTgt spid="40"/>
                                        </p:tgtEl>
                                        <p:attrNameLst>
                                          <p:attrName>ppt_w</p:attrName>
                                        </p:attrNameLst>
                                      </p:cBhvr>
                                      <p:tavLst>
                                        <p:tav tm="0">
                                          <p:val>
                                            <p:fltVal val="0"/>
                                          </p:val>
                                        </p:tav>
                                        <p:tav tm="100000">
                                          <p:val>
                                            <p:strVal val="#ppt_w"/>
                                          </p:val>
                                        </p:tav>
                                      </p:tavLst>
                                    </p:anim>
                                    <p:anim calcmode="lin" valueType="num">
                                      <p:cBhvr>
                                        <p:cTn id="69" dur="250" fill="hold"/>
                                        <p:tgtEl>
                                          <p:spTgt spid="40"/>
                                        </p:tgtEl>
                                        <p:attrNameLst>
                                          <p:attrName>ppt_h</p:attrName>
                                        </p:attrNameLst>
                                      </p:cBhvr>
                                      <p:tavLst>
                                        <p:tav tm="0">
                                          <p:val>
                                            <p:fltVal val="0"/>
                                          </p:val>
                                        </p:tav>
                                        <p:tav tm="100000">
                                          <p:val>
                                            <p:strVal val="#ppt_h"/>
                                          </p:val>
                                        </p:tav>
                                      </p:tavLst>
                                    </p:anim>
                                    <p:animEffect transition="in" filter="fade">
                                      <p:cBhvr>
                                        <p:cTn id="70"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p:bldP spid="32" grpId="0" animBg="1"/>
      <p:bldP spid="34" grpId="0"/>
      <p:bldP spid="35" grpId="0" animBg="1"/>
      <p:bldP spid="37" grpId="0"/>
      <p:bldP spid="38" grpId="0" animBg="1"/>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sp>
        <p:nvSpPr>
          <p:cNvPr id="6" name="TextBox 5"/>
          <p:cNvSpPr txBox="1"/>
          <p:nvPr/>
        </p:nvSpPr>
        <p:spPr>
          <a:xfrm flipH="1">
            <a:off x="5691514" y="5107989"/>
            <a:ext cx="4823756" cy="900246"/>
          </a:xfrm>
          <a:prstGeom prst="rect">
            <a:avLst/>
          </a:prstGeom>
          <a:noFill/>
        </p:spPr>
        <p:txBody>
          <a:bodyPr wrap="non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7" name="矩形 6"/>
          <p:cNvSpPr/>
          <p:nvPr/>
        </p:nvSpPr>
        <p:spPr>
          <a:xfrm flipH="1">
            <a:off x="5800684" y="2114216"/>
            <a:ext cx="4538511" cy="285085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8" name="TextBox 9"/>
          <p:cNvSpPr txBox="1"/>
          <p:nvPr/>
        </p:nvSpPr>
        <p:spPr>
          <a:xfrm>
            <a:off x="1925679" y="2114217"/>
            <a:ext cx="3585016" cy="3894018"/>
          </a:xfrm>
          <a:prstGeom prst="rect">
            <a:avLst/>
          </a:prstGeom>
          <a:noFill/>
        </p:spPr>
        <p:txBody>
          <a:bodyPr wrap="square" lIns="0" tIns="0" rIns="91420" bIns="0" numCol="2" spcCol="274258" rtlCol="0">
            <a:noAutofit/>
          </a:bodyPr>
          <a:lstStyle/>
          <a:p>
            <a:pPr algn="just"/>
            <a:r>
              <a:rPr lang="zh-CN" altLang="en-US" sz="1200" dirty="0">
                <a:solidFill>
                  <a:schemeClr val="bg1">
                    <a:lumMod val="50000"/>
                  </a:schemeClr>
                </a:solidFill>
                <a:latin typeface="+mn-ea"/>
                <a:cs typeface="Calibri"/>
              </a:rPr>
              <a:t>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a:t>
            </a: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a:t>
            </a:r>
          </a:p>
        </p:txBody>
      </p:sp>
    </p:spTree>
    <p:extLst>
      <p:ext uri="{BB962C8B-B14F-4D97-AF65-F5344CB8AC3E}">
        <p14:creationId xmlns:p14="http://schemas.microsoft.com/office/powerpoint/2010/main" val="328006481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187072" y="2661184"/>
            <a:ext cx="9839716" cy="2879844"/>
            <a:chOff x="878556" y="2723769"/>
            <a:chExt cx="10326470" cy="3022304"/>
          </a:xfrm>
        </p:grpSpPr>
        <p:sp>
          <p:nvSpPr>
            <p:cNvPr id="6" name="任意多边形 5"/>
            <p:cNvSpPr>
              <a:spLocks noChangeAspect="1"/>
            </p:cNvSpPr>
            <p:nvPr/>
          </p:nvSpPr>
          <p:spPr>
            <a:xfrm rot="10800000">
              <a:off x="1367288" y="2723769"/>
              <a:ext cx="2794000"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899C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7" name="任意多边形 6"/>
            <p:cNvSpPr>
              <a:spLocks noChangeAspect="1"/>
            </p:cNvSpPr>
            <p:nvPr/>
          </p:nvSpPr>
          <p:spPr>
            <a:xfrm rot="10800000">
              <a:off x="4888251" y="2723769"/>
              <a:ext cx="2795812"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F14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8" name="任意多边形 7"/>
            <p:cNvSpPr>
              <a:spLocks noChangeAspect="1"/>
            </p:cNvSpPr>
            <p:nvPr/>
          </p:nvSpPr>
          <p:spPr>
            <a:xfrm rot="10800000">
              <a:off x="8411026" y="2723769"/>
              <a:ext cx="2794000"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899C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9" name="文本框 12"/>
            <p:cNvSpPr txBox="1">
              <a:spLocks noChangeArrowheads="1"/>
            </p:cNvSpPr>
            <p:nvPr/>
          </p:nvSpPr>
          <p:spPr bwMode="auto">
            <a:xfrm>
              <a:off x="3438029" y="3894277"/>
              <a:ext cx="641426" cy="549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800" dirty="0">
                  <a:solidFill>
                    <a:schemeClr val="bg1"/>
                  </a:solidFill>
                  <a:latin typeface="Impact" pitchFamily="34" charset="0"/>
                </a:rPr>
                <a:t>01</a:t>
              </a:r>
              <a:endParaRPr lang="zh-CN" altLang="en-US" sz="2800" dirty="0">
                <a:solidFill>
                  <a:schemeClr val="bg1"/>
                </a:solidFill>
                <a:latin typeface="Impact" pitchFamily="34" charset="0"/>
              </a:endParaRPr>
            </a:p>
          </p:txBody>
        </p:sp>
        <p:sp>
          <p:nvSpPr>
            <p:cNvPr id="10" name="文本框 13"/>
            <p:cNvSpPr txBox="1">
              <a:spLocks noChangeArrowheads="1"/>
            </p:cNvSpPr>
            <p:nvPr/>
          </p:nvSpPr>
          <p:spPr bwMode="auto">
            <a:xfrm>
              <a:off x="6961976" y="3895063"/>
              <a:ext cx="697594" cy="549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800" dirty="0">
                  <a:solidFill>
                    <a:schemeClr val="bg1"/>
                  </a:solidFill>
                  <a:latin typeface="Impact" pitchFamily="34" charset="0"/>
                </a:rPr>
                <a:t>02</a:t>
              </a:r>
              <a:endParaRPr lang="zh-CN" altLang="en-US" sz="2800" dirty="0">
                <a:solidFill>
                  <a:schemeClr val="bg1"/>
                </a:solidFill>
                <a:latin typeface="Impact" pitchFamily="34" charset="0"/>
              </a:endParaRPr>
            </a:p>
          </p:txBody>
        </p:sp>
        <p:sp>
          <p:nvSpPr>
            <p:cNvPr id="15" name="文本框 14"/>
            <p:cNvSpPr txBox="1">
              <a:spLocks noChangeArrowheads="1"/>
            </p:cNvSpPr>
            <p:nvPr/>
          </p:nvSpPr>
          <p:spPr bwMode="auto">
            <a:xfrm>
              <a:off x="10469565" y="3910938"/>
              <a:ext cx="710278" cy="549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800" dirty="0">
                  <a:solidFill>
                    <a:schemeClr val="bg1"/>
                  </a:solidFill>
                  <a:latin typeface="Impact" pitchFamily="34" charset="0"/>
                </a:rPr>
                <a:t>03</a:t>
              </a:r>
              <a:endParaRPr lang="zh-CN" altLang="en-US" sz="2800" dirty="0">
                <a:solidFill>
                  <a:schemeClr val="bg1"/>
                </a:solidFill>
                <a:latin typeface="Impact" pitchFamily="34" charset="0"/>
              </a:endParaRPr>
            </a:p>
          </p:txBody>
        </p:sp>
        <p:sp>
          <p:nvSpPr>
            <p:cNvPr id="16" name="文本框 15"/>
            <p:cNvSpPr txBox="1">
              <a:spLocks noChangeArrowheads="1"/>
            </p:cNvSpPr>
            <p:nvPr/>
          </p:nvSpPr>
          <p:spPr bwMode="auto">
            <a:xfrm>
              <a:off x="878556" y="3643583"/>
              <a:ext cx="2431616" cy="150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200" b="1" dirty="0">
                  <a:solidFill>
                    <a:schemeClr val="bg1">
                      <a:lumMod val="50000"/>
                    </a:schemeClr>
                  </a:solidFill>
                  <a:latin typeface="方正姚体" pitchFamily="2" charset="-122"/>
                  <a:ea typeface="方正姚体" pitchFamily="2" charset="-122"/>
                </a:rPr>
                <a:t> MORE  THAN  TEMPLATE</a:t>
              </a:r>
            </a:p>
            <a:p>
              <a:r>
                <a:rPr lang="en-US" altLang="zh-CN" sz="1050" dirty="0">
                  <a:solidFill>
                    <a:schemeClr val="bg1">
                      <a:lumMod val="50000"/>
                    </a:schemeClr>
                  </a:solidFill>
                  <a:latin typeface="方正姚体" pitchFamily="2" charset="-122"/>
                  <a:ea typeface="方正姚体" pitchFamily="2" charset="-122"/>
                </a:rPr>
                <a:t>Click here to add  you to the Center</a:t>
              </a:r>
            </a:p>
            <a:p>
              <a:r>
                <a:rPr lang="en-US" altLang="zh-CN" sz="1050" dirty="0">
                  <a:solidFill>
                    <a:schemeClr val="bg1">
                      <a:lumMod val="50000"/>
                    </a:schemeClr>
                  </a:solidFill>
                  <a:latin typeface="方正姚体" pitchFamily="2" charset="-122"/>
                  <a:ea typeface="方正姚体" pitchFamily="2" charset="-122"/>
                </a:rPr>
                <a:t>of the  narrative thought Click here</a:t>
              </a:r>
            </a:p>
            <a:p>
              <a:r>
                <a:rPr lang="en-US" altLang="zh-CN" sz="1050" dirty="0">
                  <a:solidFill>
                    <a:schemeClr val="bg1">
                      <a:lumMod val="50000"/>
                    </a:schemeClr>
                  </a:solidFill>
                  <a:latin typeface="方正姚体" pitchFamily="2" charset="-122"/>
                  <a:ea typeface="方正姚体" pitchFamily="2" charset="-122"/>
                </a:rPr>
                <a:t>to add  you to the Center of the </a:t>
              </a:r>
            </a:p>
            <a:p>
              <a:r>
                <a:rPr lang="en-US" altLang="zh-CN" sz="1050" dirty="0">
                  <a:solidFill>
                    <a:schemeClr val="bg1">
                      <a:lumMod val="50000"/>
                    </a:schemeClr>
                  </a:solidFill>
                  <a:latin typeface="方正姚体" pitchFamily="2" charset="-122"/>
                  <a:ea typeface="方正姚体" pitchFamily="2" charset="-122"/>
                </a:rPr>
                <a:t>narrative thought</a:t>
              </a:r>
            </a:p>
            <a:p>
              <a:endParaRPr lang="en-US" altLang="zh-CN" sz="1050" dirty="0">
                <a:solidFill>
                  <a:schemeClr val="bg1">
                    <a:lumMod val="50000"/>
                  </a:schemeClr>
                </a:solidFill>
                <a:latin typeface="方正姚体" pitchFamily="2" charset="-122"/>
                <a:ea typeface="方正姚体" pitchFamily="2" charset="-122"/>
              </a:endParaRPr>
            </a:p>
            <a:p>
              <a:endParaRPr lang="en-US" altLang="zh-CN" sz="1050" dirty="0">
                <a:solidFill>
                  <a:schemeClr val="bg1">
                    <a:lumMod val="50000"/>
                  </a:schemeClr>
                </a:solidFill>
              </a:endParaRPr>
            </a:p>
            <a:p>
              <a:endParaRPr lang="en-US" altLang="zh-CN" sz="1200" dirty="0">
                <a:solidFill>
                  <a:schemeClr val="bg1">
                    <a:lumMod val="50000"/>
                  </a:schemeClr>
                </a:solidFill>
                <a:latin typeface="微软雅黑" pitchFamily="34" charset="-122"/>
                <a:ea typeface="微软雅黑" pitchFamily="34" charset="-122"/>
              </a:endParaRPr>
            </a:p>
          </p:txBody>
        </p:sp>
        <p:sp>
          <p:nvSpPr>
            <p:cNvPr id="17" name="文本框 16"/>
            <p:cNvSpPr txBox="1">
              <a:spLocks noChangeArrowheads="1"/>
            </p:cNvSpPr>
            <p:nvPr/>
          </p:nvSpPr>
          <p:spPr bwMode="auto">
            <a:xfrm>
              <a:off x="4402918" y="3643581"/>
              <a:ext cx="2429804" cy="150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200" b="1" dirty="0">
                  <a:solidFill>
                    <a:schemeClr val="bg1">
                      <a:lumMod val="50000"/>
                    </a:schemeClr>
                  </a:solidFill>
                  <a:latin typeface="方正姚体" pitchFamily="2" charset="-122"/>
                  <a:ea typeface="方正姚体" pitchFamily="2" charset="-122"/>
                </a:rPr>
                <a:t> MORE  THAN  TEMPLATE</a:t>
              </a:r>
            </a:p>
            <a:p>
              <a:r>
                <a:rPr lang="en-US" altLang="zh-CN" sz="1050" dirty="0">
                  <a:solidFill>
                    <a:schemeClr val="bg1">
                      <a:lumMod val="50000"/>
                    </a:schemeClr>
                  </a:solidFill>
                  <a:latin typeface="方正姚体" pitchFamily="2" charset="-122"/>
                  <a:ea typeface="方正姚体" pitchFamily="2" charset="-122"/>
                </a:rPr>
                <a:t>Click here to add  you to the Center</a:t>
              </a:r>
            </a:p>
            <a:p>
              <a:r>
                <a:rPr lang="en-US" altLang="zh-CN" sz="1050" dirty="0">
                  <a:solidFill>
                    <a:schemeClr val="bg1">
                      <a:lumMod val="50000"/>
                    </a:schemeClr>
                  </a:solidFill>
                  <a:latin typeface="方正姚体" pitchFamily="2" charset="-122"/>
                  <a:ea typeface="方正姚体" pitchFamily="2" charset="-122"/>
                </a:rPr>
                <a:t>of the  narrative thought Click here</a:t>
              </a:r>
            </a:p>
            <a:p>
              <a:r>
                <a:rPr lang="en-US" altLang="zh-CN" sz="1050" dirty="0">
                  <a:solidFill>
                    <a:schemeClr val="bg1">
                      <a:lumMod val="50000"/>
                    </a:schemeClr>
                  </a:solidFill>
                  <a:latin typeface="方正姚体" pitchFamily="2" charset="-122"/>
                  <a:ea typeface="方正姚体" pitchFamily="2" charset="-122"/>
                </a:rPr>
                <a:t>to add  you to the Center of the </a:t>
              </a:r>
            </a:p>
            <a:p>
              <a:r>
                <a:rPr lang="en-US" altLang="zh-CN" sz="1050" dirty="0">
                  <a:solidFill>
                    <a:schemeClr val="bg1">
                      <a:lumMod val="50000"/>
                    </a:schemeClr>
                  </a:solidFill>
                  <a:latin typeface="方正姚体" pitchFamily="2" charset="-122"/>
                  <a:ea typeface="方正姚体" pitchFamily="2" charset="-122"/>
                </a:rPr>
                <a:t>narrative thought</a:t>
              </a:r>
            </a:p>
            <a:p>
              <a:endParaRPr lang="en-US" altLang="zh-CN" sz="1050" dirty="0">
                <a:solidFill>
                  <a:schemeClr val="bg1">
                    <a:lumMod val="50000"/>
                  </a:schemeClr>
                </a:solidFill>
                <a:latin typeface="方正姚体" pitchFamily="2" charset="-122"/>
                <a:ea typeface="方正姚体" pitchFamily="2" charset="-122"/>
              </a:endParaRPr>
            </a:p>
            <a:p>
              <a:endParaRPr lang="en-US" altLang="zh-CN" sz="1050" dirty="0">
                <a:solidFill>
                  <a:schemeClr val="bg1">
                    <a:lumMod val="50000"/>
                  </a:schemeClr>
                </a:solidFill>
              </a:endParaRPr>
            </a:p>
            <a:p>
              <a:endParaRPr lang="en-US" altLang="zh-CN" sz="1200" dirty="0">
                <a:solidFill>
                  <a:schemeClr val="bg1">
                    <a:lumMod val="50000"/>
                  </a:schemeClr>
                </a:solidFill>
                <a:latin typeface="微软雅黑" pitchFamily="34" charset="-122"/>
                <a:ea typeface="微软雅黑" pitchFamily="34" charset="-122"/>
              </a:endParaRPr>
            </a:p>
          </p:txBody>
        </p:sp>
        <p:sp>
          <p:nvSpPr>
            <p:cNvPr id="18" name="文本框 17"/>
            <p:cNvSpPr txBox="1">
              <a:spLocks noChangeArrowheads="1"/>
            </p:cNvSpPr>
            <p:nvPr/>
          </p:nvSpPr>
          <p:spPr bwMode="auto">
            <a:xfrm>
              <a:off x="7936693" y="3656282"/>
              <a:ext cx="2429804" cy="150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200" b="1" dirty="0">
                  <a:solidFill>
                    <a:schemeClr val="bg1">
                      <a:lumMod val="50000"/>
                    </a:schemeClr>
                  </a:solidFill>
                  <a:latin typeface="方正姚体" pitchFamily="2" charset="-122"/>
                  <a:ea typeface="方正姚体" pitchFamily="2" charset="-122"/>
                </a:rPr>
                <a:t> MORE  THAN  TEMPLATE</a:t>
              </a:r>
            </a:p>
            <a:p>
              <a:r>
                <a:rPr lang="en-US" altLang="zh-CN" sz="1050" dirty="0">
                  <a:solidFill>
                    <a:schemeClr val="bg1">
                      <a:lumMod val="50000"/>
                    </a:schemeClr>
                  </a:solidFill>
                  <a:latin typeface="方正姚体" pitchFamily="2" charset="-122"/>
                  <a:ea typeface="方正姚体" pitchFamily="2" charset="-122"/>
                </a:rPr>
                <a:t>Click here to add  you to the Center</a:t>
              </a:r>
            </a:p>
            <a:p>
              <a:r>
                <a:rPr lang="en-US" altLang="zh-CN" sz="1050" dirty="0">
                  <a:solidFill>
                    <a:schemeClr val="bg1">
                      <a:lumMod val="50000"/>
                    </a:schemeClr>
                  </a:solidFill>
                  <a:latin typeface="方正姚体" pitchFamily="2" charset="-122"/>
                  <a:ea typeface="方正姚体" pitchFamily="2" charset="-122"/>
                </a:rPr>
                <a:t>of the  narrative thought Click here</a:t>
              </a:r>
            </a:p>
            <a:p>
              <a:r>
                <a:rPr lang="en-US" altLang="zh-CN" sz="1050" dirty="0">
                  <a:solidFill>
                    <a:schemeClr val="bg1">
                      <a:lumMod val="50000"/>
                    </a:schemeClr>
                  </a:solidFill>
                  <a:latin typeface="方正姚体" pitchFamily="2" charset="-122"/>
                  <a:ea typeface="方正姚体" pitchFamily="2" charset="-122"/>
                </a:rPr>
                <a:t>to add  you to the Center of the </a:t>
              </a:r>
            </a:p>
            <a:p>
              <a:r>
                <a:rPr lang="en-US" altLang="zh-CN" sz="1050" dirty="0">
                  <a:solidFill>
                    <a:schemeClr val="bg1">
                      <a:lumMod val="50000"/>
                    </a:schemeClr>
                  </a:solidFill>
                  <a:latin typeface="方正姚体" pitchFamily="2" charset="-122"/>
                  <a:ea typeface="方正姚体" pitchFamily="2" charset="-122"/>
                </a:rPr>
                <a:t>narrative thought</a:t>
              </a:r>
            </a:p>
            <a:p>
              <a:endParaRPr lang="en-US" altLang="zh-CN" sz="1050" dirty="0">
                <a:solidFill>
                  <a:schemeClr val="bg1">
                    <a:lumMod val="50000"/>
                  </a:schemeClr>
                </a:solidFill>
                <a:latin typeface="方正姚体" pitchFamily="2" charset="-122"/>
                <a:ea typeface="方正姚体" pitchFamily="2" charset="-122"/>
              </a:endParaRPr>
            </a:p>
            <a:p>
              <a:endParaRPr lang="en-US" altLang="zh-CN" sz="1050" dirty="0">
                <a:solidFill>
                  <a:schemeClr val="bg1">
                    <a:lumMod val="50000"/>
                  </a:schemeClr>
                </a:solidFill>
              </a:endParaRPr>
            </a:p>
            <a:p>
              <a:endParaRPr lang="en-US" altLang="zh-CN" sz="12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5153015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750" fill="hold"/>
                                        <p:tgtEl>
                                          <p:spTgt spid="2"/>
                                        </p:tgtEl>
                                        <p:attrNameLst>
                                          <p:attrName>ppt_x</p:attrName>
                                        </p:attrNameLst>
                                      </p:cBhvr>
                                      <p:tavLst>
                                        <p:tav tm="0">
                                          <p:val>
                                            <p:strVal val="0-#ppt_w/2"/>
                                          </p:val>
                                        </p:tav>
                                        <p:tav tm="100000">
                                          <p:val>
                                            <p:strVal val="#ppt_x"/>
                                          </p:val>
                                        </p:tav>
                                      </p:tavLst>
                                    </p:anim>
                                    <p:anim calcmode="lin" valueType="num">
                                      <p:cBhvr additive="base">
                                        <p:cTn id="14"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 y="0"/>
            <a:ext cx="12188472" cy="6859588"/>
          </a:xfrm>
          <a:prstGeom prst="rect">
            <a:avLst/>
          </a:prstGeom>
        </p:spPr>
      </p:pic>
      <p:sp>
        <p:nvSpPr>
          <p:cNvPr id="14" name="矩形 13"/>
          <p:cNvSpPr/>
          <p:nvPr/>
        </p:nvSpPr>
        <p:spPr>
          <a:xfrm>
            <a:off x="4166528" y="3508231"/>
            <a:ext cx="3865562" cy="738664"/>
          </a:xfrm>
          <a:prstGeom prst="rect">
            <a:avLst/>
          </a:prstGeom>
        </p:spPr>
        <p:txBody>
          <a:bodyPr lIns="0" tIns="0" rIns="0" bIns="0">
            <a:spAutoFit/>
          </a:bodyPr>
          <a:lstStyle/>
          <a:p>
            <a:pPr algn="ctr" eaLnBrk="1" hangingPunct="1">
              <a:defRPr/>
            </a:pPr>
            <a:r>
              <a:rPr lang="zh-CN" altLang="en-US" sz="4800" noProof="1">
                <a:solidFill>
                  <a:srgbClr val="F14364"/>
                </a:solidFill>
                <a:latin typeface="张海山锐线体简" panose="02000000000000000000" pitchFamily="2" charset="-122"/>
                <a:ea typeface="张海山锐线体简" panose="02000000000000000000" pitchFamily="2" charset="-122"/>
                <a:cs typeface="+mn-ea"/>
                <a:sym typeface="Arial" panose="020B0604020202020204" pitchFamily="34" charset="0"/>
              </a:rPr>
              <a:t>加入标题描述</a:t>
            </a:r>
          </a:p>
        </p:txBody>
      </p:sp>
      <p:sp>
        <p:nvSpPr>
          <p:cNvPr id="15" name="TextBox 11"/>
          <p:cNvSpPr txBox="1"/>
          <p:nvPr/>
        </p:nvSpPr>
        <p:spPr>
          <a:xfrm>
            <a:off x="4212790" y="43051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7" name="TextBox 11"/>
          <p:cNvSpPr txBox="1"/>
          <p:nvPr/>
        </p:nvSpPr>
        <p:spPr>
          <a:xfrm>
            <a:off x="4212790" y="46226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0" name="MH_Number_1"/>
          <p:cNvSpPr/>
          <p:nvPr>
            <p:custDataLst>
              <p:tags r:id="rId1"/>
            </p:custDataLst>
          </p:nvPr>
        </p:nvSpPr>
        <p:spPr>
          <a:xfrm>
            <a:off x="5394589" y="1871168"/>
            <a:ext cx="1401234" cy="1407098"/>
          </a:xfrm>
          <a:prstGeom prst="ellipse">
            <a:avLst/>
          </a:prstGeom>
          <a:solidFill>
            <a:srgbClr val="899C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3</a:t>
            </a:r>
            <a:endParaRPr lang="zh-CN" altLang="en-US"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169972173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23" presetClass="entr" presetSubtype="3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strVal val="4*#ppt_w"/>
                                          </p:val>
                                        </p:tav>
                                        <p:tav tm="100000">
                                          <p:val>
                                            <p:strVal val="#ppt_w"/>
                                          </p:val>
                                        </p:tav>
                                      </p:tavLst>
                                    </p:anim>
                                    <p:anim calcmode="lin" valueType="num">
                                      <p:cBhvr>
                                        <p:cTn id="18" dur="500" fill="hold"/>
                                        <p:tgtEl>
                                          <p:spTgt spid="14"/>
                                        </p:tgtEl>
                                        <p:attrNameLst>
                                          <p:attrName>ppt_h</p:attrName>
                                        </p:attrNameLst>
                                      </p:cBhvr>
                                      <p:tavLst>
                                        <p:tav tm="0">
                                          <p:val>
                                            <p:strVal val="4*#ppt_h"/>
                                          </p:val>
                                        </p:tav>
                                        <p:tav tm="100000">
                                          <p:val>
                                            <p:strVal val="#ppt_h"/>
                                          </p:val>
                                        </p:tav>
                                      </p:tavLst>
                                    </p:anim>
                                  </p:childTnLst>
                                </p:cTn>
                              </p:par>
                            </p:childTnLst>
                          </p:cTn>
                        </p:par>
                        <p:par>
                          <p:cTn id="19" fill="hold">
                            <p:stCondLst>
                              <p:cond delay="1750"/>
                            </p:stCondLst>
                            <p:childTnLst>
                              <p:par>
                                <p:cTn id="20" presetID="1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p:tgtEl>
                                          <p:spTgt spid="15"/>
                                        </p:tgtEl>
                                        <p:attrNameLst>
                                          <p:attrName>ppt_x</p:attrName>
                                        </p:attrNameLst>
                                      </p:cBhvr>
                                      <p:tavLst>
                                        <p:tav tm="0">
                                          <p:val>
                                            <p:strVal val="#ppt_x-#ppt_w*1.125000"/>
                                          </p:val>
                                        </p:tav>
                                        <p:tav tm="100000">
                                          <p:val>
                                            <p:strVal val="#ppt_x"/>
                                          </p:val>
                                        </p:tav>
                                      </p:tavLst>
                                    </p:anim>
                                    <p:animEffect transition="in" filter="wipe(right)">
                                      <p:cBhvr>
                                        <p:cTn id="23" dur="500"/>
                                        <p:tgtEl>
                                          <p:spTgt spid="15"/>
                                        </p:tgtEl>
                                      </p:cBhvr>
                                    </p:animEffect>
                                  </p:childTnLst>
                                </p:cTn>
                              </p:par>
                            </p:childTnLst>
                          </p:cTn>
                        </p:par>
                        <p:par>
                          <p:cTn id="24" fill="hold">
                            <p:stCondLst>
                              <p:cond delay="2250"/>
                            </p:stCondLst>
                            <p:childTnLst>
                              <p:par>
                                <p:cTn id="25" presetID="1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sp>
        <p:nvSpPr>
          <p:cNvPr id="6" name="圆角矩形 17"/>
          <p:cNvSpPr/>
          <p:nvPr/>
        </p:nvSpPr>
        <p:spPr>
          <a:xfrm>
            <a:off x="5603859" y="5139819"/>
            <a:ext cx="848471" cy="520804"/>
          </a:xfrm>
          <a:prstGeom prst="round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6"/>
          <p:cNvSpPr txBox="1"/>
          <p:nvPr/>
        </p:nvSpPr>
        <p:spPr>
          <a:xfrm>
            <a:off x="5429776" y="5736242"/>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8" name="文本框 27"/>
          <p:cNvSpPr txBox="1"/>
          <p:nvPr/>
        </p:nvSpPr>
        <p:spPr>
          <a:xfrm>
            <a:off x="6792046" y="5731980"/>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9" name="文本框 28"/>
          <p:cNvSpPr txBox="1"/>
          <p:nvPr/>
        </p:nvSpPr>
        <p:spPr>
          <a:xfrm>
            <a:off x="8147422" y="5723037"/>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0" name="文本框 29"/>
          <p:cNvSpPr txBox="1"/>
          <p:nvPr/>
        </p:nvSpPr>
        <p:spPr>
          <a:xfrm>
            <a:off x="9583732" y="5732017"/>
            <a:ext cx="1197764" cy="646331"/>
          </a:xfrm>
          <a:prstGeom prst="rect">
            <a:avLst/>
          </a:prstGeom>
          <a:noFill/>
          <a:effectLst/>
        </p:spPr>
        <p:txBody>
          <a:bodyPr wrap="squar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5" name="圆角矩形 22"/>
          <p:cNvSpPr/>
          <p:nvPr/>
        </p:nvSpPr>
        <p:spPr>
          <a:xfrm>
            <a:off x="6966130" y="5142829"/>
            <a:ext cx="848471" cy="520804"/>
          </a:xfrm>
          <a:prstGeom prst="round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23"/>
          <p:cNvSpPr/>
          <p:nvPr/>
        </p:nvSpPr>
        <p:spPr>
          <a:xfrm>
            <a:off x="8328401" y="5139819"/>
            <a:ext cx="848471" cy="520804"/>
          </a:xfrm>
          <a:prstGeom prst="roundRect">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24"/>
          <p:cNvSpPr/>
          <p:nvPr/>
        </p:nvSpPr>
        <p:spPr>
          <a:xfrm>
            <a:off x="9690672" y="5139819"/>
            <a:ext cx="848471" cy="520804"/>
          </a:xfrm>
          <a:prstGeom prst="roundRect">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852644" y="5263544"/>
            <a:ext cx="315240" cy="301489"/>
            <a:chOff x="1004888" y="993775"/>
            <a:chExt cx="2438400" cy="2332038"/>
          </a:xfrm>
          <a:solidFill>
            <a:srgbClr val="FEFEFE"/>
          </a:solidFill>
        </p:grpSpPr>
        <p:sp>
          <p:nvSpPr>
            <p:cNvPr id="19"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0"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21" name="组合 20"/>
          <p:cNvGrpSpPr>
            <a:grpSpLocks noChangeAspect="1"/>
          </p:cNvGrpSpPr>
          <p:nvPr/>
        </p:nvGrpSpPr>
        <p:grpSpPr>
          <a:xfrm>
            <a:off x="7167679" y="5251004"/>
            <a:ext cx="419852" cy="319007"/>
            <a:chOff x="4268086" y="4221191"/>
            <a:chExt cx="509646" cy="387231"/>
          </a:xfrm>
          <a:solidFill>
            <a:schemeClr val="bg1"/>
          </a:solidFill>
        </p:grpSpPr>
        <p:sp>
          <p:nvSpPr>
            <p:cNvPr id="22"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3"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4" name="组合 23"/>
          <p:cNvGrpSpPr/>
          <p:nvPr/>
        </p:nvGrpSpPr>
        <p:grpSpPr>
          <a:xfrm>
            <a:off x="9971558" y="5194137"/>
            <a:ext cx="282736" cy="361586"/>
            <a:chOff x="1605186" y="572440"/>
            <a:chExt cx="563562" cy="720725"/>
          </a:xfrm>
          <a:solidFill>
            <a:schemeClr val="bg1"/>
          </a:solidFill>
        </p:grpSpPr>
        <p:sp>
          <p:nvSpPr>
            <p:cNvPr id="25"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8" name="组合 27"/>
          <p:cNvGrpSpPr>
            <a:grpSpLocks noChangeAspect="1"/>
          </p:cNvGrpSpPr>
          <p:nvPr/>
        </p:nvGrpSpPr>
        <p:grpSpPr>
          <a:xfrm>
            <a:off x="8595273" y="5210154"/>
            <a:ext cx="342861" cy="383431"/>
            <a:chOff x="5999255" y="3275006"/>
            <a:chExt cx="402656" cy="450303"/>
          </a:xfrm>
          <a:solidFill>
            <a:srgbClr val="FEFEFE"/>
          </a:solidFill>
          <a:effectLst/>
        </p:grpSpPr>
        <p:sp>
          <p:nvSpPr>
            <p:cNvPr id="29"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4" name="矩形 33"/>
          <p:cNvSpPr/>
          <p:nvPr/>
        </p:nvSpPr>
        <p:spPr>
          <a:xfrm>
            <a:off x="5438446" y="2198826"/>
            <a:ext cx="5100697" cy="2785057"/>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35" name="Text Placeholder 8"/>
          <p:cNvSpPr txBox="1">
            <a:spLocks/>
          </p:cNvSpPr>
          <p:nvPr/>
        </p:nvSpPr>
        <p:spPr>
          <a:xfrm>
            <a:off x="1866626" y="2120169"/>
            <a:ext cx="3380047" cy="3493345"/>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050"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050" dirty="0">
              <a:solidFill>
                <a:schemeClr val="tx1">
                  <a:lumMod val="50000"/>
                  <a:lumOff val="50000"/>
                </a:schemeClr>
              </a:solidFill>
            </a:endParaRPr>
          </a:p>
          <a:p>
            <a:pPr>
              <a:lnSpc>
                <a:spcPct val="130000"/>
              </a:lnSpc>
            </a:pPr>
            <a:r>
              <a:rPr lang="en-US" sz="1050" dirty="0">
                <a:solidFill>
                  <a:schemeClr val="tx1">
                    <a:lumMod val="50000"/>
                    <a:lumOff val="50000"/>
                  </a:schemeClr>
                </a:solidFill>
              </a:rPr>
              <a:t>Vestibulum ligut praesent commodo cursus magna, consectetur et. Cum socis </a:t>
            </a:r>
            <a:r>
              <a:rPr lang="en-US" sz="1050" dirty="0" err="1">
                <a:solidFill>
                  <a:schemeClr val="tx1">
                    <a:lumMod val="50000"/>
                    <a:lumOff val="50000"/>
                  </a:schemeClr>
                </a:solidFill>
              </a:rPr>
              <a:t>natoque</a:t>
            </a:r>
            <a:r>
              <a:rPr lang="en-US" sz="1050" dirty="0">
                <a:solidFill>
                  <a:schemeClr val="tx1">
                    <a:lumMod val="50000"/>
                    <a:lumOff val="50000"/>
                  </a:schemeClr>
                </a:solidFill>
              </a:rPr>
              <a:t> </a:t>
            </a:r>
            <a:r>
              <a:rPr lang="en-US" altLang="zh-CN" sz="1050" dirty="0" err="1">
                <a:solidFill>
                  <a:schemeClr val="tx1">
                    <a:lumMod val="50000"/>
                    <a:lumOff val="50000"/>
                  </a:schemeClr>
                </a:solidFill>
              </a:rPr>
              <a:t>penatibus</a:t>
            </a:r>
            <a:r>
              <a:rPr lang="en-US" altLang="zh-CN" sz="1050" dirty="0">
                <a:solidFill>
                  <a:schemeClr val="tx1">
                    <a:lumMod val="50000"/>
                    <a:lumOff val="50000"/>
                  </a:schemeClr>
                </a:solidFill>
              </a:rPr>
              <a:t> et </a:t>
            </a:r>
            <a:r>
              <a:rPr lang="en-US" altLang="zh-CN" sz="1050" dirty="0" err="1">
                <a:solidFill>
                  <a:schemeClr val="tx1">
                    <a:lumMod val="50000"/>
                    <a:lumOff val="50000"/>
                  </a:schemeClr>
                </a:solidFill>
              </a:rPr>
              <a:t>magnis</a:t>
            </a:r>
            <a:r>
              <a:rPr lang="en-US" altLang="zh-CN" sz="1050" dirty="0">
                <a:solidFill>
                  <a:schemeClr val="tx1">
                    <a:lumMod val="50000"/>
                    <a:lumOff val="50000"/>
                  </a:schemeClr>
                </a:solidFill>
              </a:rPr>
              <a:t> dis </a:t>
            </a:r>
            <a:r>
              <a:rPr lang="en-US" altLang="zh-CN" sz="1050" dirty="0" err="1">
                <a:solidFill>
                  <a:schemeClr val="tx1">
                    <a:lumMod val="50000"/>
                    <a:lumOff val="50000"/>
                  </a:schemeClr>
                </a:solidFill>
              </a:rPr>
              <a:t>tellus</a:t>
            </a:r>
            <a:r>
              <a:rPr lang="en-US" altLang="zh-CN" sz="1050" dirty="0">
                <a:solidFill>
                  <a:schemeClr val="tx1">
                    <a:lumMod val="50000"/>
                    <a:lumOff val="50000"/>
                  </a:schemeClr>
                </a:solidFill>
              </a:rPr>
              <a:t> parturient pharetra </a:t>
            </a:r>
            <a:r>
              <a:rPr lang="en-US" altLang="zh-CN" sz="1050" dirty="0" err="1">
                <a:solidFill>
                  <a:schemeClr val="tx1">
                    <a:lumMod val="50000"/>
                    <a:lumOff val="50000"/>
                  </a:schemeClr>
                </a:solidFill>
              </a:rPr>
              <a:t>montes</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Praesent</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commodo</a:t>
            </a:r>
            <a:r>
              <a:rPr lang="en-US" altLang="zh-CN" sz="1050" dirty="0">
                <a:solidFill>
                  <a:schemeClr val="tx1">
                    <a:lumMod val="50000"/>
                    <a:lumOff val="50000"/>
                  </a:schemeClr>
                </a:solidFill>
              </a:rPr>
              <a:t> cursus magna, </a:t>
            </a:r>
            <a:r>
              <a:rPr lang="en-US" altLang="zh-CN" sz="1050" dirty="0" err="1">
                <a:solidFill>
                  <a:schemeClr val="tx1">
                    <a:lumMod val="50000"/>
                    <a:lumOff val="50000"/>
                  </a:schemeClr>
                </a:solidFill>
              </a:rPr>
              <a:t>vel</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scelerisque</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nisl</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consectetur</a:t>
            </a:r>
            <a:r>
              <a:rPr lang="en-US" altLang="zh-CN" sz="1050" dirty="0">
                <a:solidFill>
                  <a:schemeClr val="tx1">
                    <a:lumMod val="50000"/>
                    <a:lumOff val="50000"/>
                  </a:schemeClr>
                </a:solidFill>
              </a:rPr>
              <a:t> et. Integer </a:t>
            </a:r>
            <a:r>
              <a:rPr lang="en-US" altLang="zh-CN" sz="1050" dirty="0" err="1">
                <a:solidFill>
                  <a:schemeClr val="tx1">
                    <a:lumMod val="50000"/>
                    <a:lumOff val="50000"/>
                  </a:schemeClr>
                </a:solidFill>
              </a:rPr>
              <a:t>posuere</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erat</a:t>
            </a:r>
            <a:r>
              <a:rPr lang="en-US" altLang="zh-CN" sz="1050" dirty="0">
                <a:solidFill>
                  <a:schemeClr val="tx1">
                    <a:lumMod val="50000"/>
                    <a:lumOff val="50000"/>
                  </a:schemeClr>
                </a:solidFill>
              </a:rPr>
              <a:t> a ante </a:t>
            </a:r>
            <a:r>
              <a:rPr lang="en-US" altLang="zh-CN" sz="1050" dirty="0" err="1">
                <a:solidFill>
                  <a:schemeClr val="tx1">
                    <a:lumMod val="50000"/>
                    <a:lumOff val="50000"/>
                  </a:schemeClr>
                </a:solidFill>
              </a:rPr>
              <a:t>venenatis</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dapibus</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penatibus</a:t>
            </a:r>
            <a:r>
              <a:rPr lang="en-US" altLang="zh-CN" sz="1050" dirty="0">
                <a:solidFill>
                  <a:schemeClr val="tx1">
                    <a:lumMod val="50000"/>
                    <a:lumOff val="50000"/>
                  </a:schemeClr>
                </a:solidFill>
              </a:rPr>
              <a:t> et </a:t>
            </a:r>
            <a:r>
              <a:rPr lang="en-US" altLang="zh-CN" sz="1050" dirty="0" err="1">
                <a:solidFill>
                  <a:schemeClr val="tx1">
                    <a:lumMod val="50000"/>
                    <a:lumOff val="50000"/>
                  </a:schemeClr>
                </a:solidFill>
              </a:rPr>
              <a:t>magnis</a:t>
            </a:r>
            <a:r>
              <a:rPr lang="en-US" altLang="zh-CN" sz="1050" dirty="0">
                <a:solidFill>
                  <a:schemeClr val="tx1">
                    <a:lumMod val="50000"/>
                    <a:lumOff val="50000"/>
                  </a:schemeClr>
                </a:solidFill>
              </a:rPr>
              <a:t> dis </a:t>
            </a:r>
            <a:r>
              <a:rPr lang="en-US" altLang="zh-CN" sz="1050" dirty="0" err="1">
                <a:solidFill>
                  <a:schemeClr val="tx1">
                    <a:lumMod val="50000"/>
                    <a:lumOff val="50000"/>
                  </a:schemeClr>
                </a:solidFill>
              </a:rPr>
              <a:t>tellus</a:t>
            </a:r>
            <a:r>
              <a:rPr lang="en-US" altLang="zh-CN" sz="1050" dirty="0">
                <a:solidFill>
                  <a:schemeClr val="tx1">
                    <a:lumMod val="50000"/>
                    <a:lumOff val="50000"/>
                  </a:schemeClr>
                </a:solidFill>
              </a:rPr>
              <a:t> parturient pharetra </a:t>
            </a:r>
            <a:r>
              <a:rPr lang="en-US" altLang="zh-CN" sz="1050" dirty="0" err="1">
                <a:solidFill>
                  <a:schemeClr val="tx1">
                    <a:lumMod val="50000"/>
                    <a:lumOff val="50000"/>
                  </a:schemeClr>
                </a:solidFill>
              </a:rPr>
              <a:t>montes</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Praesent</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commodo</a:t>
            </a:r>
            <a:r>
              <a:rPr lang="en-US" altLang="zh-CN" sz="1050" dirty="0">
                <a:solidFill>
                  <a:schemeClr val="tx1">
                    <a:lumMod val="50000"/>
                    <a:lumOff val="50000"/>
                  </a:schemeClr>
                </a:solidFill>
              </a:rPr>
              <a:t> cursus magna, </a:t>
            </a:r>
            <a:r>
              <a:rPr lang="en-US" altLang="zh-CN" sz="1050" dirty="0" err="1">
                <a:solidFill>
                  <a:schemeClr val="tx1">
                    <a:lumMod val="50000"/>
                    <a:lumOff val="50000"/>
                  </a:schemeClr>
                </a:solidFill>
              </a:rPr>
              <a:t>vel</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scelerisque</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nisl</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consectetur</a:t>
            </a:r>
            <a:r>
              <a:rPr lang="en-US" altLang="zh-CN" sz="1050" dirty="0">
                <a:solidFill>
                  <a:schemeClr val="tx1">
                    <a:lumMod val="50000"/>
                    <a:lumOff val="50000"/>
                  </a:schemeClr>
                </a:solidFill>
              </a:rPr>
              <a:t> et. Integer </a:t>
            </a:r>
            <a:r>
              <a:rPr lang="en-US" altLang="zh-CN" sz="1050" dirty="0" err="1">
                <a:solidFill>
                  <a:schemeClr val="tx1">
                    <a:lumMod val="50000"/>
                    <a:lumOff val="50000"/>
                  </a:schemeClr>
                </a:solidFill>
              </a:rPr>
              <a:t>posuere</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erat</a:t>
            </a:r>
            <a:r>
              <a:rPr lang="en-US" altLang="zh-CN" sz="1050" dirty="0">
                <a:solidFill>
                  <a:schemeClr val="tx1">
                    <a:lumMod val="50000"/>
                    <a:lumOff val="50000"/>
                  </a:schemeClr>
                </a:solidFill>
              </a:rPr>
              <a:t> a ante </a:t>
            </a:r>
            <a:r>
              <a:rPr lang="en-US" altLang="zh-CN" sz="1050" dirty="0" err="1">
                <a:solidFill>
                  <a:schemeClr val="tx1">
                    <a:lumMod val="50000"/>
                    <a:lumOff val="50000"/>
                  </a:schemeClr>
                </a:solidFill>
              </a:rPr>
              <a:t>venenatis</a:t>
            </a:r>
            <a:r>
              <a:rPr lang="en-US" altLang="zh-CN" sz="1050" dirty="0">
                <a:solidFill>
                  <a:schemeClr val="tx1">
                    <a:lumMod val="50000"/>
                    <a:lumOff val="50000"/>
                  </a:schemeClr>
                </a:solidFill>
              </a:rPr>
              <a:t> </a:t>
            </a:r>
            <a:r>
              <a:rPr lang="en-US" altLang="zh-CN" sz="1050" dirty="0" err="1">
                <a:solidFill>
                  <a:schemeClr val="tx1">
                    <a:lumMod val="50000"/>
                    <a:lumOff val="50000"/>
                  </a:schemeClr>
                </a:solidFill>
              </a:rPr>
              <a:t>dapibus</a:t>
            </a:r>
            <a:r>
              <a:rPr lang="en-US" altLang="zh-CN" sz="1050" dirty="0">
                <a:solidFill>
                  <a:schemeClr val="tx1">
                    <a:lumMod val="50000"/>
                    <a:lumOff val="50000"/>
                  </a:schemeClr>
                </a:solidFill>
              </a:rPr>
              <a:t> </a:t>
            </a:r>
            <a:r>
              <a:rPr lang="en-US" sz="1050" dirty="0" err="1">
                <a:solidFill>
                  <a:schemeClr val="tx1">
                    <a:lumMod val="50000"/>
                    <a:lumOff val="50000"/>
                  </a:schemeClr>
                </a:solidFill>
              </a:rPr>
              <a:t>posuere</a:t>
            </a:r>
            <a:r>
              <a:rPr lang="en-US" sz="1050" dirty="0">
                <a:solidFill>
                  <a:schemeClr val="tx1">
                    <a:lumMod val="50000"/>
                    <a:lumOff val="50000"/>
                  </a:schemeClr>
                </a:solidFill>
              </a:rPr>
              <a:t> velit aliquet. Maecenas sed diam eget risus varius blandit sit amet non magna. </a:t>
            </a:r>
          </a:p>
        </p:txBody>
      </p:sp>
    </p:spTree>
    <p:extLst>
      <p:ext uri="{BB962C8B-B14F-4D97-AF65-F5344CB8AC3E}">
        <p14:creationId xmlns:p14="http://schemas.microsoft.com/office/powerpoint/2010/main" val="348217042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0-#ppt_w/2"/>
                                          </p:val>
                                        </p:tav>
                                        <p:tav tm="100000">
                                          <p:val>
                                            <p:strVal val="#ppt_x"/>
                                          </p:val>
                                        </p:tav>
                                      </p:tavLst>
                                    </p:anim>
                                    <p:anim calcmode="lin" valueType="num">
                                      <p:cBhvr additive="base">
                                        <p:cTn id="14" dur="500" fill="hold"/>
                                        <p:tgtEl>
                                          <p:spTgt spid="35"/>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4"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250" fill="hold"/>
                                        <p:tgtEl>
                                          <p:spTgt spid="34"/>
                                        </p:tgtEl>
                                        <p:attrNameLst>
                                          <p:attrName>ppt_x</p:attrName>
                                        </p:attrNameLst>
                                      </p:cBhvr>
                                      <p:tavLst>
                                        <p:tav tm="0">
                                          <p:val>
                                            <p:strVal val="#ppt_x"/>
                                          </p:val>
                                        </p:tav>
                                        <p:tav tm="100000">
                                          <p:val>
                                            <p:strVal val="#ppt_x"/>
                                          </p:val>
                                        </p:tav>
                                      </p:tavLst>
                                    </p:anim>
                                    <p:anim calcmode="lin" valueType="num">
                                      <p:cBhvr additive="base">
                                        <p:cTn id="19" dur="250" fill="hold"/>
                                        <p:tgtEl>
                                          <p:spTgt spid="34"/>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50"/>
                                        <p:tgtEl>
                                          <p:spTgt spid="6"/>
                                        </p:tgtEl>
                                      </p:cBhvr>
                                    </p:animEffect>
                                    <p:anim calcmode="lin" valueType="num">
                                      <p:cBhvr>
                                        <p:cTn id="24" dur="250" fill="hold"/>
                                        <p:tgtEl>
                                          <p:spTgt spid="6"/>
                                        </p:tgtEl>
                                        <p:attrNameLst>
                                          <p:attrName>ppt_x</p:attrName>
                                        </p:attrNameLst>
                                      </p:cBhvr>
                                      <p:tavLst>
                                        <p:tav tm="0">
                                          <p:val>
                                            <p:strVal val="#ppt_x"/>
                                          </p:val>
                                        </p:tav>
                                        <p:tav tm="100000">
                                          <p:val>
                                            <p:strVal val="#ppt_x"/>
                                          </p:val>
                                        </p:tav>
                                      </p:tavLst>
                                    </p:anim>
                                    <p:anim calcmode="lin" valueType="num">
                                      <p:cBhvr>
                                        <p:cTn id="25" dur="25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1750"/>
                            </p:stCondLst>
                            <p:childTnLst>
                              <p:par>
                                <p:cTn id="27" presetID="42"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250"/>
                                        <p:tgtEl>
                                          <p:spTgt spid="7"/>
                                        </p:tgtEl>
                                      </p:cBhvr>
                                    </p:animEffect>
                                    <p:anim calcmode="lin" valueType="num">
                                      <p:cBhvr>
                                        <p:cTn id="30" dur="250" fill="hold"/>
                                        <p:tgtEl>
                                          <p:spTgt spid="7"/>
                                        </p:tgtEl>
                                        <p:attrNameLst>
                                          <p:attrName>ppt_x</p:attrName>
                                        </p:attrNameLst>
                                      </p:cBhvr>
                                      <p:tavLst>
                                        <p:tav tm="0">
                                          <p:val>
                                            <p:strVal val="#ppt_x"/>
                                          </p:val>
                                        </p:tav>
                                        <p:tav tm="100000">
                                          <p:val>
                                            <p:strVal val="#ppt_x"/>
                                          </p:val>
                                        </p:tav>
                                      </p:tavLst>
                                    </p:anim>
                                    <p:anim calcmode="lin" valueType="num">
                                      <p:cBhvr>
                                        <p:cTn id="31" dur="25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250"/>
                                        <p:tgtEl>
                                          <p:spTgt spid="8"/>
                                        </p:tgtEl>
                                      </p:cBhvr>
                                    </p:animEffect>
                                    <p:anim calcmode="lin" valueType="num">
                                      <p:cBhvr>
                                        <p:cTn id="36" dur="250" fill="hold"/>
                                        <p:tgtEl>
                                          <p:spTgt spid="8"/>
                                        </p:tgtEl>
                                        <p:attrNameLst>
                                          <p:attrName>ppt_x</p:attrName>
                                        </p:attrNameLst>
                                      </p:cBhvr>
                                      <p:tavLst>
                                        <p:tav tm="0">
                                          <p:val>
                                            <p:strVal val="#ppt_x"/>
                                          </p:val>
                                        </p:tav>
                                        <p:tav tm="100000">
                                          <p:val>
                                            <p:strVal val="#ppt_x"/>
                                          </p:val>
                                        </p:tav>
                                      </p:tavLst>
                                    </p:anim>
                                    <p:anim calcmode="lin" valueType="num">
                                      <p:cBhvr>
                                        <p:cTn id="37" dur="250" fill="hold"/>
                                        <p:tgtEl>
                                          <p:spTgt spid="8"/>
                                        </p:tgtEl>
                                        <p:attrNameLst>
                                          <p:attrName>ppt_y</p:attrName>
                                        </p:attrNameLst>
                                      </p:cBhvr>
                                      <p:tavLst>
                                        <p:tav tm="0">
                                          <p:val>
                                            <p:strVal val="#ppt_y+.1"/>
                                          </p:val>
                                        </p:tav>
                                        <p:tav tm="100000">
                                          <p:val>
                                            <p:strVal val="#ppt_y"/>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250"/>
                                        <p:tgtEl>
                                          <p:spTgt spid="9"/>
                                        </p:tgtEl>
                                      </p:cBhvr>
                                    </p:animEffect>
                                    <p:anim calcmode="lin" valueType="num">
                                      <p:cBhvr>
                                        <p:cTn id="42" dur="250" fill="hold"/>
                                        <p:tgtEl>
                                          <p:spTgt spid="9"/>
                                        </p:tgtEl>
                                        <p:attrNameLst>
                                          <p:attrName>ppt_x</p:attrName>
                                        </p:attrNameLst>
                                      </p:cBhvr>
                                      <p:tavLst>
                                        <p:tav tm="0">
                                          <p:val>
                                            <p:strVal val="#ppt_x"/>
                                          </p:val>
                                        </p:tav>
                                        <p:tav tm="100000">
                                          <p:val>
                                            <p:strVal val="#ppt_x"/>
                                          </p:val>
                                        </p:tav>
                                      </p:tavLst>
                                    </p:anim>
                                    <p:anim calcmode="lin" valueType="num">
                                      <p:cBhvr>
                                        <p:cTn id="43" dur="25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250"/>
                                        <p:tgtEl>
                                          <p:spTgt spid="10"/>
                                        </p:tgtEl>
                                      </p:cBhvr>
                                    </p:animEffect>
                                    <p:anim calcmode="lin" valueType="num">
                                      <p:cBhvr>
                                        <p:cTn id="48" dur="250" fill="hold"/>
                                        <p:tgtEl>
                                          <p:spTgt spid="10"/>
                                        </p:tgtEl>
                                        <p:attrNameLst>
                                          <p:attrName>ppt_x</p:attrName>
                                        </p:attrNameLst>
                                      </p:cBhvr>
                                      <p:tavLst>
                                        <p:tav tm="0">
                                          <p:val>
                                            <p:strVal val="#ppt_x"/>
                                          </p:val>
                                        </p:tav>
                                        <p:tav tm="100000">
                                          <p:val>
                                            <p:strVal val="#ppt_x"/>
                                          </p:val>
                                        </p:tav>
                                      </p:tavLst>
                                    </p:anim>
                                    <p:anim calcmode="lin" valueType="num">
                                      <p:cBhvr>
                                        <p:cTn id="49" dur="250" fill="hold"/>
                                        <p:tgtEl>
                                          <p:spTgt spid="10"/>
                                        </p:tgtEl>
                                        <p:attrNameLst>
                                          <p:attrName>ppt_y</p:attrName>
                                        </p:attrNameLst>
                                      </p:cBhvr>
                                      <p:tavLst>
                                        <p:tav tm="0">
                                          <p:val>
                                            <p:strVal val="#ppt_y+.1"/>
                                          </p:val>
                                        </p:tav>
                                        <p:tav tm="100000">
                                          <p:val>
                                            <p:strVal val="#ppt_y"/>
                                          </p:val>
                                        </p:tav>
                                      </p:tavLst>
                                    </p:anim>
                                  </p:childTnLst>
                                </p:cTn>
                              </p:par>
                            </p:childTnLst>
                          </p:cTn>
                        </p:par>
                        <p:par>
                          <p:cTn id="50" fill="hold">
                            <p:stCondLst>
                              <p:cond delay="275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3250"/>
                            </p:stCondLst>
                            <p:childTnLst>
                              <p:par>
                                <p:cTn id="63" presetID="42"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3500"/>
                            </p:stCondLst>
                            <p:childTnLst>
                              <p:par>
                                <p:cTn id="69" presetID="42" presetClass="entr" presetSubtype="0"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250"/>
                                        <p:tgtEl>
                                          <p:spTgt spid="18"/>
                                        </p:tgtEl>
                                      </p:cBhvr>
                                    </p:animEffect>
                                    <p:anim calcmode="lin" valueType="num">
                                      <p:cBhvr>
                                        <p:cTn id="72" dur="250" fill="hold"/>
                                        <p:tgtEl>
                                          <p:spTgt spid="18"/>
                                        </p:tgtEl>
                                        <p:attrNameLst>
                                          <p:attrName>ppt_x</p:attrName>
                                        </p:attrNameLst>
                                      </p:cBhvr>
                                      <p:tavLst>
                                        <p:tav tm="0">
                                          <p:val>
                                            <p:strVal val="#ppt_x"/>
                                          </p:val>
                                        </p:tav>
                                        <p:tav tm="100000">
                                          <p:val>
                                            <p:strVal val="#ppt_x"/>
                                          </p:val>
                                        </p:tav>
                                      </p:tavLst>
                                    </p:anim>
                                    <p:anim calcmode="lin" valueType="num">
                                      <p:cBhvr>
                                        <p:cTn id="73" dur="250" fill="hold"/>
                                        <p:tgtEl>
                                          <p:spTgt spid="18"/>
                                        </p:tgtEl>
                                        <p:attrNameLst>
                                          <p:attrName>ppt_y</p:attrName>
                                        </p:attrNameLst>
                                      </p:cBhvr>
                                      <p:tavLst>
                                        <p:tav tm="0">
                                          <p:val>
                                            <p:strVal val="#ppt_y+.1"/>
                                          </p:val>
                                        </p:tav>
                                        <p:tav tm="100000">
                                          <p:val>
                                            <p:strVal val="#ppt_y"/>
                                          </p:val>
                                        </p:tav>
                                      </p:tavLst>
                                    </p:anim>
                                  </p:childTnLst>
                                </p:cTn>
                              </p:par>
                            </p:childTnLst>
                          </p:cTn>
                        </p:par>
                        <p:par>
                          <p:cTn id="74" fill="hold">
                            <p:stCondLst>
                              <p:cond delay="3750"/>
                            </p:stCondLst>
                            <p:childTnLst>
                              <p:par>
                                <p:cTn id="75" presetID="42" presetClass="entr" presetSubtype="0"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2" presetClass="entr" presetSubtype="0"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250"/>
                                        <p:tgtEl>
                                          <p:spTgt spid="24"/>
                                        </p:tgtEl>
                                      </p:cBhvr>
                                    </p:animEffect>
                                    <p:anim calcmode="lin" valueType="num">
                                      <p:cBhvr>
                                        <p:cTn id="84" dur="250" fill="hold"/>
                                        <p:tgtEl>
                                          <p:spTgt spid="24"/>
                                        </p:tgtEl>
                                        <p:attrNameLst>
                                          <p:attrName>ppt_x</p:attrName>
                                        </p:attrNameLst>
                                      </p:cBhvr>
                                      <p:tavLst>
                                        <p:tav tm="0">
                                          <p:val>
                                            <p:strVal val="#ppt_x"/>
                                          </p:val>
                                        </p:tav>
                                        <p:tav tm="100000">
                                          <p:val>
                                            <p:strVal val="#ppt_x"/>
                                          </p:val>
                                        </p:tav>
                                      </p:tavLst>
                                    </p:anim>
                                    <p:anim calcmode="lin" valueType="num">
                                      <p:cBhvr>
                                        <p:cTn id="85" dur="250" fill="hold"/>
                                        <p:tgtEl>
                                          <p:spTgt spid="24"/>
                                        </p:tgtEl>
                                        <p:attrNameLst>
                                          <p:attrName>ppt_y</p:attrName>
                                        </p:attrNameLst>
                                      </p:cBhvr>
                                      <p:tavLst>
                                        <p:tav tm="0">
                                          <p:val>
                                            <p:strVal val="#ppt_y+.1"/>
                                          </p:val>
                                        </p:tav>
                                        <p:tav tm="100000">
                                          <p:val>
                                            <p:strVal val="#ppt_y"/>
                                          </p:val>
                                        </p:tav>
                                      </p:tavLst>
                                    </p:anim>
                                  </p:childTnLst>
                                </p:cTn>
                              </p:par>
                            </p:childTnLst>
                          </p:cTn>
                        </p:par>
                        <p:par>
                          <p:cTn id="86" fill="hold">
                            <p:stCondLst>
                              <p:cond delay="4250"/>
                            </p:stCondLst>
                            <p:childTnLst>
                              <p:par>
                                <p:cTn id="87" presetID="42" presetClass="entr" presetSubtype="0" fill="hold"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250"/>
                                        <p:tgtEl>
                                          <p:spTgt spid="28"/>
                                        </p:tgtEl>
                                      </p:cBhvr>
                                    </p:animEffect>
                                    <p:anim calcmode="lin" valueType="num">
                                      <p:cBhvr>
                                        <p:cTn id="90" dur="250" fill="hold"/>
                                        <p:tgtEl>
                                          <p:spTgt spid="28"/>
                                        </p:tgtEl>
                                        <p:attrNameLst>
                                          <p:attrName>ppt_x</p:attrName>
                                        </p:attrNameLst>
                                      </p:cBhvr>
                                      <p:tavLst>
                                        <p:tav tm="0">
                                          <p:val>
                                            <p:strVal val="#ppt_x"/>
                                          </p:val>
                                        </p:tav>
                                        <p:tav tm="100000">
                                          <p:val>
                                            <p:strVal val="#ppt_x"/>
                                          </p:val>
                                        </p:tav>
                                      </p:tavLst>
                                    </p:anim>
                                    <p:anim calcmode="lin" valueType="num">
                                      <p:cBhvr>
                                        <p:cTn id="91" dur="2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5" grpId="0" animBg="1"/>
      <p:bldP spid="16" grpId="0" animBg="1"/>
      <p:bldP spid="17" grpId="0" animBg="1"/>
      <p:bldP spid="34" grpId="0" animBg="1"/>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059145" y="4293256"/>
            <a:ext cx="10204451" cy="0"/>
          </a:xfrm>
          <a:prstGeom prst="line">
            <a:avLst/>
          </a:prstGeom>
          <a:ln>
            <a:solidFill>
              <a:srgbClr val="1B2153"/>
            </a:solidFill>
          </a:ln>
        </p:spPr>
        <p:style>
          <a:lnRef idx="1">
            <a:schemeClr val="accent1"/>
          </a:lnRef>
          <a:fillRef idx="0">
            <a:schemeClr val="accent1"/>
          </a:fillRef>
          <a:effectRef idx="0">
            <a:schemeClr val="accent1"/>
          </a:effectRef>
          <a:fontRef idx="minor">
            <a:schemeClr val="tx1"/>
          </a:fontRef>
        </p:style>
      </p:cxnSp>
      <p:sp>
        <p:nvSpPr>
          <p:cNvPr id="7" name="Diamond 151"/>
          <p:cNvSpPr/>
          <p:nvPr/>
        </p:nvSpPr>
        <p:spPr>
          <a:xfrm>
            <a:off x="1242998" y="3560476"/>
            <a:ext cx="1440160" cy="1440160"/>
          </a:xfrm>
          <a:prstGeom prst="diamond">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8" name="Diamond 152"/>
          <p:cNvSpPr/>
          <p:nvPr/>
        </p:nvSpPr>
        <p:spPr>
          <a:xfrm>
            <a:off x="3331585" y="3560476"/>
            <a:ext cx="1440160" cy="1440160"/>
          </a:xfrm>
          <a:prstGeom prst="diamond">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9" name="Diamond 153"/>
          <p:cNvSpPr/>
          <p:nvPr/>
        </p:nvSpPr>
        <p:spPr>
          <a:xfrm>
            <a:off x="5458963" y="3560476"/>
            <a:ext cx="1440160" cy="1440160"/>
          </a:xfrm>
          <a:prstGeom prst="diamond">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0" name="Diamond 153"/>
          <p:cNvSpPr/>
          <p:nvPr/>
        </p:nvSpPr>
        <p:spPr>
          <a:xfrm>
            <a:off x="7504394" y="3560476"/>
            <a:ext cx="1440160" cy="1440160"/>
          </a:xfrm>
          <a:prstGeom prst="diamond">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5" name="Diamond 153"/>
          <p:cNvSpPr/>
          <p:nvPr/>
        </p:nvSpPr>
        <p:spPr>
          <a:xfrm>
            <a:off x="9565971" y="3560476"/>
            <a:ext cx="1440160" cy="1440160"/>
          </a:xfrm>
          <a:prstGeom prst="diamond">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16" name="文本框 19"/>
          <p:cNvSpPr txBox="1"/>
          <p:nvPr/>
        </p:nvSpPr>
        <p:spPr>
          <a:xfrm>
            <a:off x="1654018" y="4040635"/>
            <a:ext cx="618053" cy="338554"/>
          </a:xfrm>
          <a:prstGeom prst="rect">
            <a:avLst/>
          </a:prstGeom>
          <a:noFill/>
        </p:spPr>
        <p:txBody>
          <a:bodyPr wrap="non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Text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17" name="组合 354"/>
          <p:cNvGrpSpPr/>
          <p:nvPr/>
        </p:nvGrpSpPr>
        <p:grpSpPr>
          <a:xfrm>
            <a:off x="1102154" y="2487577"/>
            <a:ext cx="2348825" cy="892935"/>
            <a:chOff x="1343472" y="4037003"/>
            <a:chExt cx="1761619" cy="669701"/>
          </a:xfrm>
        </p:grpSpPr>
        <p:sp>
          <p:nvSpPr>
            <p:cNvPr id="18" name="文本框 355"/>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文本框 356"/>
            <p:cNvSpPr txBox="1"/>
            <p:nvPr/>
          </p:nvSpPr>
          <p:spPr>
            <a:xfrm>
              <a:off x="1343472" y="4037003"/>
              <a:ext cx="1650918" cy="284742"/>
            </a:xfrm>
            <a:prstGeom prst="rect">
              <a:avLst/>
            </a:prstGeom>
            <a:noFill/>
          </p:spPr>
          <p:txBody>
            <a:bodyPr wrap="squar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354"/>
          <p:cNvGrpSpPr/>
          <p:nvPr/>
        </p:nvGrpSpPr>
        <p:grpSpPr>
          <a:xfrm>
            <a:off x="3271528" y="5112407"/>
            <a:ext cx="2348825" cy="892935"/>
            <a:chOff x="1343472" y="4037003"/>
            <a:chExt cx="1761619" cy="669701"/>
          </a:xfrm>
        </p:grpSpPr>
        <p:sp>
          <p:nvSpPr>
            <p:cNvPr id="21" name="文本框 355"/>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文本框 356"/>
            <p:cNvSpPr txBox="1"/>
            <p:nvPr/>
          </p:nvSpPr>
          <p:spPr>
            <a:xfrm>
              <a:off x="1343472" y="4037003"/>
              <a:ext cx="1650918" cy="284742"/>
            </a:xfrm>
            <a:prstGeom prst="rect">
              <a:avLst/>
            </a:prstGeom>
            <a:noFill/>
          </p:spPr>
          <p:txBody>
            <a:bodyPr wrap="squar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354"/>
          <p:cNvGrpSpPr/>
          <p:nvPr/>
        </p:nvGrpSpPr>
        <p:grpSpPr>
          <a:xfrm>
            <a:off x="5343954" y="2487577"/>
            <a:ext cx="2348825" cy="892935"/>
            <a:chOff x="1343472" y="4037003"/>
            <a:chExt cx="1761619" cy="669701"/>
          </a:xfrm>
        </p:grpSpPr>
        <p:sp>
          <p:nvSpPr>
            <p:cNvPr id="24" name="文本框 355"/>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文本框 356"/>
            <p:cNvSpPr txBox="1"/>
            <p:nvPr/>
          </p:nvSpPr>
          <p:spPr>
            <a:xfrm>
              <a:off x="1343472" y="4037003"/>
              <a:ext cx="1650918" cy="284742"/>
            </a:xfrm>
            <a:prstGeom prst="rect">
              <a:avLst/>
            </a:prstGeom>
            <a:noFill/>
          </p:spPr>
          <p:txBody>
            <a:bodyPr wrap="squar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6" name="组合 354"/>
          <p:cNvGrpSpPr/>
          <p:nvPr/>
        </p:nvGrpSpPr>
        <p:grpSpPr>
          <a:xfrm>
            <a:off x="7402795" y="5149250"/>
            <a:ext cx="2348825" cy="892935"/>
            <a:chOff x="1343472" y="4037003"/>
            <a:chExt cx="1761619" cy="669701"/>
          </a:xfrm>
        </p:grpSpPr>
        <p:sp>
          <p:nvSpPr>
            <p:cNvPr id="27" name="文本框 355"/>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文本框 356"/>
            <p:cNvSpPr txBox="1"/>
            <p:nvPr/>
          </p:nvSpPr>
          <p:spPr>
            <a:xfrm>
              <a:off x="1343472" y="4037003"/>
              <a:ext cx="1650918" cy="284742"/>
            </a:xfrm>
            <a:prstGeom prst="rect">
              <a:avLst/>
            </a:prstGeom>
            <a:noFill/>
          </p:spPr>
          <p:txBody>
            <a:bodyPr wrap="squar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9" name="组合 354"/>
          <p:cNvGrpSpPr/>
          <p:nvPr/>
        </p:nvGrpSpPr>
        <p:grpSpPr>
          <a:xfrm>
            <a:off x="9555445" y="2487577"/>
            <a:ext cx="2348825" cy="892935"/>
            <a:chOff x="1343472" y="4037003"/>
            <a:chExt cx="1761619" cy="669701"/>
          </a:xfrm>
        </p:grpSpPr>
        <p:sp>
          <p:nvSpPr>
            <p:cNvPr id="30" name="文本框 355"/>
            <p:cNvSpPr txBox="1"/>
            <p:nvPr/>
          </p:nvSpPr>
          <p:spPr>
            <a:xfrm>
              <a:off x="1454173" y="4360455"/>
              <a:ext cx="1650918" cy="346249"/>
            </a:xfrm>
            <a:prstGeom prst="rect">
              <a:avLst/>
            </a:prstGeom>
            <a:noFill/>
          </p:spPr>
          <p:txBody>
            <a:bodyPr wrap="square" rtlCol="0">
              <a:spAutoFit/>
            </a:bodyPr>
            <a:lstStyle/>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 </a:t>
              </a:r>
            </a:p>
            <a:p>
              <a:r>
                <a:rPr lang="en-US" altLang="zh-CN" sz="1200" dirty="0">
                  <a:solidFill>
                    <a:schemeClr val="bg1">
                      <a:lumMod val="50000"/>
                    </a:schemeClr>
                  </a:solidFill>
                  <a:latin typeface="微软雅黑" panose="020B0503020204020204" pitchFamily="34" charset="-122"/>
                  <a:ea typeface="微软雅黑" panose="020B0503020204020204" pitchFamily="34" charset="-122"/>
                </a:rPr>
                <a:t>Your text here.</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文本框 356"/>
            <p:cNvSpPr txBox="1"/>
            <p:nvPr/>
          </p:nvSpPr>
          <p:spPr>
            <a:xfrm>
              <a:off x="1343472" y="4037003"/>
              <a:ext cx="1650918" cy="284742"/>
            </a:xfrm>
            <a:prstGeom prst="rect">
              <a:avLst/>
            </a:prstGeom>
            <a:noFill/>
          </p:spPr>
          <p:txBody>
            <a:bodyPr wrap="squar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TEXT HERE</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2" name="文本框 19"/>
          <p:cNvSpPr txBox="1"/>
          <p:nvPr/>
        </p:nvSpPr>
        <p:spPr>
          <a:xfrm>
            <a:off x="3761391" y="4040635"/>
            <a:ext cx="618053" cy="338554"/>
          </a:xfrm>
          <a:prstGeom prst="rect">
            <a:avLst/>
          </a:prstGeom>
          <a:noFill/>
        </p:spPr>
        <p:txBody>
          <a:bodyPr wrap="non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Text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3" name="文本框 19"/>
          <p:cNvSpPr txBox="1"/>
          <p:nvPr/>
        </p:nvSpPr>
        <p:spPr>
          <a:xfrm>
            <a:off x="5868764" y="4040635"/>
            <a:ext cx="618053" cy="338554"/>
          </a:xfrm>
          <a:prstGeom prst="rect">
            <a:avLst/>
          </a:prstGeom>
          <a:noFill/>
        </p:spPr>
        <p:txBody>
          <a:bodyPr wrap="non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Text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4" name="文本框 19"/>
          <p:cNvSpPr txBox="1"/>
          <p:nvPr/>
        </p:nvSpPr>
        <p:spPr>
          <a:xfrm>
            <a:off x="7888629" y="4040635"/>
            <a:ext cx="618053" cy="338554"/>
          </a:xfrm>
          <a:prstGeom prst="rect">
            <a:avLst/>
          </a:prstGeom>
          <a:noFill/>
        </p:spPr>
        <p:txBody>
          <a:bodyPr wrap="non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Text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5" name="文本框 19"/>
          <p:cNvSpPr txBox="1"/>
          <p:nvPr/>
        </p:nvSpPr>
        <p:spPr>
          <a:xfrm>
            <a:off x="9976861" y="4040635"/>
            <a:ext cx="618053" cy="338554"/>
          </a:xfrm>
          <a:prstGeom prst="rect">
            <a:avLst/>
          </a:prstGeom>
          <a:noFill/>
        </p:spPr>
        <p:txBody>
          <a:bodyPr wrap="none"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Text</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55027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500"/>
                                        <p:tgtEl>
                                          <p:spTgt spid="35"/>
                                        </p:tgtEl>
                                      </p:cBhvr>
                                    </p:animEffect>
                                  </p:childTnLst>
                                </p:cTn>
                              </p:par>
                            </p:childTnLst>
                          </p:cTn>
                        </p:par>
                        <p:par>
                          <p:cTn id="44" fill="hold">
                            <p:stCondLst>
                              <p:cond delay="1250"/>
                            </p:stCondLst>
                            <p:childTnLst>
                              <p:par>
                                <p:cTn id="45" presetID="42"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anim calcmode="lin" valueType="num">
                                      <p:cBhvr>
                                        <p:cTn id="68" dur="1000" fill="hold"/>
                                        <p:tgtEl>
                                          <p:spTgt spid="29"/>
                                        </p:tgtEl>
                                        <p:attrNameLst>
                                          <p:attrName>ppt_x</p:attrName>
                                        </p:attrNameLst>
                                      </p:cBhvr>
                                      <p:tavLst>
                                        <p:tav tm="0">
                                          <p:val>
                                            <p:strVal val="#ppt_x"/>
                                          </p:val>
                                        </p:tav>
                                        <p:tav tm="100000">
                                          <p:val>
                                            <p:strVal val="#ppt_x"/>
                                          </p:val>
                                        </p:tav>
                                      </p:tavLst>
                                    </p:anim>
                                    <p:anim calcmode="lin" valueType="num">
                                      <p:cBhvr>
                                        <p:cTn id="6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5" grpId="0" animBg="1"/>
      <p:bldP spid="16" grpId="0"/>
      <p:bldP spid="32" grpId="0"/>
      <p:bldP spid="33" grpId="0"/>
      <p:bldP spid="34"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630788" y="1830670"/>
            <a:ext cx="8974586" cy="4349311"/>
            <a:chOff x="849218" y="1567420"/>
            <a:chExt cx="10414894" cy="5047322"/>
          </a:xfrm>
        </p:grpSpPr>
        <p:sp>
          <p:nvSpPr>
            <p:cNvPr id="7" name="PA_六边形 2"/>
            <p:cNvSpPr/>
            <p:nvPr>
              <p:custDataLst>
                <p:tags r:id="rId1"/>
              </p:custDataLst>
            </p:nvPr>
          </p:nvSpPr>
          <p:spPr>
            <a:xfrm>
              <a:off x="2522647" y="2731632"/>
              <a:ext cx="2047749" cy="1765300"/>
            </a:xfrm>
            <a:prstGeom prst="hexagon">
              <a:avLst/>
            </a:prstGeom>
            <a:noFill/>
            <a:ln>
              <a:solidFill>
                <a:srgbClr val="899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8CBF00"/>
                </a:solidFill>
              </a:endParaRPr>
            </a:p>
          </p:txBody>
        </p:sp>
        <p:sp>
          <p:nvSpPr>
            <p:cNvPr id="8" name="PA_六边形 3"/>
            <p:cNvSpPr/>
            <p:nvPr>
              <p:custDataLst>
                <p:tags r:id="rId2"/>
              </p:custDataLst>
            </p:nvPr>
          </p:nvSpPr>
          <p:spPr>
            <a:xfrm>
              <a:off x="4196076" y="3614282"/>
              <a:ext cx="2047749" cy="1765300"/>
            </a:xfrm>
            <a:prstGeom prst="hexagon">
              <a:avLst/>
            </a:prstGeom>
            <a:noFill/>
            <a:ln>
              <a:solidFill>
                <a:srgbClr val="F14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3B3B3B"/>
                </a:solidFill>
              </a:endParaRPr>
            </a:p>
          </p:txBody>
        </p:sp>
        <p:sp>
          <p:nvSpPr>
            <p:cNvPr id="9" name="PA_六边形 4"/>
            <p:cNvSpPr/>
            <p:nvPr>
              <p:custDataLst>
                <p:tags r:id="rId3"/>
              </p:custDataLst>
            </p:nvPr>
          </p:nvSpPr>
          <p:spPr>
            <a:xfrm>
              <a:off x="5869505" y="2731632"/>
              <a:ext cx="2047749" cy="1765300"/>
            </a:xfrm>
            <a:prstGeom prst="hexagon">
              <a:avLst/>
            </a:prstGeom>
            <a:noFill/>
            <a:ln>
              <a:solidFill>
                <a:srgbClr val="899C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PA_六边形 5"/>
            <p:cNvSpPr/>
            <p:nvPr>
              <p:custDataLst>
                <p:tags r:id="rId4"/>
              </p:custDataLst>
            </p:nvPr>
          </p:nvSpPr>
          <p:spPr>
            <a:xfrm>
              <a:off x="7542934" y="3614282"/>
              <a:ext cx="2047749" cy="1765300"/>
            </a:xfrm>
            <a:prstGeom prst="hexagon">
              <a:avLst/>
            </a:prstGeom>
            <a:noFill/>
            <a:ln>
              <a:solidFill>
                <a:srgbClr val="F14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3B3B3B"/>
                </a:solidFill>
              </a:endParaRPr>
            </a:p>
          </p:txBody>
        </p:sp>
        <p:sp>
          <p:nvSpPr>
            <p:cNvPr id="15" name="PA_六边形 18"/>
            <p:cNvSpPr/>
            <p:nvPr>
              <p:custDataLst>
                <p:tags r:id="rId5"/>
              </p:custDataLst>
            </p:nvPr>
          </p:nvSpPr>
          <p:spPr>
            <a:xfrm>
              <a:off x="849218" y="3614282"/>
              <a:ext cx="2047749" cy="1765300"/>
            </a:xfrm>
            <a:prstGeom prst="hexagon">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PA_六边形 19"/>
            <p:cNvSpPr/>
            <p:nvPr>
              <p:custDataLst>
                <p:tags r:id="rId6"/>
              </p:custDataLst>
            </p:nvPr>
          </p:nvSpPr>
          <p:spPr>
            <a:xfrm>
              <a:off x="9216363" y="2756169"/>
              <a:ext cx="2047749" cy="1765300"/>
            </a:xfrm>
            <a:prstGeom prst="hexagon">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7" name="20"/>
            <p:cNvSpPr txBox="1"/>
            <p:nvPr>
              <p:custDataLst>
                <p:tags r:id="rId7"/>
              </p:custDataLst>
            </p:nvPr>
          </p:nvSpPr>
          <p:spPr>
            <a:xfrm>
              <a:off x="3023324" y="3307949"/>
              <a:ext cx="928644" cy="535757"/>
            </a:xfrm>
            <a:prstGeom prst="rect">
              <a:avLst/>
            </a:prstGeom>
            <a:noFill/>
          </p:spPr>
          <p:txBody>
            <a:bodyPr wrap="non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8" name="21"/>
            <p:cNvSpPr txBox="1"/>
            <p:nvPr>
              <p:custDataLst>
                <p:tags r:id="rId8"/>
              </p:custDataLst>
            </p:nvPr>
          </p:nvSpPr>
          <p:spPr>
            <a:xfrm>
              <a:off x="4758211" y="4204544"/>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9" name="22"/>
            <p:cNvSpPr txBox="1"/>
            <p:nvPr>
              <p:custDataLst>
                <p:tags r:id="rId9"/>
              </p:custDataLst>
            </p:nvPr>
          </p:nvSpPr>
          <p:spPr>
            <a:xfrm>
              <a:off x="6426475" y="3307949"/>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0" name="23"/>
            <p:cNvSpPr txBox="1"/>
            <p:nvPr>
              <p:custDataLst>
                <p:tags r:id="rId10"/>
              </p:custDataLst>
            </p:nvPr>
          </p:nvSpPr>
          <p:spPr>
            <a:xfrm>
              <a:off x="8102486" y="4229081"/>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21" name="品 1"/>
            <p:cNvSpPr>
              <a:spLocks noChangeArrowheads="1"/>
            </p:cNvSpPr>
            <p:nvPr>
              <p:custDataLst>
                <p:tags r:id="rId11"/>
              </p:custDataLst>
            </p:nvPr>
          </p:nvSpPr>
          <p:spPr bwMode="auto">
            <a:xfrm>
              <a:off x="2896966" y="2067044"/>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2" name="品 27"/>
            <p:cNvSpPr/>
            <p:nvPr>
              <p:custDataLst>
                <p:tags r:id="rId12"/>
              </p:custDataLst>
            </p:nvPr>
          </p:nvSpPr>
          <p:spPr>
            <a:xfrm>
              <a:off x="2955615" y="156742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品 1"/>
            <p:cNvSpPr>
              <a:spLocks noChangeArrowheads="1"/>
            </p:cNvSpPr>
            <p:nvPr>
              <p:custDataLst>
                <p:tags r:id="rId13"/>
              </p:custDataLst>
            </p:nvPr>
          </p:nvSpPr>
          <p:spPr bwMode="auto">
            <a:xfrm>
              <a:off x="6305185" y="2067044"/>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4" name="29"/>
            <p:cNvSpPr/>
            <p:nvPr>
              <p:custDataLst>
                <p:tags r:id="rId14"/>
              </p:custDataLst>
            </p:nvPr>
          </p:nvSpPr>
          <p:spPr>
            <a:xfrm>
              <a:off x="6363833" y="156742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1"/>
            <p:cNvSpPr>
              <a:spLocks noChangeArrowheads="1"/>
            </p:cNvSpPr>
            <p:nvPr>
              <p:custDataLst>
                <p:tags r:id="rId15"/>
              </p:custDataLst>
            </p:nvPr>
          </p:nvSpPr>
          <p:spPr bwMode="auto">
            <a:xfrm>
              <a:off x="4580215" y="6114703"/>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6" name="31"/>
            <p:cNvSpPr/>
            <p:nvPr>
              <p:custDataLst>
                <p:tags r:id="rId16"/>
              </p:custDataLst>
            </p:nvPr>
          </p:nvSpPr>
          <p:spPr>
            <a:xfrm>
              <a:off x="4638862" y="561508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1"/>
            <p:cNvSpPr>
              <a:spLocks noChangeArrowheads="1"/>
            </p:cNvSpPr>
            <p:nvPr>
              <p:custDataLst>
                <p:tags r:id="rId17"/>
              </p:custDataLst>
            </p:nvPr>
          </p:nvSpPr>
          <p:spPr bwMode="auto">
            <a:xfrm>
              <a:off x="7917254" y="6114703"/>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8" name="33"/>
            <p:cNvSpPr/>
            <p:nvPr>
              <p:custDataLst>
                <p:tags r:id="rId18"/>
              </p:custDataLst>
            </p:nvPr>
          </p:nvSpPr>
          <p:spPr>
            <a:xfrm>
              <a:off x="7975902" y="5615079"/>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99"/>
            <p:cNvSpPr>
              <a:spLocks noEditPoints="1"/>
            </p:cNvSpPr>
            <p:nvPr>
              <p:custDataLst>
                <p:tags r:id="rId19"/>
              </p:custDataLst>
            </p:nvPr>
          </p:nvSpPr>
          <p:spPr bwMode="auto">
            <a:xfrm>
              <a:off x="10134144" y="3119657"/>
              <a:ext cx="641339" cy="641339"/>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solidFill>
              <a:schemeClr val="bg1"/>
            </a:solidFill>
            <a:ln>
              <a:noFill/>
            </a:ln>
            <a:extLst/>
          </p:spPr>
          <p:txBody>
            <a:bodyPr/>
            <a:lstStyle/>
            <a:p>
              <a:pPr>
                <a:defRPr/>
              </a:pPr>
              <a:endParaRPr lang="zh-CN" altLang="en-US" sz="1400"/>
            </a:p>
          </p:txBody>
        </p:sp>
        <p:sp>
          <p:nvSpPr>
            <p:cNvPr id="30" name="100"/>
            <p:cNvSpPr>
              <a:spLocks/>
            </p:cNvSpPr>
            <p:nvPr>
              <p:custDataLst>
                <p:tags r:id="rId20"/>
              </p:custDataLst>
            </p:nvPr>
          </p:nvSpPr>
          <p:spPr bwMode="auto">
            <a:xfrm>
              <a:off x="9779543" y="3665417"/>
              <a:ext cx="443490" cy="443489"/>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solidFill>
              <a:schemeClr val="bg1"/>
            </a:solidFill>
            <a:ln>
              <a:noFill/>
            </a:ln>
            <a:extLst/>
          </p:spPr>
          <p:txBody>
            <a:bodyPr/>
            <a:lstStyle/>
            <a:p>
              <a:pPr>
                <a:defRPr/>
              </a:pPr>
              <a:endParaRPr lang="zh-CN" altLang="en-US" sz="1400"/>
            </a:p>
          </p:txBody>
        </p:sp>
        <p:sp>
          <p:nvSpPr>
            <p:cNvPr id="31" name="101"/>
            <p:cNvSpPr>
              <a:spLocks/>
            </p:cNvSpPr>
            <p:nvPr>
              <p:custDataLst>
                <p:tags r:id="rId21"/>
              </p:custDataLst>
            </p:nvPr>
          </p:nvSpPr>
          <p:spPr bwMode="auto">
            <a:xfrm>
              <a:off x="9704991" y="3126348"/>
              <a:ext cx="468340" cy="471207"/>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solidFill>
              <a:schemeClr val="bg1"/>
            </a:solidFill>
            <a:ln>
              <a:noFill/>
            </a:ln>
            <a:extLst/>
          </p:spPr>
          <p:txBody>
            <a:bodyPr/>
            <a:lstStyle/>
            <a:p>
              <a:pPr>
                <a:defRPr/>
              </a:pPr>
              <a:endParaRPr lang="zh-CN" altLang="en-US" sz="1400"/>
            </a:p>
          </p:txBody>
        </p:sp>
        <p:sp>
          <p:nvSpPr>
            <p:cNvPr id="32" name="102"/>
            <p:cNvSpPr>
              <a:spLocks noEditPoints="1"/>
            </p:cNvSpPr>
            <p:nvPr>
              <p:custDataLst>
                <p:tags r:id="rId22"/>
              </p:custDataLst>
            </p:nvPr>
          </p:nvSpPr>
          <p:spPr bwMode="auto">
            <a:xfrm>
              <a:off x="10284204" y="3686444"/>
              <a:ext cx="425329" cy="42246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solidFill>
              <a:schemeClr val="bg1"/>
            </a:solidFill>
            <a:ln>
              <a:noFill/>
            </a:ln>
            <a:extLst/>
          </p:spPr>
          <p:txBody>
            <a:bodyPr/>
            <a:lstStyle/>
            <a:p>
              <a:pPr>
                <a:defRPr/>
              </a:pPr>
              <a:endParaRPr lang="zh-CN" altLang="en-US" sz="1400"/>
            </a:p>
          </p:txBody>
        </p:sp>
        <p:sp>
          <p:nvSpPr>
            <p:cNvPr id="33" name="82"/>
            <p:cNvSpPr>
              <a:spLocks noEditPoints="1"/>
            </p:cNvSpPr>
            <p:nvPr>
              <p:custDataLst>
                <p:tags r:id="rId23"/>
              </p:custDataLst>
            </p:nvPr>
          </p:nvSpPr>
          <p:spPr bwMode="auto">
            <a:xfrm>
              <a:off x="1310192" y="4039588"/>
              <a:ext cx="806891" cy="801031"/>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solidFill>
              <a:schemeClr val="bg1"/>
            </a:solidFill>
            <a:ln>
              <a:noFill/>
            </a:ln>
            <a:extLst/>
          </p:spPr>
          <p:txBody>
            <a:bodyPr/>
            <a:lstStyle/>
            <a:p>
              <a:pPr>
                <a:defRPr/>
              </a:pPr>
              <a:endParaRPr lang="zh-CN" altLang="en-US" sz="1400"/>
            </a:p>
          </p:txBody>
        </p:sp>
        <p:sp>
          <p:nvSpPr>
            <p:cNvPr id="34" name="83"/>
            <p:cNvSpPr>
              <a:spLocks noEditPoints="1"/>
            </p:cNvSpPr>
            <p:nvPr>
              <p:custDataLst>
                <p:tags r:id="rId24"/>
              </p:custDataLst>
            </p:nvPr>
          </p:nvSpPr>
          <p:spPr bwMode="auto">
            <a:xfrm>
              <a:off x="1830821" y="4319991"/>
              <a:ext cx="435252" cy="435252"/>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solidFill>
              <a:schemeClr val="bg1"/>
            </a:solidFill>
            <a:ln>
              <a:noFill/>
            </a:ln>
            <a:extLst/>
          </p:spPr>
          <p:txBody>
            <a:bodyPr/>
            <a:lstStyle/>
            <a:p>
              <a:pPr>
                <a:defRPr/>
              </a:pPr>
              <a:endParaRPr lang="zh-CN" altLang="en-US" sz="1400"/>
            </a:p>
          </p:txBody>
        </p:sp>
        <p:sp>
          <p:nvSpPr>
            <p:cNvPr id="35" name="4"/>
            <p:cNvSpPr>
              <a:spLocks/>
            </p:cNvSpPr>
            <p:nvPr>
              <p:custDataLst>
                <p:tags r:id="rId25"/>
              </p:custDataLst>
            </p:nvPr>
          </p:nvSpPr>
          <p:spPr bwMode="auto">
            <a:xfrm>
              <a:off x="2174837" y="4667355"/>
              <a:ext cx="43525" cy="43525"/>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solidFill>
              <a:schemeClr val="accent2"/>
            </a:solidFill>
            <a:ln>
              <a:noFill/>
            </a:ln>
            <a:extLst/>
          </p:spPr>
          <p:txBody>
            <a:bodyPr/>
            <a:lstStyle/>
            <a:p>
              <a:pPr>
                <a:defRPr/>
              </a:pPr>
              <a:endParaRPr lang="zh-CN" altLang="en-US" sz="1400"/>
            </a:p>
          </p:txBody>
        </p:sp>
        <p:sp>
          <p:nvSpPr>
            <p:cNvPr id="36" name="85"/>
            <p:cNvSpPr>
              <a:spLocks/>
            </p:cNvSpPr>
            <p:nvPr>
              <p:custDataLst>
                <p:tags r:id="rId26"/>
              </p:custDataLst>
            </p:nvPr>
          </p:nvSpPr>
          <p:spPr bwMode="auto">
            <a:xfrm>
              <a:off x="2186556" y="4681585"/>
              <a:ext cx="186656" cy="188330"/>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solidFill>
              <a:schemeClr val="bg1"/>
            </a:solidFill>
            <a:ln>
              <a:noFill/>
            </a:ln>
            <a:extLst/>
          </p:spPr>
          <p:txBody>
            <a:bodyPr/>
            <a:lstStyle/>
            <a:p>
              <a:pPr>
                <a:defRPr/>
              </a:pPr>
              <a:endParaRPr lang="zh-CN" altLang="en-US" sz="1400"/>
            </a:p>
          </p:txBody>
        </p:sp>
        <p:sp>
          <p:nvSpPr>
            <p:cNvPr id="37" name="86"/>
            <p:cNvSpPr>
              <a:spLocks noEditPoints="1"/>
            </p:cNvSpPr>
            <p:nvPr>
              <p:custDataLst>
                <p:tags r:id="rId27"/>
              </p:custDataLst>
            </p:nvPr>
          </p:nvSpPr>
          <p:spPr bwMode="auto">
            <a:xfrm>
              <a:off x="1298474" y="3963419"/>
              <a:ext cx="937466" cy="94081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solidFill>
              <a:schemeClr val="bg1"/>
            </a:solidFill>
            <a:ln>
              <a:noFill/>
            </a:ln>
            <a:extLst/>
          </p:spPr>
          <p:txBody>
            <a:bodyPr/>
            <a:lstStyle/>
            <a:p>
              <a:pPr>
                <a:defRPr/>
              </a:pPr>
              <a:endParaRPr lang="zh-CN" altLang="en-US" sz="1400"/>
            </a:p>
          </p:txBody>
        </p:sp>
      </p:grpSp>
    </p:spTree>
    <p:extLst>
      <p:ext uri="{BB962C8B-B14F-4D97-AF65-F5344CB8AC3E}">
        <p14:creationId xmlns:p14="http://schemas.microsoft.com/office/powerpoint/2010/main" val="401209391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159328" y="1789637"/>
            <a:ext cx="9895204" cy="4651048"/>
            <a:chOff x="872511" y="1608887"/>
            <a:chExt cx="10521953" cy="4945641"/>
          </a:xfrm>
        </p:grpSpPr>
        <p:sp>
          <p:nvSpPr>
            <p:cNvPr id="7" name="Freeform 17"/>
            <p:cNvSpPr>
              <a:spLocks noEditPoints="1"/>
            </p:cNvSpPr>
            <p:nvPr/>
          </p:nvSpPr>
          <p:spPr bwMode="auto">
            <a:xfrm>
              <a:off x="9873011" y="1634080"/>
              <a:ext cx="275217" cy="370664"/>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899C64"/>
            </a:solidFill>
            <a:ln>
              <a:noFill/>
            </a:ln>
          </p:spPr>
          <p:txBody>
            <a:bodyPr vert="horz" wrap="square" lIns="91440" tIns="45720" rIns="91440" bIns="45720" numCol="1" anchor="t" anchorCtr="0" compatLnSpc="1"/>
            <a:lstStyle/>
            <a:p>
              <a:endParaRPr lang="zh-CN" altLang="en-US" sz="3200"/>
            </a:p>
          </p:txBody>
        </p:sp>
        <p:sp>
          <p:nvSpPr>
            <p:cNvPr id="8" name="Freeform 18"/>
            <p:cNvSpPr>
              <a:spLocks noEditPoints="1"/>
            </p:cNvSpPr>
            <p:nvPr/>
          </p:nvSpPr>
          <p:spPr bwMode="auto">
            <a:xfrm>
              <a:off x="9069523" y="4911815"/>
              <a:ext cx="368754" cy="302290"/>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F14364"/>
            </a:solidFill>
            <a:ln>
              <a:noFill/>
            </a:ln>
          </p:spPr>
          <p:txBody>
            <a:bodyPr vert="horz" wrap="square" lIns="91440" tIns="45720" rIns="91440" bIns="45720" numCol="1" anchor="t" anchorCtr="0" compatLnSpc="1"/>
            <a:lstStyle/>
            <a:p>
              <a:endParaRPr lang="zh-CN" altLang="en-US" sz="3200"/>
            </a:p>
          </p:txBody>
        </p:sp>
        <p:sp>
          <p:nvSpPr>
            <p:cNvPr id="9" name="Freeform 19"/>
            <p:cNvSpPr>
              <a:spLocks noEditPoints="1"/>
            </p:cNvSpPr>
            <p:nvPr/>
          </p:nvSpPr>
          <p:spPr bwMode="auto">
            <a:xfrm>
              <a:off x="3122097" y="4883025"/>
              <a:ext cx="442505" cy="359870"/>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899C64"/>
            </a:solidFill>
            <a:ln>
              <a:noFill/>
            </a:ln>
          </p:spPr>
          <p:txBody>
            <a:bodyPr vert="horz" wrap="square" lIns="91440" tIns="45720" rIns="91440" bIns="45720" numCol="1" anchor="t" anchorCtr="0" compatLnSpc="1"/>
            <a:lstStyle/>
            <a:p>
              <a:endParaRPr lang="zh-CN" altLang="en-US" sz="3200"/>
            </a:p>
          </p:txBody>
        </p:sp>
        <p:sp>
          <p:nvSpPr>
            <p:cNvPr id="10" name="Freeform 20"/>
            <p:cNvSpPr>
              <a:spLocks noEditPoints="1"/>
            </p:cNvSpPr>
            <p:nvPr/>
          </p:nvSpPr>
          <p:spPr bwMode="auto">
            <a:xfrm>
              <a:off x="2069281" y="1608887"/>
              <a:ext cx="374150" cy="421048"/>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F14364"/>
            </a:solidFill>
            <a:ln>
              <a:noFill/>
            </a:ln>
          </p:spPr>
          <p:txBody>
            <a:bodyPr vert="horz" wrap="square" lIns="91440" tIns="45720" rIns="91440" bIns="45720" numCol="1" anchor="t" anchorCtr="0" compatLnSpc="1"/>
            <a:lstStyle/>
            <a:p>
              <a:endParaRPr lang="zh-CN" altLang="en-US" sz="3200"/>
            </a:p>
          </p:txBody>
        </p:sp>
        <p:sp>
          <p:nvSpPr>
            <p:cNvPr id="15" name="Rectangle 24"/>
            <p:cNvSpPr>
              <a:spLocks noChangeArrowheads="1"/>
            </p:cNvSpPr>
            <p:nvPr/>
          </p:nvSpPr>
          <p:spPr bwMode="auto">
            <a:xfrm>
              <a:off x="8626775" y="2277179"/>
              <a:ext cx="2767689" cy="110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lumMod val="50000"/>
                    </a:schemeClr>
                  </a:solidFill>
                </a:rPr>
                <a:t>TOPIC HEADER HERE</a:t>
              </a:r>
              <a:endParaRPr lang="zh-CN" altLang="en-US" sz="1400" dirty="0">
                <a:solidFill>
                  <a:schemeClr val="bg1">
                    <a:lumMod val="50000"/>
                  </a:schemeClr>
                </a:solidFill>
              </a:endParaRPr>
            </a:p>
            <a:p>
              <a:pPr algn="ctr">
                <a:lnSpc>
                  <a:spcPct val="120000"/>
                </a:lnSpc>
                <a:spcBef>
                  <a:spcPts val="3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6" name="Rectangle 24"/>
            <p:cNvSpPr>
              <a:spLocks noChangeArrowheads="1"/>
            </p:cNvSpPr>
            <p:nvPr/>
          </p:nvSpPr>
          <p:spPr bwMode="auto">
            <a:xfrm>
              <a:off x="872511" y="2277179"/>
              <a:ext cx="2767689" cy="110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lumMod val="50000"/>
                    </a:schemeClr>
                  </a:solidFill>
                </a:rPr>
                <a:t>TOPIC HEADER HERE</a:t>
              </a:r>
              <a:endParaRPr lang="zh-CN" altLang="en-US" sz="1400" dirty="0">
                <a:solidFill>
                  <a:schemeClr val="bg1">
                    <a:lumMod val="50000"/>
                  </a:schemeClr>
                </a:solidFill>
              </a:endParaRPr>
            </a:p>
            <a:p>
              <a:pPr algn="ctr">
                <a:lnSpc>
                  <a:spcPct val="120000"/>
                </a:lnSpc>
                <a:spcBef>
                  <a:spcPts val="3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7" name="Rectangle 24"/>
            <p:cNvSpPr>
              <a:spLocks noChangeArrowheads="1"/>
            </p:cNvSpPr>
            <p:nvPr/>
          </p:nvSpPr>
          <p:spPr bwMode="auto">
            <a:xfrm>
              <a:off x="1959505" y="5444993"/>
              <a:ext cx="2767689" cy="110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lumMod val="50000"/>
                    </a:schemeClr>
                  </a:solidFill>
                </a:rPr>
                <a:t>TOPIC HEADER HERE</a:t>
              </a:r>
              <a:endParaRPr lang="zh-CN" altLang="en-US" sz="1400" dirty="0">
                <a:solidFill>
                  <a:schemeClr val="bg1">
                    <a:lumMod val="50000"/>
                  </a:schemeClr>
                </a:solidFill>
              </a:endParaRPr>
            </a:p>
            <a:p>
              <a:pPr algn="ctr">
                <a:lnSpc>
                  <a:spcPct val="120000"/>
                </a:lnSpc>
                <a:spcBef>
                  <a:spcPts val="3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8" name="Rectangle 24"/>
            <p:cNvSpPr>
              <a:spLocks noChangeArrowheads="1"/>
            </p:cNvSpPr>
            <p:nvPr/>
          </p:nvSpPr>
          <p:spPr bwMode="auto">
            <a:xfrm>
              <a:off x="7870056" y="5444993"/>
              <a:ext cx="2767689" cy="110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400" b="1" dirty="0">
                  <a:solidFill>
                    <a:schemeClr val="bg1">
                      <a:lumMod val="50000"/>
                    </a:schemeClr>
                  </a:solidFill>
                </a:rPr>
                <a:t>TOPIC HEADER HERE</a:t>
              </a:r>
              <a:endParaRPr lang="zh-CN" altLang="en-US" sz="1400" dirty="0">
                <a:solidFill>
                  <a:schemeClr val="bg1">
                    <a:lumMod val="50000"/>
                  </a:schemeClr>
                </a:solidFill>
              </a:endParaRPr>
            </a:p>
            <a:p>
              <a:pPr algn="ctr">
                <a:lnSpc>
                  <a:spcPct val="120000"/>
                </a:lnSpc>
                <a:spcBef>
                  <a:spcPts val="3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9" name="Freeform 10"/>
            <p:cNvSpPr/>
            <p:nvPr/>
          </p:nvSpPr>
          <p:spPr bwMode="auto">
            <a:xfrm>
              <a:off x="5370124" y="4261777"/>
              <a:ext cx="1626784" cy="2060970"/>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65000"/>
              </a:schemeClr>
            </a:solidFill>
            <a:ln>
              <a:noFill/>
            </a:ln>
          </p:spPr>
          <p:txBody>
            <a:bodyPr/>
            <a:lstStyle/>
            <a:p>
              <a:endParaRPr lang="zh-CN" altLang="en-US" sz="4000">
                <a:solidFill>
                  <a:schemeClr val="bg1">
                    <a:lumMod val="50000"/>
                  </a:schemeClr>
                </a:solidFill>
              </a:endParaRPr>
            </a:p>
          </p:txBody>
        </p:sp>
        <p:sp>
          <p:nvSpPr>
            <p:cNvPr id="20" name="Freeform 11"/>
            <p:cNvSpPr/>
            <p:nvPr/>
          </p:nvSpPr>
          <p:spPr bwMode="auto">
            <a:xfrm>
              <a:off x="6893404" y="3396365"/>
              <a:ext cx="1829889" cy="1592123"/>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rgbClr val="F14364"/>
            </a:solidFill>
            <a:ln>
              <a:noFill/>
            </a:ln>
          </p:spPr>
          <p:txBody>
            <a:bodyPr/>
            <a:lstStyle/>
            <a:p>
              <a:endParaRPr lang="zh-CN" altLang="en-US" sz="4000">
                <a:solidFill>
                  <a:schemeClr val="bg1">
                    <a:lumMod val="50000"/>
                  </a:schemeClr>
                </a:solidFill>
              </a:endParaRPr>
            </a:p>
          </p:txBody>
        </p:sp>
        <p:sp>
          <p:nvSpPr>
            <p:cNvPr id="21" name="Freeform 12"/>
            <p:cNvSpPr/>
            <p:nvPr/>
          </p:nvSpPr>
          <p:spPr bwMode="auto">
            <a:xfrm>
              <a:off x="6006775" y="1608887"/>
              <a:ext cx="1552574" cy="2783775"/>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rgbClr val="899C64"/>
            </a:solidFill>
            <a:ln>
              <a:noFill/>
            </a:ln>
          </p:spPr>
          <p:txBody>
            <a:bodyPr/>
            <a:lstStyle/>
            <a:p>
              <a:endParaRPr lang="zh-CN" altLang="en-US" sz="4000">
                <a:solidFill>
                  <a:schemeClr val="bg1">
                    <a:lumMod val="50000"/>
                  </a:schemeClr>
                </a:solidFill>
              </a:endParaRPr>
            </a:p>
          </p:txBody>
        </p:sp>
        <p:sp>
          <p:nvSpPr>
            <p:cNvPr id="22" name="Freeform 13"/>
            <p:cNvSpPr/>
            <p:nvPr/>
          </p:nvSpPr>
          <p:spPr bwMode="auto">
            <a:xfrm>
              <a:off x="4510838" y="1751495"/>
              <a:ext cx="1742007" cy="2543492"/>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rgbClr val="F14364"/>
            </a:solidFill>
            <a:ln>
              <a:noFill/>
            </a:ln>
          </p:spPr>
          <p:txBody>
            <a:bodyPr/>
            <a:lstStyle/>
            <a:p>
              <a:endParaRPr lang="zh-CN" altLang="en-US" sz="4000">
                <a:solidFill>
                  <a:schemeClr val="bg1">
                    <a:lumMod val="50000"/>
                  </a:schemeClr>
                </a:solidFill>
              </a:endParaRPr>
            </a:p>
          </p:txBody>
        </p:sp>
        <p:sp>
          <p:nvSpPr>
            <p:cNvPr id="23" name="Freeform 14"/>
            <p:cNvSpPr/>
            <p:nvPr/>
          </p:nvSpPr>
          <p:spPr bwMode="auto">
            <a:xfrm>
              <a:off x="3442589" y="3484273"/>
              <a:ext cx="1931441" cy="1320584"/>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rgbClr val="899C64"/>
            </a:solidFill>
            <a:ln>
              <a:noFill/>
            </a:ln>
          </p:spPr>
          <p:txBody>
            <a:bodyPr/>
            <a:lstStyle/>
            <a:p>
              <a:endParaRPr lang="zh-CN" altLang="en-US" sz="4000">
                <a:solidFill>
                  <a:schemeClr val="bg1">
                    <a:lumMod val="50000"/>
                  </a:schemeClr>
                </a:solidFill>
              </a:endParaRPr>
            </a:p>
          </p:txBody>
        </p:sp>
      </p:grpSp>
    </p:spTree>
    <p:extLst>
      <p:ext uri="{BB962C8B-B14F-4D97-AF65-F5344CB8AC3E}">
        <p14:creationId xmlns:p14="http://schemas.microsoft.com/office/powerpoint/2010/main" val="320117932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fill="hold"/>
                                        <p:tgtEl>
                                          <p:spTgt spid="6"/>
                                        </p:tgtEl>
                                        <p:attrNameLst>
                                          <p:attrName>ppt_x</p:attrName>
                                        </p:attrNameLst>
                                      </p:cBhvr>
                                      <p:tavLst>
                                        <p:tav tm="0">
                                          <p:val>
                                            <p:strVal val="#ppt_x"/>
                                          </p:val>
                                        </p:tav>
                                        <p:tav tm="100000">
                                          <p:val>
                                            <p:strVal val="#ppt_x"/>
                                          </p:val>
                                        </p:tav>
                                      </p:tavLst>
                                    </p:anim>
                                    <p:anim calcmode="lin" valueType="num">
                                      <p:cBhvr additive="base">
                                        <p:cTn id="14"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 y="0"/>
            <a:ext cx="12188472" cy="6859588"/>
          </a:xfrm>
          <a:prstGeom prst="rect">
            <a:avLst/>
          </a:prstGeom>
        </p:spPr>
      </p:pic>
      <p:sp>
        <p:nvSpPr>
          <p:cNvPr id="14" name="矩形 13"/>
          <p:cNvSpPr/>
          <p:nvPr/>
        </p:nvSpPr>
        <p:spPr>
          <a:xfrm>
            <a:off x="4166528" y="3508231"/>
            <a:ext cx="3865562" cy="738664"/>
          </a:xfrm>
          <a:prstGeom prst="rect">
            <a:avLst/>
          </a:prstGeom>
        </p:spPr>
        <p:txBody>
          <a:bodyPr lIns="0" tIns="0" rIns="0" bIns="0">
            <a:spAutoFit/>
          </a:bodyPr>
          <a:lstStyle/>
          <a:p>
            <a:pPr algn="ctr" eaLnBrk="1" hangingPunct="1">
              <a:defRPr/>
            </a:pPr>
            <a:r>
              <a:rPr lang="zh-CN" altLang="en-US" sz="4800" noProof="1">
                <a:solidFill>
                  <a:srgbClr val="F14364"/>
                </a:solidFill>
                <a:latin typeface="张海山锐线体简" panose="02000000000000000000" pitchFamily="2" charset="-122"/>
                <a:ea typeface="张海山锐线体简" panose="02000000000000000000" pitchFamily="2" charset="-122"/>
                <a:cs typeface="+mn-ea"/>
                <a:sym typeface="Arial" panose="020B0604020202020204" pitchFamily="34" charset="0"/>
              </a:rPr>
              <a:t>加入标题描述</a:t>
            </a:r>
          </a:p>
        </p:txBody>
      </p:sp>
      <p:sp>
        <p:nvSpPr>
          <p:cNvPr id="15" name="TextBox 11"/>
          <p:cNvSpPr txBox="1"/>
          <p:nvPr/>
        </p:nvSpPr>
        <p:spPr>
          <a:xfrm>
            <a:off x="4212790" y="43051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7" name="TextBox 11"/>
          <p:cNvSpPr txBox="1"/>
          <p:nvPr/>
        </p:nvSpPr>
        <p:spPr>
          <a:xfrm>
            <a:off x="4212790" y="4622656"/>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张海山锐线体简" panose="02000000000000000000" pitchFamily="2" charset="-122"/>
                <a:ea typeface="张海山锐线体简" panose="02000000000000000000"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sp>
        <p:nvSpPr>
          <p:cNvPr id="10" name="MH_Number_1"/>
          <p:cNvSpPr/>
          <p:nvPr>
            <p:custDataLst>
              <p:tags r:id="rId1"/>
            </p:custDataLst>
          </p:nvPr>
        </p:nvSpPr>
        <p:spPr>
          <a:xfrm>
            <a:off x="5394589" y="1871168"/>
            <a:ext cx="1401234" cy="1407098"/>
          </a:xfrm>
          <a:prstGeom prst="ellipse">
            <a:avLst/>
          </a:prstGeom>
          <a:solidFill>
            <a:srgbClr val="899C6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rPr>
              <a:t>4</a:t>
            </a:r>
            <a:endParaRPr lang="zh-CN" altLang="en-US" sz="7200" noProof="1">
              <a:solidFill>
                <a:schemeClr val="bg1"/>
              </a:solidFill>
              <a:latin typeface="张海山锐线体简" panose="02000000000000000000" pitchFamily="2" charset="-122"/>
              <a:ea typeface="张海山锐线体简" panose="02000000000000000000" pitchFamily="2" charset="-122"/>
              <a:cs typeface="Times New Roman" panose="02020603050405020304" pitchFamily="18" charset="0"/>
              <a:sym typeface="Arial" panose="020B0604020202020204" pitchFamily="34" charset="0"/>
            </a:endParaRPr>
          </a:p>
        </p:txBody>
      </p:sp>
    </p:spTree>
    <p:extLst>
      <p:ext uri="{BB962C8B-B14F-4D97-AF65-F5344CB8AC3E}">
        <p14:creationId xmlns:p14="http://schemas.microsoft.com/office/powerpoint/2010/main" val="383274701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250"/>
                            </p:stCondLst>
                            <p:childTnLst>
                              <p:par>
                                <p:cTn id="15" presetID="23" presetClass="entr" presetSubtype="3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strVal val="4*#ppt_w"/>
                                          </p:val>
                                        </p:tav>
                                        <p:tav tm="100000">
                                          <p:val>
                                            <p:strVal val="#ppt_w"/>
                                          </p:val>
                                        </p:tav>
                                      </p:tavLst>
                                    </p:anim>
                                    <p:anim calcmode="lin" valueType="num">
                                      <p:cBhvr>
                                        <p:cTn id="18" dur="500" fill="hold"/>
                                        <p:tgtEl>
                                          <p:spTgt spid="14"/>
                                        </p:tgtEl>
                                        <p:attrNameLst>
                                          <p:attrName>ppt_h</p:attrName>
                                        </p:attrNameLst>
                                      </p:cBhvr>
                                      <p:tavLst>
                                        <p:tav tm="0">
                                          <p:val>
                                            <p:strVal val="4*#ppt_h"/>
                                          </p:val>
                                        </p:tav>
                                        <p:tav tm="100000">
                                          <p:val>
                                            <p:strVal val="#ppt_h"/>
                                          </p:val>
                                        </p:tav>
                                      </p:tavLst>
                                    </p:anim>
                                  </p:childTnLst>
                                </p:cTn>
                              </p:par>
                            </p:childTnLst>
                          </p:cTn>
                        </p:par>
                        <p:par>
                          <p:cTn id="19" fill="hold">
                            <p:stCondLst>
                              <p:cond delay="1750"/>
                            </p:stCondLst>
                            <p:childTnLst>
                              <p:par>
                                <p:cTn id="20" presetID="12" presetClass="entr" presetSubtype="8"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p:tgtEl>
                                          <p:spTgt spid="15"/>
                                        </p:tgtEl>
                                        <p:attrNameLst>
                                          <p:attrName>ppt_x</p:attrName>
                                        </p:attrNameLst>
                                      </p:cBhvr>
                                      <p:tavLst>
                                        <p:tav tm="0">
                                          <p:val>
                                            <p:strVal val="#ppt_x-#ppt_w*1.125000"/>
                                          </p:val>
                                        </p:tav>
                                        <p:tav tm="100000">
                                          <p:val>
                                            <p:strVal val="#ppt_x"/>
                                          </p:val>
                                        </p:tav>
                                      </p:tavLst>
                                    </p:anim>
                                    <p:animEffect transition="in" filter="wipe(right)">
                                      <p:cBhvr>
                                        <p:cTn id="23" dur="500"/>
                                        <p:tgtEl>
                                          <p:spTgt spid="15"/>
                                        </p:tgtEl>
                                      </p:cBhvr>
                                    </p:animEffect>
                                  </p:childTnLst>
                                </p:cTn>
                              </p:par>
                            </p:childTnLst>
                          </p:cTn>
                        </p:par>
                        <p:par>
                          <p:cTn id="24" fill="hold">
                            <p:stCondLst>
                              <p:cond delay="2250"/>
                            </p:stCondLst>
                            <p:childTnLst>
                              <p:par>
                                <p:cTn id="25" presetID="1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8817194" y="2556429"/>
            <a:ext cx="2409218" cy="951574"/>
            <a:chOff x="438150" y="2997693"/>
            <a:chExt cx="3104153" cy="1226054"/>
          </a:xfrm>
        </p:grpSpPr>
        <p:sp>
          <p:nvSpPr>
            <p:cNvPr id="7" name="文本框 8"/>
            <p:cNvSpPr txBox="1"/>
            <p:nvPr/>
          </p:nvSpPr>
          <p:spPr>
            <a:xfrm>
              <a:off x="438150" y="2997693"/>
              <a:ext cx="1836420" cy="613393"/>
            </a:xfrm>
            <a:prstGeom prst="roundRect">
              <a:avLst>
                <a:gd name="adj" fmla="val 50000"/>
              </a:avLst>
            </a:prstGeom>
            <a:solidFill>
              <a:srgbClr val="899C64"/>
            </a:solidFill>
          </p:spPr>
          <p:txBody>
            <a:bodyPr wrap="squar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sz="1600" dirty="0"/>
                <a:t>文字信息</a:t>
              </a:r>
            </a:p>
          </p:txBody>
        </p:sp>
        <p:sp>
          <p:nvSpPr>
            <p:cNvPr id="8" name="矩形 7"/>
            <p:cNvSpPr/>
            <p:nvPr/>
          </p:nvSpPr>
          <p:spPr>
            <a:xfrm>
              <a:off x="519537" y="3565302"/>
              <a:ext cx="3022766" cy="658445"/>
            </a:xfrm>
            <a:prstGeom prst="rect">
              <a:avLst/>
            </a:prstGeom>
          </p:spPr>
          <p:txBody>
            <a:bodyPr wrap="square">
              <a:spAutoFit/>
            </a:bodyPr>
            <a:lstStyle/>
            <a:p>
              <a:pPr>
                <a:lnSpc>
                  <a:spcPct val="130000"/>
                </a:lnSpc>
              </a:pPr>
              <a:r>
                <a:rPr lang="zh-CN" altLang="en-US" sz="1100" dirty="0">
                  <a:solidFill>
                    <a:schemeClr val="bg1">
                      <a:lumMod val="50000"/>
                    </a:schemeClr>
                  </a:solidFill>
                  <a:latin typeface="微软雅黑 Light" panose="020B0502040204020203" pitchFamily="34" charset="-122"/>
                  <a:ea typeface="微软雅黑 Light" panose="020B0502040204020203" pitchFamily="34" charset="-122"/>
                </a:rPr>
                <a:t>于是我死命抓住这些已经模糊并且仍在时刻模糊下的记忆残片</a:t>
              </a:r>
            </a:p>
          </p:txBody>
        </p:sp>
      </p:grpSp>
      <p:grpSp>
        <p:nvGrpSpPr>
          <p:cNvPr id="9" name="组合 8"/>
          <p:cNvGrpSpPr/>
          <p:nvPr/>
        </p:nvGrpSpPr>
        <p:grpSpPr>
          <a:xfrm>
            <a:off x="8817194" y="3680078"/>
            <a:ext cx="2346104" cy="967113"/>
            <a:chOff x="8719728" y="1547813"/>
            <a:chExt cx="3022834" cy="1246075"/>
          </a:xfrm>
        </p:grpSpPr>
        <p:sp>
          <p:nvSpPr>
            <p:cNvPr id="10" name="文本框 11"/>
            <p:cNvSpPr txBox="1"/>
            <p:nvPr/>
          </p:nvSpPr>
          <p:spPr>
            <a:xfrm>
              <a:off x="8719728" y="1547813"/>
              <a:ext cx="1836420" cy="613393"/>
            </a:xfrm>
            <a:prstGeom prst="roundRect">
              <a:avLst>
                <a:gd name="adj" fmla="val 50000"/>
              </a:avLst>
            </a:prstGeom>
            <a:solidFill>
              <a:srgbClr val="F14364"/>
            </a:solidFill>
          </p:spPr>
          <p:txBody>
            <a:bodyPr wrap="square" rtlCol="0">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文字信息</a:t>
              </a:r>
            </a:p>
          </p:txBody>
        </p:sp>
        <p:sp>
          <p:nvSpPr>
            <p:cNvPr id="15" name="矩形 14"/>
            <p:cNvSpPr/>
            <p:nvPr/>
          </p:nvSpPr>
          <p:spPr>
            <a:xfrm>
              <a:off x="8719796" y="2135443"/>
              <a:ext cx="3022766" cy="658445"/>
            </a:xfrm>
            <a:prstGeom prst="rect">
              <a:avLst/>
            </a:prstGeom>
          </p:spPr>
          <p:txBody>
            <a:bodyPr wrap="square">
              <a:spAutoFit/>
            </a:bodyPr>
            <a:lstStyle/>
            <a:p>
              <a:pPr>
                <a:lnSpc>
                  <a:spcPct val="130000"/>
                </a:lnSpc>
              </a:pPr>
              <a:r>
                <a:rPr lang="zh-CN" altLang="en-US" sz="1100" dirty="0">
                  <a:solidFill>
                    <a:schemeClr val="bg1">
                      <a:lumMod val="50000"/>
                    </a:schemeClr>
                  </a:solidFill>
                  <a:latin typeface="微软雅黑 Light" panose="020B0502040204020203" pitchFamily="34" charset="-122"/>
                  <a:ea typeface="微软雅黑 Light" panose="020B0502040204020203" pitchFamily="34" charset="-122"/>
                </a:rPr>
                <a:t>于是我死命抓住这些已经模糊并且仍在时刻模糊下的记忆残片</a:t>
              </a:r>
            </a:p>
          </p:txBody>
        </p:sp>
      </p:grpSp>
      <p:grpSp>
        <p:nvGrpSpPr>
          <p:cNvPr id="16" name="组合 15"/>
          <p:cNvGrpSpPr/>
          <p:nvPr/>
        </p:nvGrpSpPr>
        <p:grpSpPr>
          <a:xfrm>
            <a:off x="8817194" y="4805370"/>
            <a:ext cx="2346104" cy="951574"/>
            <a:chOff x="8719728" y="2997693"/>
            <a:chExt cx="3022834" cy="1226054"/>
          </a:xfrm>
        </p:grpSpPr>
        <p:sp>
          <p:nvSpPr>
            <p:cNvPr id="17" name="文本框 14"/>
            <p:cNvSpPr txBox="1"/>
            <p:nvPr/>
          </p:nvSpPr>
          <p:spPr>
            <a:xfrm>
              <a:off x="8719728" y="2997693"/>
              <a:ext cx="1836420" cy="613393"/>
            </a:xfrm>
            <a:prstGeom prst="roundRect">
              <a:avLst>
                <a:gd name="adj" fmla="val 50000"/>
              </a:avLst>
            </a:prstGeom>
            <a:solidFill>
              <a:srgbClr val="899C64"/>
            </a:solidFill>
          </p:spPr>
          <p:txBody>
            <a:bodyPr wrap="square" rtlCol="0">
              <a:spAutoFit/>
            </a:bodyPr>
            <a:lstStyle/>
            <a:p>
              <a:pPr algn="ctr"/>
              <a:r>
                <a:rPr lang="zh-CN" altLang="en-US" sz="1600" dirty="0">
                  <a:solidFill>
                    <a:schemeClr val="bg1"/>
                  </a:solidFill>
                  <a:latin typeface="微软雅黑 Light" panose="020B0502040204020203" pitchFamily="34" charset="-122"/>
                  <a:ea typeface="微软雅黑 Light" panose="020B0502040204020203" pitchFamily="34" charset="-122"/>
                </a:rPr>
                <a:t>文字信息</a:t>
              </a:r>
            </a:p>
          </p:txBody>
        </p:sp>
        <p:sp>
          <p:nvSpPr>
            <p:cNvPr id="18" name="矩形 17"/>
            <p:cNvSpPr/>
            <p:nvPr/>
          </p:nvSpPr>
          <p:spPr>
            <a:xfrm>
              <a:off x="8719796" y="3565302"/>
              <a:ext cx="3022766" cy="658445"/>
            </a:xfrm>
            <a:prstGeom prst="rect">
              <a:avLst/>
            </a:prstGeom>
          </p:spPr>
          <p:txBody>
            <a:bodyPr wrap="square">
              <a:spAutoFit/>
            </a:bodyPr>
            <a:lstStyle/>
            <a:p>
              <a:pPr>
                <a:lnSpc>
                  <a:spcPct val="130000"/>
                </a:lnSpc>
              </a:pPr>
              <a:r>
                <a:rPr lang="zh-CN" altLang="en-US" sz="1100" dirty="0">
                  <a:solidFill>
                    <a:schemeClr val="bg1">
                      <a:lumMod val="50000"/>
                    </a:schemeClr>
                  </a:solidFill>
                  <a:latin typeface="微软雅黑 Light" panose="020B0502040204020203" pitchFamily="34" charset="-122"/>
                  <a:ea typeface="微软雅黑 Light" panose="020B0502040204020203" pitchFamily="34" charset="-122"/>
                </a:rPr>
                <a:t>于是我死命抓住这些已经模糊并且仍在时刻模糊下的记忆残片</a:t>
              </a:r>
            </a:p>
          </p:txBody>
        </p:sp>
      </p:grpSp>
      <p:sp>
        <p:nvSpPr>
          <p:cNvPr id="19" name="矩形 18"/>
          <p:cNvSpPr/>
          <p:nvPr/>
        </p:nvSpPr>
        <p:spPr bwMode="auto">
          <a:xfrm>
            <a:off x="4528865" y="2324352"/>
            <a:ext cx="3871677" cy="3432592"/>
          </a:xfrm>
          <a:prstGeom prst="rect">
            <a:avLst/>
          </a:prstGeom>
          <a:blipFill dpi="0" rotWithShape="1">
            <a:blip r:embed="rId3"/>
            <a:srcRect/>
            <a:tile tx="0" ty="63500" sx="42000" sy="42000" flip="none" algn="l"/>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solidFill>
                <a:schemeClr val="bg1">
                  <a:lumMod val="50000"/>
                </a:schemeClr>
              </a:solidFill>
            </a:endParaRPr>
          </a:p>
        </p:txBody>
      </p:sp>
      <p:grpSp>
        <p:nvGrpSpPr>
          <p:cNvPr id="20" name="Group 149"/>
          <p:cNvGrpSpPr/>
          <p:nvPr/>
        </p:nvGrpSpPr>
        <p:grpSpPr>
          <a:xfrm flipH="1">
            <a:off x="1445625" y="3746984"/>
            <a:ext cx="1861832" cy="671359"/>
            <a:chOff x="4597686" y="3155872"/>
            <a:chExt cx="1583966" cy="536162"/>
          </a:xfrm>
        </p:grpSpPr>
        <p:sp>
          <p:nvSpPr>
            <p:cNvPr id="21" name="TextBox 37"/>
            <p:cNvSpPr txBox="1"/>
            <p:nvPr/>
          </p:nvSpPr>
          <p:spPr>
            <a:xfrm>
              <a:off x="4597686" y="3155872"/>
              <a:ext cx="1542506" cy="236386"/>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38"/>
            <p:cNvSpPr txBox="1"/>
            <p:nvPr/>
          </p:nvSpPr>
          <p:spPr>
            <a:xfrm>
              <a:off x="4597686" y="3348942"/>
              <a:ext cx="1583966" cy="343092"/>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155"/>
          <p:cNvGrpSpPr/>
          <p:nvPr/>
        </p:nvGrpSpPr>
        <p:grpSpPr>
          <a:xfrm flipH="1">
            <a:off x="1494357" y="4826984"/>
            <a:ext cx="1813100" cy="671360"/>
            <a:chOff x="4597685" y="3914331"/>
            <a:chExt cx="1542507" cy="536161"/>
          </a:xfrm>
        </p:grpSpPr>
        <p:sp>
          <p:nvSpPr>
            <p:cNvPr id="24" name="TextBox 43"/>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44"/>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70"/>
          <p:cNvGrpSpPr/>
          <p:nvPr/>
        </p:nvGrpSpPr>
        <p:grpSpPr>
          <a:xfrm flipH="1">
            <a:off x="3524977" y="3721951"/>
            <a:ext cx="587289" cy="570475"/>
            <a:chOff x="630683" y="3383511"/>
            <a:chExt cx="469021" cy="455593"/>
          </a:xfrm>
          <a:noFill/>
        </p:grpSpPr>
        <p:sp>
          <p:nvSpPr>
            <p:cNvPr id="27" name="Oval 171"/>
            <p:cNvSpPr>
              <a:spLocks noChangeAspect="1"/>
            </p:cNvSpPr>
            <p:nvPr/>
          </p:nvSpPr>
          <p:spPr>
            <a:xfrm>
              <a:off x="630683" y="3383511"/>
              <a:ext cx="469021" cy="455593"/>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76"/>
          <p:cNvGrpSpPr/>
          <p:nvPr/>
        </p:nvGrpSpPr>
        <p:grpSpPr>
          <a:xfrm flipH="1">
            <a:off x="3524977" y="4841138"/>
            <a:ext cx="587289" cy="570475"/>
            <a:chOff x="6299532" y="3384456"/>
            <a:chExt cx="469021" cy="455593"/>
          </a:xfrm>
          <a:noFill/>
        </p:grpSpPr>
        <p:sp>
          <p:nvSpPr>
            <p:cNvPr id="30" name="Oval 177"/>
            <p:cNvSpPr>
              <a:spLocks noChangeAspect="1"/>
            </p:cNvSpPr>
            <p:nvPr/>
          </p:nvSpPr>
          <p:spPr>
            <a:xfrm>
              <a:off x="6299532" y="3384456"/>
              <a:ext cx="469021" cy="455593"/>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55"/>
          <p:cNvGrpSpPr/>
          <p:nvPr/>
        </p:nvGrpSpPr>
        <p:grpSpPr>
          <a:xfrm flipH="1">
            <a:off x="1494358" y="2637639"/>
            <a:ext cx="1813100" cy="671360"/>
            <a:chOff x="4597685" y="3914331"/>
            <a:chExt cx="1542507" cy="536161"/>
          </a:xfrm>
        </p:grpSpPr>
        <p:sp>
          <p:nvSpPr>
            <p:cNvPr id="33" name="TextBox 43"/>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4"/>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76"/>
          <p:cNvGrpSpPr/>
          <p:nvPr/>
        </p:nvGrpSpPr>
        <p:grpSpPr>
          <a:xfrm flipH="1">
            <a:off x="3524978" y="2651793"/>
            <a:ext cx="587289" cy="570475"/>
            <a:chOff x="6299532" y="3384456"/>
            <a:chExt cx="469021" cy="455593"/>
          </a:xfrm>
          <a:noFill/>
        </p:grpSpPr>
        <p:sp>
          <p:nvSpPr>
            <p:cNvPr id="36" name="Oval 177"/>
            <p:cNvSpPr>
              <a:spLocks noChangeAspect="1"/>
            </p:cNvSpPr>
            <p:nvPr/>
          </p:nvSpPr>
          <p:spPr>
            <a:xfrm>
              <a:off x="6299532" y="3384456"/>
              <a:ext cx="469021" cy="455593"/>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41250618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anim calcmode="lin" valueType="num">
                                      <p:cBhvr>
                                        <p:cTn id="32" dur="500" fill="hold"/>
                                        <p:tgtEl>
                                          <p:spTgt spid="19"/>
                                        </p:tgtEl>
                                        <p:attrNameLst>
                                          <p:attrName>ppt_x</p:attrName>
                                        </p:attrNameLst>
                                      </p:cBhvr>
                                      <p:tavLst>
                                        <p:tav tm="0">
                                          <p:val>
                                            <p:strVal val="#ppt_x"/>
                                          </p:val>
                                        </p:tav>
                                        <p:tav tm="100000">
                                          <p:val>
                                            <p:strVal val="#ppt_x"/>
                                          </p:val>
                                        </p:tav>
                                      </p:tavLst>
                                    </p:anim>
                                    <p:anim calcmode="lin" valueType="num">
                                      <p:cBhvr>
                                        <p:cTn id="33" dur="5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250"/>
                                        <p:tgtEl>
                                          <p:spTgt spid="20"/>
                                        </p:tgtEl>
                                      </p:cBhvr>
                                    </p:animEffect>
                                    <p:anim calcmode="lin" valueType="num">
                                      <p:cBhvr>
                                        <p:cTn id="38" dur="250" fill="hold"/>
                                        <p:tgtEl>
                                          <p:spTgt spid="20"/>
                                        </p:tgtEl>
                                        <p:attrNameLst>
                                          <p:attrName>ppt_x</p:attrName>
                                        </p:attrNameLst>
                                      </p:cBhvr>
                                      <p:tavLst>
                                        <p:tav tm="0">
                                          <p:val>
                                            <p:strVal val="#ppt_x"/>
                                          </p:val>
                                        </p:tav>
                                        <p:tav tm="100000">
                                          <p:val>
                                            <p:strVal val="#ppt_x"/>
                                          </p:val>
                                        </p:tav>
                                      </p:tavLst>
                                    </p:anim>
                                    <p:anim calcmode="lin" valueType="num">
                                      <p:cBhvr>
                                        <p:cTn id="39" dur="25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3250"/>
                            </p:stCondLst>
                            <p:childTnLst>
                              <p:par>
                                <p:cTn id="47" presetID="42"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250"/>
                                        <p:tgtEl>
                                          <p:spTgt spid="26"/>
                                        </p:tgtEl>
                                      </p:cBhvr>
                                    </p:animEffect>
                                    <p:anim calcmode="lin" valueType="num">
                                      <p:cBhvr>
                                        <p:cTn id="50" dur="250" fill="hold"/>
                                        <p:tgtEl>
                                          <p:spTgt spid="26"/>
                                        </p:tgtEl>
                                        <p:attrNameLst>
                                          <p:attrName>ppt_x</p:attrName>
                                        </p:attrNameLst>
                                      </p:cBhvr>
                                      <p:tavLst>
                                        <p:tav tm="0">
                                          <p:val>
                                            <p:strVal val="#ppt_x"/>
                                          </p:val>
                                        </p:tav>
                                        <p:tav tm="100000">
                                          <p:val>
                                            <p:strVal val="#ppt_x"/>
                                          </p:val>
                                        </p:tav>
                                      </p:tavLst>
                                    </p:anim>
                                    <p:anim calcmode="lin" valueType="num">
                                      <p:cBhvr>
                                        <p:cTn id="51" dur="25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42"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250"/>
                                        <p:tgtEl>
                                          <p:spTgt spid="29"/>
                                        </p:tgtEl>
                                      </p:cBhvr>
                                    </p:animEffect>
                                    <p:anim calcmode="lin" valueType="num">
                                      <p:cBhvr>
                                        <p:cTn id="56" dur="250" fill="hold"/>
                                        <p:tgtEl>
                                          <p:spTgt spid="29"/>
                                        </p:tgtEl>
                                        <p:attrNameLst>
                                          <p:attrName>ppt_x</p:attrName>
                                        </p:attrNameLst>
                                      </p:cBhvr>
                                      <p:tavLst>
                                        <p:tav tm="0">
                                          <p:val>
                                            <p:strVal val="#ppt_x"/>
                                          </p:val>
                                        </p:tav>
                                        <p:tav tm="100000">
                                          <p:val>
                                            <p:strVal val="#ppt_x"/>
                                          </p:val>
                                        </p:tav>
                                      </p:tavLst>
                                    </p:anim>
                                    <p:anim calcmode="lin" valueType="num">
                                      <p:cBhvr>
                                        <p:cTn id="57" dur="25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3750"/>
                            </p:stCondLst>
                            <p:childTnLst>
                              <p:par>
                                <p:cTn id="59" presetID="42" presetClass="entr" presetSubtype="0" fill="hold"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250"/>
                                        <p:tgtEl>
                                          <p:spTgt spid="32"/>
                                        </p:tgtEl>
                                      </p:cBhvr>
                                    </p:animEffect>
                                    <p:anim calcmode="lin" valueType="num">
                                      <p:cBhvr>
                                        <p:cTn id="62" dur="250" fill="hold"/>
                                        <p:tgtEl>
                                          <p:spTgt spid="32"/>
                                        </p:tgtEl>
                                        <p:attrNameLst>
                                          <p:attrName>ppt_x</p:attrName>
                                        </p:attrNameLst>
                                      </p:cBhvr>
                                      <p:tavLst>
                                        <p:tav tm="0">
                                          <p:val>
                                            <p:strVal val="#ppt_x"/>
                                          </p:val>
                                        </p:tav>
                                        <p:tav tm="100000">
                                          <p:val>
                                            <p:strVal val="#ppt_x"/>
                                          </p:val>
                                        </p:tav>
                                      </p:tavLst>
                                    </p:anim>
                                    <p:anim calcmode="lin" valueType="num">
                                      <p:cBhvr>
                                        <p:cTn id="63" dur="250" fill="hold"/>
                                        <p:tgtEl>
                                          <p:spTgt spid="32"/>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42" presetClass="entr" presetSubtype="0"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250"/>
                                        <p:tgtEl>
                                          <p:spTgt spid="35"/>
                                        </p:tgtEl>
                                      </p:cBhvr>
                                    </p:animEffect>
                                    <p:anim calcmode="lin" valueType="num">
                                      <p:cBhvr>
                                        <p:cTn id="68" dur="250" fill="hold"/>
                                        <p:tgtEl>
                                          <p:spTgt spid="35"/>
                                        </p:tgtEl>
                                        <p:attrNameLst>
                                          <p:attrName>ppt_x</p:attrName>
                                        </p:attrNameLst>
                                      </p:cBhvr>
                                      <p:tavLst>
                                        <p:tav tm="0">
                                          <p:val>
                                            <p:strVal val="#ppt_x"/>
                                          </p:val>
                                        </p:tav>
                                        <p:tav tm="100000">
                                          <p:val>
                                            <p:strVal val="#ppt_x"/>
                                          </p:val>
                                        </p:tav>
                                      </p:tavLst>
                                    </p:anim>
                                    <p:anim calcmode="lin" valueType="num">
                                      <p:cBhvr>
                                        <p:cTn id="69"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sp>
        <p:nvSpPr>
          <p:cNvPr id="6" name="Freeform 5"/>
          <p:cNvSpPr>
            <a:spLocks/>
          </p:cNvSpPr>
          <p:nvPr/>
        </p:nvSpPr>
        <p:spPr bwMode="auto">
          <a:xfrm>
            <a:off x="5551488" y="2426263"/>
            <a:ext cx="1452563" cy="1111250"/>
          </a:xfrm>
          <a:custGeom>
            <a:avLst/>
            <a:gdLst>
              <a:gd name="T0" fmla="*/ 179 w 486"/>
              <a:gd name="T1" fmla="*/ 194 h 372"/>
              <a:gd name="T2" fmla="*/ 13 w 486"/>
              <a:gd name="T3" fmla="*/ 363 h 372"/>
              <a:gd name="T4" fmla="*/ 7 w 486"/>
              <a:gd name="T5" fmla="*/ 362 h 372"/>
              <a:gd name="T6" fmla="*/ 7 w 486"/>
              <a:gd name="T7" fmla="*/ 328 h 372"/>
              <a:gd name="T8" fmla="*/ 11 w 486"/>
              <a:gd name="T9" fmla="*/ 241 h 372"/>
              <a:gd name="T10" fmla="*/ 70 w 486"/>
              <a:gd name="T11" fmla="*/ 177 h 372"/>
              <a:gd name="T12" fmla="*/ 119 w 486"/>
              <a:gd name="T13" fmla="*/ 131 h 372"/>
              <a:gd name="T14" fmla="*/ 110 w 486"/>
              <a:gd name="T15" fmla="*/ 114 h 372"/>
              <a:gd name="T16" fmla="*/ 130 w 486"/>
              <a:gd name="T17" fmla="*/ 22 h 372"/>
              <a:gd name="T18" fmla="*/ 223 w 486"/>
              <a:gd name="T19" fmla="*/ 20 h 372"/>
              <a:gd name="T20" fmla="*/ 247 w 486"/>
              <a:gd name="T21" fmla="*/ 110 h 372"/>
              <a:gd name="T22" fmla="*/ 252 w 486"/>
              <a:gd name="T23" fmla="*/ 138 h 372"/>
              <a:gd name="T24" fmla="*/ 466 w 486"/>
              <a:gd name="T25" fmla="*/ 351 h 372"/>
              <a:gd name="T26" fmla="*/ 486 w 486"/>
              <a:gd name="T27" fmla="*/ 361 h 372"/>
              <a:gd name="T28" fmla="*/ 479 w 486"/>
              <a:gd name="T29" fmla="*/ 371 h 372"/>
              <a:gd name="T30" fmla="*/ 361 w 486"/>
              <a:gd name="T31" fmla="*/ 370 h 372"/>
              <a:gd name="T32" fmla="*/ 342 w 486"/>
              <a:gd name="T33" fmla="*/ 357 h 372"/>
              <a:gd name="T34" fmla="*/ 179 w 486"/>
              <a:gd name="T35" fmla="*/ 19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372">
                <a:moveTo>
                  <a:pt x="179" y="194"/>
                </a:moveTo>
                <a:cubicBezTo>
                  <a:pt x="122" y="251"/>
                  <a:pt x="68" y="307"/>
                  <a:pt x="13" y="363"/>
                </a:cubicBezTo>
                <a:cubicBezTo>
                  <a:pt x="11" y="362"/>
                  <a:pt x="9" y="362"/>
                  <a:pt x="7" y="362"/>
                </a:cubicBezTo>
                <a:cubicBezTo>
                  <a:pt x="7" y="351"/>
                  <a:pt x="7" y="339"/>
                  <a:pt x="7" y="328"/>
                </a:cubicBezTo>
                <a:cubicBezTo>
                  <a:pt x="8" y="299"/>
                  <a:pt x="0" y="266"/>
                  <a:pt x="11" y="241"/>
                </a:cubicBezTo>
                <a:cubicBezTo>
                  <a:pt x="21" y="216"/>
                  <a:pt x="49" y="198"/>
                  <a:pt x="70" y="177"/>
                </a:cubicBezTo>
                <a:cubicBezTo>
                  <a:pt x="86" y="162"/>
                  <a:pt x="103" y="146"/>
                  <a:pt x="119" y="131"/>
                </a:cubicBezTo>
                <a:cubicBezTo>
                  <a:pt x="115" y="124"/>
                  <a:pt x="112" y="119"/>
                  <a:pt x="110" y="114"/>
                </a:cubicBezTo>
                <a:cubicBezTo>
                  <a:pt x="95" y="82"/>
                  <a:pt x="103" y="45"/>
                  <a:pt x="130" y="22"/>
                </a:cubicBezTo>
                <a:cubicBezTo>
                  <a:pt x="156" y="1"/>
                  <a:pt x="195" y="0"/>
                  <a:pt x="223" y="20"/>
                </a:cubicBezTo>
                <a:cubicBezTo>
                  <a:pt x="250" y="41"/>
                  <a:pt x="261" y="78"/>
                  <a:pt x="247" y="110"/>
                </a:cubicBezTo>
                <a:cubicBezTo>
                  <a:pt x="241" y="122"/>
                  <a:pt x="243" y="129"/>
                  <a:pt x="252" y="138"/>
                </a:cubicBezTo>
                <a:cubicBezTo>
                  <a:pt x="324" y="209"/>
                  <a:pt x="395" y="280"/>
                  <a:pt x="466" y="351"/>
                </a:cubicBezTo>
                <a:cubicBezTo>
                  <a:pt x="471" y="356"/>
                  <a:pt x="479" y="358"/>
                  <a:pt x="486" y="361"/>
                </a:cubicBezTo>
                <a:cubicBezTo>
                  <a:pt x="484" y="365"/>
                  <a:pt x="481" y="368"/>
                  <a:pt x="479" y="371"/>
                </a:cubicBezTo>
                <a:cubicBezTo>
                  <a:pt x="440" y="371"/>
                  <a:pt x="400" y="372"/>
                  <a:pt x="361" y="370"/>
                </a:cubicBezTo>
                <a:cubicBezTo>
                  <a:pt x="354" y="370"/>
                  <a:pt x="348" y="362"/>
                  <a:pt x="342" y="357"/>
                </a:cubicBezTo>
                <a:cubicBezTo>
                  <a:pt x="289" y="304"/>
                  <a:pt x="236" y="251"/>
                  <a:pt x="179" y="194"/>
                </a:cubicBezTo>
                <a:close/>
              </a:path>
            </a:pathLst>
          </a:cu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7" name="Freeform 6"/>
          <p:cNvSpPr>
            <a:spLocks/>
          </p:cNvSpPr>
          <p:nvPr/>
        </p:nvSpPr>
        <p:spPr bwMode="auto">
          <a:xfrm>
            <a:off x="4527551" y="3188263"/>
            <a:ext cx="1039813" cy="1379538"/>
          </a:xfrm>
          <a:custGeom>
            <a:avLst/>
            <a:gdLst>
              <a:gd name="T0" fmla="*/ 338 w 348"/>
              <a:gd name="T1" fmla="*/ 6 h 462"/>
              <a:gd name="T2" fmla="*/ 338 w 348"/>
              <a:gd name="T3" fmla="*/ 116 h 462"/>
              <a:gd name="T4" fmla="*/ 325 w 348"/>
              <a:gd name="T5" fmla="*/ 137 h 462"/>
              <a:gd name="T6" fmla="*/ 191 w 348"/>
              <a:gd name="T7" fmla="*/ 270 h 462"/>
              <a:gd name="T8" fmla="*/ 174 w 348"/>
              <a:gd name="T9" fmla="*/ 288 h 462"/>
              <a:gd name="T10" fmla="*/ 348 w 348"/>
              <a:gd name="T11" fmla="*/ 455 h 462"/>
              <a:gd name="T12" fmla="*/ 344 w 348"/>
              <a:gd name="T13" fmla="*/ 462 h 462"/>
              <a:gd name="T14" fmla="*/ 229 w 348"/>
              <a:gd name="T15" fmla="*/ 461 h 462"/>
              <a:gd name="T16" fmla="*/ 213 w 348"/>
              <a:gd name="T17" fmla="*/ 451 h 462"/>
              <a:gd name="T18" fmla="*/ 126 w 348"/>
              <a:gd name="T19" fmla="*/ 365 h 462"/>
              <a:gd name="T20" fmla="*/ 93 w 348"/>
              <a:gd name="T21" fmla="*/ 354 h 462"/>
              <a:gd name="T22" fmla="*/ 15 w 348"/>
              <a:gd name="T23" fmla="*/ 319 h 462"/>
              <a:gd name="T24" fmla="*/ 20 w 348"/>
              <a:gd name="T25" fmla="*/ 236 h 462"/>
              <a:gd name="T26" fmla="*/ 103 w 348"/>
              <a:gd name="T27" fmla="*/ 212 h 462"/>
              <a:gd name="T28" fmla="*/ 132 w 348"/>
              <a:gd name="T29" fmla="*/ 205 h 462"/>
              <a:gd name="T30" fmla="*/ 313 w 348"/>
              <a:gd name="T31" fmla="*/ 23 h 462"/>
              <a:gd name="T32" fmla="*/ 330 w 348"/>
              <a:gd name="T33" fmla="*/ 0 h 462"/>
              <a:gd name="T34" fmla="*/ 338 w 348"/>
              <a:gd name="T35" fmla="*/ 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462">
                <a:moveTo>
                  <a:pt x="338" y="6"/>
                </a:moveTo>
                <a:cubicBezTo>
                  <a:pt x="338" y="42"/>
                  <a:pt x="339" y="79"/>
                  <a:pt x="338" y="116"/>
                </a:cubicBezTo>
                <a:cubicBezTo>
                  <a:pt x="337" y="123"/>
                  <a:pt x="331" y="131"/>
                  <a:pt x="325" y="137"/>
                </a:cubicBezTo>
                <a:cubicBezTo>
                  <a:pt x="281" y="182"/>
                  <a:pt x="236" y="226"/>
                  <a:pt x="191" y="270"/>
                </a:cubicBezTo>
                <a:cubicBezTo>
                  <a:pt x="186" y="275"/>
                  <a:pt x="182" y="280"/>
                  <a:pt x="174" y="288"/>
                </a:cubicBezTo>
                <a:cubicBezTo>
                  <a:pt x="232" y="344"/>
                  <a:pt x="290" y="400"/>
                  <a:pt x="348" y="455"/>
                </a:cubicBezTo>
                <a:cubicBezTo>
                  <a:pt x="347" y="457"/>
                  <a:pt x="345" y="459"/>
                  <a:pt x="344" y="462"/>
                </a:cubicBezTo>
                <a:cubicBezTo>
                  <a:pt x="305" y="462"/>
                  <a:pt x="267" y="462"/>
                  <a:pt x="229" y="461"/>
                </a:cubicBezTo>
                <a:cubicBezTo>
                  <a:pt x="223" y="461"/>
                  <a:pt x="217" y="455"/>
                  <a:pt x="213" y="451"/>
                </a:cubicBezTo>
                <a:cubicBezTo>
                  <a:pt x="184" y="422"/>
                  <a:pt x="155" y="394"/>
                  <a:pt x="126" y="365"/>
                </a:cubicBezTo>
                <a:cubicBezTo>
                  <a:pt x="117" y="355"/>
                  <a:pt x="108" y="351"/>
                  <a:pt x="93" y="354"/>
                </a:cubicBezTo>
                <a:cubicBezTo>
                  <a:pt x="61" y="361"/>
                  <a:pt x="31" y="347"/>
                  <a:pt x="15" y="319"/>
                </a:cubicBezTo>
                <a:cubicBezTo>
                  <a:pt x="0" y="294"/>
                  <a:pt x="2" y="260"/>
                  <a:pt x="20" y="236"/>
                </a:cubicBezTo>
                <a:cubicBezTo>
                  <a:pt x="39" y="212"/>
                  <a:pt x="72" y="202"/>
                  <a:pt x="103" y="212"/>
                </a:cubicBezTo>
                <a:cubicBezTo>
                  <a:pt x="116" y="217"/>
                  <a:pt x="123" y="214"/>
                  <a:pt x="132" y="205"/>
                </a:cubicBezTo>
                <a:cubicBezTo>
                  <a:pt x="192" y="144"/>
                  <a:pt x="253" y="84"/>
                  <a:pt x="313" y="23"/>
                </a:cubicBezTo>
                <a:cubicBezTo>
                  <a:pt x="320" y="16"/>
                  <a:pt x="324" y="7"/>
                  <a:pt x="330" y="0"/>
                </a:cubicBezTo>
                <a:cubicBezTo>
                  <a:pt x="333" y="2"/>
                  <a:pt x="336" y="4"/>
                  <a:pt x="338" y="6"/>
                </a:cubicBezTo>
                <a:close/>
              </a:path>
            </a:pathLst>
          </a:cu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8" name="Freeform 7"/>
          <p:cNvSpPr>
            <a:spLocks/>
          </p:cNvSpPr>
          <p:nvPr/>
        </p:nvSpPr>
        <p:spPr bwMode="auto">
          <a:xfrm>
            <a:off x="6618288" y="3567675"/>
            <a:ext cx="1042988" cy="1370013"/>
          </a:xfrm>
          <a:custGeom>
            <a:avLst/>
            <a:gdLst>
              <a:gd name="T0" fmla="*/ 18 w 349"/>
              <a:gd name="T1" fmla="*/ 0 h 459"/>
              <a:gd name="T2" fmla="*/ 133 w 349"/>
              <a:gd name="T3" fmla="*/ 0 h 459"/>
              <a:gd name="T4" fmla="*/ 149 w 349"/>
              <a:gd name="T5" fmla="*/ 10 h 459"/>
              <a:gd name="T6" fmla="*/ 218 w 349"/>
              <a:gd name="T7" fmla="*/ 79 h 459"/>
              <a:gd name="T8" fmla="*/ 243 w 349"/>
              <a:gd name="T9" fmla="*/ 85 h 459"/>
              <a:gd name="T10" fmla="*/ 327 w 349"/>
              <a:gd name="T11" fmla="*/ 108 h 459"/>
              <a:gd name="T12" fmla="*/ 333 w 349"/>
              <a:gd name="T13" fmla="*/ 194 h 459"/>
              <a:gd name="T14" fmla="*/ 252 w 349"/>
              <a:gd name="T15" fmla="*/ 228 h 459"/>
              <a:gd name="T16" fmla="*/ 222 w 349"/>
              <a:gd name="T17" fmla="*/ 238 h 459"/>
              <a:gd name="T18" fmla="*/ 18 w 349"/>
              <a:gd name="T19" fmla="*/ 443 h 459"/>
              <a:gd name="T20" fmla="*/ 1 w 349"/>
              <a:gd name="T21" fmla="*/ 459 h 459"/>
              <a:gd name="T22" fmla="*/ 1 w 349"/>
              <a:gd name="T23" fmla="*/ 338 h 459"/>
              <a:gd name="T24" fmla="*/ 15 w 349"/>
              <a:gd name="T25" fmla="*/ 319 h 459"/>
              <a:gd name="T26" fmla="*/ 173 w 349"/>
              <a:gd name="T27" fmla="*/ 163 h 459"/>
              <a:gd name="T28" fmla="*/ 13 w 349"/>
              <a:gd name="T29" fmla="*/ 8 h 459"/>
              <a:gd name="T30" fmla="*/ 18 w 349"/>
              <a:gd name="T31"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459">
                <a:moveTo>
                  <a:pt x="18" y="0"/>
                </a:moveTo>
                <a:cubicBezTo>
                  <a:pt x="56" y="0"/>
                  <a:pt x="94" y="0"/>
                  <a:pt x="133" y="0"/>
                </a:cubicBezTo>
                <a:cubicBezTo>
                  <a:pt x="138" y="0"/>
                  <a:pt x="145" y="6"/>
                  <a:pt x="149" y="10"/>
                </a:cubicBezTo>
                <a:cubicBezTo>
                  <a:pt x="173" y="33"/>
                  <a:pt x="196" y="56"/>
                  <a:pt x="218" y="79"/>
                </a:cubicBezTo>
                <a:cubicBezTo>
                  <a:pt x="226" y="87"/>
                  <a:pt x="232" y="88"/>
                  <a:pt x="243" y="85"/>
                </a:cubicBezTo>
                <a:cubicBezTo>
                  <a:pt x="275" y="73"/>
                  <a:pt x="307" y="83"/>
                  <a:pt x="327" y="108"/>
                </a:cubicBezTo>
                <a:cubicBezTo>
                  <a:pt x="347" y="132"/>
                  <a:pt x="349" y="168"/>
                  <a:pt x="333" y="194"/>
                </a:cubicBezTo>
                <a:cubicBezTo>
                  <a:pt x="316" y="221"/>
                  <a:pt x="284" y="236"/>
                  <a:pt x="252" y="228"/>
                </a:cubicBezTo>
                <a:cubicBezTo>
                  <a:pt x="238" y="225"/>
                  <a:pt x="231" y="229"/>
                  <a:pt x="222" y="238"/>
                </a:cubicBezTo>
                <a:cubicBezTo>
                  <a:pt x="154" y="306"/>
                  <a:pt x="86" y="375"/>
                  <a:pt x="18" y="443"/>
                </a:cubicBezTo>
                <a:cubicBezTo>
                  <a:pt x="13" y="447"/>
                  <a:pt x="9" y="451"/>
                  <a:pt x="1" y="459"/>
                </a:cubicBezTo>
                <a:cubicBezTo>
                  <a:pt x="1" y="416"/>
                  <a:pt x="0" y="377"/>
                  <a:pt x="1" y="338"/>
                </a:cubicBezTo>
                <a:cubicBezTo>
                  <a:pt x="1" y="331"/>
                  <a:pt x="9" y="324"/>
                  <a:pt x="15" y="319"/>
                </a:cubicBezTo>
                <a:cubicBezTo>
                  <a:pt x="67" y="268"/>
                  <a:pt x="119" y="216"/>
                  <a:pt x="173" y="163"/>
                </a:cubicBezTo>
                <a:cubicBezTo>
                  <a:pt x="118" y="110"/>
                  <a:pt x="65" y="59"/>
                  <a:pt x="13" y="8"/>
                </a:cubicBezTo>
                <a:cubicBezTo>
                  <a:pt x="14" y="5"/>
                  <a:pt x="16" y="3"/>
                  <a:pt x="18" y="0"/>
                </a:cubicBezTo>
                <a:close/>
              </a:path>
            </a:pathLst>
          </a:cu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9" name="Freeform 8"/>
          <p:cNvSpPr>
            <a:spLocks/>
          </p:cNvSpPr>
          <p:nvPr/>
        </p:nvSpPr>
        <p:spPr bwMode="auto">
          <a:xfrm>
            <a:off x="5235576" y="4605900"/>
            <a:ext cx="1354138" cy="981075"/>
          </a:xfrm>
          <a:custGeom>
            <a:avLst/>
            <a:gdLst>
              <a:gd name="T0" fmla="*/ 285 w 453"/>
              <a:gd name="T1" fmla="*/ 163 h 328"/>
              <a:gd name="T2" fmla="*/ 447 w 453"/>
              <a:gd name="T3" fmla="*/ 5 h 328"/>
              <a:gd name="T4" fmla="*/ 452 w 453"/>
              <a:gd name="T5" fmla="*/ 7 h 328"/>
              <a:gd name="T6" fmla="*/ 452 w 453"/>
              <a:gd name="T7" fmla="*/ 120 h 328"/>
              <a:gd name="T8" fmla="*/ 440 w 453"/>
              <a:gd name="T9" fmla="*/ 136 h 328"/>
              <a:gd name="T10" fmla="*/ 360 w 453"/>
              <a:gd name="T11" fmla="*/ 217 h 328"/>
              <a:gd name="T12" fmla="*/ 352 w 453"/>
              <a:gd name="T13" fmla="*/ 241 h 328"/>
              <a:gd name="T14" fmla="*/ 312 w 453"/>
              <a:gd name="T15" fmla="*/ 313 h 328"/>
              <a:gd name="T16" fmla="*/ 231 w 453"/>
              <a:gd name="T17" fmla="*/ 307 h 328"/>
              <a:gd name="T18" fmla="*/ 204 w 453"/>
              <a:gd name="T19" fmla="*/ 231 h 328"/>
              <a:gd name="T20" fmla="*/ 194 w 453"/>
              <a:gd name="T21" fmla="*/ 200 h 328"/>
              <a:gd name="T22" fmla="*/ 15 w 453"/>
              <a:gd name="T23" fmla="*/ 17 h 328"/>
              <a:gd name="T24" fmla="*/ 0 w 453"/>
              <a:gd name="T25" fmla="*/ 0 h 328"/>
              <a:gd name="T26" fmla="*/ 119 w 453"/>
              <a:gd name="T27" fmla="*/ 1 h 328"/>
              <a:gd name="T28" fmla="*/ 134 w 453"/>
              <a:gd name="T29" fmla="*/ 12 h 328"/>
              <a:gd name="T30" fmla="*/ 285 w 453"/>
              <a:gd name="T31" fmla="*/ 16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328">
                <a:moveTo>
                  <a:pt x="285" y="163"/>
                </a:moveTo>
                <a:cubicBezTo>
                  <a:pt x="340" y="109"/>
                  <a:pt x="394" y="57"/>
                  <a:pt x="447" y="5"/>
                </a:cubicBezTo>
                <a:cubicBezTo>
                  <a:pt x="449" y="6"/>
                  <a:pt x="451" y="7"/>
                  <a:pt x="452" y="7"/>
                </a:cubicBezTo>
                <a:cubicBezTo>
                  <a:pt x="452" y="45"/>
                  <a:pt x="453" y="83"/>
                  <a:pt x="452" y="120"/>
                </a:cubicBezTo>
                <a:cubicBezTo>
                  <a:pt x="452" y="125"/>
                  <a:pt x="445" y="131"/>
                  <a:pt x="440" y="136"/>
                </a:cubicBezTo>
                <a:cubicBezTo>
                  <a:pt x="414" y="163"/>
                  <a:pt x="386" y="189"/>
                  <a:pt x="360" y="217"/>
                </a:cubicBezTo>
                <a:cubicBezTo>
                  <a:pt x="355" y="223"/>
                  <a:pt x="351" y="233"/>
                  <a:pt x="352" y="241"/>
                </a:cubicBezTo>
                <a:cubicBezTo>
                  <a:pt x="352" y="273"/>
                  <a:pt x="340" y="298"/>
                  <a:pt x="312" y="313"/>
                </a:cubicBezTo>
                <a:cubicBezTo>
                  <a:pt x="284" y="328"/>
                  <a:pt x="256" y="326"/>
                  <a:pt x="231" y="307"/>
                </a:cubicBezTo>
                <a:cubicBezTo>
                  <a:pt x="206" y="288"/>
                  <a:pt x="195" y="261"/>
                  <a:pt x="204" y="231"/>
                </a:cubicBezTo>
                <a:cubicBezTo>
                  <a:pt x="207" y="217"/>
                  <a:pt x="203" y="209"/>
                  <a:pt x="194" y="200"/>
                </a:cubicBezTo>
                <a:cubicBezTo>
                  <a:pt x="134" y="139"/>
                  <a:pt x="74" y="78"/>
                  <a:pt x="15" y="17"/>
                </a:cubicBezTo>
                <a:cubicBezTo>
                  <a:pt x="11" y="13"/>
                  <a:pt x="7" y="9"/>
                  <a:pt x="0" y="0"/>
                </a:cubicBezTo>
                <a:cubicBezTo>
                  <a:pt x="42" y="0"/>
                  <a:pt x="81" y="0"/>
                  <a:pt x="119" y="1"/>
                </a:cubicBezTo>
                <a:cubicBezTo>
                  <a:pt x="124" y="1"/>
                  <a:pt x="130" y="8"/>
                  <a:pt x="134" y="12"/>
                </a:cubicBezTo>
                <a:cubicBezTo>
                  <a:pt x="184" y="62"/>
                  <a:pt x="233" y="111"/>
                  <a:pt x="285" y="163"/>
                </a:cubicBezTo>
                <a:close/>
              </a:path>
            </a:pathLst>
          </a:cu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nvGrpSpPr>
          <p:cNvPr id="10" name="组合 9"/>
          <p:cNvGrpSpPr/>
          <p:nvPr/>
        </p:nvGrpSpPr>
        <p:grpSpPr>
          <a:xfrm>
            <a:off x="712044" y="2638731"/>
            <a:ext cx="3091572" cy="1023960"/>
            <a:chOff x="712044" y="2527044"/>
            <a:chExt cx="3091572" cy="1023960"/>
          </a:xfrm>
        </p:grpSpPr>
        <p:grpSp>
          <p:nvGrpSpPr>
            <p:cNvPr id="15" name="组合 14"/>
            <p:cNvGrpSpPr/>
            <p:nvPr/>
          </p:nvGrpSpPr>
          <p:grpSpPr>
            <a:xfrm>
              <a:off x="712044" y="2527044"/>
              <a:ext cx="2370017" cy="1023960"/>
              <a:chOff x="1221767" y="2192338"/>
              <a:chExt cx="2370017" cy="1023960"/>
            </a:xfrm>
          </p:grpSpPr>
          <p:sp>
            <p:nvSpPr>
              <p:cNvPr id="17" name="矩形 16"/>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18" name="矩形 17"/>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16" name="文本框 17"/>
            <p:cNvSpPr txBox="1"/>
            <p:nvPr/>
          </p:nvSpPr>
          <p:spPr>
            <a:xfrm>
              <a:off x="3138049" y="2625738"/>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01</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19" name="组合 18"/>
          <p:cNvGrpSpPr/>
          <p:nvPr/>
        </p:nvGrpSpPr>
        <p:grpSpPr>
          <a:xfrm>
            <a:off x="8219501" y="2638731"/>
            <a:ext cx="3260455" cy="1023960"/>
            <a:chOff x="8219501" y="2527044"/>
            <a:chExt cx="3260455" cy="1023960"/>
          </a:xfrm>
        </p:grpSpPr>
        <p:grpSp>
          <p:nvGrpSpPr>
            <p:cNvPr id="20" name="组合 19"/>
            <p:cNvGrpSpPr/>
            <p:nvPr/>
          </p:nvGrpSpPr>
          <p:grpSpPr>
            <a:xfrm>
              <a:off x="9109939" y="2527044"/>
              <a:ext cx="2370017" cy="1023960"/>
              <a:chOff x="3106598" y="5073134"/>
              <a:chExt cx="2370017" cy="1023960"/>
            </a:xfrm>
          </p:grpSpPr>
          <p:sp>
            <p:nvSpPr>
              <p:cNvPr id="22" name="矩形 21"/>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3" name="矩形 22"/>
              <p:cNvSpPr/>
              <p:nvPr/>
            </p:nvSpPr>
            <p:spPr>
              <a:xfrm>
                <a:off x="3106598" y="5404404"/>
                <a:ext cx="2370017" cy="692690"/>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21" name="文本框 22"/>
            <p:cNvSpPr txBox="1"/>
            <p:nvPr/>
          </p:nvSpPr>
          <p:spPr>
            <a:xfrm>
              <a:off x="8219501" y="2624704"/>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02</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24" name="组合 23"/>
          <p:cNvGrpSpPr/>
          <p:nvPr/>
        </p:nvGrpSpPr>
        <p:grpSpPr>
          <a:xfrm>
            <a:off x="712044" y="4741925"/>
            <a:ext cx="3091572" cy="1023767"/>
            <a:chOff x="712044" y="4630238"/>
            <a:chExt cx="3091572" cy="1023767"/>
          </a:xfrm>
        </p:grpSpPr>
        <p:grpSp>
          <p:nvGrpSpPr>
            <p:cNvPr id="25" name="组合 24"/>
            <p:cNvGrpSpPr/>
            <p:nvPr/>
          </p:nvGrpSpPr>
          <p:grpSpPr>
            <a:xfrm>
              <a:off x="712044" y="4630238"/>
              <a:ext cx="2370017" cy="1023767"/>
              <a:chOff x="1221767" y="2192338"/>
              <a:chExt cx="2370017" cy="1023767"/>
            </a:xfrm>
          </p:grpSpPr>
          <p:sp>
            <p:nvSpPr>
              <p:cNvPr id="27" name="矩形 26"/>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8" name="矩形 27"/>
              <p:cNvSpPr/>
              <p:nvPr/>
            </p:nvSpPr>
            <p:spPr>
              <a:xfrm>
                <a:off x="1221767" y="2523608"/>
                <a:ext cx="2370017" cy="692497"/>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26" name="文本框 27"/>
            <p:cNvSpPr txBox="1"/>
            <p:nvPr/>
          </p:nvSpPr>
          <p:spPr>
            <a:xfrm>
              <a:off x="3138049" y="4728932"/>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03</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29" name="组合 28"/>
          <p:cNvGrpSpPr/>
          <p:nvPr/>
        </p:nvGrpSpPr>
        <p:grpSpPr>
          <a:xfrm>
            <a:off x="8219501" y="4741925"/>
            <a:ext cx="3260455" cy="1023767"/>
            <a:chOff x="8219501" y="4630238"/>
            <a:chExt cx="3260455" cy="1023767"/>
          </a:xfrm>
        </p:grpSpPr>
        <p:grpSp>
          <p:nvGrpSpPr>
            <p:cNvPr id="30" name="组合 29"/>
            <p:cNvGrpSpPr/>
            <p:nvPr/>
          </p:nvGrpSpPr>
          <p:grpSpPr>
            <a:xfrm>
              <a:off x="9109939" y="4630238"/>
              <a:ext cx="2370017" cy="1023767"/>
              <a:chOff x="3106598" y="5073134"/>
              <a:chExt cx="2370017" cy="1023767"/>
            </a:xfrm>
          </p:grpSpPr>
          <p:sp>
            <p:nvSpPr>
              <p:cNvPr id="32" name="矩形 31"/>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33" name="矩形 32"/>
              <p:cNvSpPr/>
              <p:nvPr/>
            </p:nvSpPr>
            <p:spPr>
              <a:xfrm>
                <a:off x="3106598" y="5404404"/>
                <a:ext cx="2370017" cy="692497"/>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31" name="文本框 32"/>
            <p:cNvSpPr txBox="1"/>
            <p:nvPr/>
          </p:nvSpPr>
          <p:spPr>
            <a:xfrm>
              <a:off x="8219501" y="4728932"/>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04</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34" name="组合 33"/>
          <p:cNvGrpSpPr>
            <a:grpSpLocks noChangeAspect="1"/>
          </p:cNvGrpSpPr>
          <p:nvPr/>
        </p:nvGrpSpPr>
        <p:grpSpPr>
          <a:xfrm>
            <a:off x="5731670" y="3745359"/>
            <a:ext cx="722312" cy="614595"/>
            <a:chOff x="7909299" y="3772690"/>
            <a:chExt cx="667095" cy="567616"/>
          </a:xfrm>
          <a:solidFill>
            <a:schemeClr val="bg1">
              <a:lumMod val="50000"/>
            </a:schemeClr>
          </a:solidFill>
        </p:grpSpPr>
        <p:sp>
          <p:nvSpPr>
            <p:cNvPr id="35"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36"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spTree>
    <p:extLst>
      <p:ext uri="{BB962C8B-B14F-4D97-AF65-F5344CB8AC3E}">
        <p14:creationId xmlns:p14="http://schemas.microsoft.com/office/powerpoint/2010/main" val="406412944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25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50"/>
                                        <p:tgtEl>
                                          <p:spTgt spid="8"/>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childTnLst>
                                </p:cTn>
                              </p:par>
                            </p:childTnLst>
                          </p:cTn>
                        </p:par>
                        <p:par>
                          <p:cTn id="26" fill="hold">
                            <p:stCondLst>
                              <p:cond delay="1750"/>
                            </p:stCondLst>
                            <p:childTnLst>
                              <p:par>
                                <p:cTn id="27" presetID="10" presetClass="entr" presetSubtype="0"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250"/>
                                        <p:tgtEl>
                                          <p:spTgt spid="34"/>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50"/>
                                        <p:tgtEl>
                                          <p:spTgt spid="10"/>
                                        </p:tgtEl>
                                      </p:cBhvr>
                                    </p:animEffect>
                                  </p:childTnLst>
                                </p:cTn>
                              </p:par>
                            </p:childTnLst>
                          </p:cTn>
                        </p:par>
                        <p:par>
                          <p:cTn id="34" fill="hold">
                            <p:stCondLst>
                              <p:cond delay="2250"/>
                            </p:stCondLst>
                            <p:childTnLst>
                              <p:par>
                                <p:cTn id="35" presetID="10"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50"/>
                                        <p:tgtEl>
                                          <p:spTgt spid="19"/>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250"/>
                                        <p:tgtEl>
                                          <p:spTgt spid="24"/>
                                        </p:tgtEl>
                                      </p:cBhvr>
                                    </p:animEffect>
                                  </p:childTnLst>
                                </p:cTn>
                              </p:par>
                            </p:childTnLst>
                          </p:cTn>
                        </p:par>
                        <p:par>
                          <p:cTn id="42" fill="hold">
                            <p:stCondLst>
                              <p:cond delay="2750"/>
                            </p:stCondLst>
                            <p:childTnLst>
                              <p:par>
                                <p:cTn id="43" presetID="10" presetClass="entr" presetSubtype="0"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sp>
        <p:nvSpPr>
          <p:cNvPr id="22" name="矩形 21"/>
          <p:cNvSpPr/>
          <p:nvPr/>
        </p:nvSpPr>
        <p:spPr>
          <a:xfrm>
            <a:off x="1445621" y="2118482"/>
            <a:ext cx="5726704" cy="3270542"/>
          </a:xfrm>
          <a:prstGeom prst="rect">
            <a:avLst/>
          </a:prstGeom>
          <a:blipFill dpi="0" rotWithShape="1">
            <a:blip r:embed="rId4"/>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Oval 15"/>
          <p:cNvSpPr>
            <a:spLocks noChangeArrowheads="1"/>
          </p:cNvSpPr>
          <p:nvPr/>
        </p:nvSpPr>
        <p:spPr bwMode="auto">
          <a:xfrm>
            <a:off x="7621872" y="2464992"/>
            <a:ext cx="466832" cy="466976"/>
          </a:xfrm>
          <a:prstGeom prst="ellipse">
            <a:avLst/>
          </a:prstGeom>
          <a:solidFill>
            <a:srgbClr val="899C64"/>
          </a:solidFill>
          <a:ln>
            <a:noFill/>
          </a:ln>
        </p:spPr>
        <p:txBody>
          <a:bodyPr/>
          <a:lstStyle/>
          <a:p>
            <a:endParaRPr lang="zh-CN" altLang="en-US" sz="4000">
              <a:solidFill>
                <a:schemeClr val="bg1">
                  <a:lumMod val="50000"/>
                </a:schemeClr>
              </a:solidFill>
            </a:endParaRPr>
          </a:p>
        </p:txBody>
      </p:sp>
      <p:sp>
        <p:nvSpPr>
          <p:cNvPr id="24" name="Oval 16"/>
          <p:cNvSpPr>
            <a:spLocks noChangeArrowheads="1"/>
          </p:cNvSpPr>
          <p:nvPr/>
        </p:nvSpPr>
        <p:spPr bwMode="auto">
          <a:xfrm>
            <a:off x="7621872" y="3504244"/>
            <a:ext cx="466832" cy="466976"/>
          </a:xfrm>
          <a:prstGeom prst="ellipse">
            <a:avLst/>
          </a:prstGeom>
          <a:solidFill>
            <a:srgbClr val="F14364"/>
          </a:solidFill>
          <a:ln>
            <a:noFill/>
          </a:ln>
        </p:spPr>
        <p:txBody>
          <a:bodyPr/>
          <a:lstStyle/>
          <a:p>
            <a:endParaRPr lang="zh-CN" altLang="en-US" sz="4000">
              <a:solidFill>
                <a:schemeClr val="bg1">
                  <a:lumMod val="50000"/>
                </a:schemeClr>
              </a:solidFill>
            </a:endParaRPr>
          </a:p>
        </p:txBody>
      </p:sp>
      <p:sp>
        <p:nvSpPr>
          <p:cNvPr id="25" name="Oval 17"/>
          <p:cNvSpPr>
            <a:spLocks noChangeArrowheads="1"/>
          </p:cNvSpPr>
          <p:nvPr/>
        </p:nvSpPr>
        <p:spPr bwMode="auto">
          <a:xfrm>
            <a:off x="7621872" y="4548072"/>
            <a:ext cx="466832" cy="462398"/>
          </a:xfrm>
          <a:prstGeom prst="ellipse">
            <a:avLst/>
          </a:prstGeom>
          <a:solidFill>
            <a:srgbClr val="899C64"/>
          </a:solidFill>
          <a:ln>
            <a:noFill/>
          </a:ln>
        </p:spPr>
        <p:txBody>
          <a:bodyPr/>
          <a:lstStyle/>
          <a:p>
            <a:endParaRPr lang="zh-CN" altLang="en-US" sz="4000">
              <a:solidFill>
                <a:schemeClr val="bg1">
                  <a:lumMod val="50000"/>
                </a:schemeClr>
              </a:solidFill>
            </a:endParaRPr>
          </a:p>
        </p:txBody>
      </p:sp>
      <p:grpSp>
        <p:nvGrpSpPr>
          <p:cNvPr id="26" name="Group 28"/>
          <p:cNvGrpSpPr/>
          <p:nvPr/>
        </p:nvGrpSpPr>
        <p:grpSpPr bwMode="auto">
          <a:xfrm>
            <a:off x="7745445" y="4678551"/>
            <a:ext cx="219686" cy="178549"/>
            <a:chOff x="0" y="0"/>
            <a:chExt cx="132" cy="109"/>
          </a:xfrm>
        </p:grpSpPr>
        <p:sp>
          <p:nvSpPr>
            <p:cNvPr id="27"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28"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29" name="Freeform 31"/>
          <p:cNvSpPr>
            <a:spLocks noEditPoints="1"/>
          </p:cNvSpPr>
          <p:nvPr/>
        </p:nvSpPr>
        <p:spPr bwMode="auto">
          <a:xfrm>
            <a:off x="7747736" y="3662189"/>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nvGrpSpPr>
          <p:cNvPr id="30" name="Group 32"/>
          <p:cNvGrpSpPr/>
          <p:nvPr/>
        </p:nvGrpSpPr>
        <p:grpSpPr bwMode="auto">
          <a:xfrm>
            <a:off x="7761464" y="2625230"/>
            <a:ext cx="192225" cy="155658"/>
            <a:chOff x="0" y="0"/>
            <a:chExt cx="116" cy="94"/>
          </a:xfrm>
        </p:grpSpPr>
        <p:sp>
          <p:nvSpPr>
            <p:cNvPr id="31"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sp>
          <p:nvSpPr>
            <p:cNvPr id="32"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lumMod val="50000"/>
                  </a:schemeClr>
                </a:solidFill>
              </a:endParaRPr>
            </a:p>
          </p:txBody>
        </p:sp>
      </p:grpSp>
      <p:sp>
        <p:nvSpPr>
          <p:cNvPr id="33" name="Rectangle 43"/>
          <p:cNvSpPr>
            <a:spLocks noChangeArrowheads="1"/>
          </p:cNvSpPr>
          <p:nvPr/>
        </p:nvSpPr>
        <p:spPr bwMode="auto">
          <a:xfrm>
            <a:off x="8365600" y="2373428"/>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dirty="0">
                <a:solidFill>
                  <a:schemeClr val="bg1">
                    <a:lumMod val="50000"/>
                  </a:schemeClr>
                </a:solidFill>
              </a:rPr>
              <a:t>TOPIC HEADER ONE</a:t>
            </a:r>
            <a:endParaRPr lang="zh-CN" altLang="en-US" sz="1400" dirty="0">
              <a:solidFill>
                <a:schemeClr val="bg1">
                  <a:lumMod val="50000"/>
                </a:schemeClr>
              </a:solidFill>
            </a:endParaRPr>
          </a:p>
          <a:p>
            <a:pPr>
              <a:lnSpc>
                <a:spcPct val="120000"/>
              </a:lnSpc>
            </a:pPr>
            <a:r>
              <a:rPr lang="en-US" altLang="zh-CN" sz="1400" dirty="0">
                <a:solidFill>
                  <a:schemeClr val="bg1">
                    <a:lumMod val="50000"/>
                  </a:schemeClr>
                </a:solidFill>
              </a:rPr>
              <a:t>We have many PowerPoint </a:t>
            </a:r>
            <a:r>
              <a:rPr lang="zh-CN" altLang="en-US" sz="1400" dirty="0">
                <a:solidFill>
                  <a:schemeClr val="bg1">
                    <a:lumMod val="50000"/>
                  </a:schemeClr>
                </a:solidFill>
              </a:rPr>
              <a:t>templates</a:t>
            </a:r>
            <a:r>
              <a:rPr lang="en-US" altLang="zh-CN" sz="1400" dirty="0">
                <a:solidFill>
                  <a:schemeClr val="bg1">
                    <a:lumMod val="50000"/>
                  </a:schemeClr>
                </a:solidFill>
              </a:rPr>
              <a:t> that has been specifically designed</a:t>
            </a:r>
            <a:r>
              <a:rPr lang="zh-CN" altLang="en-US" sz="1400" dirty="0">
                <a:solidFill>
                  <a:schemeClr val="bg1">
                    <a:lumMod val="50000"/>
                  </a:schemeClr>
                </a:solidFill>
              </a:rPr>
              <a:t>.</a:t>
            </a:r>
          </a:p>
        </p:txBody>
      </p:sp>
      <p:sp>
        <p:nvSpPr>
          <p:cNvPr id="34" name="Rectangle 44"/>
          <p:cNvSpPr>
            <a:spLocks noChangeArrowheads="1"/>
          </p:cNvSpPr>
          <p:nvPr/>
        </p:nvSpPr>
        <p:spPr bwMode="auto">
          <a:xfrm>
            <a:off x="8365600" y="3408101"/>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lumMod val="50000"/>
                  </a:schemeClr>
                </a:solidFill>
              </a:rPr>
              <a:t>TOPIC HEADER TWO</a:t>
            </a:r>
            <a:endParaRPr lang="zh-CN" altLang="en-US" sz="1400">
              <a:solidFill>
                <a:schemeClr val="bg1">
                  <a:lumMod val="50000"/>
                </a:schemeClr>
              </a:solidFill>
            </a:endParaRPr>
          </a:p>
          <a:p>
            <a:pPr>
              <a:lnSpc>
                <a:spcPct val="120000"/>
              </a:lnSpc>
            </a:pPr>
            <a:r>
              <a:rPr lang="en-US" altLang="zh-CN" sz="1400">
                <a:solidFill>
                  <a:schemeClr val="bg1">
                    <a:lumMod val="50000"/>
                  </a:schemeClr>
                </a:solidFill>
              </a:rPr>
              <a:t>We have many PowerPoint </a:t>
            </a:r>
            <a:r>
              <a:rPr lang="zh-CN" altLang="en-US" sz="1400">
                <a:solidFill>
                  <a:schemeClr val="bg1">
                    <a:lumMod val="50000"/>
                  </a:schemeClr>
                </a:solidFill>
              </a:rPr>
              <a:t>templates</a:t>
            </a:r>
            <a:r>
              <a:rPr lang="en-US" altLang="zh-CN" sz="1400">
                <a:solidFill>
                  <a:schemeClr val="bg1">
                    <a:lumMod val="50000"/>
                  </a:schemeClr>
                </a:solidFill>
              </a:rPr>
              <a:t> that has been specifically designed</a:t>
            </a:r>
            <a:r>
              <a:rPr lang="zh-CN" altLang="en-US" sz="1400">
                <a:solidFill>
                  <a:schemeClr val="bg1">
                    <a:lumMod val="50000"/>
                  </a:schemeClr>
                </a:solidFill>
              </a:rPr>
              <a:t>.</a:t>
            </a:r>
          </a:p>
        </p:txBody>
      </p:sp>
      <p:sp>
        <p:nvSpPr>
          <p:cNvPr id="35" name="Rectangle 45"/>
          <p:cNvSpPr>
            <a:spLocks noChangeArrowheads="1"/>
          </p:cNvSpPr>
          <p:nvPr/>
        </p:nvSpPr>
        <p:spPr bwMode="auto">
          <a:xfrm>
            <a:off x="8365600" y="4461085"/>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lumMod val="50000"/>
                  </a:schemeClr>
                </a:solidFill>
              </a:rPr>
              <a:t>TOPIC HEADER THREE</a:t>
            </a:r>
            <a:endParaRPr lang="zh-CN" altLang="en-US" sz="1400">
              <a:solidFill>
                <a:schemeClr val="bg1">
                  <a:lumMod val="50000"/>
                </a:schemeClr>
              </a:solidFill>
            </a:endParaRPr>
          </a:p>
          <a:p>
            <a:pPr>
              <a:lnSpc>
                <a:spcPct val="120000"/>
              </a:lnSpc>
            </a:pPr>
            <a:r>
              <a:rPr lang="en-US" altLang="zh-CN" sz="1400">
                <a:solidFill>
                  <a:schemeClr val="bg1">
                    <a:lumMod val="50000"/>
                  </a:schemeClr>
                </a:solidFill>
              </a:rPr>
              <a:t>We have many PowerPoint </a:t>
            </a:r>
            <a:r>
              <a:rPr lang="zh-CN" altLang="en-US" sz="1400">
                <a:solidFill>
                  <a:schemeClr val="bg1">
                    <a:lumMod val="50000"/>
                  </a:schemeClr>
                </a:solidFill>
              </a:rPr>
              <a:t>templates</a:t>
            </a:r>
            <a:r>
              <a:rPr lang="en-US" altLang="zh-CN" sz="1400">
                <a:solidFill>
                  <a:schemeClr val="bg1">
                    <a:lumMod val="50000"/>
                  </a:schemeClr>
                </a:solidFill>
              </a:rPr>
              <a:t> that has been specifically designed</a:t>
            </a:r>
            <a:r>
              <a:rPr lang="zh-CN" altLang="en-US" sz="1400">
                <a:solidFill>
                  <a:schemeClr val="bg1">
                    <a:lumMod val="50000"/>
                  </a:schemeClr>
                </a:solidFill>
              </a:rPr>
              <a:t>.</a:t>
            </a:r>
          </a:p>
        </p:txBody>
      </p:sp>
      <p:sp>
        <p:nvSpPr>
          <p:cNvPr id="36" name="Rectangle 42"/>
          <p:cNvSpPr/>
          <p:nvPr/>
        </p:nvSpPr>
        <p:spPr>
          <a:xfrm>
            <a:off x="1136578" y="5854943"/>
            <a:ext cx="10261991" cy="333588"/>
          </a:xfrm>
          <a:prstGeom prst="rect">
            <a:avLst/>
          </a:prstGeom>
          <a:noFill/>
          <a:ln w="12700" cap="flat" cmpd="sng" algn="ctr">
            <a:noFill/>
            <a:prstDash val="solid"/>
          </a:ln>
          <a:effectLst/>
        </p:spPr>
        <p:txBody>
          <a:bodyPr lIns="91440" tIns="0" rIns="91440" bIns="0" rtlCol="0" anchor="t"/>
          <a:lstStyle/>
          <a:p>
            <a:pPr algn="just">
              <a:defRPr/>
            </a:pPr>
            <a:r>
              <a:rPr lang="en-US" sz="1400" kern="0" dirty="0">
                <a:solidFill>
                  <a:schemeClr val="bg1">
                    <a:lumMod val="50000"/>
                  </a:schemeClr>
                </a:solidFill>
                <a:latin typeface="Arial" pitchFamily="34" charset="0"/>
                <a:cs typeface="Arial" pitchFamily="34" charset="0"/>
              </a:rPr>
              <a:t>This is a sample text. Again, this is a dummy text, enter your own text here. This is a sample text. Insert your desired text here.</a:t>
            </a:r>
          </a:p>
        </p:txBody>
      </p:sp>
      <p:cxnSp>
        <p:nvCxnSpPr>
          <p:cNvPr id="37" name="品 11"/>
          <p:cNvCxnSpPr/>
          <p:nvPr>
            <p:custDataLst>
              <p:tags r:id="rId1"/>
            </p:custDataLst>
          </p:nvPr>
        </p:nvCxnSpPr>
        <p:spPr>
          <a:xfrm>
            <a:off x="441874" y="5660034"/>
            <a:ext cx="11296324" cy="0"/>
          </a:xfrm>
          <a:prstGeom prst="line">
            <a:avLst/>
          </a:prstGeom>
          <a:noFill/>
          <a:ln w="6350" cap="flat" cmpd="sng" algn="ctr">
            <a:solidFill>
              <a:schemeClr val="bg1">
                <a:lumMod val="50000"/>
              </a:schemeClr>
            </a:solidFill>
            <a:prstDash val="solid"/>
            <a:miter lim="800000"/>
          </a:ln>
          <a:effectLst/>
        </p:spPr>
      </p:cxnSp>
    </p:spTree>
    <p:extLst>
      <p:ext uri="{BB962C8B-B14F-4D97-AF65-F5344CB8AC3E}">
        <p14:creationId xmlns:p14="http://schemas.microsoft.com/office/powerpoint/2010/main" val="293121938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anim calcmode="lin" valueType="num">
                                      <p:cBhvr>
                                        <p:cTn id="14" dur="500" fill="hold"/>
                                        <p:tgtEl>
                                          <p:spTgt spid="36"/>
                                        </p:tgtEl>
                                        <p:attrNameLst>
                                          <p:attrName>ppt_x</p:attrName>
                                        </p:attrNameLst>
                                      </p:cBhvr>
                                      <p:tavLst>
                                        <p:tav tm="0">
                                          <p:val>
                                            <p:strVal val="#ppt_x"/>
                                          </p:val>
                                        </p:tav>
                                        <p:tav tm="100000">
                                          <p:val>
                                            <p:strVal val="#ppt_x"/>
                                          </p:val>
                                        </p:tav>
                                      </p:tavLst>
                                    </p:anim>
                                    <p:anim calcmode="lin" valueType="num">
                                      <p:cBhvr>
                                        <p:cTn id="15" dur="5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250"/>
                                        <p:tgtEl>
                                          <p:spTgt spid="22"/>
                                        </p:tgtEl>
                                      </p:cBhvr>
                                    </p:animEffect>
                                    <p:anim calcmode="lin" valueType="num">
                                      <p:cBhvr>
                                        <p:cTn id="26" dur="250" fill="hold"/>
                                        <p:tgtEl>
                                          <p:spTgt spid="22"/>
                                        </p:tgtEl>
                                        <p:attrNameLst>
                                          <p:attrName>ppt_x</p:attrName>
                                        </p:attrNameLst>
                                      </p:cBhvr>
                                      <p:tavLst>
                                        <p:tav tm="0">
                                          <p:val>
                                            <p:strVal val="#ppt_x"/>
                                          </p:val>
                                        </p:tav>
                                        <p:tav tm="100000">
                                          <p:val>
                                            <p:strVal val="#ppt_x"/>
                                          </p:val>
                                        </p:tav>
                                      </p:tavLst>
                                    </p:anim>
                                    <p:anim calcmode="lin" valueType="num">
                                      <p:cBhvr>
                                        <p:cTn id="27" dur="25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250"/>
                                        <p:tgtEl>
                                          <p:spTgt spid="23"/>
                                        </p:tgtEl>
                                      </p:cBhvr>
                                    </p:animEffect>
                                    <p:anim calcmode="lin" valueType="num">
                                      <p:cBhvr>
                                        <p:cTn id="32" dur="250" fill="hold"/>
                                        <p:tgtEl>
                                          <p:spTgt spid="23"/>
                                        </p:tgtEl>
                                        <p:attrNameLst>
                                          <p:attrName>ppt_x</p:attrName>
                                        </p:attrNameLst>
                                      </p:cBhvr>
                                      <p:tavLst>
                                        <p:tav tm="0">
                                          <p:val>
                                            <p:strVal val="#ppt_x"/>
                                          </p:val>
                                        </p:tav>
                                        <p:tav tm="100000">
                                          <p:val>
                                            <p:strVal val="#ppt_x"/>
                                          </p:val>
                                        </p:tav>
                                      </p:tavLst>
                                    </p:anim>
                                    <p:anim calcmode="lin" valueType="num">
                                      <p:cBhvr>
                                        <p:cTn id="33" dur="25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2250"/>
                            </p:stCondLst>
                            <p:childTnLst>
                              <p:par>
                                <p:cTn id="35" presetID="42" presetClass="entr" presetSubtype="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250"/>
                                        <p:tgtEl>
                                          <p:spTgt spid="24"/>
                                        </p:tgtEl>
                                      </p:cBhvr>
                                    </p:animEffect>
                                    <p:anim calcmode="lin" valueType="num">
                                      <p:cBhvr>
                                        <p:cTn id="38" dur="250" fill="hold"/>
                                        <p:tgtEl>
                                          <p:spTgt spid="24"/>
                                        </p:tgtEl>
                                        <p:attrNameLst>
                                          <p:attrName>ppt_x</p:attrName>
                                        </p:attrNameLst>
                                      </p:cBhvr>
                                      <p:tavLst>
                                        <p:tav tm="0">
                                          <p:val>
                                            <p:strVal val="#ppt_x"/>
                                          </p:val>
                                        </p:tav>
                                        <p:tav tm="100000">
                                          <p:val>
                                            <p:strVal val="#ppt_x"/>
                                          </p:val>
                                        </p:tav>
                                      </p:tavLst>
                                    </p:anim>
                                    <p:anim calcmode="lin" valueType="num">
                                      <p:cBhvr>
                                        <p:cTn id="39" dur="250" fill="hold"/>
                                        <p:tgtEl>
                                          <p:spTgt spid="24"/>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250"/>
                                        <p:tgtEl>
                                          <p:spTgt spid="25"/>
                                        </p:tgtEl>
                                      </p:cBhvr>
                                    </p:animEffect>
                                    <p:anim calcmode="lin" valueType="num">
                                      <p:cBhvr>
                                        <p:cTn id="44" dur="250" fill="hold"/>
                                        <p:tgtEl>
                                          <p:spTgt spid="25"/>
                                        </p:tgtEl>
                                        <p:attrNameLst>
                                          <p:attrName>ppt_x</p:attrName>
                                        </p:attrNameLst>
                                      </p:cBhvr>
                                      <p:tavLst>
                                        <p:tav tm="0">
                                          <p:val>
                                            <p:strVal val="#ppt_x"/>
                                          </p:val>
                                        </p:tav>
                                        <p:tav tm="100000">
                                          <p:val>
                                            <p:strVal val="#ppt_x"/>
                                          </p:val>
                                        </p:tav>
                                      </p:tavLst>
                                    </p:anim>
                                    <p:anim calcmode="lin" valueType="num">
                                      <p:cBhvr>
                                        <p:cTn id="45" dur="25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2750"/>
                            </p:stCondLst>
                            <p:childTnLst>
                              <p:par>
                                <p:cTn id="47" presetID="42"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250"/>
                                        <p:tgtEl>
                                          <p:spTgt spid="26"/>
                                        </p:tgtEl>
                                      </p:cBhvr>
                                    </p:animEffect>
                                    <p:anim calcmode="lin" valueType="num">
                                      <p:cBhvr>
                                        <p:cTn id="50" dur="250" fill="hold"/>
                                        <p:tgtEl>
                                          <p:spTgt spid="26"/>
                                        </p:tgtEl>
                                        <p:attrNameLst>
                                          <p:attrName>ppt_x</p:attrName>
                                        </p:attrNameLst>
                                      </p:cBhvr>
                                      <p:tavLst>
                                        <p:tav tm="0">
                                          <p:val>
                                            <p:strVal val="#ppt_x"/>
                                          </p:val>
                                        </p:tav>
                                        <p:tav tm="100000">
                                          <p:val>
                                            <p:strVal val="#ppt_x"/>
                                          </p:val>
                                        </p:tav>
                                      </p:tavLst>
                                    </p:anim>
                                    <p:anim calcmode="lin" valueType="num">
                                      <p:cBhvr>
                                        <p:cTn id="51" dur="25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250"/>
                                        <p:tgtEl>
                                          <p:spTgt spid="29"/>
                                        </p:tgtEl>
                                      </p:cBhvr>
                                    </p:animEffect>
                                    <p:anim calcmode="lin" valueType="num">
                                      <p:cBhvr>
                                        <p:cTn id="56" dur="250" fill="hold"/>
                                        <p:tgtEl>
                                          <p:spTgt spid="29"/>
                                        </p:tgtEl>
                                        <p:attrNameLst>
                                          <p:attrName>ppt_x</p:attrName>
                                        </p:attrNameLst>
                                      </p:cBhvr>
                                      <p:tavLst>
                                        <p:tav tm="0">
                                          <p:val>
                                            <p:strVal val="#ppt_x"/>
                                          </p:val>
                                        </p:tav>
                                        <p:tav tm="100000">
                                          <p:val>
                                            <p:strVal val="#ppt_x"/>
                                          </p:val>
                                        </p:tav>
                                      </p:tavLst>
                                    </p:anim>
                                    <p:anim calcmode="lin" valueType="num">
                                      <p:cBhvr>
                                        <p:cTn id="57" dur="25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3250"/>
                            </p:stCondLst>
                            <p:childTnLst>
                              <p:par>
                                <p:cTn id="59" presetID="42" presetClass="entr" presetSubtype="0"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250"/>
                                        <p:tgtEl>
                                          <p:spTgt spid="30"/>
                                        </p:tgtEl>
                                      </p:cBhvr>
                                    </p:animEffect>
                                    <p:anim calcmode="lin" valueType="num">
                                      <p:cBhvr>
                                        <p:cTn id="62" dur="250" fill="hold"/>
                                        <p:tgtEl>
                                          <p:spTgt spid="30"/>
                                        </p:tgtEl>
                                        <p:attrNameLst>
                                          <p:attrName>ppt_x</p:attrName>
                                        </p:attrNameLst>
                                      </p:cBhvr>
                                      <p:tavLst>
                                        <p:tav tm="0">
                                          <p:val>
                                            <p:strVal val="#ppt_x"/>
                                          </p:val>
                                        </p:tav>
                                        <p:tav tm="100000">
                                          <p:val>
                                            <p:strVal val="#ppt_x"/>
                                          </p:val>
                                        </p:tav>
                                      </p:tavLst>
                                    </p:anim>
                                    <p:anim calcmode="lin" valueType="num">
                                      <p:cBhvr>
                                        <p:cTn id="63" dur="250" fill="hold"/>
                                        <p:tgtEl>
                                          <p:spTgt spid="30"/>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2"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250"/>
                                        <p:tgtEl>
                                          <p:spTgt spid="33"/>
                                        </p:tgtEl>
                                      </p:cBhvr>
                                    </p:animEffect>
                                    <p:anim calcmode="lin" valueType="num">
                                      <p:cBhvr>
                                        <p:cTn id="68" dur="250" fill="hold"/>
                                        <p:tgtEl>
                                          <p:spTgt spid="33"/>
                                        </p:tgtEl>
                                        <p:attrNameLst>
                                          <p:attrName>ppt_x</p:attrName>
                                        </p:attrNameLst>
                                      </p:cBhvr>
                                      <p:tavLst>
                                        <p:tav tm="0">
                                          <p:val>
                                            <p:strVal val="#ppt_x"/>
                                          </p:val>
                                        </p:tav>
                                        <p:tav tm="100000">
                                          <p:val>
                                            <p:strVal val="#ppt_x"/>
                                          </p:val>
                                        </p:tav>
                                      </p:tavLst>
                                    </p:anim>
                                    <p:anim calcmode="lin" valueType="num">
                                      <p:cBhvr>
                                        <p:cTn id="69" dur="250" fill="hold"/>
                                        <p:tgtEl>
                                          <p:spTgt spid="33"/>
                                        </p:tgtEl>
                                        <p:attrNameLst>
                                          <p:attrName>ppt_y</p:attrName>
                                        </p:attrNameLst>
                                      </p:cBhvr>
                                      <p:tavLst>
                                        <p:tav tm="0">
                                          <p:val>
                                            <p:strVal val="#ppt_y+.1"/>
                                          </p:val>
                                        </p:tav>
                                        <p:tav tm="100000">
                                          <p:val>
                                            <p:strVal val="#ppt_y"/>
                                          </p:val>
                                        </p:tav>
                                      </p:tavLst>
                                    </p:anim>
                                  </p:childTnLst>
                                </p:cTn>
                              </p:par>
                            </p:childTnLst>
                          </p:cTn>
                        </p:par>
                        <p:par>
                          <p:cTn id="70" fill="hold">
                            <p:stCondLst>
                              <p:cond delay="3750"/>
                            </p:stCondLst>
                            <p:childTnLst>
                              <p:par>
                                <p:cTn id="71" presetID="42" presetClass="entr" presetSubtype="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250"/>
                                        <p:tgtEl>
                                          <p:spTgt spid="34"/>
                                        </p:tgtEl>
                                      </p:cBhvr>
                                    </p:animEffect>
                                    <p:anim calcmode="lin" valueType="num">
                                      <p:cBhvr>
                                        <p:cTn id="74" dur="250" fill="hold"/>
                                        <p:tgtEl>
                                          <p:spTgt spid="34"/>
                                        </p:tgtEl>
                                        <p:attrNameLst>
                                          <p:attrName>ppt_x</p:attrName>
                                        </p:attrNameLst>
                                      </p:cBhvr>
                                      <p:tavLst>
                                        <p:tav tm="0">
                                          <p:val>
                                            <p:strVal val="#ppt_x"/>
                                          </p:val>
                                        </p:tav>
                                        <p:tav tm="100000">
                                          <p:val>
                                            <p:strVal val="#ppt_x"/>
                                          </p:val>
                                        </p:tav>
                                      </p:tavLst>
                                    </p:anim>
                                    <p:anim calcmode="lin" valueType="num">
                                      <p:cBhvr>
                                        <p:cTn id="75" dur="250" fill="hold"/>
                                        <p:tgtEl>
                                          <p:spTgt spid="34"/>
                                        </p:tgtEl>
                                        <p:attrNameLst>
                                          <p:attrName>ppt_y</p:attrName>
                                        </p:attrNameLst>
                                      </p:cBhvr>
                                      <p:tavLst>
                                        <p:tav tm="0">
                                          <p:val>
                                            <p:strVal val="#ppt_y+.1"/>
                                          </p:val>
                                        </p:tav>
                                        <p:tav tm="100000">
                                          <p:val>
                                            <p:strVal val="#ppt_y"/>
                                          </p:val>
                                        </p:tav>
                                      </p:tavLst>
                                    </p:anim>
                                  </p:childTnLst>
                                </p:cTn>
                              </p:par>
                            </p:childTnLst>
                          </p:cTn>
                        </p:par>
                        <p:par>
                          <p:cTn id="76" fill="hold">
                            <p:stCondLst>
                              <p:cond delay="4000"/>
                            </p:stCondLst>
                            <p:childTnLst>
                              <p:par>
                                <p:cTn id="77" presetID="42" presetClass="entr" presetSubtype="0"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250"/>
                                        <p:tgtEl>
                                          <p:spTgt spid="35"/>
                                        </p:tgtEl>
                                      </p:cBhvr>
                                    </p:animEffect>
                                    <p:anim calcmode="lin" valueType="num">
                                      <p:cBhvr>
                                        <p:cTn id="80" dur="250" fill="hold"/>
                                        <p:tgtEl>
                                          <p:spTgt spid="35"/>
                                        </p:tgtEl>
                                        <p:attrNameLst>
                                          <p:attrName>ppt_x</p:attrName>
                                        </p:attrNameLst>
                                      </p:cBhvr>
                                      <p:tavLst>
                                        <p:tav tm="0">
                                          <p:val>
                                            <p:strVal val="#ppt_x"/>
                                          </p:val>
                                        </p:tav>
                                        <p:tav tm="100000">
                                          <p:val>
                                            <p:strVal val="#ppt_x"/>
                                          </p:val>
                                        </p:tav>
                                      </p:tavLst>
                                    </p:anim>
                                    <p:anim calcmode="lin" valueType="num">
                                      <p:cBhvr>
                                        <p:cTn id="81"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9" grpId="0" animBg="1"/>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11199" y="510376"/>
            <a:ext cx="10798629" cy="752926"/>
            <a:chOff x="567871" y="1203782"/>
            <a:chExt cx="10798629" cy="752926"/>
          </a:xfrm>
        </p:grpSpPr>
        <p:sp>
          <p:nvSpPr>
            <p:cNvPr id="12" name="TextBox 8"/>
            <p:cNvSpPr txBox="1">
              <a:spLocks noChangeArrowheads="1"/>
            </p:cNvSpPr>
            <p:nvPr/>
          </p:nvSpPr>
          <p:spPr bwMode="auto">
            <a:xfrm>
              <a:off x="4807902" y="1203782"/>
              <a:ext cx="231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zh-CN" altLang="en-US" sz="2800" dirty="0">
                  <a:solidFill>
                    <a:srgbClr val="899C64"/>
                  </a:solidFill>
                  <a:latin typeface="张海山锐线体简" panose="02000000000000000000" pitchFamily="2" charset="-122"/>
                  <a:ea typeface="张海山锐线体简" panose="02000000000000000000" pitchFamily="2" charset="-122"/>
                  <a:sym typeface="Arial" panose="020B0604020202020204" pitchFamily="34" charset="0"/>
                </a:rPr>
                <a:t>加入标题描述</a:t>
              </a:r>
            </a:p>
          </p:txBody>
        </p:sp>
        <p:sp>
          <p:nvSpPr>
            <p:cNvPr id="13" name="TextBox 8"/>
            <p:cNvSpPr txBox="1">
              <a:spLocks noChangeArrowheads="1"/>
            </p:cNvSpPr>
            <p:nvPr/>
          </p:nvSpPr>
          <p:spPr bwMode="auto">
            <a:xfrm>
              <a:off x="4807902" y="1662113"/>
              <a:ext cx="2311400" cy="16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algn="ctr" eaLnBrk="1" hangingPunct="1"/>
              <a:r>
                <a:rPr lang="en-US" altLang="zh-CN" sz="11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rPr>
                <a:t>CLICK TO ADD CAPTION TEXT</a:t>
              </a:r>
              <a:endParaRPr lang="zh-CN" altLang="en-US" sz="1400" dirty="0">
                <a:solidFill>
                  <a:srgbClr val="7F7F7F"/>
                </a:solidFill>
                <a:latin typeface="张海山锐线体简" panose="02000000000000000000" pitchFamily="2" charset="-122"/>
                <a:ea typeface="张海山锐线体简" panose="02000000000000000000" pitchFamily="2" charset="-122"/>
                <a:sym typeface="Arial" panose="020B0604020202020204" pitchFamily="34" charset="0"/>
              </a:endParaRPr>
            </a:p>
          </p:txBody>
        </p:sp>
        <p:cxnSp>
          <p:nvCxnSpPr>
            <p:cNvPr id="14" name="直接连接符 13"/>
            <p:cNvCxnSpPr>
              <a:cxnSpLocks/>
            </p:cNvCxnSpPr>
            <p:nvPr/>
          </p:nvCxnSpPr>
          <p:spPr>
            <a:xfrm>
              <a:off x="567871" y="1956708"/>
              <a:ext cx="10798629" cy="0"/>
            </a:xfrm>
            <a:prstGeom prst="line">
              <a:avLst/>
            </a:prstGeom>
            <a:ln>
              <a:solidFill>
                <a:srgbClr val="899C64"/>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686842" y="1823100"/>
            <a:ext cx="8906817" cy="4389496"/>
            <a:chOff x="428432" y="884464"/>
            <a:chExt cx="7756717" cy="3822700"/>
          </a:xfrm>
        </p:grpSpPr>
        <p:cxnSp>
          <p:nvCxnSpPr>
            <p:cNvPr id="7" name="Straight Connector 3"/>
            <p:cNvCxnSpPr/>
            <p:nvPr/>
          </p:nvCxnSpPr>
          <p:spPr>
            <a:xfrm flipV="1">
              <a:off x="4552949" y="1894114"/>
              <a:ext cx="8001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8" name="Straight Connector 4"/>
            <p:cNvCxnSpPr/>
            <p:nvPr/>
          </p:nvCxnSpPr>
          <p:spPr>
            <a:xfrm>
              <a:off x="6362699" y="1894114"/>
              <a:ext cx="812800" cy="43180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9" name="Straight Connector 5"/>
            <p:cNvCxnSpPr/>
            <p:nvPr/>
          </p:nvCxnSpPr>
          <p:spPr>
            <a:xfrm flipV="1">
              <a:off x="6362699" y="3335564"/>
              <a:ext cx="812800"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0" name="Straight Connector 6"/>
            <p:cNvCxnSpPr/>
            <p:nvPr/>
          </p:nvCxnSpPr>
          <p:spPr>
            <a:xfrm flipH="1" flipV="1">
              <a:off x="4552950" y="3335564"/>
              <a:ext cx="800099" cy="36195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5" name="Straight Connector 7"/>
            <p:cNvCxnSpPr/>
            <p:nvPr/>
          </p:nvCxnSpPr>
          <p:spPr>
            <a:xfrm>
              <a:off x="659129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cxnSp>
          <p:nvCxnSpPr>
            <p:cNvPr id="16" name="Straight Connector 8"/>
            <p:cNvCxnSpPr/>
            <p:nvPr/>
          </p:nvCxnSpPr>
          <p:spPr>
            <a:xfrm>
              <a:off x="4641849" y="2827564"/>
              <a:ext cx="495300" cy="0"/>
            </a:xfrm>
            <a:prstGeom prst="line">
              <a:avLst/>
            </a:prstGeom>
            <a:ln w="38100" cap="rnd" cmpd="sng">
              <a:solidFill>
                <a:schemeClr val="bg1">
                  <a:lumMod val="85000"/>
                </a:schemeClr>
              </a:solidFill>
              <a:prstDash val="solid"/>
              <a:headEnd type="arrow" w="sm" len="sm"/>
              <a:tailEnd type="arrow" w="sm" len="sm"/>
            </a:ln>
          </p:spPr>
          <p:style>
            <a:lnRef idx="1">
              <a:schemeClr val="dk1"/>
            </a:lnRef>
            <a:fillRef idx="0">
              <a:schemeClr val="dk1"/>
            </a:fillRef>
            <a:effectRef idx="0">
              <a:schemeClr val="dk1"/>
            </a:effectRef>
            <a:fontRef idx="minor">
              <a:schemeClr val="tx1"/>
            </a:fontRef>
          </p:style>
        </p:cxnSp>
        <p:sp>
          <p:nvSpPr>
            <p:cNvPr id="17" name="Rounded Rectangle 10"/>
            <p:cNvSpPr/>
            <p:nvPr/>
          </p:nvSpPr>
          <p:spPr>
            <a:xfrm>
              <a:off x="5219699" y="2150004"/>
              <a:ext cx="1276350" cy="1276350"/>
            </a:xfrm>
            <a:prstGeom prst="roundRect">
              <a:avLst>
                <a:gd name="adj" fmla="val 50000"/>
              </a:avLst>
            </a:prstGeom>
            <a:solidFill>
              <a:schemeClr val="bg1">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18" name="TextBox 12"/>
            <p:cNvSpPr txBox="1"/>
            <p:nvPr/>
          </p:nvSpPr>
          <p:spPr>
            <a:xfrm>
              <a:off x="5329989" y="2496079"/>
              <a:ext cx="1056139" cy="468317"/>
            </a:xfrm>
            <a:prstGeom prst="rect">
              <a:avLst/>
            </a:prstGeom>
            <a:noFill/>
          </p:spPr>
          <p:txBody>
            <a:bodyPr wrap="square" rtlCol="0">
              <a:spAutoFit/>
            </a:bodyPr>
            <a:lstStyle/>
            <a:p>
              <a:pPr lvl="0" algn="ctr"/>
              <a:r>
                <a:rPr lang="en-US" altLang="ko-KR" sz="1600" b="1" dirty="0">
                  <a:solidFill>
                    <a:srgbClr val="FFFFFF"/>
                  </a:solidFill>
                  <a:latin typeface="Roboto condensed"/>
                  <a:cs typeface="Roboto condensed"/>
                </a:rPr>
                <a:t>Lorem Ipsum</a:t>
              </a:r>
              <a:endParaRPr lang="ko-KR" altLang="en-US" sz="1600" b="1" dirty="0">
                <a:solidFill>
                  <a:srgbClr val="FFFFFF"/>
                </a:solidFill>
                <a:latin typeface="Roboto condensed"/>
                <a:cs typeface="Roboto condensed"/>
              </a:endParaRPr>
            </a:p>
          </p:txBody>
        </p:sp>
        <p:sp>
          <p:nvSpPr>
            <p:cNvPr id="19" name="Rounded Rectangle 15"/>
            <p:cNvSpPr/>
            <p:nvPr/>
          </p:nvSpPr>
          <p:spPr>
            <a:xfrm>
              <a:off x="3543299" y="2322739"/>
              <a:ext cx="1009650" cy="1009650"/>
            </a:xfrm>
            <a:prstGeom prst="roundRect">
              <a:avLst>
                <a:gd name="adj" fmla="val 50000"/>
              </a:avLst>
            </a:prstGeom>
            <a:solidFill>
              <a:srgbClr val="899C6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0" name="TextBox 16"/>
            <p:cNvSpPr txBox="1"/>
            <p:nvPr/>
          </p:nvSpPr>
          <p:spPr>
            <a:xfrm>
              <a:off x="3624650" y="2461155"/>
              <a:ext cx="835056" cy="468317"/>
            </a:xfrm>
            <a:prstGeom prst="rect">
              <a:avLst/>
            </a:prstGeom>
            <a:noFill/>
          </p:spPr>
          <p:txBody>
            <a:bodyPr wrap="square" rtlCol="0">
              <a:spAutoFit/>
            </a:bodyPr>
            <a:lstStyle/>
            <a:p>
              <a:pPr lvl="0" algn="ctr"/>
              <a:r>
                <a:rPr lang="en-US" altLang="ko-KR" sz="1600" b="1" dirty="0">
                  <a:solidFill>
                    <a:srgbClr val="FFFFFF"/>
                  </a:solidFill>
                  <a:latin typeface="Roboto condensed"/>
                  <a:cs typeface="Roboto condensed"/>
                </a:rPr>
                <a:t>Lorem Ipsum</a:t>
              </a:r>
              <a:endParaRPr lang="ko-KR" altLang="en-US" sz="1600" b="1" dirty="0">
                <a:solidFill>
                  <a:srgbClr val="FFFFFF"/>
                </a:solidFill>
                <a:latin typeface="Roboto condensed"/>
                <a:cs typeface="Roboto condensed"/>
              </a:endParaRPr>
            </a:p>
          </p:txBody>
        </p:sp>
        <p:sp>
          <p:nvSpPr>
            <p:cNvPr id="21" name="Rounded Rectangle 19"/>
            <p:cNvSpPr/>
            <p:nvPr/>
          </p:nvSpPr>
          <p:spPr>
            <a:xfrm>
              <a:off x="7175499" y="2325914"/>
              <a:ext cx="1009650" cy="1009650"/>
            </a:xfrm>
            <a:prstGeom prst="roundRect">
              <a:avLst>
                <a:gd name="adj" fmla="val 50000"/>
              </a:avLst>
            </a:prstGeom>
            <a:solidFill>
              <a:srgbClr val="899C6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2" name="TextBox 20"/>
            <p:cNvSpPr txBox="1"/>
            <p:nvPr/>
          </p:nvSpPr>
          <p:spPr>
            <a:xfrm>
              <a:off x="7260669" y="2464328"/>
              <a:ext cx="835056" cy="468317"/>
            </a:xfrm>
            <a:prstGeom prst="rect">
              <a:avLst/>
            </a:prstGeom>
            <a:noFill/>
          </p:spPr>
          <p:txBody>
            <a:bodyPr wrap="square" rtlCol="0">
              <a:spAutoFit/>
            </a:bodyPr>
            <a:lstStyle/>
            <a:p>
              <a:pPr lvl="0" algn="ctr"/>
              <a:r>
                <a:rPr lang="en-US" altLang="ko-KR" sz="1600" b="1" dirty="0">
                  <a:solidFill>
                    <a:srgbClr val="FFFFFF"/>
                  </a:solidFill>
                  <a:latin typeface="Roboto condensed"/>
                  <a:cs typeface="Roboto condensed"/>
                </a:rPr>
                <a:t>Lorem Ipsum</a:t>
              </a:r>
              <a:endParaRPr lang="ko-KR" altLang="en-US" sz="1600" b="1" dirty="0">
                <a:solidFill>
                  <a:srgbClr val="FFFFFF"/>
                </a:solidFill>
                <a:latin typeface="Roboto condensed"/>
                <a:cs typeface="Roboto condensed"/>
              </a:endParaRPr>
            </a:p>
          </p:txBody>
        </p:sp>
        <p:sp>
          <p:nvSpPr>
            <p:cNvPr id="23" name="Rounded Rectangle 23"/>
            <p:cNvSpPr/>
            <p:nvPr/>
          </p:nvSpPr>
          <p:spPr>
            <a:xfrm>
              <a:off x="5353049" y="884464"/>
              <a:ext cx="1009650" cy="1009650"/>
            </a:xfrm>
            <a:prstGeom prst="roundRect">
              <a:avLst>
                <a:gd name="adj" fmla="val 50000"/>
              </a:avLst>
            </a:prstGeom>
            <a:solidFill>
              <a:srgbClr val="F1436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4" name="TextBox 25"/>
            <p:cNvSpPr txBox="1"/>
            <p:nvPr/>
          </p:nvSpPr>
          <p:spPr>
            <a:xfrm>
              <a:off x="5423948" y="1029228"/>
              <a:ext cx="835056" cy="468317"/>
            </a:xfrm>
            <a:prstGeom prst="rect">
              <a:avLst/>
            </a:prstGeom>
            <a:noFill/>
          </p:spPr>
          <p:txBody>
            <a:bodyPr wrap="square" rtlCol="0">
              <a:spAutoFit/>
            </a:bodyPr>
            <a:lstStyle/>
            <a:p>
              <a:pPr lvl="0" algn="ctr"/>
              <a:r>
                <a:rPr lang="en-US" altLang="ko-KR" sz="1600" b="1" dirty="0">
                  <a:solidFill>
                    <a:srgbClr val="FFFFFF"/>
                  </a:solidFill>
                  <a:latin typeface="Roboto condensed"/>
                  <a:cs typeface="Roboto condensed"/>
                </a:rPr>
                <a:t>Lorem Ipsum</a:t>
              </a:r>
              <a:endParaRPr lang="ko-KR" altLang="en-US" sz="1600" b="1" dirty="0">
                <a:solidFill>
                  <a:srgbClr val="FFFFFF"/>
                </a:solidFill>
                <a:latin typeface="Roboto condensed"/>
                <a:cs typeface="Roboto condensed"/>
              </a:endParaRPr>
            </a:p>
          </p:txBody>
        </p:sp>
        <p:sp>
          <p:nvSpPr>
            <p:cNvPr id="25" name="Rounded Rectangle 28"/>
            <p:cNvSpPr/>
            <p:nvPr/>
          </p:nvSpPr>
          <p:spPr>
            <a:xfrm>
              <a:off x="5340558" y="3697514"/>
              <a:ext cx="1009650" cy="1009650"/>
            </a:xfrm>
            <a:prstGeom prst="roundRect">
              <a:avLst>
                <a:gd name="adj" fmla="val 50000"/>
              </a:avLst>
            </a:prstGeom>
            <a:solidFill>
              <a:srgbClr val="F1436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Roboto condensed"/>
                <a:cs typeface="Roboto condensed"/>
              </a:endParaRPr>
            </a:p>
          </p:txBody>
        </p:sp>
        <p:sp>
          <p:nvSpPr>
            <p:cNvPr id="26" name="TextBox 30"/>
            <p:cNvSpPr txBox="1"/>
            <p:nvPr/>
          </p:nvSpPr>
          <p:spPr>
            <a:xfrm>
              <a:off x="5423948" y="3867680"/>
              <a:ext cx="835056" cy="468317"/>
            </a:xfrm>
            <a:prstGeom prst="rect">
              <a:avLst/>
            </a:prstGeom>
            <a:noFill/>
          </p:spPr>
          <p:txBody>
            <a:bodyPr wrap="square" rtlCol="0">
              <a:spAutoFit/>
            </a:bodyPr>
            <a:lstStyle/>
            <a:p>
              <a:pPr lvl="0" algn="ctr"/>
              <a:r>
                <a:rPr lang="en-US" altLang="ko-KR" sz="1600" b="1" dirty="0">
                  <a:solidFill>
                    <a:srgbClr val="FFFFFF"/>
                  </a:solidFill>
                  <a:latin typeface="Roboto condensed"/>
                  <a:cs typeface="Roboto condensed"/>
                </a:rPr>
                <a:t>Lorem Ipsum</a:t>
              </a:r>
              <a:endParaRPr lang="ko-KR" altLang="en-US" sz="1600" b="1" dirty="0">
                <a:solidFill>
                  <a:srgbClr val="FFFFFF"/>
                </a:solidFill>
                <a:latin typeface="Roboto condensed"/>
                <a:cs typeface="Roboto condensed"/>
              </a:endParaRPr>
            </a:p>
          </p:txBody>
        </p:sp>
        <p:sp>
          <p:nvSpPr>
            <p:cNvPr id="27" name="Text Placeholder 8"/>
            <p:cNvSpPr txBox="1">
              <a:spLocks/>
            </p:cNvSpPr>
            <p:nvPr/>
          </p:nvSpPr>
          <p:spPr>
            <a:xfrm>
              <a:off x="428432" y="1114485"/>
              <a:ext cx="2171700" cy="3329283"/>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30000"/>
                </a:lnSpc>
              </a:pPr>
              <a:r>
                <a:rPr lang="en-US" sz="1050" dirty="0">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a:p>
              <a:pPr>
                <a:lnSpc>
                  <a:spcPct val="130000"/>
                </a:lnSpc>
              </a:pPr>
              <a:endParaRPr lang="en-US" sz="1050" dirty="0">
                <a:solidFill>
                  <a:schemeClr val="tx1">
                    <a:lumMod val="50000"/>
                    <a:lumOff val="50000"/>
                  </a:schemeClr>
                </a:solidFill>
              </a:endParaRPr>
            </a:p>
            <a:p>
              <a:pPr>
                <a:lnSpc>
                  <a:spcPct val="130000"/>
                </a:lnSpc>
              </a:pPr>
              <a:r>
                <a:rPr lang="en-US" sz="1050" dirty="0">
                  <a:solidFill>
                    <a:schemeClr val="tx1">
                      <a:lumMod val="50000"/>
                      <a:lumOff val="50000"/>
                    </a:schemeClr>
                  </a:solidFill>
                </a:rPr>
                <a:t>Vestibulum ligut praesent commodo cursus magna, consectetur et. Cum socis natoque penatibus et magnis dis tellus parturient pharetra montes. Praesent commodo cursus magna, vel scelerisque nisl consectetur et. Integer posuere erat a ante venenatis dapibus posuere velit aliquet. Maecenas sed diam eget risus varius blandit sit amet non magna. </a:t>
              </a:r>
            </a:p>
          </p:txBody>
        </p:sp>
      </p:grpSp>
    </p:spTree>
    <p:extLst>
      <p:ext uri="{BB962C8B-B14F-4D97-AF65-F5344CB8AC3E}">
        <p14:creationId xmlns:p14="http://schemas.microsoft.com/office/powerpoint/2010/main" val="6442101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 y="0"/>
            <a:ext cx="12188472" cy="6859588"/>
          </a:xfrm>
          <a:prstGeom prst="rect">
            <a:avLst/>
          </a:prstGeom>
        </p:spPr>
      </p:pic>
      <p:grpSp>
        <p:nvGrpSpPr>
          <p:cNvPr id="14" name="组合 13"/>
          <p:cNvGrpSpPr/>
          <p:nvPr/>
        </p:nvGrpSpPr>
        <p:grpSpPr>
          <a:xfrm>
            <a:off x="4769450" y="1875505"/>
            <a:ext cx="2807540" cy="2612571"/>
            <a:chOff x="4691436" y="1890925"/>
            <a:chExt cx="2807540" cy="2612571"/>
          </a:xfrm>
        </p:grpSpPr>
        <p:grpSp>
          <p:nvGrpSpPr>
            <p:cNvPr id="15" name="组合 14"/>
            <p:cNvGrpSpPr/>
            <p:nvPr/>
          </p:nvGrpSpPr>
          <p:grpSpPr>
            <a:xfrm>
              <a:off x="4691436" y="1890925"/>
              <a:ext cx="2807540" cy="2612571"/>
              <a:chOff x="4691436" y="1890925"/>
              <a:chExt cx="2807540" cy="2612571"/>
            </a:xfrm>
          </p:grpSpPr>
          <p:sp>
            <p:nvSpPr>
              <p:cNvPr id="17" name="Title 1"/>
              <p:cNvSpPr txBox="1">
                <a:spLocks/>
              </p:cNvSpPr>
              <p:nvPr/>
            </p:nvSpPr>
            <p:spPr>
              <a:xfrm>
                <a:off x="4691436" y="1890925"/>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rgbClr val="899C64"/>
                    </a:solidFill>
                    <a:latin typeface="方正细谭黑简体" panose="02000000000000000000" pitchFamily="2" charset="-122"/>
                    <a:ea typeface="方正细谭黑简体" panose="02000000000000000000" pitchFamily="2" charset="-122"/>
                  </a:rPr>
                  <a:t>谢谢</a:t>
                </a:r>
                <a:endParaRPr lang="id-ID" sz="8800" dirty="0">
                  <a:solidFill>
                    <a:srgbClr val="899C64"/>
                  </a:solidFill>
                  <a:latin typeface="方正细谭黑简体" panose="02000000000000000000" pitchFamily="2" charset="-122"/>
                  <a:ea typeface="方正细谭黑简体" panose="02000000000000000000" pitchFamily="2" charset="-122"/>
                </a:endParaRPr>
              </a:p>
            </p:txBody>
          </p:sp>
          <p:sp>
            <p:nvSpPr>
              <p:cNvPr id="18" name="Title 1"/>
              <p:cNvSpPr txBox="1">
                <a:spLocks/>
              </p:cNvSpPr>
              <p:nvPr/>
            </p:nvSpPr>
            <p:spPr>
              <a:xfrm>
                <a:off x="4691436" y="2964628"/>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rgbClr val="F14364"/>
                    </a:solidFill>
                    <a:latin typeface="方正细谭黑简体" panose="02000000000000000000" pitchFamily="2" charset="-122"/>
                    <a:ea typeface="方正细谭黑简体" panose="02000000000000000000" pitchFamily="2" charset="-122"/>
                  </a:rPr>
                  <a:t>观看</a:t>
                </a:r>
                <a:endParaRPr lang="id-ID" sz="8800" dirty="0">
                  <a:solidFill>
                    <a:srgbClr val="F14364"/>
                  </a:solidFill>
                  <a:latin typeface="方正细谭黑简体" panose="02000000000000000000" pitchFamily="2" charset="-122"/>
                  <a:ea typeface="方正细谭黑简体" panose="02000000000000000000" pitchFamily="2" charset="-122"/>
                </a:endParaRPr>
              </a:p>
            </p:txBody>
          </p:sp>
        </p:grpSp>
        <p:pic>
          <p:nvPicPr>
            <p:cNvPr id="16" name="图片 15"/>
            <p:cNvPicPr>
              <a:picLocks noChangeAspect="1"/>
            </p:cNvPicPr>
            <p:nvPr/>
          </p:nvPicPr>
          <p:blipFill>
            <a:blip r:embed="rId4" cstate="print">
              <a:extLst>
                <a:ext uri="{BEBA8EAE-BF5A-486C-A8C5-ECC9F3942E4B}">
                  <a14:imgProps xmlns:a14="http://schemas.microsoft.com/office/drawing/2010/main">
                    <a14:imgLayer r:embed="rId5">
                      <a14:imgEffect>
                        <a14:sharpenSoften amount="21000"/>
                      </a14:imgEffect>
                      <a14:imgEffect>
                        <a14:brightnessContrast bright="-2000" contrast="5000"/>
                      </a14:imgEffect>
                    </a14:imgLayer>
                  </a14:imgProps>
                </a:ext>
                <a:ext uri="{28A0092B-C50C-407E-A947-70E740481C1C}">
                  <a14:useLocalDpi xmlns:a14="http://schemas.microsoft.com/office/drawing/2010/main" val="0"/>
                </a:ext>
              </a:extLst>
            </a:blip>
            <a:stretch>
              <a:fillRect/>
            </a:stretch>
          </p:blipFill>
          <p:spPr>
            <a:xfrm>
              <a:off x="5920043" y="2847140"/>
              <a:ext cx="693489" cy="546168"/>
            </a:xfrm>
            <a:prstGeom prst="rect">
              <a:avLst/>
            </a:prstGeom>
          </p:spPr>
        </p:pic>
      </p:grpSp>
      <p:grpSp>
        <p:nvGrpSpPr>
          <p:cNvPr id="22" name="组合 21"/>
          <p:cNvGrpSpPr/>
          <p:nvPr/>
        </p:nvGrpSpPr>
        <p:grpSpPr>
          <a:xfrm>
            <a:off x="4623099" y="2277220"/>
            <a:ext cx="576080" cy="1648709"/>
            <a:chOff x="7360914" y="2939317"/>
            <a:chExt cx="642616" cy="1839124"/>
          </a:xfrm>
        </p:grpSpPr>
        <p:sp>
          <p:nvSpPr>
            <p:cNvPr id="23" name="矩形 22"/>
            <p:cNvSpPr/>
            <p:nvPr/>
          </p:nvSpPr>
          <p:spPr>
            <a:xfrm>
              <a:off x="7373257" y="2946399"/>
              <a:ext cx="390998" cy="1789327"/>
            </a:xfrm>
            <a:prstGeom prst="rect">
              <a:avLst/>
            </a:prstGeom>
            <a:solidFill>
              <a:srgbClr val="F1436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Title 1"/>
            <p:cNvSpPr txBox="1">
              <a:spLocks/>
            </p:cNvSpPr>
            <p:nvPr/>
          </p:nvSpPr>
          <p:spPr>
            <a:xfrm>
              <a:off x="7360914" y="2939317"/>
              <a:ext cx="642616" cy="1839124"/>
            </a:xfrm>
            <a:prstGeom prst="rect">
              <a:avLst/>
            </a:prstGeom>
            <a:ln w="12700">
              <a:noFill/>
            </a:ln>
          </p:spPr>
          <p:txBody>
            <a:bodyPr vert="eaVert"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1400" spc="300" dirty="0">
                  <a:solidFill>
                    <a:schemeClr val="bg1"/>
                  </a:solidFill>
                  <a:latin typeface="方正细谭黑简体" panose="02000000000000000000" pitchFamily="2" charset="-122"/>
                  <a:ea typeface="方正细谭黑简体" panose="02000000000000000000" pitchFamily="2" charset="-122"/>
                </a:rPr>
                <a:t>教育类老师通用</a:t>
              </a:r>
              <a:endParaRPr lang="id-ID" sz="1400" spc="300" dirty="0">
                <a:solidFill>
                  <a:schemeClr val="bg1"/>
                </a:solidFill>
                <a:latin typeface="方正细谭黑简体" panose="02000000000000000000" pitchFamily="2" charset="-122"/>
                <a:ea typeface="方正细谭黑简体" panose="02000000000000000000" pitchFamily="2" charset="-122"/>
              </a:endParaRPr>
            </a:p>
          </p:txBody>
        </p:sp>
      </p:grpSp>
      <p:sp>
        <p:nvSpPr>
          <p:cNvPr id="25" name="TextBox 23"/>
          <p:cNvSpPr txBox="1"/>
          <p:nvPr/>
        </p:nvSpPr>
        <p:spPr>
          <a:xfrm>
            <a:off x="4275926" y="4371981"/>
            <a:ext cx="3715322" cy="338554"/>
          </a:xfrm>
          <a:prstGeom prst="rect">
            <a:avLst/>
          </a:prstGeom>
          <a:noFill/>
        </p:spPr>
        <p:txBody>
          <a:bodyPr wrap="square" rtlCol="0">
            <a:spAutoFit/>
          </a:bodyPr>
          <a:lstStyle/>
          <a:p>
            <a:pPr algn="ctr"/>
            <a:r>
              <a:rPr lang="en-US" altLang="zh-CN" sz="800" dirty="0">
                <a:solidFill>
                  <a:schemeClr val="bg1">
                    <a:lumMod val="65000"/>
                  </a:schemeClr>
                </a:solidFill>
                <a:latin typeface="微软雅黑" pitchFamily="34" charset="-122"/>
                <a:ea typeface="微软雅黑" pitchFamily="34" charset="-122"/>
              </a:rPr>
              <a:t>Your content to play here, or through </a:t>
            </a:r>
            <a:r>
              <a:rPr lang="en-US" altLang="zh-CN" sz="800" dirty="0" err="1">
                <a:solidFill>
                  <a:schemeClr val="bg1">
                    <a:lumMod val="65000"/>
                  </a:schemeClr>
                </a:solidFill>
                <a:latin typeface="微软雅黑" pitchFamily="34" charset="-122"/>
                <a:ea typeface="微软雅黑" pitchFamily="34" charset="-122"/>
              </a:rPr>
              <a:t>youy</a:t>
            </a:r>
            <a:r>
              <a:rPr lang="en-US" altLang="zh-CN" sz="800" dirty="0">
                <a:solidFill>
                  <a:schemeClr val="bg1">
                    <a:lumMod val="65000"/>
                  </a:schemeClr>
                </a:solidFill>
                <a:latin typeface="微软雅黑" pitchFamily="34" charset="-122"/>
                <a:ea typeface="微软雅黑" pitchFamily="34" charset="-122"/>
              </a:rPr>
              <a:t>, content to play here, </a:t>
            </a:r>
          </a:p>
          <a:p>
            <a:pPr algn="ctr"/>
            <a:r>
              <a:rPr lang="en-US" altLang="zh-CN" sz="800" dirty="0">
                <a:solidFill>
                  <a:schemeClr val="bg1">
                    <a:lumMod val="65000"/>
                  </a:schemeClr>
                </a:solidFill>
                <a:latin typeface="微软雅黑" pitchFamily="34" charset="-122"/>
                <a:ea typeface="微软雅黑" pitchFamily="34" charset="-122"/>
              </a:rPr>
              <a:t>or through your copy, paste in this box, and select paste in this box, and </a:t>
            </a:r>
          </a:p>
        </p:txBody>
      </p:sp>
      <p:sp>
        <p:nvSpPr>
          <p:cNvPr id="26" name="TextBox 4"/>
          <p:cNvSpPr txBox="1"/>
          <p:nvPr/>
        </p:nvSpPr>
        <p:spPr>
          <a:xfrm>
            <a:off x="4019555" y="4004763"/>
            <a:ext cx="4326165" cy="461665"/>
          </a:xfrm>
          <a:prstGeom prst="rect">
            <a:avLst/>
          </a:prstGeom>
          <a:noFill/>
        </p:spPr>
        <p:txBody>
          <a:bodyPr wrap="square" rtlCol="0">
            <a:spAutoFit/>
          </a:bodyPr>
          <a:lstStyle/>
          <a:p>
            <a:pPr algn="ctr"/>
            <a:r>
              <a:rPr lang="zh-CN" altLang="en-US" sz="2400" spc="300" dirty="0">
                <a:solidFill>
                  <a:srgbClr val="899C64"/>
                </a:solidFill>
                <a:latin typeface="方正细谭黑简体" panose="02000000000000000000" pitchFamily="2" charset="-122"/>
                <a:ea typeface="方正细谭黑简体" panose="02000000000000000000" pitchFamily="2" charset="-122"/>
              </a:rPr>
              <a:t>清</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爽</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小</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清</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新</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系</a:t>
            </a:r>
            <a:r>
              <a:rPr lang="en-US" altLang="zh-CN" sz="2400" spc="300" dirty="0">
                <a:solidFill>
                  <a:srgbClr val="899C64"/>
                </a:solidFill>
                <a:latin typeface="方正细谭黑简体" panose="02000000000000000000" pitchFamily="2" charset="-122"/>
                <a:ea typeface="方正细谭黑简体" panose="02000000000000000000" pitchFamily="2" charset="-122"/>
              </a:rPr>
              <a:t>/</a:t>
            </a:r>
            <a:r>
              <a:rPr lang="zh-CN" altLang="en-US" sz="2400" spc="300" dirty="0">
                <a:solidFill>
                  <a:srgbClr val="899C64"/>
                </a:solidFill>
                <a:latin typeface="方正细谭黑简体" panose="02000000000000000000" pitchFamily="2" charset="-122"/>
                <a:ea typeface="方正细谭黑简体" panose="02000000000000000000" pitchFamily="2" charset="-122"/>
              </a:rPr>
              <a:t>列</a:t>
            </a:r>
            <a:endParaRPr lang="en-US" altLang="zh-CN" sz="2400" spc="300" dirty="0">
              <a:solidFill>
                <a:srgbClr val="899C64"/>
              </a:solidFill>
              <a:latin typeface="方正细谭黑简体" panose="02000000000000000000" pitchFamily="2" charset="-122"/>
              <a:ea typeface="方正细谭黑简体" panose="02000000000000000000" pitchFamily="2" charset="-122"/>
            </a:endParaRPr>
          </a:p>
        </p:txBody>
      </p:sp>
      <p:grpSp>
        <p:nvGrpSpPr>
          <p:cNvPr id="27" name="Group 38"/>
          <p:cNvGrpSpPr/>
          <p:nvPr/>
        </p:nvGrpSpPr>
        <p:grpSpPr>
          <a:xfrm flipV="1">
            <a:off x="10224749" y="5817862"/>
            <a:ext cx="1097982" cy="112096"/>
            <a:chOff x="5548426" y="3343939"/>
            <a:chExt cx="833173" cy="85061"/>
          </a:xfrm>
          <a:solidFill>
            <a:srgbClr val="87B6E0"/>
          </a:solidFill>
        </p:grpSpPr>
        <p:sp>
          <p:nvSpPr>
            <p:cNvPr id="28" name="Oval 31"/>
            <p:cNvSpPr/>
            <p:nvPr/>
          </p:nvSpPr>
          <p:spPr>
            <a:xfrm>
              <a:off x="5548426" y="3343939"/>
              <a:ext cx="85061" cy="85061"/>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32"/>
            <p:cNvSpPr/>
            <p:nvPr/>
          </p:nvSpPr>
          <p:spPr>
            <a:xfrm>
              <a:off x="5698049" y="3343939"/>
              <a:ext cx="85061" cy="85061"/>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33"/>
            <p:cNvSpPr/>
            <p:nvPr/>
          </p:nvSpPr>
          <p:spPr>
            <a:xfrm>
              <a:off x="5847671" y="3343939"/>
              <a:ext cx="85061" cy="85061"/>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4"/>
            <p:cNvSpPr/>
            <p:nvPr/>
          </p:nvSpPr>
          <p:spPr>
            <a:xfrm>
              <a:off x="5997294" y="3343939"/>
              <a:ext cx="85061" cy="85061"/>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5"/>
            <p:cNvSpPr/>
            <p:nvPr/>
          </p:nvSpPr>
          <p:spPr>
            <a:xfrm>
              <a:off x="6146917" y="3343939"/>
              <a:ext cx="85061" cy="85061"/>
            </a:xfrm>
            <a:prstGeom prst="ellipse">
              <a:avLst/>
            </a:prstGeom>
            <a:solidFill>
              <a:srgbClr val="899C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6"/>
            <p:cNvSpPr/>
            <p:nvPr/>
          </p:nvSpPr>
          <p:spPr>
            <a:xfrm>
              <a:off x="6296538" y="3343939"/>
              <a:ext cx="85061" cy="85061"/>
            </a:xfrm>
            <a:prstGeom prst="ellipse">
              <a:avLst/>
            </a:prstGeom>
            <a:solidFill>
              <a:srgbClr val="F14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Title 1"/>
          <p:cNvSpPr txBox="1">
            <a:spLocks/>
          </p:cNvSpPr>
          <p:nvPr/>
        </p:nvSpPr>
        <p:spPr>
          <a:xfrm>
            <a:off x="630318" y="392440"/>
            <a:ext cx="1617582" cy="83465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3600" dirty="0">
                <a:solidFill>
                  <a:srgbClr val="899C64"/>
                </a:solidFill>
                <a:latin typeface="Eras Light ITC" panose="020B0402030504020804" pitchFamily="34" charset="0"/>
                <a:ea typeface="张海山锐线体简" panose="02000000000000000000" pitchFamily="2" charset="-122"/>
              </a:rPr>
              <a:t>L</a:t>
            </a:r>
            <a:r>
              <a:rPr lang="en-US" altLang="zh-CN" sz="3600" dirty="0">
                <a:solidFill>
                  <a:srgbClr val="F14364"/>
                </a:solidFill>
                <a:latin typeface="Eras Light ITC" panose="020B0402030504020804" pitchFamily="34" charset="0"/>
                <a:ea typeface="张海山锐线体简" panose="02000000000000000000" pitchFamily="2" charset="-122"/>
              </a:rPr>
              <a:t>O</a:t>
            </a:r>
            <a:r>
              <a:rPr lang="en-US" altLang="zh-CN" sz="3600" dirty="0">
                <a:solidFill>
                  <a:srgbClr val="899C64"/>
                </a:solidFill>
                <a:latin typeface="Eras Light ITC" panose="020B0402030504020804" pitchFamily="34" charset="0"/>
                <a:ea typeface="张海山锐线体简" panose="02000000000000000000" pitchFamily="2" charset="-122"/>
              </a:rPr>
              <a:t>G</a:t>
            </a:r>
            <a:r>
              <a:rPr lang="en-US" altLang="zh-CN" sz="3600" dirty="0">
                <a:solidFill>
                  <a:srgbClr val="F14364"/>
                </a:solidFill>
                <a:latin typeface="Eras Light ITC" panose="020B0402030504020804" pitchFamily="34" charset="0"/>
                <a:ea typeface="张海山锐线体简" panose="02000000000000000000" pitchFamily="2" charset="-122"/>
              </a:rPr>
              <a:t>O</a:t>
            </a:r>
            <a:endParaRPr lang="id-ID" sz="3600" dirty="0">
              <a:solidFill>
                <a:srgbClr val="F14364"/>
              </a:solidFill>
              <a:latin typeface="Eras Light ITC" panose="020B0402030504020804" pitchFamily="34" charset="0"/>
              <a:ea typeface="张海山锐线体简" panose="02000000000000000000" pitchFamily="2" charset="-122"/>
            </a:endParaRPr>
          </a:p>
        </p:txBody>
      </p:sp>
    </p:spTree>
    <p:extLst>
      <p:ext uri="{BB962C8B-B14F-4D97-AF65-F5344CB8AC3E}">
        <p14:creationId xmlns:p14="http://schemas.microsoft.com/office/powerpoint/2010/main" val="389240425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75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26"/>
                                        </p:tgtEl>
                                        <p:attrNameLst>
                                          <p:attrName>style.visibility</p:attrName>
                                        </p:attrNameLst>
                                      </p:cBhvr>
                                      <p:to>
                                        <p:strVal val="visible"/>
                                      </p:to>
                                    </p:set>
                                    <p:animEffect transition="in" filter="randombar(horizontal)">
                                      <p:cBhvr>
                                        <p:cTn id="13" dur="250"/>
                                        <p:tgtEl>
                                          <p:spTgt spid="26"/>
                                        </p:tgtEl>
                                      </p:cBhvr>
                                    </p:animEffect>
                                  </p:childTnLst>
                                </p:cTn>
                              </p:par>
                            </p:childTnLst>
                          </p:cTn>
                        </p:par>
                        <p:par>
                          <p:cTn id="14" fill="hold">
                            <p:stCondLst>
                              <p:cond delay="19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childTnLst>
                          </p:cTn>
                        </p:par>
                        <p:par>
                          <p:cTn id="20" fill="hold">
                            <p:stCondLst>
                              <p:cond delay="265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25"/>
                                        </p:tgtEl>
                                        <p:attrNameLst>
                                          <p:attrName>style.visibility</p:attrName>
                                        </p:attrNameLst>
                                      </p:cBhvr>
                                      <p:to>
                                        <p:strVal val="visible"/>
                                      </p:to>
                                    </p:set>
                                    <p:animEffect transition="in" filter="wipe(left)">
                                      <p:cBhvr>
                                        <p:cTn id="23" dur="20"/>
                                        <p:tgtEl>
                                          <p:spTgt spid="25"/>
                                        </p:tgtEl>
                                      </p:cBhvr>
                                    </p:animEffect>
                                  </p:childTnLst>
                                </p:cTn>
                              </p:par>
                            </p:childTnLst>
                          </p:cTn>
                        </p:par>
                        <p:par>
                          <p:cTn id="24" fill="hold">
                            <p:stCondLst>
                              <p:cond delay="3348"/>
                            </p:stCondLst>
                            <p:childTnLst>
                              <p:par>
                                <p:cTn id="25" presetID="42" presetClass="entr" presetSubtype="0"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750"/>
                                        <p:tgtEl>
                                          <p:spTgt spid="27"/>
                                        </p:tgtEl>
                                      </p:cBhvr>
                                    </p:animEffect>
                                    <p:anim calcmode="lin" valueType="num">
                                      <p:cBhvr>
                                        <p:cTn id="28" dur="750" fill="hold"/>
                                        <p:tgtEl>
                                          <p:spTgt spid="27"/>
                                        </p:tgtEl>
                                        <p:attrNameLst>
                                          <p:attrName>ppt_x</p:attrName>
                                        </p:attrNameLst>
                                      </p:cBhvr>
                                      <p:tavLst>
                                        <p:tav tm="0">
                                          <p:val>
                                            <p:strVal val="#ppt_x"/>
                                          </p:val>
                                        </p:tav>
                                        <p:tav tm="100000">
                                          <p:val>
                                            <p:strVal val="#ppt_x"/>
                                          </p:val>
                                        </p:tav>
                                      </p:tavLst>
                                    </p:anim>
                                    <p:anim calcmode="lin" valueType="num">
                                      <p:cBhvr>
                                        <p:cTn id="29" dur="750" fill="hold"/>
                                        <p:tgtEl>
                                          <p:spTgt spid="27"/>
                                        </p:tgtEl>
                                        <p:attrNameLst>
                                          <p:attrName>ppt_y</p:attrName>
                                        </p:attrNameLst>
                                      </p:cBhvr>
                                      <p:tavLst>
                                        <p:tav tm="0">
                                          <p:val>
                                            <p:strVal val="#ppt_y+.1"/>
                                          </p:val>
                                        </p:tav>
                                        <p:tav tm="100000">
                                          <p:val>
                                            <p:strVal val="#ppt_y"/>
                                          </p:val>
                                        </p:tav>
                                      </p:tavLst>
                                    </p:anim>
                                  </p:childTnLst>
                                </p:cTn>
                              </p:par>
                            </p:childTnLst>
                          </p:cTn>
                        </p:par>
                        <p:par>
                          <p:cTn id="30" fill="hold">
                            <p:stCondLst>
                              <p:cond delay="4098"/>
                            </p:stCondLst>
                            <p:childTnLst>
                              <p:par>
                                <p:cTn id="31" presetID="16" presetClass="entr" presetSubtype="37"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barn(outVertical)">
                                      <p:cBhvr>
                                        <p:cTn id="33" dur="500"/>
                                        <p:tgtEl>
                                          <p:spTgt spid="34"/>
                                        </p:tgtEl>
                                      </p:cBhvr>
                                    </p:animEffect>
                                  </p:childTnLst>
                                </p:cTn>
                              </p:par>
                              <p:par>
                                <p:cTn id="34" presetID="16" presetClass="entr" presetSubtype="21"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barn(inVertical)">
                                      <p:cBhvr>
                                        <p:cTn id="36"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3968</TotalTime>
  <Words>2681</Words>
  <Application>Microsoft Office PowerPoint</Application>
  <PresentationFormat>自定义</PresentationFormat>
  <Paragraphs>327</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通用ppt</dc:title>
  <dc:creator>lzj</dc:creator>
  <cp:lastModifiedBy>admin</cp:lastModifiedBy>
  <cp:revision>2360</cp:revision>
  <dcterms:created xsi:type="dcterms:W3CDTF">2015-12-01T09:06:39Z</dcterms:created>
  <dcterms:modified xsi:type="dcterms:W3CDTF">2017-07-23T06:24:33Z</dcterms:modified>
</cp:coreProperties>
</file>