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8" r:id="rId2"/>
    <p:sldId id="256" r:id="rId3"/>
    <p:sldId id="257" r:id="rId4"/>
    <p:sldId id="259" r:id="rId5"/>
    <p:sldId id="293" r:id="rId6"/>
    <p:sldId id="265" r:id="rId7"/>
    <p:sldId id="266" r:id="rId8"/>
    <p:sldId id="267" r:id="rId9"/>
    <p:sldId id="268" r:id="rId10"/>
    <p:sldId id="269" r:id="rId11"/>
    <p:sldId id="270" r:id="rId12"/>
    <p:sldId id="262" r:id="rId13"/>
    <p:sldId id="271" r:id="rId14"/>
    <p:sldId id="272" r:id="rId15"/>
    <p:sldId id="273" r:id="rId16"/>
    <p:sldId id="274" r:id="rId17"/>
    <p:sldId id="275" r:id="rId18"/>
    <p:sldId id="264" r:id="rId19"/>
    <p:sldId id="276" r:id="rId20"/>
    <p:sldId id="277" r:id="rId21"/>
    <p:sldId id="278" r:id="rId22"/>
    <p:sldId id="279" r:id="rId23"/>
    <p:sldId id="280" r:id="rId24"/>
    <p:sldId id="281" r:id="rId25"/>
    <p:sldId id="283" r:id="rId26"/>
    <p:sldId id="263" r:id="rId27"/>
    <p:sldId id="282" r:id="rId28"/>
    <p:sldId id="284" r:id="rId29"/>
    <p:sldId id="294" r:id="rId30"/>
    <p:sldId id="285" r:id="rId31"/>
    <p:sldId id="286" r:id="rId32"/>
    <p:sldId id="287" r:id="rId33"/>
    <p:sldId id="288" r:id="rId34"/>
    <p:sldId id="289" r:id="rId35"/>
    <p:sldId id="290" r:id="rId36"/>
  </p:sldIdLst>
  <p:sldSz cx="12190413"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7A08"/>
    <a:srgbClr val="FB7D6E"/>
    <a:srgbClr val="43BAB3"/>
    <a:srgbClr val="00A2A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14" autoAdjust="0"/>
  </p:normalViewPr>
  <p:slideViewPr>
    <p:cSldViewPr showGuides="1">
      <p:cViewPr varScale="1">
        <p:scale>
          <a:sx n="110" d="100"/>
          <a:sy n="110" d="100"/>
        </p:scale>
        <p:origin x="-558" y="-78"/>
      </p:cViewPr>
      <p:guideLst>
        <p:guide orient="horz"/>
        <p:guide pos="3839"/>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1EE441-DF7E-41CE-8B30-08F77847836F}" type="datetimeFigureOut">
              <a:rPr lang="zh-CN" altLang="en-US" smtClean="0"/>
              <a:pPr/>
              <a:t>2020/9/25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5CDCC5-5DB0-49ED-B152-AB0314D7568D}" type="slidenum">
              <a:rPr lang="zh-CN" altLang="en-US" smtClean="0"/>
              <a:pPr/>
              <a:t>‹#›</a:t>
            </a:fld>
            <a:endParaRPr lang="zh-CN" altLang="en-US"/>
          </a:p>
        </p:txBody>
      </p:sp>
    </p:spTree>
    <p:extLst>
      <p:ext uri="{BB962C8B-B14F-4D97-AF65-F5344CB8AC3E}">
        <p14:creationId xmlns:p14="http://schemas.microsoft.com/office/powerpoint/2010/main" xmlns="" val="1770998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a:t>
            </a:fld>
            <a:endParaRPr lang="zh-CN" altLang="en-US"/>
          </a:p>
        </p:txBody>
      </p:sp>
    </p:spTree>
    <p:extLst>
      <p:ext uri="{BB962C8B-B14F-4D97-AF65-F5344CB8AC3E}">
        <p14:creationId xmlns:p14="http://schemas.microsoft.com/office/powerpoint/2010/main" xmlns="" val="2174803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a:t>
            </a:fld>
            <a:endParaRPr lang="zh-CN" altLang="en-US"/>
          </a:p>
        </p:txBody>
      </p:sp>
    </p:spTree>
    <p:extLst>
      <p:ext uri="{BB962C8B-B14F-4D97-AF65-F5344CB8AC3E}">
        <p14:creationId xmlns:p14="http://schemas.microsoft.com/office/powerpoint/2010/main" xmlns="" val="3072024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a:t>
            </a:fld>
            <a:endParaRPr lang="zh-CN" altLang="en-US"/>
          </a:p>
        </p:txBody>
      </p:sp>
    </p:spTree>
    <p:extLst>
      <p:ext uri="{BB962C8B-B14F-4D97-AF65-F5344CB8AC3E}">
        <p14:creationId xmlns:p14="http://schemas.microsoft.com/office/powerpoint/2010/main" xmlns="" val="253377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4</a:t>
            </a:fld>
            <a:endParaRPr lang="zh-CN" altLang="en-US"/>
          </a:p>
        </p:txBody>
      </p:sp>
    </p:spTree>
    <p:extLst>
      <p:ext uri="{BB962C8B-B14F-4D97-AF65-F5344CB8AC3E}">
        <p14:creationId xmlns:p14="http://schemas.microsoft.com/office/powerpoint/2010/main" xmlns="" val="11886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5</a:t>
            </a:fld>
            <a:endParaRPr lang="zh-CN" altLang="en-US"/>
          </a:p>
        </p:txBody>
      </p:sp>
    </p:spTree>
    <p:extLst>
      <p:ext uri="{BB962C8B-B14F-4D97-AF65-F5344CB8AC3E}">
        <p14:creationId xmlns:p14="http://schemas.microsoft.com/office/powerpoint/2010/main" xmlns="" val="1797580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6</a:t>
            </a:fld>
            <a:endParaRPr lang="zh-CN" altLang="en-US"/>
          </a:p>
        </p:txBody>
      </p:sp>
    </p:spTree>
    <p:extLst>
      <p:ext uri="{BB962C8B-B14F-4D97-AF65-F5344CB8AC3E}">
        <p14:creationId xmlns:p14="http://schemas.microsoft.com/office/powerpoint/2010/main" xmlns="" val="2866802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7</a:t>
            </a:fld>
            <a:endParaRPr lang="zh-CN" altLang="en-US"/>
          </a:p>
        </p:txBody>
      </p:sp>
    </p:spTree>
    <p:extLst>
      <p:ext uri="{BB962C8B-B14F-4D97-AF65-F5344CB8AC3E}">
        <p14:creationId xmlns:p14="http://schemas.microsoft.com/office/powerpoint/2010/main" xmlns="" val="1744654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8</a:t>
            </a:fld>
            <a:endParaRPr lang="zh-CN" altLang="en-US"/>
          </a:p>
        </p:txBody>
      </p:sp>
    </p:spTree>
    <p:extLst>
      <p:ext uri="{BB962C8B-B14F-4D97-AF65-F5344CB8AC3E}">
        <p14:creationId xmlns:p14="http://schemas.microsoft.com/office/powerpoint/2010/main" xmlns="" val="3069560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9</a:t>
            </a:fld>
            <a:endParaRPr lang="zh-CN" altLang="en-US"/>
          </a:p>
        </p:txBody>
      </p:sp>
    </p:spTree>
    <p:extLst>
      <p:ext uri="{BB962C8B-B14F-4D97-AF65-F5344CB8AC3E}">
        <p14:creationId xmlns:p14="http://schemas.microsoft.com/office/powerpoint/2010/main" xmlns="" val="3914335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10</a:t>
            </a:fld>
            <a:endParaRPr lang="zh-CN" altLang="en-US"/>
          </a:p>
        </p:txBody>
      </p:sp>
    </p:spTree>
    <p:extLst>
      <p:ext uri="{BB962C8B-B14F-4D97-AF65-F5344CB8AC3E}">
        <p14:creationId xmlns:p14="http://schemas.microsoft.com/office/powerpoint/2010/main" xmlns="" val="1514529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11</a:t>
            </a:fld>
            <a:endParaRPr lang="zh-CN" altLang="en-US"/>
          </a:p>
        </p:txBody>
      </p:sp>
    </p:spTree>
    <p:extLst>
      <p:ext uri="{BB962C8B-B14F-4D97-AF65-F5344CB8AC3E}">
        <p14:creationId xmlns:p14="http://schemas.microsoft.com/office/powerpoint/2010/main" xmlns="" val="1218696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12</a:t>
            </a:fld>
            <a:endParaRPr lang="zh-CN" altLang="en-US"/>
          </a:p>
        </p:txBody>
      </p:sp>
    </p:spTree>
    <p:extLst>
      <p:ext uri="{BB962C8B-B14F-4D97-AF65-F5344CB8AC3E}">
        <p14:creationId xmlns:p14="http://schemas.microsoft.com/office/powerpoint/2010/main" xmlns="" val="3512110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13</a:t>
            </a:fld>
            <a:endParaRPr lang="zh-CN" altLang="en-US"/>
          </a:p>
        </p:txBody>
      </p:sp>
    </p:spTree>
    <p:extLst>
      <p:ext uri="{BB962C8B-B14F-4D97-AF65-F5344CB8AC3E}">
        <p14:creationId xmlns:p14="http://schemas.microsoft.com/office/powerpoint/2010/main" xmlns="" val="3299844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14</a:t>
            </a:fld>
            <a:endParaRPr lang="zh-CN" altLang="en-US"/>
          </a:p>
        </p:txBody>
      </p:sp>
    </p:spTree>
    <p:extLst>
      <p:ext uri="{BB962C8B-B14F-4D97-AF65-F5344CB8AC3E}">
        <p14:creationId xmlns:p14="http://schemas.microsoft.com/office/powerpoint/2010/main" xmlns="" val="1155022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15</a:t>
            </a:fld>
            <a:endParaRPr lang="zh-CN" altLang="en-US"/>
          </a:p>
        </p:txBody>
      </p:sp>
    </p:spTree>
    <p:extLst>
      <p:ext uri="{BB962C8B-B14F-4D97-AF65-F5344CB8AC3E}">
        <p14:creationId xmlns:p14="http://schemas.microsoft.com/office/powerpoint/2010/main" xmlns="" val="782609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16</a:t>
            </a:fld>
            <a:endParaRPr lang="zh-CN" altLang="en-US"/>
          </a:p>
        </p:txBody>
      </p:sp>
    </p:spTree>
    <p:extLst>
      <p:ext uri="{BB962C8B-B14F-4D97-AF65-F5344CB8AC3E}">
        <p14:creationId xmlns:p14="http://schemas.microsoft.com/office/powerpoint/2010/main" xmlns="" val="2067769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17</a:t>
            </a:fld>
            <a:endParaRPr lang="zh-CN" altLang="en-US"/>
          </a:p>
        </p:txBody>
      </p:sp>
    </p:spTree>
    <p:extLst>
      <p:ext uri="{BB962C8B-B14F-4D97-AF65-F5344CB8AC3E}">
        <p14:creationId xmlns:p14="http://schemas.microsoft.com/office/powerpoint/2010/main" xmlns="" val="689239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18</a:t>
            </a:fld>
            <a:endParaRPr lang="zh-CN" altLang="en-US"/>
          </a:p>
        </p:txBody>
      </p:sp>
    </p:spTree>
    <p:extLst>
      <p:ext uri="{BB962C8B-B14F-4D97-AF65-F5344CB8AC3E}">
        <p14:creationId xmlns:p14="http://schemas.microsoft.com/office/powerpoint/2010/main" xmlns="" val="2030217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19</a:t>
            </a:fld>
            <a:endParaRPr lang="zh-CN" altLang="en-US"/>
          </a:p>
        </p:txBody>
      </p:sp>
    </p:spTree>
    <p:extLst>
      <p:ext uri="{BB962C8B-B14F-4D97-AF65-F5344CB8AC3E}">
        <p14:creationId xmlns:p14="http://schemas.microsoft.com/office/powerpoint/2010/main" xmlns="" val="2807011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20</a:t>
            </a:fld>
            <a:endParaRPr lang="zh-CN" altLang="en-US"/>
          </a:p>
        </p:txBody>
      </p:sp>
    </p:spTree>
    <p:extLst>
      <p:ext uri="{BB962C8B-B14F-4D97-AF65-F5344CB8AC3E}">
        <p14:creationId xmlns:p14="http://schemas.microsoft.com/office/powerpoint/2010/main" xmlns="" val="3401344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21</a:t>
            </a:fld>
            <a:endParaRPr lang="zh-CN" altLang="en-US"/>
          </a:p>
        </p:txBody>
      </p:sp>
    </p:spTree>
    <p:extLst>
      <p:ext uri="{BB962C8B-B14F-4D97-AF65-F5344CB8AC3E}">
        <p14:creationId xmlns:p14="http://schemas.microsoft.com/office/powerpoint/2010/main" xmlns="" val="4016312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22</a:t>
            </a:fld>
            <a:endParaRPr lang="zh-CN" altLang="en-US"/>
          </a:p>
        </p:txBody>
      </p:sp>
    </p:spTree>
    <p:extLst>
      <p:ext uri="{BB962C8B-B14F-4D97-AF65-F5344CB8AC3E}">
        <p14:creationId xmlns:p14="http://schemas.microsoft.com/office/powerpoint/2010/main" xmlns="" val="3470245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23</a:t>
            </a:fld>
            <a:endParaRPr lang="zh-CN" altLang="en-US"/>
          </a:p>
        </p:txBody>
      </p:sp>
    </p:spTree>
    <p:extLst>
      <p:ext uri="{BB962C8B-B14F-4D97-AF65-F5344CB8AC3E}">
        <p14:creationId xmlns:p14="http://schemas.microsoft.com/office/powerpoint/2010/main" xmlns="" val="4155154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24</a:t>
            </a:fld>
            <a:endParaRPr lang="zh-CN" altLang="en-US"/>
          </a:p>
        </p:txBody>
      </p:sp>
    </p:spTree>
    <p:extLst>
      <p:ext uri="{BB962C8B-B14F-4D97-AF65-F5344CB8AC3E}">
        <p14:creationId xmlns:p14="http://schemas.microsoft.com/office/powerpoint/2010/main" xmlns="" val="3540024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25</a:t>
            </a:fld>
            <a:endParaRPr lang="zh-CN" altLang="en-US"/>
          </a:p>
        </p:txBody>
      </p:sp>
    </p:spTree>
    <p:extLst>
      <p:ext uri="{BB962C8B-B14F-4D97-AF65-F5344CB8AC3E}">
        <p14:creationId xmlns:p14="http://schemas.microsoft.com/office/powerpoint/2010/main" xmlns="" val="2245023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26</a:t>
            </a:fld>
            <a:endParaRPr lang="zh-CN" altLang="en-US"/>
          </a:p>
        </p:txBody>
      </p:sp>
    </p:spTree>
    <p:extLst>
      <p:ext uri="{BB962C8B-B14F-4D97-AF65-F5344CB8AC3E}">
        <p14:creationId xmlns:p14="http://schemas.microsoft.com/office/powerpoint/2010/main" xmlns="" val="3985296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27</a:t>
            </a:fld>
            <a:endParaRPr lang="zh-CN" altLang="en-US"/>
          </a:p>
        </p:txBody>
      </p:sp>
    </p:spTree>
    <p:extLst>
      <p:ext uri="{BB962C8B-B14F-4D97-AF65-F5344CB8AC3E}">
        <p14:creationId xmlns:p14="http://schemas.microsoft.com/office/powerpoint/2010/main" xmlns="" val="1594232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28</a:t>
            </a:fld>
            <a:endParaRPr lang="zh-CN" altLang="en-US"/>
          </a:p>
        </p:txBody>
      </p:sp>
    </p:spTree>
    <p:extLst>
      <p:ext uri="{BB962C8B-B14F-4D97-AF65-F5344CB8AC3E}">
        <p14:creationId xmlns:p14="http://schemas.microsoft.com/office/powerpoint/2010/main" xmlns="" val="1820173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29</a:t>
            </a:fld>
            <a:endParaRPr lang="zh-CN" altLang="en-US"/>
          </a:p>
        </p:txBody>
      </p:sp>
    </p:spTree>
    <p:extLst>
      <p:ext uri="{BB962C8B-B14F-4D97-AF65-F5344CB8AC3E}">
        <p14:creationId xmlns:p14="http://schemas.microsoft.com/office/powerpoint/2010/main" xmlns="" val="2070569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30</a:t>
            </a:fld>
            <a:endParaRPr lang="zh-CN" altLang="en-US"/>
          </a:p>
        </p:txBody>
      </p:sp>
    </p:spTree>
    <p:extLst>
      <p:ext uri="{BB962C8B-B14F-4D97-AF65-F5344CB8AC3E}">
        <p14:creationId xmlns:p14="http://schemas.microsoft.com/office/powerpoint/2010/main" xmlns="" val="29659707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31</a:t>
            </a:fld>
            <a:endParaRPr lang="zh-CN" altLang="en-US"/>
          </a:p>
        </p:txBody>
      </p:sp>
    </p:spTree>
    <p:extLst>
      <p:ext uri="{BB962C8B-B14F-4D97-AF65-F5344CB8AC3E}">
        <p14:creationId xmlns:p14="http://schemas.microsoft.com/office/powerpoint/2010/main" xmlns="" val="1151794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32</a:t>
            </a:fld>
            <a:endParaRPr lang="zh-CN" altLang="en-US"/>
          </a:p>
        </p:txBody>
      </p:sp>
    </p:spTree>
    <p:extLst>
      <p:ext uri="{BB962C8B-B14F-4D97-AF65-F5344CB8AC3E}">
        <p14:creationId xmlns:p14="http://schemas.microsoft.com/office/powerpoint/2010/main" xmlns="" val="27267561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33</a:t>
            </a:fld>
            <a:endParaRPr lang="zh-CN" altLang="en-US"/>
          </a:p>
        </p:txBody>
      </p:sp>
    </p:spTree>
    <p:extLst>
      <p:ext uri="{BB962C8B-B14F-4D97-AF65-F5344CB8AC3E}">
        <p14:creationId xmlns:p14="http://schemas.microsoft.com/office/powerpoint/2010/main" xmlns="" val="398601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34</a:t>
            </a:fld>
            <a:endParaRPr lang="zh-CN" altLang="en-US"/>
          </a:p>
        </p:txBody>
      </p:sp>
    </p:spTree>
    <p:extLst>
      <p:ext uri="{BB962C8B-B14F-4D97-AF65-F5344CB8AC3E}">
        <p14:creationId xmlns:p14="http://schemas.microsoft.com/office/powerpoint/2010/main" xmlns="" val="3600627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5CDCC5-5DB0-49ED-B152-AB0314D7568D}" type="slidenum">
              <a:rPr lang="zh-CN" altLang="en-US" smtClean="0"/>
              <a:pPr/>
              <a:t>35</a:t>
            </a:fld>
            <a:endParaRPr lang="zh-CN" altLang="en-US"/>
          </a:p>
        </p:txBody>
      </p:sp>
    </p:spTree>
    <p:extLst>
      <p:ext uri="{BB962C8B-B14F-4D97-AF65-F5344CB8AC3E}">
        <p14:creationId xmlns:p14="http://schemas.microsoft.com/office/powerpoint/2010/main" xmlns="" val="329077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1708458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2719454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264352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2641627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CB3BF32-FA62-4EF4-A40B-B8FC40DE571C}" type="slidenum">
              <a:rPr lang="zh-CN" altLang="en-US" smtClean="0"/>
              <a:pPr/>
              <a:t>‹#›</a:t>
            </a:fld>
            <a:endParaRPr lang="zh-CN" altLang="en-US"/>
          </a:p>
        </p:txBody>
      </p:sp>
      <p:sp>
        <p:nvSpPr>
          <p:cNvPr id="11" name="矩形 10"/>
          <p:cNvSpPr/>
          <p:nvPr userDrawn="1"/>
        </p:nvSpPr>
        <p:spPr>
          <a:xfrm>
            <a:off x="9305416" y="6438528"/>
            <a:ext cx="966254"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moban</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hangye</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jieri</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素材</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sucai</a:t>
            </a:r>
            <a:r>
              <a:rPr kumimoji="0" lang="en-US" altLang="zh-CN" sz="100" b="0" i="0" u="none" strike="noStrike" kern="0" cap="none" spc="0" normalizeH="0" baseline="0" noProof="0" dirty="0" smtClean="0">
                <a:ln>
                  <a:noFill/>
                </a:ln>
                <a:solidFill>
                  <a:prstClr val="white"/>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beijing</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图表</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tubiao</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xiazai</a:t>
            </a:r>
            <a:r>
              <a:rPr kumimoji="0" lang="en-US" altLang="zh-CN" sz="100" b="0" i="0" u="none" strike="noStrike" kern="0" cap="none" spc="0" normalizeH="0" baseline="0" noProof="0" dirty="0" smtClean="0">
                <a:ln>
                  <a:noFill/>
                </a:ln>
                <a:solidFill>
                  <a:prstClr val="white"/>
                </a:solidFill>
                <a:effectLst/>
                <a:uLnTx/>
                <a:uFillTx/>
              </a:rPr>
              <a:t>/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powerpoint</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kejian</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字体下载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/ziti</a:t>
            </a:r>
            <a:r>
              <a:rPr kumimoji="0" lang="en-US" altLang="zh-CN" sz="100" b="0" i="0" u="none" strike="noStrike" kern="0" cap="none" spc="0" normalizeH="0" baseline="0" noProof="0" dirty="0" smtClean="0">
                <a:ln>
                  <a:noFill/>
                </a:ln>
                <a:solidFill>
                  <a:prstClr val="white"/>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xiazai</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zongjie</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工作计划</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xiazai</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jihua</a:t>
            </a:r>
            <a:r>
              <a:rPr kumimoji="0" lang="en-US" altLang="zh-CN" sz="100" b="0" i="0" u="none" strike="noStrike" kern="0" cap="none" spc="0" normalizeH="0" baseline="0" noProof="0" dirty="0" smtClean="0">
                <a:ln>
                  <a:noFill/>
                </a:ln>
                <a:solidFill>
                  <a:prstClr val="white"/>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moban</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shangwu</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xiazai</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jianli</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xiazai</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dabian</a:t>
            </a:r>
            <a:r>
              <a:rPr kumimoji="0" lang="en-US" altLang="zh-CN" sz="100" b="0" i="0" u="none" strike="noStrike" kern="0" cap="none" spc="0" normalizeH="0" baseline="0" noProof="0" dirty="0" smtClean="0">
                <a:ln>
                  <a:noFill/>
                </a:ln>
                <a:solidFill>
                  <a:prstClr val="white"/>
                </a:solidFill>
                <a:effectLst/>
                <a:uLnTx/>
                <a:uFillTx/>
              </a:rPr>
              <a:t>/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ppt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xiazai</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err="1" smtClean="0">
                <a:ln>
                  <a:noFill/>
                </a:ln>
                <a:solidFill>
                  <a:prstClr val="white"/>
                </a:solidFill>
                <a:effectLst/>
                <a:uLnTx/>
                <a:uFillTx/>
              </a:rPr>
              <a:t>huibao</a:t>
            </a:r>
            <a:r>
              <a:rPr kumimoji="0" lang="en-US" altLang="zh-CN" sz="100" b="0" i="0" u="none" strike="noStrike" kern="0" cap="none" spc="0" normalizeH="0" baseline="0" noProof="0" dirty="0" smtClean="0">
                <a:ln>
                  <a:noFill/>
                </a:ln>
                <a:solidFill>
                  <a:prstClr val="white"/>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xmlns="" val="348490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142719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2840358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3797302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1576305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615737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2FF784F-7AA4-4D58-84D2-9E80D8C69A66}" type="datetimeFigureOut">
              <a:rPr lang="zh-CN" altLang="en-US" smtClean="0"/>
              <a:pPr/>
              <a:t>2020/9/25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276895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FF784F-7AA4-4D58-84D2-9E80D8C69A66}" type="datetimeFigureOut">
              <a:rPr lang="zh-CN" altLang="en-US" smtClean="0"/>
              <a:pPr/>
              <a:t>2020/9/25</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B3BF32-FA62-4EF4-A40B-B8FC40DE571C}" type="slidenum">
              <a:rPr lang="zh-CN" altLang="en-US" smtClean="0"/>
              <a:pPr/>
              <a:t>‹#›</a:t>
            </a:fld>
            <a:endParaRPr lang="zh-CN" altLang="en-US"/>
          </a:p>
        </p:txBody>
      </p:sp>
    </p:spTree>
    <p:extLst>
      <p:ext uri="{BB962C8B-B14F-4D97-AF65-F5344CB8AC3E}">
        <p14:creationId xmlns:p14="http://schemas.microsoft.com/office/powerpoint/2010/main" xmlns="" val="1416461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3" name="TextBox 7"/>
          <p:cNvSpPr>
            <a:spLocks noChangeArrowheads="1"/>
          </p:cNvSpPr>
          <p:nvPr/>
        </p:nvSpPr>
        <p:spPr bwMode="auto">
          <a:xfrm>
            <a:off x="4871070" y="1084020"/>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smtClean="0">
                <a:solidFill>
                  <a:srgbClr val="00A2A4"/>
                </a:solidFill>
                <a:latin typeface="Impact MT Std" pitchFamily="34" charset="0"/>
                <a:ea typeface="微软雅黑" pitchFamily="34" charset="-122"/>
                <a:sym typeface="微软雅黑" pitchFamily="34" charset="-122"/>
              </a:rPr>
              <a:t>2</a:t>
            </a:r>
            <a:endParaRPr lang="zh-CN" altLang="en-US" sz="13800" b="1" dirty="0">
              <a:solidFill>
                <a:srgbClr val="00A2A4"/>
              </a:solidFill>
              <a:latin typeface="Impact MT Std" pitchFamily="34" charset="0"/>
              <a:ea typeface="微软雅黑" pitchFamily="34" charset="-122"/>
              <a:sym typeface="微软雅黑" pitchFamily="34" charset="-122"/>
            </a:endParaRPr>
          </a:p>
        </p:txBody>
      </p:sp>
      <p:sp>
        <p:nvSpPr>
          <p:cNvPr id="44" name="TextBox 7"/>
          <p:cNvSpPr>
            <a:spLocks noChangeArrowheads="1"/>
          </p:cNvSpPr>
          <p:nvPr/>
        </p:nvSpPr>
        <p:spPr bwMode="auto">
          <a:xfrm rot="21080086">
            <a:off x="5537070" y="1084019"/>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a:solidFill>
                  <a:srgbClr val="43BAB3"/>
                </a:solidFill>
                <a:latin typeface="Impact MT Std" pitchFamily="34" charset="0"/>
                <a:ea typeface="微软雅黑" pitchFamily="34" charset="-122"/>
                <a:sym typeface="微软雅黑" pitchFamily="34" charset="-122"/>
              </a:rPr>
              <a:t>0</a:t>
            </a:r>
            <a:endParaRPr lang="zh-CN" altLang="en-US" sz="13800" b="1" dirty="0">
              <a:solidFill>
                <a:srgbClr val="43BAB3"/>
              </a:solidFill>
              <a:latin typeface="Impact MT Std" pitchFamily="34" charset="0"/>
              <a:ea typeface="微软雅黑" pitchFamily="34" charset="-122"/>
              <a:sym typeface="微软雅黑" pitchFamily="34" charset="-122"/>
            </a:endParaRPr>
          </a:p>
        </p:txBody>
      </p:sp>
      <p:sp>
        <p:nvSpPr>
          <p:cNvPr id="45" name="TextBox 7"/>
          <p:cNvSpPr>
            <a:spLocks noChangeArrowheads="1"/>
          </p:cNvSpPr>
          <p:nvPr/>
        </p:nvSpPr>
        <p:spPr bwMode="auto">
          <a:xfrm rot="562718">
            <a:off x="6286361" y="1066646"/>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smtClean="0">
                <a:solidFill>
                  <a:srgbClr val="F6A514"/>
                </a:solidFill>
                <a:latin typeface="Impact MT Std" pitchFamily="34" charset="0"/>
                <a:ea typeface="微软雅黑" pitchFamily="34" charset="-122"/>
                <a:sym typeface="微软雅黑" pitchFamily="34" charset="-122"/>
              </a:rPr>
              <a:t>2</a:t>
            </a:r>
            <a:endParaRPr lang="zh-CN" altLang="en-US" sz="13800" b="1" dirty="0">
              <a:solidFill>
                <a:srgbClr val="F6A514"/>
              </a:solidFill>
              <a:latin typeface="Impact MT Std" pitchFamily="34" charset="0"/>
              <a:ea typeface="微软雅黑" pitchFamily="34" charset="-122"/>
              <a:sym typeface="微软雅黑" pitchFamily="34" charset="-122"/>
            </a:endParaRPr>
          </a:p>
        </p:txBody>
      </p:sp>
      <p:sp>
        <p:nvSpPr>
          <p:cNvPr id="46" name="TextBox 7"/>
          <p:cNvSpPr>
            <a:spLocks noChangeArrowheads="1"/>
          </p:cNvSpPr>
          <p:nvPr/>
        </p:nvSpPr>
        <p:spPr bwMode="auto">
          <a:xfrm>
            <a:off x="6994473" y="1052736"/>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a:solidFill>
                  <a:srgbClr val="FB7D6E"/>
                </a:solidFill>
                <a:latin typeface="Impact MT Std" pitchFamily="34" charset="0"/>
                <a:ea typeface="微软雅黑" pitchFamily="34" charset="-122"/>
                <a:sym typeface="微软雅黑" pitchFamily="34" charset="-122"/>
              </a:rPr>
              <a:t>0</a:t>
            </a:r>
            <a:endParaRPr lang="zh-CN" altLang="en-US" sz="13800" b="1" dirty="0">
              <a:solidFill>
                <a:srgbClr val="FB7D6E"/>
              </a:solidFill>
              <a:latin typeface="Impact MT Std" pitchFamily="34" charset="0"/>
              <a:ea typeface="微软雅黑" pitchFamily="34" charset="-122"/>
              <a:sym typeface="微软雅黑" pitchFamily="34" charset="-122"/>
            </a:endParaRPr>
          </a:p>
        </p:txBody>
      </p:sp>
      <p:sp>
        <p:nvSpPr>
          <p:cNvPr id="48" name="TextBox 47"/>
          <p:cNvSpPr txBox="1"/>
          <p:nvPr/>
        </p:nvSpPr>
        <p:spPr>
          <a:xfrm>
            <a:off x="1314375" y="2919646"/>
            <a:ext cx="9605367" cy="1323439"/>
          </a:xfrm>
          <a:prstGeom prst="rect">
            <a:avLst/>
          </a:prstGeom>
          <a:noFill/>
        </p:spPr>
        <p:txBody>
          <a:bodyPr wrap="square" rtlCol="0">
            <a:spAutoFit/>
          </a:bodyPr>
          <a:lstStyle/>
          <a:p>
            <a:pPr algn="ctr"/>
            <a:r>
              <a:rPr lang="zh-CN" altLang="en-US" sz="8000" b="1" dirty="0" smtClean="0">
                <a:solidFill>
                  <a:srgbClr val="00A2A4"/>
                </a:solidFill>
                <a:latin typeface="微软雅黑" panose="020B0503020204020204" pitchFamily="34" charset="-122"/>
                <a:ea typeface="微软雅黑" panose="020B0503020204020204" pitchFamily="34" charset="-122"/>
              </a:rPr>
              <a:t>大学生职业</a:t>
            </a:r>
            <a:r>
              <a:rPr lang="zh-CN" altLang="en-US" sz="8000" b="1" dirty="0" smtClean="0">
                <a:solidFill>
                  <a:srgbClr val="FB7D6E"/>
                </a:solidFill>
                <a:latin typeface="微软雅黑" panose="020B0503020204020204" pitchFamily="34" charset="-122"/>
                <a:ea typeface="微软雅黑" panose="020B0503020204020204" pitchFamily="34" charset="-122"/>
              </a:rPr>
              <a:t>生涯规划</a:t>
            </a:r>
            <a:endParaRPr lang="zh-CN" altLang="en-US" sz="8000" b="1" dirty="0">
              <a:solidFill>
                <a:srgbClr val="FB7D6E"/>
              </a:solidFill>
              <a:latin typeface="微软雅黑" panose="020B0503020204020204" pitchFamily="34" charset="-122"/>
              <a:ea typeface="微软雅黑" panose="020B0503020204020204" pitchFamily="34" charset="-122"/>
            </a:endParaRPr>
          </a:p>
        </p:txBody>
      </p:sp>
      <p:sp>
        <p:nvSpPr>
          <p:cNvPr id="52" name="矩形 51"/>
          <p:cNvSpPr/>
          <p:nvPr/>
        </p:nvSpPr>
        <p:spPr>
          <a:xfrm>
            <a:off x="0" y="4581128"/>
            <a:ext cx="12190413" cy="72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六边形 48"/>
          <p:cNvSpPr/>
          <p:nvPr/>
        </p:nvSpPr>
        <p:spPr>
          <a:xfrm>
            <a:off x="1414686" y="4391525"/>
            <a:ext cx="9361040" cy="522031"/>
          </a:xfrm>
          <a:prstGeom prst="hexagon">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标题 4"/>
          <p:cNvSpPr txBox="1">
            <a:spLocks/>
          </p:cNvSpPr>
          <p:nvPr/>
        </p:nvSpPr>
        <p:spPr>
          <a:xfrm>
            <a:off x="1990750" y="4409500"/>
            <a:ext cx="7776864"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400" dirty="0" smtClean="0">
                <a:solidFill>
                  <a:schemeClr val="bg1"/>
                </a:solidFill>
                <a:latin typeface="微软雅黑" panose="020B0503020204020204" pitchFamily="34" charset="-122"/>
                <a:ea typeface="微软雅黑" panose="020B0503020204020204" pitchFamily="34" charset="-122"/>
              </a:rPr>
              <a:t>COLLEGE STUDENTS' CAREER  PLANNING</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nvGrpSpPr>
          <p:cNvPr id="53" name="Group 4"/>
          <p:cNvGrpSpPr>
            <a:grpSpLocks noChangeAspect="1"/>
          </p:cNvGrpSpPr>
          <p:nvPr/>
        </p:nvGrpSpPr>
        <p:grpSpPr bwMode="auto">
          <a:xfrm>
            <a:off x="3475336" y="6021288"/>
            <a:ext cx="265502" cy="384698"/>
            <a:chOff x="4638" y="-33"/>
            <a:chExt cx="667" cy="1069"/>
          </a:xfrm>
          <a:solidFill>
            <a:schemeClr val="tx1">
              <a:lumMod val="50000"/>
              <a:lumOff val="50000"/>
            </a:schemeClr>
          </a:solidFill>
        </p:grpSpPr>
        <p:sp>
          <p:nvSpPr>
            <p:cNvPr id="54"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50000"/>
                    <a:lumOff val="50000"/>
                  </a:schemeClr>
                </a:solidFill>
              </a:endParaRPr>
            </a:p>
          </p:txBody>
        </p:sp>
        <p:sp>
          <p:nvSpPr>
            <p:cNvPr id="55"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50000"/>
                    <a:lumOff val="50000"/>
                  </a:schemeClr>
                </a:solidFill>
              </a:endParaRPr>
            </a:p>
          </p:txBody>
        </p:sp>
      </p:grpSp>
      <p:sp>
        <p:nvSpPr>
          <p:cNvPr id="56" name="文本框 163"/>
          <p:cNvSpPr txBox="1"/>
          <p:nvPr/>
        </p:nvSpPr>
        <p:spPr>
          <a:xfrm>
            <a:off x="3849892" y="6028971"/>
            <a:ext cx="1511952" cy="369332"/>
          </a:xfrm>
          <a:prstGeom prst="rect">
            <a:avLst/>
          </a:prstGeom>
          <a:noFill/>
        </p:spPr>
        <p:txBody>
          <a:bodyPr wrap="non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b="1" dirty="0" err="1"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Freeform 7"/>
          <p:cNvSpPr>
            <a:spLocks noEditPoints="1"/>
          </p:cNvSpPr>
          <p:nvPr/>
        </p:nvSpPr>
        <p:spPr bwMode="auto">
          <a:xfrm>
            <a:off x="6637132" y="6041699"/>
            <a:ext cx="285011" cy="343876"/>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58" name="文本框 163"/>
          <p:cNvSpPr txBox="1"/>
          <p:nvPr/>
        </p:nvSpPr>
        <p:spPr>
          <a:xfrm>
            <a:off x="7045826" y="6028971"/>
            <a:ext cx="1742785"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毕业学</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校</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b="1" dirty="0" err="1"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圆角矩形 58"/>
          <p:cNvSpPr/>
          <p:nvPr/>
        </p:nvSpPr>
        <p:spPr>
          <a:xfrm>
            <a:off x="1558702" y="873224"/>
            <a:ext cx="723857" cy="723857"/>
          </a:xfrm>
          <a:prstGeom prst="roundRect">
            <a:avLst/>
          </a:prstGeom>
          <a:no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10483917" y="1377280"/>
            <a:ext cx="507833" cy="507833"/>
          </a:xfrm>
          <a:prstGeom prst="roundRect">
            <a:avLst/>
          </a:prstGeom>
          <a:no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9695606" y="732985"/>
            <a:ext cx="507833" cy="507833"/>
          </a:xfrm>
          <a:prstGeom prst="roundRect">
            <a:avLst/>
          </a:prstGeom>
          <a:no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9848006" y="1605466"/>
            <a:ext cx="783704" cy="783704"/>
          </a:xfrm>
          <a:prstGeom prst="roundRect">
            <a:avLst/>
          </a:prstGeom>
          <a:noFill/>
          <a:ln>
            <a:solidFill>
              <a:srgbClr val="F6A5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11423798" y="2058746"/>
            <a:ext cx="330424" cy="330424"/>
          </a:xfrm>
          <a:prstGeom prst="roundRect">
            <a:avLst/>
          </a:prstGeom>
          <a:noFill/>
          <a:ln>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033250" y="1279541"/>
            <a:ext cx="605572" cy="605572"/>
          </a:xfrm>
          <a:prstGeom prst="roundRect">
            <a:avLst/>
          </a:prstGeom>
          <a:no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694606" y="1639581"/>
            <a:ext cx="880830" cy="880830"/>
          </a:xfrm>
          <a:prstGeom prst="roundRect">
            <a:avLst/>
          </a:prstGeom>
          <a:noFill/>
          <a:ln>
            <a:solidFill>
              <a:srgbClr val="F6A5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060869" y="2169368"/>
            <a:ext cx="361929" cy="361929"/>
          </a:xfrm>
          <a:prstGeom prst="roundRect">
            <a:avLst/>
          </a:prstGeom>
          <a:noFill/>
          <a:ln>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10647706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Scale>
                                      <p:cBhvr>
                                        <p:cTn id="7" dur="10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3"/>
                                        </p:tgtEl>
                                        <p:attrNameLst>
                                          <p:attrName>ppt_x</p:attrName>
                                          <p:attrName>ppt_y</p:attrName>
                                        </p:attrNameLst>
                                      </p:cBhvr>
                                    </p:animMotion>
                                    <p:animEffect transition="in" filter="fade">
                                      <p:cBhvr>
                                        <p:cTn id="9" dur="1000"/>
                                        <p:tgtEl>
                                          <p:spTgt spid="43"/>
                                        </p:tgtEl>
                                      </p:cBhvr>
                                    </p:animEffect>
                                  </p:childTnLst>
                                </p:cTn>
                              </p:par>
                            </p:childTnLst>
                          </p:cTn>
                        </p:par>
                        <p:par>
                          <p:cTn id="10" fill="hold">
                            <p:stCondLst>
                              <p:cond delay="1000"/>
                            </p:stCondLst>
                            <p:childTnLst>
                              <p:par>
                                <p:cTn id="11" presetID="52" presetClass="entr" presetSubtype="0" fill="hold" grpId="0" nodeType="afterEffect">
                                  <p:stCondLst>
                                    <p:cond delay="0"/>
                                  </p:stCondLst>
                                  <p:iterate type="lt">
                                    <p:tmPct val="10000"/>
                                  </p:iterate>
                                  <p:childTnLst>
                                    <p:set>
                                      <p:cBhvr>
                                        <p:cTn id="12" dur="1" fill="hold">
                                          <p:stCondLst>
                                            <p:cond delay="0"/>
                                          </p:stCondLst>
                                        </p:cTn>
                                        <p:tgtEl>
                                          <p:spTgt spid="44"/>
                                        </p:tgtEl>
                                        <p:attrNameLst>
                                          <p:attrName>style.visibility</p:attrName>
                                        </p:attrNameLst>
                                      </p:cBhvr>
                                      <p:to>
                                        <p:strVal val="visible"/>
                                      </p:to>
                                    </p:set>
                                    <p:animScale>
                                      <p:cBhvr>
                                        <p:cTn id="13"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4"/>
                                        </p:tgtEl>
                                        <p:attrNameLst>
                                          <p:attrName>ppt_x</p:attrName>
                                          <p:attrName>ppt_y</p:attrName>
                                        </p:attrNameLst>
                                      </p:cBhvr>
                                    </p:animMotion>
                                    <p:animEffect transition="in" filter="fade">
                                      <p:cBhvr>
                                        <p:cTn id="15" dur="1000"/>
                                        <p:tgtEl>
                                          <p:spTgt spid="44"/>
                                        </p:tgtEl>
                                      </p:cBhvr>
                                    </p:animEffect>
                                  </p:childTnLst>
                                </p:cTn>
                              </p:par>
                            </p:childTnLst>
                          </p:cTn>
                        </p:par>
                        <p:par>
                          <p:cTn id="16" fill="hold">
                            <p:stCondLst>
                              <p:cond delay="200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45"/>
                                        </p:tgtEl>
                                        <p:attrNameLst>
                                          <p:attrName>style.visibility</p:attrName>
                                        </p:attrNameLst>
                                      </p:cBhvr>
                                      <p:to>
                                        <p:strVal val="visible"/>
                                      </p:to>
                                    </p:set>
                                    <p:animScale>
                                      <p:cBhvr>
                                        <p:cTn id="19"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5"/>
                                        </p:tgtEl>
                                        <p:attrNameLst>
                                          <p:attrName>ppt_x</p:attrName>
                                          <p:attrName>ppt_y</p:attrName>
                                        </p:attrNameLst>
                                      </p:cBhvr>
                                    </p:animMotion>
                                    <p:animEffect transition="in" filter="fade">
                                      <p:cBhvr>
                                        <p:cTn id="21" dur="1000"/>
                                        <p:tgtEl>
                                          <p:spTgt spid="45"/>
                                        </p:tgtEl>
                                      </p:cBhvr>
                                    </p:animEffect>
                                  </p:childTnLst>
                                </p:cTn>
                              </p:par>
                            </p:childTnLst>
                          </p:cTn>
                        </p:par>
                        <p:par>
                          <p:cTn id="22" fill="hold">
                            <p:stCondLst>
                              <p:cond delay="30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46"/>
                                        </p:tgtEl>
                                        <p:attrNameLst>
                                          <p:attrName>style.visibility</p:attrName>
                                        </p:attrNameLst>
                                      </p:cBhvr>
                                      <p:to>
                                        <p:strVal val="visible"/>
                                      </p:to>
                                    </p:set>
                                    <p:animScale>
                                      <p:cBhvr>
                                        <p:cTn id="2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46"/>
                                        </p:tgtEl>
                                        <p:attrNameLst>
                                          <p:attrName>ppt_x</p:attrName>
                                          <p:attrName>ppt_y</p:attrName>
                                        </p:attrNameLst>
                                      </p:cBhvr>
                                    </p:animMotion>
                                    <p:animEffect transition="in" filter="fade">
                                      <p:cBhvr>
                                        <p:cTn id="27" dur="1000"/>
                                        <p:tgtEl>
                                          <p:spTgt spid="46"/>
                                        </p:tgtEl>
                                      </p:cBhvr>
                                    </p:animEffect>
                                  </p:childTnLst>
                                </p:cTn>
                              </p:par>
                            </p:childTnLst>
                          </p:cTn>
                        </p:par>
                        <p:par>
                          <p:cTn id="28" fill="hold">
                            <p:stCondLst>
                              <p:cond delay="4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8"/>
                                        </p:tgtEl>
                                        <p:attrNameLst>
                                          <p:attrName>ppt_y</p:attrName>
                                        </p:attrNameLst>
                                      </p:cBhvr>
                                      <p:tavLst>
                                        <p:tav tm="0">
                                          <p:val>
                                            <p:strVal val="#ppt_y"/>
                                          </p:val>
                                        </p:tav>
                                        <p:tav tm="100000">
                                          <p:val>
                                            <p:strVal val="#ppt_y"/>
                                          </p:val>
                                        </p:tav>
                                      </p:tavLst>
                                    </p:anim>
                                    <p:anim calcmode="lin" valueType="num">
                                      <p:cBhvr>
                                        <p:cTn id="33"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8"/>
                                        </p:tgtEl>
                                      </p:cBhvr>
                                    </p:animEffect>
                                  </p:childTnLst>
                                </p:cTn>
                              </p:par>
                            </p:childTnLst>
                          </p:cTn>
                        </p:par>
                        <p:par>
                          <p:cTn id="36" fill="hold">
                            <p:stCondLst>
                              <p:cond delay="4900"/>
                            </p:stCondLst>
                            <p:childTnLst>
                              <p:par>
                                <p:cTn id="37" presetID="42"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1000"/>
                                        <p:tgtEl>
                                          <p:spTgt spid="52"/>
                                        </p:tgtEl>
                                      </p:cBhvr>
                                    </p:animEffect>
                                    <p:anim calcmode="lin" valueType="num">
                                      <p:cBhvr>
                                        <p:cTn id="40" dur="1000" fill="hold"/>
                                        <p:tgtEl>
                                          <p:spTgt spid="52"/>
                                        </p:tgtEl>
                                        <p:attrNameLst>
                                          <p:attrName>ppt_x</p:attrName>
                                        </p:attrNameLst>
                                      </p:cBhvr>
                                      <p:tavLst>
                                        <p:tav tm="0">
                                          <p:val>
                                            <p:strVal val="#ppt_x"/>
                                          </p:val>
                                        </p:tav>
                                        <p:tav tm="100000">
                                          <p:val>
                                            <p:strVal val="#ppt_x"/>
                                          </p:val>
                                        </p:tav>
                                      </p:tavLst>
                                    </p:anim>
                                    <p:anim calcmode="lin" valueType="num">
                                      <p:cBhvr>
                                        <p:cTn id="41" dur="1000" fill="hold"/>
                                        <p:tgtEl>
                                          <p:spTgt spid="52"/>
                                        </p:tgtEl>
                                        <p:attrNameLst>
                                          <p:attrName>ppt_y</p:attrName>
                                        </p:attrNameLst>
                                      </p:cBhvr>
                                      <p:tavLst>
                                        <p:tav tm="0">
                                          <p:val>
                                            <p:strVal val="#ppt_y+.1"/>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750" fill="hold"/>
                                        <p:tgtEl>
                                          <p:spTgt spid="49"/>
                                        </p:tgtEl>
                                        <p:attrNameLst>
                                          <p:attrName>ppt_x</p:attrName>
                                        </p:attrNameLst>
                                      </p:cBhvr>
                                      <p:tavLst>
                                        <p:tav tm="0">
                                          <p:val>
                                            <p:strVal val="1+#ppt_w/2"/>
                                          </p:val>
                                        </p:tav>
                                        <p:tav tm="100000">
                                          <p:val>
                                            <p:strVal val="#ppt_x"/>
                                          </p:val>
                                        </p:tav>
                                      </p:tavLst>
                                    </p:anim>
                                    <p:anim calcmode="lin" valueType="num">
                                      <p:cBhvr additive="base">
                                        <p:cTn id="45" dur="750" fill="hold"/>
                                        <p:tgtEl>
                                          <p:spTgt spid="49"/>
                                        </p:tgtEl>
                                        <p:attrNameLst>
                                          <p:attrName>ppt_y</p:attrName>
                                        </p:attrNameLst>
                                      </p:cBhvr>
                                      <p:tavLst>
                                        <p:tav tm="0">
                                          <p:val>
                                            <p:strVal val="#ppt_y"/>
                                          </p:val>
                                        </p:tav>
                                        <p:tav tm="100000">
                                          <p:val>
                                            <p:strVal val="#ppt_y"/>
                                          </p:val>
                                        </p:tav>
                                      </p:tavLst>
                                    </p:anim>
                                  </p:childTnLst>
                                </p:cTn>
                              </p:par>
                            </p:childTnLst>
                          </p:cTn>
                        </p:par>
                        <p:par>
                          <p:cTn id="46" fill="hold">
                            <p:stCondLst>
                              <p:cond delay="59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47"/>
                                        </p:tgtEl>
                                        <p:attrNameLst>
                                          <p:attrName>ppt_y</p:attrName>
                                        </p:attrNameLst>
                                      </p:cBhvr>
                                      <p:tavLst>
                                        <p:tav tm="0">
                                          <p:val>
                                            <p:strVal val="#ppt_y"/>
                                          </p:val>
                                        </p:tav>
                                        <p:tav tm="100000">
                                          <p:val>
                                            <p:strVal val="#ppt_y"/>
                                          </p:val>
                                        </p:tav>
                                      </p:tavLst>
                                    </p:anim>
                                    <p:anim calcmode="lin" valueType="num">
                                      <p:cBhvr>
                                        <p:cTn id="51"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47"/>
                                        </p:tgtEl>
                                      </p:cBhvr>
                                    </p:animEffect>
                                  </p:childTnLst>
                                </p:cTn>
                              </p:par>
                              <p:par>
                                <p:cTn id="54" presetID="53" presetClass="entr" presetSubtype="16" fill="hold" nodeType="withEffect">
                                  <p:stCondLst>
                                    <p:cond delay="50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childTnLst>
                          </p:cTn>
                        </p:par>
                        <p:par>
                          <p:cTn id="59" fill="hold">
                            <p:stCondLst>
                              <p:cond delay="7850"/>
                            </p:stCondLst>
                            <p:childTnLst>
                              <p:par>
                                <p:cTn id="60" presetID="53" presetClass="entr" presetSubtype="16"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childTnLst>
                          </p:cTn>
                        </p:par>
                        <p:par>
                          <p:cTn id="65" fill="hold">
                            <p:stCondLst>
                              <p:cond delay="8350"/>
                            </p:stCondLst>
                            <p:childTnLst>
                              <p:par>
                                <p:cTn id="66" presetID="42" presetClass="entr" presetSubtype="0"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fade">
                                      <p:cBhvr>
                                        <p:cTn id="68" dur="1000"/>
                                        <p:tgtEl>
                                          <p:spTgt spid="57"/>
                                        </p:tgtEl>
                                      </p:cBhvr>
                                    </p:animEffect>
                                    <p:anim calcmode="lin" valueType="num">
                                      <p:cBhvr>
                                        <p:cTn id="69" dur="1000" fill="hold"/>
                                        <p:tgtEl>
                                          <p:spTgt spid="57"/>
                                        </p:tgtEl>
                                        <p:attrNameLst>
                                          <p:attrName>ppt_x</p:attrName>
                                        </p:attrNameLst>
                                      </p:cBhvr>
                                      <p:tavLst>
                                        <p:tav tm="0">
                                          <p:val>
                                            <p:strVal val="#ppt_x"/>
                                          </p:val>
                                        </p:tav>
                                        <p:tav tm="100000">
                                          <p:val>
                                            <p:strVal val="#ppt_x"/>
                                          </p:val>
                                        </p:tav>
                                      </p:tavLst>
                                    </p:anim>
                                    <p:anim calcmode="lin" valueType="num">
                                      <p:cBhvr>
                                        <p:cTn id="70" dur="1000" fill="hold"/>
                                        <p:tgtEl>
                                          <p:spTgt spid="57"/>
                                        </p:tgtEl>
                                        <p:attrNameLst>
                                          <p:attrName>ppt_y</p:attrName>
                                        </p:attrNameLst>
                                      </p:cBhvr>
                                      <p:tavLst>
                                        <p:tav tm="0">
                                          <p:val>
                                            <p:strVal val="#ppt_y+.1"/>
                                          </p:val>
                                        </p:tav>
                                        <p:tav tm="100000">
                                          <p:val>
                                            <p:strVal val="#ppt_y"/>
                                          </p:val>
                                        </p:tav>
                                      </p:tavLst>
                                    </p:anim>
                                  </p:childTnLst>
                                </p:cTn>
                              </p:par>
                            </p:childTnLst>
                          </p:cTn>
                        </p:par>
                        <p:par>
                          <p:cTn id="71" fill="hold">
                            <p:stCondLst>
                              <p:cond delay="9350"/>
                            </p:stCondLst>
                            <p:childTnLst>
                              <p:par>
                                <p:cTn id="72" presetID="53" presetClass="entr" presetSubtype="16"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p:cTn id="74" dur="500" fill="hold"/>
                                        <p:tgtEl>
                                          <p:spTgt spid="58"/>
                                        </p:tgtEl>
                                        <p:attrNameLst>
                                          <p:attrName>ppt_w</p:attrName>
                                        </p:attrNameLst>
                                      </p:cBhvr>
                                      <p:tavLst>
                                        <p:tav tm="0">
                                          <p:val>
                                            <p:fltVal val="0"/>
                                          </p:val>
                                        </p:tav>
                                        <p:tav tm="100000">
                                          <p:val>
                                            <p:strVal val="#ppt_w"/>
                                          </p:val>
                                        </p:tav>
                                      </p:tavLst>
                                    </p:anim>
                                    <p:anim calcmode="lin" valueType="num">
                                      <p:cBhvr>
                                        <p:cTn id="75" dur="500" fill="hold"/>
                                        <p:tgtEl>
                                          <p:spTgt spid="58"/>
                                        </p:tgtEl>
                                        <p:attrNameLst>
                                          <p:attrName>ppt_h</p:attrName>
                                        </p:attrNameLst>
                                      </p:cBhvr>
                                      <p:tavLst>
                                        <p:tav tm="0">
                                          <p:val>
                                            <p:fltVal val="0"/>
                                          </p:val>
                                        </p:tav>
                                        <p:tav tm="100000">
                                          <p:val>
                                            <p:strVal val="#ppt_h"/>
                                          </p:val>
                                        </p:tav>
                                      </p:tavLst>
                                    </p:anim>
                                    <p:animEffect transition="in" filter="fade">
                                      <p:cBhvr>
                                        <p:cTn id="76" dur="500"/>
                                        <p:tgtEl>
                                          <p:spTgt spid="58"/>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60"/>
                                        </p:tgtEl>
                                        <p:attrNameLst>
                                          <p:attrName>style.visibility</p:attrName>
                                        </p:attrNameLst>
                                      </p:cBhvr>
                                      <p:to>
                                        <p:strVal val="visible"/>
                                      </p:to>
                                    </p:set>
                                    <p:anim calcmode="lin" valueType="num">
                                      <p:cBhvr>
                                        <p:cTn id="79" dur="1000" fill="hold"/>
                                        <p:tgtEl>
                                          <p:spTgt spid="60"/>
                                        </p:tgtEl>
                                        <p:attrNameLst>
                                          <p:attrName>ppt_w</p:attrName>
                                        </p:attrNameLst>
                                      </p:cBhvr>
                                      <p:tavLst>
                                        <p:tav tm="0">
                                          <p:val>
                                            <p:fltVal val="0"/>
                                          </p:val>
                                        </p:tav>
                                        <p:tav tm="100000">
                                          <p:val>
                                            <p:strVal val="#ppt_w"/>
                                          </p:val>
                                        </p:tav>
                                      </p:tavLst>
                                    </p:anim>
                                    <p:anim calcmode="lin" valueType="num">
                                      <p:cBhvr>
                                        <p:cTn id="80" dur="1000" fill="hold"/>
                                        <p:tgtEl>
                                          <p:spTgt spid="60"/>
                                        </p:tgtEl>
                                        <p:attrNameLst>
                                          <p:attrName>ppt_h</p:attrName>
                                        </p:attrNameLst>
                                      </p:cBhvr>
                                      <p:tavLst>
                                        <p:tav tm="0">
                                          <p:val>
                                            <p:fltVal val="0"/>
                                          </p:val>
                                        </p:tav>
                                        <p:tav tm="100000">
                                          <p:val>
                                            <p:strVal val="#ppt_h"/>
                                          </p:val>
                                        </p:tav>
                                      </p:tavLst>
                                    </p:anim>
                                    <p:anim calcmode="lin" valueType="num">
                                      <p:cBhvr>
                                        <p:cTn id="81" dur="1000" fill="hold"/>
                                        <p:tgtEl>
                                          <p:spTgt spid="60"/>
                                        </p:tgtEl>
                                        <p:attrNameLst>
                                          <p:attrName>style.rotation</p:attrName>
                                        </p:attrNameLst>
                                      </p:cBhvr>
                                      <p:tavLst>
                                        <p:tav tm="0">
                                          <p:val>
                                            <p:fltVal val="90"/>
                                          </p:val>
                                        </p:tav>
                                        <p:tav tm="100000">
                                          <p:val>
                                            <p:fltVal val="0"/>
                                          </p:val>
                                        </p:tav>
                                      </p:tavLst>
                                    </p:anim>
                                    <p:animEffect transition="in" filter="fade">
                                      <p:cBhvr>
                                        <p:cTn id="82" dur="1000"/>
                                        <p:tgtEl>
                                          <p:spTgt spid="60"/>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61"/>
                                        </p:tgtEl>
                                        <p:attrNameLst>
                                          <p:attrName>style.visibility</p:attrName>
                                        </p:attrNameLst>
                                      </p:cBhvr>
                                      <p:to>
                                        <p:strVal val="visible"/>
                                      </p:to>
                                    </p:set>
                                    <p:anim calcmode="lin" valueType="num">
                                      <p:cBhvr>
                                        <p:cTn id="85" dur="1000" fill="hold"/>
                                        <p:tgtEl>
                                          <p:spTgt spid="61"/>
                                        </p:tgtEl>
                                        <p:attrNameLst>
                                          <p:attrName>ppt_w</p:attrName>
                                        </p:attrNameLst>
                                      </p:cBhvr>
                                      <p:tavLst>
                                        <p:tav tm="0">
                                          <p:val>
                                            <p:fltVal val="0"/>
                                          </p:val>
                                        </p:tav>
                                        <p:tav tm="100000">
                                          <p:val>
                                            <p:strVal val="#ppt_w"/>
                                          </p:val>
                                        </p:tav>
                                      </p:tavLst>
                                    </p:anim>
                                    <p:anim calcmode="lin" valueType="num">
                                      <p:cBhvr>
                                        <p:cTn id="86" dur="1000" fill="hold"/>
                                        <p:tgtEl>
                                          <p:spTgt spid="61"/>
                                        </p:tgtEl>
                                        <p:attrNameLst>
                                          <p:attrName>ppt_h</p:attrName>
                                        </p:attrNameLst>
                                      </p:cBhvr>
                                      <p:tavLst>
                                        <p:tav tm="0">
                                          <p:val>
                                            <p:fltVal val="0"/>
                                          </p:val>
                                        </p:tav>
                                        <p:tav tm="100000">
                                          <p:val>
                                            <p:strVal val="#ppt_h"/>
                                          </p:val>
                                        </p:tav>
                                      </p:tavLst>
                                    </p:anim>
                                    <p:anim calcmode="lin" valueType="num">
                                      <p:cBhvr>
                                        <p:cTn id="87" dur="1000" fill="hold"/>
                                        <p:tgtEl>
                                          <p:spTgt spid="61"/>
                                        </p:tgtEl>
                                        <p:attrNameLst>
                                          <p:attrName>style.rotation</p:attrName>
                                        </p:attrNameLst>
                                      </p:cBhvr>
                                      <p:tavLst>
                                        <p:tav tm="0">
                                          <p:val>
                                            <p:fltVal val="90"/>
                                          </p:val>
                                        </p:tav>
                                        <p:tav tm="100000">
                                          <p:val>
                                            <p:fltVal val="0"/>
                                          </p:val>
                                        </p:tav>
                                      </p:tavLst>
                                    </p:anim>
                                    <p:animEffect transition="in" filter="fade">
                                      <p:cBhvr>
                                        <p:cTn id="88" dur="1000"/>
                                        <p:tgtEl>
                                          <p:spTgt spid="61"/>
                                        </p:tgtEl>
                                      </p:cBhvr>
                                    </p:animEffect>
                                  </p:childTnLst>
                                </p:cTn>
                              </p:par>
                              <p:par>
                                <p:cTn id="89" presetID="31" presetClass="entr" presetSubtype="0" fill="hold" grpId="0" nodeType="withEffect">
                                  <p:stCondLst>
                                    <p:cond delay="1500"/>
                                  </p:stCondLst>
                                  <p:childTnLst>
                                    <p:set>
                                      <p:cBhvr>
                                        <p:cTn id="90" dur="1" fill="hold">
                                          <p:stCondLst>
                                            <p:cond delay="0"/>
                                          </p:stCondLst>
                                        </p:cTn>
                                        <p:tgtEl>
                                          <p:spTgt spid="62"/>
                                        </p:tgtEl>
                                        <p:attrNameLst>
                                          <p:attrName>style.visibility</p:attrName>
                                        </p:attrNameLst>
                                      </p:cBhvr>
                                      <p:to>
                                        <p:strVal val="visible"/>
                                      </p:to>
                                    </p:set>
                                    <p:anim calcmode="lin" valueType="num">
                                      <p:cBhvr>
                                        <p:cTn id="91" dur="1000" fill="hold"/>
                                        <p:tgtEl>
                                          <p:spTgt spid="62"/>
                                        </p:tgtEl>
                                        <p:attrNameLst>
                                          <p:attrName>ppt_w</p:attrName>
                                        </p:attrNameLst>
                                      </p:cBhvr>
                                      <p:tavLst>
                                        <p:tav tm="0">
                                          <p:val>
                                            <p:fltVal val="0"/>
                                          </p:val>
                                        </p:tav>
                                        <p:tav tm="100000">
                                          <p:val>
                                            <p:strVal val="#ppt_w"/>
                                          </p:val>
                                        </p:tav>
                                      </p:tavLst>
                                    </p:anim>
                                    <p:anim calcmode="lin" valueType="num">
                                      <p:cBhvr>
                                        <p:cTn id="92" dur="1000" fill="hold"/>
                                        <p:tgtEl>
                                          <p:spTgt spid="62"/>
                                        </p:tgtEl>
                                        <p:attrNameLst>
                                          <p:attrName>ppt_h</p:attrName>
                                        </p:attrNameLst>
                                      </p:cBhvr>
                                      <p:tavLst>
                                        <p:tav tm="0">
                                          <p:val>
                                            <p:fltVal val="0"/>
                                          </p:val>
                                        </p:tav>
                                        <p:tav tm="100000">
                                          <p:val>
                                            <p:strVal val="#ppt_h"/>
                                          </p:val>
                                        </p:tav>
                                      </p:tavLst>
                                    </p:anim>
                                    <p:anim calcmode="lin" valueType="num">
                                      <p:cBhvr>
                                        <p:cTn id="93" dur="1000" fill="hold"/>
                                        <p:tgtEl>
                                          <p:spTgt spid="62"/>
                                        </p:tgtEl>
                                        <p:attrNameLst>
                                          <p:attrName>style.rotation</p:attrName>
                                        </p:attrNameLst>
                                      </p:cBhvr>
                                      <p:tavLst>
                                        <p:tav tm="0">
                                          <p:val>
                                            <p:fltVal val="90"/>
                                          </p:val>
                                        </p:tav>
                                        <p:tav tm="100000">
                                          <p:val>
                                            <p:fltVal val="0"/>
                                          </p:val>
                                        </p:tav>
                                      </p:tavLst>
                                    </p:anim>
                                    <p:animEffect transition="in" filter="fade">
                                      <p:cBhvr>
                                        <p:cTn id="94" dur="1000"/>
                                        <p:tgtEl>
                                          <p:spTgt spid="62"/>
                                        </p:tgtEl>
                                      </p:cBhvr>
                                    </p:animEffect>
                                  </p:childTnLst>
                                </p:cTn>
                              </p:par>
                              <p:par>
                                <p:cTn id="95" presetID="31" presetClass="entr" presetSubtype="0" fill="hold" grpId="0" nodeType="withEffect">
                                  <p:stCondLst>
                                    <p:cond delay="1500"/>
                                  </p:stCondLst>
                                  <p:childTnLst>
                                    <p:set>
                                      <p:cBhvr>
                                        <p:cTn id="96" dur="1" fill="hold">
                                          <p:stCondLst>
                                            <p:cond delay="0"/>
                                          </p:stCondLst>
                                        </p:cTn>
                                        <p:tgtEl>
                                          <p:spTgt spid="63"/>
                                        </p:tgtEl>
                                        <p:attrNameLst>
                                          <p:attrName>style.visibility</p:attrName>
                                        </p:attrNameLst>
                                      </p:cBhvr>
                                      <p:to>
                                        <p:strVal val="visible"/>
                                      </p:to>
                                    </p:set>
                                    <p:anim calcmode="lin" valueType="num">
                                      <p:cBhvr>
                                        <p:cTn id="97" dur="1000" fill="hold"/>
                                        <p:tgtEl>
                                          <p:spTgt spid="63"/>
                                        </p:tgtEl>
                                        <p:attrNameLst>
                                          <p:attrName>ppt_w</p:attrName>
                                        </p:attrNameLst>
                                      </p:cBhvr>
                                      <p:tavLst>
                                        <p:tav tm="0">
                                          <p:val>
                                            <p:fltVal val="0"/>
                                          </p:val>
                                        </p:tav>
                                        <p:tav tm="100000">
                                          <p:val>
                                            <p:strVal val="#ppt_w"/>
                                          </p:val>
                                        </p:tav>
                                      </p:tavLst>
                                    </p:anim>
                                    <p:anim calcmode="lin" valueType="num">
                                      <p:cBhvr>
                                        <p:cTn id="98" dur="1000" fill="hold"/>
                                        <p:tgtEl>
                                          <p:spTgt spid="63"/>
                                        </p:tgtEl>
                                        <p:attrNameLst>
                                          <p:attrName>ppt_h</p:attrName>
                                        </p:attrNameLst>
                                      </p:cBhvr>
                                      <p:tavLst>
                                        <p:tav tm="0">
                                          <p:val>
                                            <p:fltVal val="0"/>
                                          </p:val>
                                        </p:tav>
                                        <p:tav tm="100000">
                                          <p:val>
                                            <p:strVal val="#ppt_h"/>
                                          </p:val>
                                        </p:tav>
                                      </p:tavLst>
                                    </p:anim>
                                    <p:anim calcmode="lin" valueType="num">
                                      <p:cBhvr>
                                        <p:cTn id="99" dur="1000" fill="hold"/>
                                        <p:tgtEl>
                                          <p:spTgt spid="63"/>
                                        </p:tgtEl>
                                        <p:attrNameLst>
                                          <p:attrName>style.rotation</p:attrName>
                                        </p:attrNameLst>
                                      </p:cBhvr>
                                      <p:tavLst>
                                        <p:tav tm="0">
                                          <p:val>
                                            <p:fltVal val="90"/>
                                          </p:val>
                                        </p:tav>
                                        <p:tav tm="100000">
                                          <p:val>
                                            <p:fltVal val="0"/>
                                          </p:val>
                                        </p:tav>
                                      </p:tavLst>
                                    </p:anim>
                                    <p:animEffect transition="in" filter="fade">
                                      <p:cBhvr>
                                        <p:cTn id="100" dur="1000"/>
                                        <p:tgtEl>
                                          <p:spTgt spid="63"/>
                                        </p:tgtEl>
                                      </p:cBhvr>
                                    </p:animEffect>
                                  </p:childTnLst>
                                </p:cTn>
                              </p:par>
                              <p:par>
                                <p:cTn id="101" presetID="31" presetClass="entr" presetSubtype="0" fill="hold" grpId="0" nodeType="withEffect">
                                  <p:stCondLst>
                                    <p:cond delay="1500"/>
                                  </p:stCondLst>
                                  <p:childTnLst>
                                    <p:set>
                                      <p:cBhvr>
                                        <p:cTn id="102" dur="1" fill="hold">
                                          <p:stCondLst>
                                            <p:cond delay="0"/>
                                          </p:stCondLst>
                                        </p:cTn>
                                        <p:tgtEl>
                                          <p:spTgt spid="59"/>
                                        </p:tgtEl>
                                        <p:attrNameLst>
                                          <p:attrName>style.visibility</p:attrName>
                                        </p:attrNameLst>
                                      </p:cBhvr>
                                      <p:to>
                                        <p:strVal val="visible"/>
                                      </p:to>
                                    </p:set>
                                    <p:anim calcmode="lin" valueType="num">
                                      <p:cBhvr>
                                        <p:cTn id="103" dur="1000" fill="hold"/>
                                        <p:tgtEl>
                                          <p:spTgt spid="59"/>
                                        </p:tgtEl>
                                        <p:attrNameLst>
                                          <p:attrName>ppt_w</p:attrName>
                                        </p:attrNameLst>
                                      </p:cBhvr>
                                      <p:tavLst>
                                        <p:tav tm="0">
                                          <p:val>
                                            <p:fltVal val="0"/>
                                          </p:val>
                                        </p:tav>
                                        <p:tav tm="100000">
                                          <p:val>
                                            <p:strVal val="#ppt_w"/>
                                          </p:val>
                                        </p:tav>
                                      </p:tavLst>
                                    </p:anim>
                                    <p:anim calcmode="lin" valueType="num">
                                      <p:cBhvr>
                                        <p:cTn id="104" dur="1000" fill="hold"/>
                                        <p:tgtEl>
                                          <p:spTgt spid="59"/>
                                        </p:tgtEl>
                                        <p:attrNameLst>
                                          <p:attrName>ppt_h</p:attrName>
                                        </p:attrNameLst>
                                      </p:cBhvr>
                                      <p:tavLst>
                                        <p:tav tm="0">
                                          <p:val>
                                            <p:fltVal val="0"/>
                                          </p:val>
                                        </p:tav>
                                        <p:tav tm="100000">
                                          <p:val>
                                            <p:strVal val="#ppt_h"/>
                                          </p:val>
                                        </p:tav>
                                      </p:tavLst>
                                    </p:anim>
                                    <p:anim calcmode="lin" valueType="num">
                                      <p:cBhvr>
                                        <p:cTn id="105" dur="1000" fill="hold"/>
                                        <p:tgtEl>
                                          <p:spTgt spid="59"/>
                                        </p:tgtEl>
                                        <p:attrNameLst>
                                          <p:attrName>style.rotation</p:attrName>
                                        </p:attrNameLst>
                                      </p:cBhvr>
                                      <p:tavLst>
                                        <p:tav tm="0">
                                          <p:val>
                                            <p:fltVal val="90"/>
                                          </p:val>
                                        </p:tav>
                                        <p:tav tm="100000">
                                          <p:val>
                                            <p:fltVal val="0"/>
                                          </p:val>
                                        </p:tav>
                                      </p:tavLst>
                                    </p:anim>
                                    <p:animEffect transition="in" filter="fade">
                                      <p:cBhvr>
                                        <p:cTn id="106" dur="1000"/>
                                        <p:tgtEl>
                                          <p:spTgt spid="59"/>
                                        </p:tgtEl>
                                      </p:cBhvr>
                                    </p:animEffect>
                                  </p:childTnLst>
                                </p:cTn>
                              </p:par>
                              <p:par>
                                <p:cTn id="107" presetID="31" presetClass="entr" presetSubtype="0" fill="hold" grpId="0" nodeType="withEffect">
                                  <p:stCondLst>
                                    <p:cond delay="1500"/>
                                  </p:stCondLst>
                                  <p:childTnLst>
                                    <p:set>
                                      <p:cBhvr>
                                        <p:cTn id="108" dur="1" fill="hold">
                                          <p:stCondLst>
                                            <p:cond delay="0"/>
                                          </p:stCondLst>
                                        </p:cTn>
                                        <p:tgtEl>
                                          <p:spTgt spid="64"/>
                                        </p:tgtEl>
                                        <p:attrNameLst>
                                          <p:attrName>style.visibility</p:attrName>
                                        </p:attrNameLst>
                                      </p:cBhvr>
                                      <p:to>
                                        <p:strVal val="visible"/>
                                      </p:to>
                                    </p:set>
                                    <p:anim calcmode="lin" valueType="num">
                                      <p:cBhvr>
                                        <p:cTn id="109" dur="1000" fill="hold"/>
                                        <p:tgtEl>
                                          <p:spTgt spid="64"/>
                                        </p:tgtEl>
                                        <p:attrNameLst>
                                          <p:attrName>ppt_w</p:attrName>
                                        </p:attrNameLst>
                                      </p:cBhvr>
                                      <p:tavLst>
                                        <p:tav tm="0">
                                          <p:val>
                                            <p:fltVal val="0"/>
                                          </p:val>
                                        </p:tav>
                                        <p:tav tm="100000">
                                          <p:val>
                                            <p:strVal val="#ppt_w"/>
                                          </p:val>
                                        </p:tav>
                                      </p:tavLst>
                                    </p:anim>
                                    <p:anim calcmode="lin" valueType="num">
                                      <p:cBhvr>
                                        <p:cTn id="110" dur="1000" fill="hold"/>
                                        <p:tgtEl>
                                          <p:spTgt spid="64"/>
                                        </p:tgtEl>
                                        <p:attrNameLst>
                                          <p:attrName>ppt_h</p:attrName>
                                        </p:attrNameLst>
                                      </p:cBhvr>
                                      <p:tavLst>
                                        <p:tav tm="0">
                                          <p:val>
                                            <p:fltVal val="0"/>
                                          </p:val>
                                        </p:tav>
                                        <p:tav tm="100000">
                                          <p:val>
                                            <p:strVal val="#ppt_h"/>
                                          </p:val>
                                        </p:tav>
                                      </p:tavLst>
                                    </p:anim>
                                    <p:anim calcmode="lin" valueType="num">
                                      <p:cBhvr>
                                        <p:cTn id="111" dur="1000" fill="hold"/>
                                        <p:tgtEl>
                                          <p:spTgt spid="64"/>
                                        </p:tgtEl>
                                        <p:attrNameLst>
                                          <p:attrName>style.rotation</p:attrName>
                                        </p:attrNameLst>
                                      </p:cBhvr>
                                      <p:tavLst>
                                        <p:tav tm="0">
                                          <p:val>
                                            <p:fltVal val="90"/>
                                          </p:val>
                                        </p:tav>
                                        <p:tav tm="100000">
                                          <p:val>
                                            <p:fltVal val="0"/>
                                          </p:val>
                                        </p:tav>
                                      </p:tavLst>
                                    </p:anim>
                                    <p:animEffect transition="in" filter="fade">
                                      <p:cBhvr>
                                        <p:cTn id="112" dur="1000"/>
                                        <p:tgtEl>
                                          <p:spTgt spid="64"/>
                                        </p:tgtEl>
                                      </p:cBhvr>
                                    </p:animEffect>
                                  </p:childTnLst>
                                </p:cTn>
                              </p:par>
                              <p:par>
                                <p:cTn id="113" presetID="31" presetClass="entr" presetSubtype="0" fill="hold" grpId="0" nodeType="withEffect">
                                  <p:stCondLst>
                                    <p:cond delay="1500"/>
                                  </p:stCondLst>
                                  <p:childTnLst>
                                    <p:set>
                                      <p:cBhvr>
                                        <p:cTn id="114" dur="1" fill="hold">
                                          <p:stCondLst>
                                            <p:cond delay="0"/>
                                          </p:stCondLst>
                                        </p:cTn>
                                        <p:tgtEl>
                                          <p:spTgt spid="65"/>
                                        </p:tgtEl>
                                        <p:attrNameLst>
                                          <p:attrName>style.visibility</p:attrName>
                                        </p:attrNameLst>
                                      </p:cBhvr>
                                      <p:to>
                                        <p:strVal val="visible"/>
                                      </p:to>
                                    </p:set>
                                    <p:anim calcmode="lin" valueType="num">
                                      <p:cBhvr>
                                        <p:cTn id="115" dur="1000" fill="hold"/>
                                        <p:tgtEl>
                                          <p:spTgt spid="65"/>
                                        </p:tgtEl>
                                        <p:attrNameLst>
                                          <p:attrName>ppt_w</p:attrName>
                                        </p:attrNameLst>
                                      </p:cBhvr>
                                      <p:tavLst>
                                        <p:tav tm="0">
                                          <p:val>
                                            <p:fltVal val="0"/>
                                          </p:val>
                                        </p:tav>
                                        <p:tav tm="100000">
                                          <p:val>
                                            <p:strVal val="#ppt_w"/>
                                          </p:val>
                                        </p:tav>
                                      </p:tavLst>
                                    </p:anim>
                                    <p:anim calcmode="lin" valueType="num">
                                      <p:cBhvr>
                                        <p:cTn id="116" dur="1000" fill="hold"/>
                                        <p:tgtEl>
                                          <p:spTgt spid="65"/>
                                        </p:tgtEl>
                                        <p:attrNameLst>
                                          <p:attrName>ppt_h</p:attrName>
                                        </p:attrNameLst>
                                      </p:cBhvr>
                                      <p:tavLst>
                                        <p:tav tm="0">
                                          <p:val>
                                            <p:fltVal val="0"/>
                                          </p:val>
                                        </p:tav>
                                        <p:tav tm="100000">
                                          <p:val>
                                            <p:strVal val="#ppt_h"/>
                                          </p:val>
                                        </p:tav>
                                      </p:tavLst>
                                    </p:anim>
                                    <p:anim calcmode="lin" valueType="num">
                                      <p:cBhvr>
                                        <p:cTn id="117" dur="1000" fill="hold"/>
                                        <p:tgtEl>
                                          <p:spTgt spid="65"/>
                                        </p:tgtEl>
                                        <p:attrNameLst>
                                          <p:attrName>style.rotation</p:attrName>
                                        </p:attrNameLst>
                                      </p:cBhvr>
                                      <p:tavLst>
                                        <p:tav tm="0">
                                          <p:val>
                                            <p:fltVal val="90"/>
                                          </p:val>
                                        </p:tav>
                                        <p:tav tm="100000">
                                          <p:val>
                                            <p:fltVal val="0"/>
                                          </p:val>
                                        </p:tav>
                                      </p:tavLst>
                                    </p:anim>
                                    <p:animEffect transition="in" filter="fade">
                                      <p:cBhvr>
                                        <p:cTn id="118" dur="1000"/>
                                        <p:tgtEl>
                                          <p:spTgt spid="65"/>
                                        </p:tgtEl>
                                      </p:cBhvr>
                                    </p:animEffect>
                                  </p:childTnLst>
                                </p:cTn>
                              </p:par>
                              <p:par>
                                <p:cTn id="119" presetID="31" presetClass="entr" presetSubtype="0" fill="hold" grpId="0" nodeType="withEffect">
                                  <p:stCondLst>
                                    <p:cond delay="1500"/>
                                  </p:stCondLst>
                                  <p:childTnLst>
                                    <p:set>
                                      <p:cBhvr>
                                        <p:cTn id="120" dur="1" fill="hold">
                                          <p:stCondLst>
                                            <p:cond delay="0"/>
                                          </p:stCondLst>
                                        </p:cTn>
                                        <p:tgtEl>
                                          <p:spTgt spid="66"/>
                                        </p:tgtEl>
                                        <p:attrNameLst>
                                          <p:attrName>style.visibility</p:attrName>
                                        </p:attrNameLst>
                                      </p:cBhvr>
                                      <p:to>
                                        <p:strVal val="visible"/>
                                      </p:to>
                                    </p:set>
                                    <p:anim calcmode="lin" valueType="num">
                                      <p:cBhvr>
                                        <p:cTn id="121" dur="1000" fill="hold"/>
                                        <p:tgtEl>
                                          <p:spTgt spid="66"/>
                                        </p:tgtEl>
                                        <p:attrNameLst>
                                          <p:attrName>ppt_w</p:attrName>
                                        </p:attrNameLst>
                                      </p:cBhvr>
                                      <p:tavLst>
                                        <p:tav tm="0">
                                          <p:val>
                                            <p:fltVal val="0"/>
                                          </p:val>
                                        </p:tav>
                                        <p:tav tm="100000">
                                          <p:val>
                                            <p:strVal val="#ppt_w"/>
                                          </p:val>
                                        </p:tav>
                                      </p:tavLst>
                                    </p:anim>
                                    <p:anim calcmode="lin" valueType="num">
                                      <p:cBhvr>
                                        <p:cTn id="122" dur="1000" fill="hold"/>
                                        <p:tgtEl>
                                          <p:spTgt spid="66"/>
                                        </p:tgtEl>
                                        <p:attrNameLst>
                                          <p:attrName>ppt_h</p:attrName>
                                        </p:attrNameLst>
                                      </p:cBhvr>
                                      <p:tavLst>
                                        <p:tav tm="0">
                                          <p:val>
                                            <p:fltVal val="0"/>
                                          </p:val>
                                        </p:tav>
                                        <p:tav tm="100000">
                                          <p:val>
                                            <p:strVal val="#ppt_h"/>
                                          </p:val>
                                        </p:tav>
                                      </p:tavLst>
                                    </p:anim>
                                    <p:anim calcmode="lin" valueType="num">
                                      <p:cBhvr>
                                        <p:cTn id="123" dur="1000" fill="hold"/>
                                        <p:tgtEl>
                                          <p:spTgt spid="66"/>
                                        </p:tgtEl>
                                        <p:attrNameLst>
                                          <p:attrName>style.rotation</p:attrName>
                                        </p:attrNameLst>
                                      </p:cBhvr>
                                      <p:tavLst>
                                        <p:tav tm="0">
                                          <p:val>
                                            <p:fltVal val="90"/>
                                          </p:val>
                                        </p:tav>
                                        <p:tav tm="100000">
                                          <p:val>
                                            <p:fltVal val="0"/>
                                          </p:val>
                                        </p:tav>
                                      </p:tavLst>
                                    </p:anim>
                                    <p:animEffect transition="in" filter="fade">
                                      <p:cBhvr>
                                        <p:cTn id="124"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8" grpId="0"/>
      <p:bldP spid="52" grpId="0" animBg="1"/>
      <p:bldP spid="49" grpId="0" animBg="1"/>
      <p:bldP spid="47" grpId="0"/>
      <p:bldP spid="56" grpId="0"/>
      <p:bldP spid="57" grpId="0" animBg="1"/>
      <p:bldP spid="58" grpId="0"/>
      <p:bldP spid="59" grpId="0" animBg="1"/>
      <p:bldP spid="60" grpId="0" animBg="1"/>
      <p:bldP spid="61" grpId="0" animBg="1"/>
      <p:bldP spid="62" grpId="0" animBg="1"/>
      <p:bldP spid="63" grpId="0" animBg="1"/>
      <p:bldP spid="64" grpId="0" animBg="1"/>
      <p:bldP spid="65" grpId="0" animBg="1"/>
      <p:bldP spid="6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C:\Users\Administrator\Desktop\777.jpg"/>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4119636" y="-27384"/>
            <a:ext cx="8096250" cy="688538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矩形 4"/>
          <p:cNvSpPr/>
          <p:nvPr/>
        </p:nvSpPr>
        <p:spPr>
          <a:xfrm rot="20205765">
            <a:off x="7012835" y="-571938"/>
            <a:ext cx="340994" cy="8302887"/>
          </a:xfrm>
          <a:prstGeom prst="rect">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 name="矩形 2"/>
          <p:cNvSpPr/>
          <p:nvPr/>
        </p:nvSpPr>
        <p:spPr>
          <a:xfrm flipH="1">
            <a:off x="-2" y="186"/>
            <a:ext cx="8642494" cy="6857814"/>
          </a:xfrm>
          <a:custGeom>
            <a:avLst/>
            <a:gdLst>
              <a:gd name="connsiteX0" fmla="*/ 0 w 3563888"/>
              <a:gd name="connsiteY0" fmla="*/ 0 h 2677440"/>
              <a:gd name="connsiteX1" fmla="*/ 3563888 w 3563888"/>
              <a:gd name="connsiteY1" fmla="*/ 0 h 2677440"/>
              <a:gd name="connsiteX2" fmla="*/ 3563888 w 3563888"/>
              <a:gd name="connsiteY2" fmla="*/ 2677440 h 2677440"/>
              <a:gd name="connsiteX3" fmla="*/ 0 w 3563888"/>
              <a:gd name="connsiteY3" fmla="*/ 2677440 h 2677440"/>
              <a:gd name="connsiteX4" fmla="*/ 0 w 3563888"/>
              <a:gd name="connsiteY4" fmla="*/ 0 h 2677440"/>
              <a:gd name="connsiteX0" fmla="*/ 1559858 w 5123746"/>
              <a:gd name="connsiteY0" fmla="*/ 0 h 2677440"/>
              <a:gd name="connsiteX1" fmla="*/ 5123746 w 5123746"/>
              <a:gd name="connsiteY1" fmla="*/ 0 h 2677440"/>
              <a:gd name="connsiteX2" fmla="*/ 5123746 w 5123746"/>
              <a:gd name="connsiteY2" fmla="*/ 2677440 h 2677440"/>
              <a:gd name="connsiteX3" fmla="*/ 0 w 5123746"/>
              <a:gd name="connsiteY3" fmla="*/ 2677440 h 2677440"/>
              <a:gd name="connsiteX4" fmla="*/ 1559858 w 5123746"/>
              <a:gd name="connsiteY4" fmla="*/ 0 h 2677440"/>
              <a:gd name="connsiteX0" fmla="*/ 1506069 w 5069957"/>
              <a:gd name="connsiteY0" fmla="*/ 0 h 2677440"/>
              <a:gd name="connsiteX1" fmla="*/ 5069957 w 5069957"/>
              <a:gd name="connsiteY1" fmla="*/ 0 h 2677440"/>
              <a:gd name="connsiteX2" fmla="*/ 5069957 w 5069957"/>
              <a:gd name="connsiteY2" fmla="*/ 2677440 h 2677440"/>
              <a:gd name="connsiteX3" fmla="*/ 0 w 5069957"/>
              <a:gd name="connsiteY3" fmla="*/ 2677440 h 2677440"/>
              <a:gd name="connsiteX4" fmla="*/ 1506069 w 5069957"/>
              <a:gd name="connsiteY4" fmla="*/ 0 h 2677440"/>
              <a:gd name="connsiteX0" fmla="*/ 1721869 w 5069957"/>
              <a:gd name="connsiteY0" fmla="*/ 13447 h 2677440"/>
              <a:gd name="connsiteX1" fmla="*/ 5069957 w 5069957"/>
              <a:gd name="connsiteY1" fmla="*/ 0 h 2677440"/>
              <a:gd name="connsiteX2" fmla="*/ 5069957 w 5069957"/>
              <a:gd name="connsiteY2" fmla="*/ 2677440 h 2677440"/>
              <a:gd name="connsiteX3" fmla="*/ 0 w 5069957"/>
              <a:gd name="connsiteY3" fmla="*/ 2677440 h 2677440"/>
              <a:gd name="connsiteX4" fmla="*/ 1721869 w 5069957"/>
              <a:gd name="connsiteY4" fmla="*/ 13447 h 2677440"/>
              <a:gd name="connsiteX0" fmla="*/ 1753228 w 5069957"/>
              <a:gd name="connsiteY0" fmla="*/ 0 h 2677996"/>
              <a:gd name="connsiteX1" fmla="*/ 5069957 w 5069957"/>
              <a:gd name="connsiteY1" fmla="*/ 556 h 2677996"/>
              <a:gd name="connsiteX2" fmla="*/ 5069957 w 5069957"/>
              <a:gd name="connsiteY2" fmla="*/ 2677996 h 2677996"/>
              <a:gd name="connsiteX3" fmla="*/ 0 w 5069957"/>
              <a:gd name="connsiteY3" fmla="*/ 2677996 h 2677996"/>
              <a:gd name="connsiteX4" fmla="*/ 1753228 w 5069957"/>
              <a:gd name="connsiteY4" fmla="*/ 0 h 2677996"/>
              <a:gd name="connsiteX0" fmla="*/ 1721868 w 5038597"/>
              <a:gd name="connsiteY0" fmla="*/ 0 h 2677996"/>
              <a:gd name="connsiteX1" fmla="*/ 5038597 w 5038597"/>
              <a:gd name="connsiteY1" fmla="*/ 556 h 2677996"/>
              <a:gd name="connsiteX2" fmla="*/ 5038597 w 5038597"/>
              <a:gd name="connsiteY2" fmla="*/ 2677996 h 2677996"/>
              <a:gd name="connsiteX3" fmla="*/ 0 w 5038597"/>
              <a:gd name="connsiteY3" fmla="*/ 2677996 h 2677996"/>
              <a:gd name="connsiteX4" fmla="*/ 1721868 w 5038597"/>
              <a:gd name="connsiteY4" fmla="*/ 0 h 267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8597" h="2677996">
                <a:moveTo>
                  <a:pt x="1721868" y="0"/>
                </a:moveTo>
                <a:lnTo>
                  <a:pt x="5038597" y="556"/>
                </a:lnTo>
                <a:lnTo>
                  <a:pt x="5038597" y="2677996"/>
                </a:lnTo>
                <a:lnTo>
                  <a:pt x="0" y="2677996"/>
                </a:lnTo>
                <a:lnTo>
                  <a:pt x="1721868"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4661439" flipH="1">
            <a:off x="2027278" y="1233579"/>
            <a:ext cx="2535340" cy="1560332"/>
          </a:xfrm>
          <a:prstGeom prst="triangle">
            <a:avLst>
              <a:gd name="adj" fmla="val 55319"/>
            </a:avLst>
          </a:prstGeom>
          <a:solidFill>
            <a:srgbClr val="43BAB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flipH="1">
            <a:off x="2287123" y="1227799"/>
            <a:ext cx="2371953" cy="1798067"/>
          </a:xfrm>
          <a:prstGeom prst="triangle">
            <a:avLst>
              <a:gd name="adj" fmla="val 50458"/>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373554" y="3852337"/>
            <a:ext cx="2571905" cy="584775"/>
          </a:xfrm>
          <a:prstGeom prst="rect">
            <a:avLst/>
          </a:prstGeom>
          <a:noFill/>
        </p:spPr>
        <p:txBody>
          <a:bodyPr wrap="square" rtlCol="0">
            <a:spAutoFit/>
          </a:bodyPr>
          <a:lstStyle/>
          <a:p>
            <a:pPr algn="dist"/>
            <a:r>
              <a:rPr lang="zh-CN" altLang="en-US" sz="2000" dirty="0" smtClean="0">
                <a:solidFill>
                  <a:srgbClr val="FB7D6E"/>
                </a:solidFill>
                <a:latin typeface="微软雅黑" panose="020B0503020204020204" pitchFamily="34" charset="-122"/>
                <a:ea typeface="微软雅黑" panose="020B0503020204020204" pitchFamily="34" charset="-122"/>
                <a:cs typeface="Arial" panose="020B0604020202020204" pitchFamily="34" charset="0"/>
              </a:rPr>
              <a:t>带着</a:t>
            </a:r>
            <a:r>
              <a:rPr lang="zh-CN" altLang="en-US" sz="3200" b="1" dirty="0" smtClean="0">
                <a:solidFill>
                  <a:srgbClr val="FB7D6E"/>
                </a:solidFill>
                <a:latin typeface="微软雅黑" panose="020B0503020204020204" pitchFamily="34" charset="-122"/>
                <a:ea typeface="微软雅黑" panose="020B0503020204020204" pitchFamily="34" charset="-122"/>
                <a:cs typeface="Arial" panose="020B0604020202020204" pitchFamily="34" charset="0"/>
              </a:rPr>
              <a:t>梦想</a:t>
            </a:r>
            <a:r>
              <a:rPr lang="zh-CN" altLang="en-US" sz="2000" dirty="0" smtClean="0">
                <a:solidFill>
                  <a:srgbClr val="FB7D6E"/>
                </a:solidFill>
                <a:latin typeface="微软雅黑" panose="020B0503020204020204" pitchFamily="34" charset="-122"/>
                <a:ea typeface="微软雅黑" panose="020B0503020204020204" pitchFamily="34" charset="-122"/>
                <a:cs typeface="Arial" panose="020B0604020202020204" pitchFamily="34" charset="0"/>
              </a:rPr>
              <a:t>开始</a:t>
            </a:r>
            <a:endParaRPr lang="en-US" altLang="zh-CN" sz="2000" dirty="0">
              <a:solidFill>
                <a:srgbClr val="FB7D6E"/>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15"/>
          <p:cNvSpPr txBox="1"/>
          <p:nvPr/>
        </p:nvSpPr>
        <p:spPr>
          <a:xfrm>
            <a:off x="1091949" y="4502537"/>
            <a:ext cx="5164996" cy="1200329"/>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我想我应该一个成为一个实干家，不需要那些美丽的辞藻来修饰。工作锻炼了我，生活造就了我。</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戴尔卡耐基说过：不要怕推销自己，只要你自信，认为自己能行有才华，你就应该认为自己能够胜任这份工作以及职位，并承担相应的义务和压力。</a:t>
            </a:r>
          </a:p>
        </p:txBody>
      </p:sp>
      <p:pic>
        <p:nvPicPr>
          <p:cNvPr id="17" name="Picture 3"/>
          <p:cNvPicPr>
            <a:picLocks noChangeAspect="1" noChangeArrowheads="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2566814" y="1583196"/>
            <a:ext cx="1145538" cy="10537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18" name="直接连接符 17"/>
          <p:cNvCxnSpPr/>
          <p:nvPr/>
        </p:nvCxnSpPr>
        <p:spPr>
          <a:xfrm>
            <a:off x="1201043" y="4221088"/>
            <a:ext cx="1094410" cy="1"/>
          </a:xfrm>
          <a:prstGeom prst="line">
            <a:avLst/>
          </a:prstGeom>
          <a:ln>
            <a:solidFill>
              <a:srgbClr val="FB7D6E"/>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017467" y="4221088"/>
            <a:ext cx="1094410" cy="1"/>
          </a:xfrm>
          <a:prstGeom prst="line">
            <a:avLst/>
          </a:prstGeom>
          <a:ln>
            <a:solidFill>
              <a:srgbClr val="FB7D6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9560056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750"/>
                                        <p:tgtEl>
                                          <p:spTgt spid="5"/>
                                        </p:tgtEl>
                                      </p:cBhvr>
                                    </p:animEffect>
                                  </p:childTnLst>
                                </p:cTn>
                              </p:par>
                              <p:par>
                                <p:cTn id="8" presetID="31" presetClass="entr" presetSubtype="0" fill="hold" grpId="0" nodeType="withEffect">
                                  <p:stCondLst>
                                    <p:cond delay="750"/>
                                  </p:stCondLst>
                                  <p:childTnLst>
                                    <p:set>
                                      <p:cBhvr>
                                        <p:cTn id="9" dur="1" fill="hold">
                                          <p:stCondLst>
                                            <p:cond delay="0"/>
                                          </p:stCondLst>
                                        </p:cTn>
                                        <p:tgtEl>
                                          <p:spTgt spid="13"/>
                                        </p:tgtEl>
                                        <p:attrNameLst>
                                          <p:attrName>style.visibility</p:attrName>
                                        </p:attrNameLst>
                                      </p:cBhvr>
                                      <p:to>
                                        <p:strVal val="visible"/>
                                      </p:to>
                                    </p:set>
                                    <p:anim calcmode="lin" valueType="num">
                                      <p:cBhvr>
                                        <p:cTn id="10" dur="750" fill="hold"/>
                                        <p:tgtEl>
                                          <p:spTgt spid="13"/>
                                        </p:tgtEl>
                                        <p:attrNameLst>
                                          <p:attrName>ppt_w</p:attrName>
                                        </p:attrNameLst>
                                      </p:cBhvr>
                                      <p:tavLst>
                                        <p:tav tm="0">
                                          <p:val>
                                            <p:fltVal val="0"/>
                                          </p:val>
                                        </p:tav>
                                        <p:tav tm="100000">
                                          <p:val>
                                            <p:strVal val="#ppt_w"/>
                                          </p:val>
                                        </p:tav>
                                      </p:tavLst>
                                    </p:anim>
                                    <p:anim calcmode="lin" valueType="num">
                                      <p:cBhvr>
                                        <p:cTn id="11" dur="750" fill="hold"/>
                                        <p:tgtEl>
                                          <p:spTgt spid="13"/>
                                        </p:tgtEl>
                                        <p:attrNameLst>
                                          <p:attrName>ppt_h</p:attrName>
                                        </p:attrNameLst>
                                      </p:cBhvr>
                                      <p:tavLst>
                                        <p:tav tm="0">
                                          <p:val>
                                            <p:fltVal val="0"/>
                                          </p:val>
                                        </p:tav>
                                        <p:tav tm="100000">
                                          <p:val>
                                            <p:strVal val="#ppt_h"/>
                                          </p:val>
                                        </p:tav>
                                      </p:tavLst>
                                    </p:anim>
                                    <p:anim calcmode="lin" valueType="num">
                                      <p:cBhvr>
                                        <p:cTn id="12" dur="750" fill="hold"/>
                                        <p:tgtEl>
                                          <p:spTgt spid="13"/>
                                        </p:tgtEl>
                                        <p:attrNameLst>
                                          <p:attrName>style.rotation</p:attrName>
                                        </p:attrNameLst>
                                      </p:cBhvr>
                                      <p:tavLst>
                                        <p:tav tm="0">
                                          <p:val>
                                            <p:fltVal val="90"/>
                                          </p:val>
                                        </p:tav>
                                        <p:tav tm="100000">
                                          <p:val>
                                            <p:fltVal val="0"/>
                                          </p:val>
                                        </p:tav>
                                      </p:tavLst>
                                    </p:anim>
                                    <p:animEffect transition="in" filter="fade">
                                      <p:cBhvr>
                                        <p:cTn id="13" dur="750"/>
                                        <p:tgtEl>
                                          <p:spTgt spid="13"/>
                                        </p:tgtEl>
                                      </p:cBhvr>
                                    </p:animEffect>
                                  </p:childTnLst>
                                </p:cTn>
                              </p:par>
                              <p:par>
                                <p:cTn id="14" presetID="31" presetClass="entr" presetSubtype="0" fill="hold" grpId="0"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750" fill="hold"/>
                                        <p:tgtEl>
                                          <p:spTgt spid="14"/>
                                        </p:tgtEl>
                                        <p:attrNameLst>
                                          <p:attrName>ppt_w</p:attrName>
                                        </p:attrNameLst>
                                      </p:cBhvr>
                                      <p:tavLst>
                                        <p:tav tm="0">
                                          <p:val>
                                            <p:fltVal val="0"/>
                                          </p:val>
                                        </p:tav>
                                        <p:tav tm="100000">
                                          <p:val>
                                            <p:strVal val="#ppt_w"/>
                                          </p:val>
                                        </p:tav>
                                      </p:tavLst>
                                    </p:anim>
                                    <p:anim calcmode="lin" valueType="num">
                                      <p:cBhvr>
                                        <p:cTn id="17" dur="750" fill="hold"/>
                                        <p:tgtEl>
                                          <p:spTgt spid="14"/>
                                        </p:tgtEl>
                                        <p:attrNameLst>
                                          <p:attrName>ppt_h</p:attrName>
                                        </p:attrNameLst>
                                      </p:cBhvr>
                                      <p:tavLst>
                                        <p:tav tm="0">
                                          <p:val>
                                            <p:fltVal val="0"/>
                                          </p:val>
                                        </p:tav>
                                        <p:tav tm="100000">
                                          <p:val>
                                            <p:strVal val="#ppt_h"/>
                                          </p:val>
                                        </p:tav>
                                      </p:tavLst>
                                    </p:anim>
                                    <p:anim calcmode="lin" valueType="num">
                                      <p:cBhvr>
                                        <p:cTn id="18" dur="750" fill="hold"/>
                                        <p:tgtEl>
                                          <p:spTgt spid="14"/>
                                        </p:tgtEl>
                                        <p:attrNameLst>
                                          <p:attrName>style.rotation</p:attrName>
                                        </p:attrNameLst>
                                      </p:cBhvr>
                                      <p:tavLst>
                                        <p:tav tm="0">
                                          <p:val>
                                            <p:fltVal val="90"/>
                                          </p:val>
                                        </p:tav>
                                        <p:tav tm="100000">
                                          <p:val>
                                            <p:fltVal val="0"/>
                                          </p:val>
                                        </p:tav>
                                      </p:tavLst>
                                    </p:anim>
                                    <p:animEffect transition="in" filter="fade">
                                      <p:cBhvr>
                                        <p:cTn id="19" dur="750"/>
                                        <p:tgtEl>
                                          <p:spTgt spid="14"/>
                                        </p:tgtEl>
                                      </p:cBhvr>
                                    </p:animEffect>
                                  </p:childTnLst>
                                </p:cTn>
                              </p:par>
                              <p:par>
                                <p:cTn id="20" presetID="31" presetClass="entr" presetSubtype="0" fill="hold" nodeType="withEffect">
                                  <p:stCondLst>
                                    <p:cond delay="17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750" fill="hold"/>
                                        <p:tgtEl>
                                          <p:spTgt spid="17"/>
                                        </p:tgtEl>
                                        <p:attrNameLst>
                                          <p:attrName>ppt_w</p:attrName>
                                        </p:attrNameLst>
                                      </p:cBhvr>
                                      <p:tavLst>
                                        <p:tav tm="0">
                                          <p:val>
                                            <p:fltVal val="0"/>
                                          </p:val>
                                        </p:tav>
                                        <p:tav tm="100000">
                                          <p:val>
                                            <p:strVal val="#ppt_w"/>
                                          </p:val>
                                        </p:tav>
                                      </p:tavLst>
                                    </p:anim>
                                    <p:anim calcmode="lin" valueType="num">
                                      <p:cBhvr>
                                        <p:cTn id="23" dur="750" fill="hold"/>
                                        <p:tgtEl>
                                          <p:spTgt spid="17"/>
                                        </p:tgtEl>
                                        <p:attrNameLst>
                                          <p:attrName>ppt_h</p:attrName>
                                        </p:attrNameLst>
                                      </p:cBhvr>
                                      <p:tavLst>
                                        <p:tav tm="0">
                                          <p:val>
                                            <p:fltVal val="0"/>
                                          </p:val>
                                        </p:tav>
                                        <p:tav tm="100000">
                                          <p:val>
                                            <p:strVal val="#ppt_h"/>
                                          </p:val>
                                        </p:tav>
                                      </p:tavLst>
                                    </p:anim>
                                    <p:anim calcmode="lin" valueType="num">
                                      <p:cBhvr>
                                        <p:cTn id="24" dur="750" fill="hold"/>
                                        <p:tgtEl>
                                          <p:spTgt spid="17"/>
                                        </p:tgtEl>
                                        <p:attrNameLst>
                                          <p:attrName>style.rotation</p:attrName>
                                        </p:attrNameLst>
                                      </p:cBhvr>
                                      <p:tavLst>
                                        <p:tav tm="0">
                                          <p:val>
                                            <p:fltVal val="90"/>
                                          </p:val>
                                        </p:tav>
                                        <p:tav tm="100000">
                                          <p:val>
                                            <p:fltVal val="0"/>
                                          </p:val>
                                        </p:tav>
                                      </p:tavLst>
                                    </p:anim>
                                    <p:animEffect transition="in" filter="fade">
                                      <p:cBhvr>
                                        <p:cTn id="25" dur="750"/>
                                        <p:tgtEl>
                                          <p:spTgt spid="17"/>
                                        </p:tgtEl>
                                      </p:cBhvr>
                                    </p:animEffect>
                                  </p:childTnLst>
                                </p:cTn>
                              </p:par>
                              <p:par>
                                <p:cTn id="26" presetID="16" presetClass="entr" presetSubtype="37" fill="hold" grpId="0" nodeType="withEffect">
                                  <p:stCondLst>
                                    <p:cond delay="2500"/>
                                  </p:stCondLst>
                                  <p:childTnLst>
                                    <p:set>
                                      <p:cBhvr>
                                        <p:cTn id="27" dur="1" fill="hold">
                                          <p:stCondLst>
                                            <p:cond delay="0"/>
                                          </p:stCondLst>
                                        </p:cTn>
                                        <p:tgtEl>
                                          <p:spTgt spid="15"/>
                                        </p:tgtEl>
                                        <p:attrNameLst>
                                          <p:attrName>style.visibility</p:attrName>
                                        </p:attrNameLst>
                                      </p:cBhvr>
                                      <p:to>
                                        <p:strVal val="visible"/>
                                      </p:to>
                                    </p:set>
                                    <p:animEffect transition="in" filter="barn(outVertical)">
                                      <p:cBhvr>
                                        <p:cTn id="28" dur="500"/>
                                        <p:tgtEl>
                                          <p:spTgt spid="15"/>
                                        </p:tgtEl>
                                      </p:cBhvr>
                                    </p:animEffect>
                                  </p:childTnLst>
                                </p:cTn>
                              </p:par>
                              <p:par>
                                <p:cTn id="29" presetID="22" presetClass="entr" presetSubtype="2" fill="hold" nodeType="withEffect">
                                  <p:stCondLst>
                                    <p:cond delay="300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par>
                                <p:cTn id="32" presetID="22" presetClass="entr" presetSubtype="8" fill="hold" nodeType="withEffect">
                                  <p:stCondLst>
                                    <p:cond delay="300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16" presetClass="entr" presetSubtype="42" fill="hold" grpId="0" nodeType="withEffect">
                                  <p:stCondLst>
                                    <p:cond delay="3500"/>
                                  </p:stCondLst>
                                  <p:childTnLst>
                                    <p:set>
                                      <p:cBhvr>
                                        <p:cTn id="36" dur="1" fill="hold">
                                          <p:stCondLst>
                                            <p:cond delay="0"/>
                                          </p:stCondLst>
                                        </p:cTn>
                                        <p:tgtEl>
                                          <p:spTgt spid="16"/>
                                        </p:tgtEl>
                                        <p:attrNameLst>
                                          <p:attrName>style.visibility</p:attrName>
                                        </p:attrNameLst>
                                      </p:cBhvr>
                                      <p:to>
                                        <p:strVal val="visible"/>
                                      </p:to>
                                    </p:set>
                                    <p:animEffect transition="in" filter="barn(outHorizont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animBg="1"/>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等腰三角形 1"/>
          <p:cNvSpPr/>
          <p:nvPr/>
        </p:nvSpPr>
        <p:spPr>
          <a:xfrm rot="10800000">
            <a:off x="1173423" y="0"/>
            <a:ext cx="2844316" cy="144016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0800000">
            <a:off x="1021023" y="0"/>
            <a:ext cx="2844316" cy="1440160"/>
          </a:xfrm>
          <a:prstGeom prst="triangle">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59"/>
          <p:cNvSpPr>
            <a:spLocks noChangeArrowheads="1"/>
          </p:cNvSpPr>
          <p:nvPr/>
        </p:nvSpPr>
        <p:spPr bwMode="auto">
          <a:xfrm flipH="1">
            <a:off x="3073251" y="764704"/>
            <a:ext cx="331311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目录</a:t>
            </a:r>
            <a:r>
              <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a:t>
            </a:r>
            <a:r>
              <a:rPr lang="en-US" altLang="zh-CN" sz="3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CONTENTS</a:t>
            </a:r>
          </a:p>
        </p:txBody>
      </p:sp>
      <p:grpSp>
        <p:nvGrpSpPr>
          <p:cNvPr id="5" name="组合 4"/>
          <p:cNvGrpSpPr/>
          <p:nvPr/>
        </p:nvGrpSpPr>
        <p:grpSpPr>
          <a:xfrm>
            <a:off x="2065139" y="144016"/>
            <a:ext cx="791809" cy="764704"/>
            <a:chOff x="5512720" y="2152017"/>
            <a:chExt cx="583915" cy="496874"/>
          </a:xfrm>
        </p:grpSpPr>
        <p:sp>
          <p:nvSpPr>
            <p:cNvPr id="6"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7"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nvGrpSpPr>
          <p:cNvPr id="8" name="组合 7"/>
          <p:cNvGrpSpPr/>
          <p:nvPr/>
        </p:nvGrpSpPr>
        <p:grpSpPr>
          <a:xfrm>
            <a:off x="1706476" y="2627794"/>
            <a:ext cx="1304925" cy="1527175"/>
            <a:chOff x="3260725" y="2205038"/>
            <a:chExt cx="1304925" cy="1527175"/>
          </a:xfrm>
        </p:grpSpPr>
        <p:sp>
          <p:nvSpPr>
            <p:cNvPr id="9" name="Freeform 6"/>
            <p:cNvSpPr>
              <a:spLocks/>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rgbClr val="00A2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TextBox 10"/>
          <p:cNvSpPr txBox="1"/>
          <p:nvPr/>
        </p:nvSpPr>
        <p:spPr>
          <a:xfrm>
            <a:off x="1486694" y="4174659"/>
            <a:ext cx="178427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认识自我</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517058" y="4643844"/>
            <a:ext cx="1723549"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分析自身原因</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176922" y="2627794"/>
            <a:ext cx="1306513" cy="1527175"/>
            <a:chOff x="5446713" y="2205038"/>
            <a:chExt cx="1306513" cy="1527175"/>
          </a:xfrm>
        </p:grpSpPr>
        <p:sp>
          <p:nvSpPr>
            <p:cNvPr id="14" name="Freeform 7"/>
            <p:cNvSpPr>
              <a:spLocks/>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rgbClr val="43BAB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 name="TextBox 15"/>
          <p:cNvSpPr txBox="1"/>
          <p:nvPr/>
        </p:nvSpPr>
        <p:spPr>
          <a:xfrm>
            <a:off x="3775026" y="4174659"/>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环境分析</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991050" y="4643844"/>
            <a:ext cx="1723549"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外在环境因素</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48574" y="2627794"/>
            <a:ext cx="1306513" cy="1527175"/>
            <a:chOff x="7793038" y="2205038"/>
            <a:chExt cx="1306513" cy="1527175"/>
          </a:xfrm>
        </p:grpSpPr>
        <p:sp>
          <p:nvSpPr>
            <p:cNvPr id="19" name="Freeform 8"/>
            <p:cNvSpPr>
              <a:spLocks/>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rgbClr val="F87A0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TextBox 20"/>
          <p:cNvSpPr txBox="1"/>
          <p:nvPr/>
        </p:nvSpPr>
        <p:spPr>
          <a:xfrm>
            <a:off x="6223298" y="4174659"/>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职业定位</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353215" y="4643844"/>
            <a:ext cx="1954381"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内外因素的定位</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9021241" y="2636912"/>
            <a:ext cx="1306513" cy="1527175"/>
            <a:chOff x="9685237" y="2636912"/>
            <a:chExt cx="1306513" cy="1527175"/>
          </a:xfrm>
        </p:grpSpPr>
        <p:sp>
          <p:nvSpPr>
            <p:cNvPr id="24" name="Freeform 8"/>
            <p:cNvSpPr>
              <a:spLocks/>
            </p:cNvSpPr>
            <p:nvPr/>
          </p:nvSpPr>
          <p:spPr bwMode="auto">
            <a:xfrm>
              <a:off x="9685237" y="2636912"/>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rgbClr val="FB7D6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6"/>
            <p:cNvSpPr>
              <a:spLocks noEditPoints="1"/>
            </p:cNvSpPr>
            <p:nvPr/>
          </p:nvSpPr>
          <p:spPr bwMode="auto">
            <a:xfrm>
              <a:off x="9899230" y="2816924"/>
              <a:ext cx="878526" cy="815774"/>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TextBox 25"/>
          <p:cNvSpPr txBox="1"/>
          <p:nvPr/>
        </p:nvSpPr>
        <p:spPr>
          <a:xfrm>
            <a:off x="8601776" y="4174659"/>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执行计划</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8820229" y="4643844"/>
            <a:ext cx="1723549"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如何执行计划</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xmlns="" val="51697001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7"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by="(-#ppt_w*2)" calcmode="lin" valueType="num">
                                      <p:cBhvr rctx="PPT">
                                        <p:cTn id="37" dur="250" autoRev="1" fill="hold">
                                          <p:stCondLst>
                                            <p:cond delay="0"/>
                                          </p:stCondLst>
                                        </p:cTn>
                                        <p:tgtEl>
                                          <p:spTgt spid="11"/>
                                        </p:tgtEl>
                                        <p:attrNameLst>
                                          <p:attrName>ppt_w</p:attrName>
                                        </p:attrNameLst>
                                      </p:cBhvr>
                                    </p:anim>
                                    <p:anim by="(#ppt_w*0.50)" calcmode="lin" valueType="num">
                                      <p:cBhvr>
                                        <p:cTn id="38" dur="250" decel="50000" autoRev="1" fill="hold">
                                          <p:stCondLst>
                                            <p:cond delay="0"/>
                                          </p:stCondLst>
                                        </p:cTn>
                                        <p:tgtEl>
                                          <p:spTgt spid="11"/>
                                        </p:tgtEl>
                                        <p:attrNameLst>
                                          <p:attrName>ppt_x</p:attrName>
                                        </p:attrNameLst>
                                      </p:cBhvr>
                                    </p:anim>
                                    <p:anim from="(-#ppt_h/2)" to="(#ppt_y)" calcmode="lin" valueType="num">
                                      <p:cBhvr>
                                        <p:cTn id="39" dur="500" fill="hold">
                                          <p:stCondLst>
                                            <p:cond delay="0"/>
                                          </p:stCondLst>
                                        </p:cTn>
                                        <p:tgtEl>
                                          <p:spTgt spid="11"/>
                                        </p:tgtEl>
                                        <p:attrNameLst>
                                          <p:attrName>ppt_y</p:attrName>
                                        </p:attrNameLst>
                                      </p:cBhvr>
                                    </p:anim>
                                    <p:animRot by="21600000">
                                      <p:cBhvr>
                                        <p:cTn id="40" dur="500" fill="hold">
                                          <p:stCondLst>
                                            <p:cond delay="0"/>
                                          </p:stCondLst>
                                        </p:cTn>
                                        <p:tgtEl>
                                          <p:spTgt spid="11"/>
                                        </p:tgtEl>
                                        <p:attrNameLst>
                                          <p:attrName>r</p:attrName>
                                        </p:attrNameLst>
                                      </p:cBhvr>
                                    </p:animRot>
                                  </p:childTnLst>
                                </p:cTn>
                              </p:par>
                            </p:childTnLst>
                          </p:cTn>
                        </p:par>
                        <p:par>
                          <p:cTn id="41" fill="hold">
                            <p:stCondLst>
                              <p:cond delay="5150"/>
                            </p:stCondLst>
                            <p:childTnLst>
                              <p:par>
                                <p:cTn id="42" presetID="42"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strVal val="#ppt_x"/>
                                          </p:val>
                                        </p:tav>
                                        <p:tav tm="100000">
                                          <p:val>
                                            <p:strVal val="#ppt_x"/>
                                          </p:val>
                                        </p:tav>
                                      </p:tavLst>
                                    </p:anim>
                                    <p:anim calcmode="lin" valueType="num">
                                      <p:cBhvr>
                                        <p:cTn id="46" dur="500" fill="hold"/>
                                        <p:tgtEl>
                                          <p:spTgt spid="12"/>
                                        </p:tgtEl>
                                        <p:attrNameLst>
                                          <p:attrName>ppt_y</p:attrName>
                                        </p:attrNameLst>
                                      </p:cBhvr>
                                      <p:tavLst>
                                        <p:tav tm="0">
                                          <p:val>
                                            <p:strVal val="#ppt_y+.1"/>
                                          </p:val>
                                        </p:tav>
                                        <p:tav tm="100000">
                                          <p:val>
                                            <p:strVal val="#ppt_y"/>
                                          </p:val>
                                        </p:tav>
                                      </p:tavLst>
                                    </p:anim>
                                  </p:childTnLst>
                                </p:cTn>
                              </p:par>
                            </p:childTnLst>
                          </p:cTn>
                        </p:par>
                        <p:par>
                          <p:cTn id="47" fill="hold">
                            <p:stCondLst>
                              <p:cond delay="5650"/>
                            </p:stCondLst>
                            <p:childTnLst>
                              <p:par>
                                <p:cTn id="48" presetID="47" presetClass="entr" presetSubtype="0"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childTnLst>
                          </p:cTn>
                        </p:par>
                        <p:par>
                          <p:cTn id="53" fill="hold">
                            <p:stCondLst>
                              <p:cond delay="665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6"/>
                                        </p:tgtEl>
                                        <p:attrNameLst>
                                          <p:attrName>style.visibility</p:attrName>
                                        </p:attrNameLst>
                                      </p:cBhvr>
                                      <p:to>
                                        <p:strVal val="visible"/>
                                      </p:to>
                                    </p:set>
                                    <p:anim by="(-#ppt_w*2)" calcmode="lin" valueType="num">
                                      <p:cBhvr rctx="PPT">
                                        <p:cTn id="56" dur="250" autoRev="1" fill="hold">
                                          <p:stCondLst>
                                            <p:cond delay="0"/>
                                          </p:stCondLst>
                                        </p:cTn>
                                        <p:tgtEl>
                                          <p:spTgt spid="16"/>
                                        </p:tgtEl>
                                        <p:attrNameLst>
                                          <p:attrName>ppt_w</p:attrName>
                                        </p:attrNameLst>
                                      </p:cBhvr>
                                    </p:anim>
                                    <p:anim by="(#ppt_w*0.50)" calcmode="lin" valueType="num">
                                      <p:cBhvr>
                                        <p:cTn id="57" dur="250" decel="50000" autoRev="1" fill="hold">
                                          <p:stCondLst>
                                            <p:cond delay="0"/>
                                          </p:stCondLst>
                                        </p:cTn>
                                        <p:tgtEl>
                                          <p:spTgt spid="16"/>
                                        </p:tgtEl>
                                        <p:attrNameLst>
                                          <p:attrName>ppt_x</p:attrName>
                                        </p:attrNameLst>
                                      </p:cBhvr>
                                    </p:anim>
                                    <p:anim from="(-#ppt_h/2)" to="(#ppt_y)" calcmode="lin" valueType="num">
                                      <p:cBhvr>
                                        <p:cTn id="58" dur="500" fill="hold">
                                          <p:stCondLst>
                                            <p:cond delay="0"/>
                                          </p:stCondLst>
                                        </p:cTn>
                                        <p:tgtEl>
                                          <p:spTgt spid="16"/>
                                        </p:tgtEl>
                                        <p:attrNameLst>
                                          <p:attrName>ppt_y</p:attrName>
                                        </p:attrNameLst>
                                      </p:cBhvr>
                                    </p:anim>
                                    <p:animRot by="21600000">
                                      <p:cBhvr>
                                        <p:cTn id="59" dur="500" fill="hold">
                                          <p:stCondLst>
                                            <p:cond delay="0"/>
                                          </p:stCondLst>
                                        </p:cTn>
                                        <p:tgtEl>
                                          <p:spTgt spid="16"/>
                                        </p:tgtEl>
                                        <p:attrNameLst>
                                          <p:attrName>r</p:attrName>
                                        </p:attrNameLst>
                                      </p:cBhvr>
                                    </p:animRot>
                                  </p:childTnLst>
                                </p:cTn>
                              </p:par>
                            </p:childTnLst>
                          </p:cTn>
                        </p:par>
                        <p:par>
                          <p:cTn id="60" fill="hold">
                            <p:stCondLst>
                              <p:cond delay="7300"/>
                            </p:stCondLst>
                            <p:childTnLst>
                              <p:par>
                                <p:cTn id="61" presetID="42"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500"/>
                                        <p:tgtEl>
                                          <p:spTgt spid="17"/>
                                        </p:tgtEl>
                                      </p:cBhvr>
                                    </p:animEffect>
                                    <p:anim calcmode="lin" valueType="num">
                                      <p:cBhvr>
                                        <p:cTn id="64" dur="500" fill="hold"/>
                                        <p:tgtEl>
                                          <p:spTgt spid="17"/>
                                        </p:tgtEl>
                                        <p:attrNameLst>
                                          <p:attrName>ppt_x</p:attrName>
                                        </p:attrNameLst>
                                      </p:cBhvr>
                                      <p:tavLst>
                                        <p:tav tm="0">
                                          <p:val>
                                            <p:strVal val="#ppt_x"/>
                                          </p:val>
                                        </p:tav>
                                        <p:tav tm="100000">
                                          <p:val>
                                            <p:strVal val="#ppt_x"/>
                                          </p:val>
                                        </p:tav>
                                      </p:tavLst>
                                    </p:anim>
                                    <p:anim calcmode="lin" valueType="num">
                                      <p:cBhvr>
                                        <p:cTn id="65" dur="500" fill="hold"/>
                                        <p:tgtEl>
                                          <p:spTgt spid="17"/>
                                        </p:tgtEl>
                                        <p:attrNameLst>
                                          <p:attrName>ppt_y</p:attrName>
                                        </p:attrNameLst>
                                      </p:cBhvr>
                                      <p:tavLst>
                                        <p:tav tm="0">
                                          <p:val>
                                            <p:strVal val="#ppt_y+.1"/>
                                          </p:val>
                                        </p:tav>
                                        <p:tav tm="100000">
                                          <p:val>
                                            <p:strVal val="#ppt_y"/>
                                          </p:val>
                                        </p:tav>
                                      </p:tavLst>
                                    </p:anim>
                                  </p:childTnLst>
                                </p:cTn>
                              </p:par>
                            </p:childTnLst>
                          </p:cTn>
                        </p:par>
                        <p:par>
                          <p:cTn id="66" fill="hold">
                            <p:stCondLst>
                              <p:cond delay="7800"/>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8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21"/>
                                        </p:tgtEl>
                                        <p:attrNameLst>
                                          <p:attrName>style.visibility</p:attrName>
                                        </p:attrNameLst>
                                      </p:cBhvr>
                                      <p:to>
                                        <p:strVal val="visible"/>
                                      </p:to>
                                    </p:set>
                                    <p:anim by="(-#ppt_w*2)" calcmode="lin" valueType="num">
                                      <p:cBhvr rctx="PPT">
                                        <p:cTn id="75" dur="250" autoRev="1" fill="hold">
                                          <p:stCondLst>
                                            <p:cond delay="0"/>
                                          </p:stCondLst>
                                        </p:cTn>
                                        <p:tgtEl>
                                          <p:spTgt spid="21"/>
                                        </p:tgtEl>
                                        <p:attrNameLst>
                                          <p:attrName>ppt_w</p:attrName>
                                        </p:attrNameLst>
                                      </p:cBhvr>
                                    </p:anim>
                                    <p:anim by="(#ppt_w*0.50)" calcmode="lin" valueType="num">
                                      <p:cBhvr>
                                        <p:cTn id="76" dur="250" decel="50000" autoRev="1" fill="hold">
                                          <p:stCondLst>
                                            <p:cond delay="0"/>
                                          </p:stCondLst>
                                        </p:cTn>
                                        <p:tgtEl>
                                          <p:spTgt spid="21"/>
                                        </p:tgtEl>
                                        <p:attrNameLst>
                                          <p:attrName>ppt_x</p:attrName>
                                        </p:attrNameLst>
                                      </p:cBhvr>
                                    </p:anim>
                                    <p:anim from="(-#ppt_h/2)" to="(#ppt_y)" calcmode="lin" valueType="num">
                                      <p:cBhvr>
                                        <p:cTn id="77" dur="500" fill="hold">
                                          <p:stCondLst>
                                            <p:cond delay="0"/>
                                          </p:stCondLst>
                                        </p:cTn>
                                        <p:tgtEl>
                                          <p:spTgt spid="21"/>
                                        </p:tgtEl>
                                        <p:attrNameLst>
                                          <p:attrName>ppt_y</p:attrName>
                                        </p:attrNameLst>
                                      </p:cBhvr>
                                    </p:anim>
                                    <p:animRot by="21600000">
                                      <p:cBhvr>
                                        <p:cTn id="78" dur="500" fill="hold">
                                          <p:stCondLst>
                                            <p:cond delay="0"/>
                                          </p:stCondLst>
                                        </p:cTn>
                                        <p:tgtEl>
                                          <p:spTgt spid="21"/>
                                        </p:tgtEl>
                                        <p:attrNameLst>
                                          <p:attrName>r</p:attrName>
                                        </p:attrNameLst>
                                      </p:cBhvr>
                                    </p:animRot>
                                  </p:childTnLst>
                                </p:cTn>
                              </p:par>
                            </p:childTnLst>
                          </p:cTn>
                        </p:par>
                        <p:par>
                          <p:cTn id="79" fill="hold">
                            <p:stCondLst>
                              <p:cond delay="9450"/>
                            </p:stCondLst>
                            <p:childTnLst>
                              <p:par>
                                <p:cTn id="80" presetID="42"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anim calcmode="lin" valueType="num">
                                      <p:cBhvr>
                                        <p:cTn id="83" dur="500" fill="hold"/>
                                        <p:tgtEl>
                                          <p:spTgt spid="22"/>
                                        </p:tgtEl>
                                        <p:attrNameLst>
                                          <p:attrName>ppt_x</p:attrName>
                                        </p:attrNameLst>
                                      </p:cBhvr>
                                      <p:tavLst>
                                        <p:tav tm="0">
                                          <p:val>
                                            <p:strVal val="#ppt_x"/>
                                          </p:val>
                                        </p:tav>
                                        <p:tav tm="100000">
                                          <p:val>
                                            <p:strVal val="#ppt_x"/>
                                          </p:val>
                                        </p:tav>
                                      </p:tavLst>
                                    </p:anim>
                                    <p:anim calcmode="lin" valueType="num">
                                      <p:cBhvr>
                                        <p:cTn id="84" dur="500" fill="hold"/>
                                        <p:tgtEl>
                                          <p:spTgt spid="22"/>
                                        </p:tgtEl>
                                        <p:attrNameLst>
                                          <p:attrName>ppt_y</p:attrName>
                                        </p:attrNameLst>
                                      </p:cBhvr>
                                      <p:tavLst>
                                        <p:tav tm="0">
                                          <p:val>
                                            <p:strVal val="#ppt_y+.1"/>
                                          </p:val>
                                        </p:tav>
                                        <p:tav tm="100000">
                                          <p:val>
                                            <p:strVal val="#ppt_y"/>
                                          </p:val>
                                        </p:tav>
                                      </p:tavLst>
                                    </p:anim>
                                  </p:childTnLst>
                                </p:cTn>
                              </p:par>
                            </p:childTnLst>
                          </p:cTn>
                        </p:par>
                        <p:par>
                          <p:cTn id="85" fill="hold">
                            <p:stCondLst>
                              <p:cond delay="9950"/>
                            </p:stCondLst>
                            <p:childTnLst>
                              <p:par>
                                <p:cTn id="86" presetID="47" presetClass="entr" presetSubtype="0" fill="hold"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childTnLst>
                          </p:cTn>
                        </p:par>
                        <p:par>
                          <p:cTn id="91" fill="hold">
                            <p:stCondLst>
                              <p:cond delay="109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26"/>
                                        </p:tgtEl>
                                        <p:attrNameLst>
                                          <p:attrName>style.visibility</p:attrName>
                                        </p:attrNameLst>
                                      </p:cBhvr>
                                      <p:to>
                                        <p:strVal val="visible"/>
                                      </p:to>
                                    </p:set>
                                    <p:anim by="(-#ppt_w*2)" calcmode="lin" valueType="num">
                                      <p:cBhvr rctx="PPT">
                                        <p:cTn id="94" dur="250" autoRev="1" fill="hold">
                                          <p:stCondLst>
                                            <p:cond delay="0"/>
                                          </p:stCondLst>
                                        </p:cTn>
                                        <p:tgtEl>
                                          <p:spTgt spid="26"/>
                                        </p:tgtEl>
                                        <p:attrNameLst>
                                          <p:attrName>ppt_w</p:attrName>
                                        </p:attrNameLst>
                                      </p:cBhvr>
                                    </p:anim>
                                    <p:anim by="(#ppt_w*0.50)" calcmode="lin" valueType="num">
                                      <p:cBhvr>
                                        <p:cTn id="95" dur="250" decel="50000" autoRev="1" fill="hold">
                                          <p:stCondLst>
                                            <p:cond delay="0"/>
                                          </p:stCondLst>
                                        </p:cTn>
                                        <p:tgtEl>
                                          <p:spTgt spid="26"/>
                                        </p:tgtEl>
                                        <p:attrNameLst>
                                          <p:attrName>ppt_x</p:attrName>
                                        </p:attrNameLst>
                                      </p:cBhvr>
                                    </p:anim>
                                    <p:anim from="(-#ppt_h/2)" to="(#ppt_y)" calcmode="lin" valueType="num">
                                      <p:cBhvr>
                                        <p:cTn id="96" dur="500" fill="hold">
                                          <p:stCondLst>
                                            <p:cond delay="0"/>
                                          </p:stCondLst>
                                        </p:cTn>
                                        <p:tgtEl>
                                          <p:spTgt spid="26"/>
                                        </p:tgtEl>
                                        <p:attrNameLst>
                                          <p:attrName>ppt_y</p:attrName>
                                        </p:attrNameLst>
                                      </p:cBhvr>
                                    </p:anim>
                                    <p:animRot by="21600000">
                                      <p:cBhvr>
                                        <p:cTn id="97" dur="500" fill="hold">
                                          <p:stCondLst>
                                            <p:cond delay="0"/>
                                          </p:stCondLst>
                                        </p:cTn>
                                        <p:tgtEl>
                                          <p:spTgt spid="26"/>
                                        </p:tgtEl>
                                        <p:attrNameLst>
                                          <p:attrName>r</p:attrName>
                                        </p:attrNameLst>
                                      </p:cBhvr>
                                    </p:animRot>
                                  </p:childTnLst>
                                </p:cTn>
                              </p:par>
                            </p:childTnLst>
                          </p:cTn>
                        </p:par>
                        <p:par>
                          <p:cTn id="98" fill="hold">
                            <p:stCondLst>
                              <p:cond delay="11600"/>
                            </p:stCondLst>
                            <p:childTnLst>
                              <p:par>
                                <p:cTn id="99" presetID="42" presetClass="entr" presetSubtype="0"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anim calcmode="lin" valueType="num">
                                      <p:cBhvr>
                                        <p:cTn id="102" dur="500" fill="hold"/>
                                        <p:tgtEl>
                                          <p:spTgt spid="27"/>
                                        </p:tgtEl>
                                        <p:attrNameLst>
                                          <p:attrName>ppt_x</p:attrName>
                                        </p:attrNameLst>
                                      </p:cBhvr>
                                      <p:tavLst>
                                        <p:tav tm="0">
                                          <p:val>
                                            <p:strVal val="#ppt_x"/>
                                          </p:val>
                                        </p:tav>
                                        <p:tav tm="100000">
                                          <p:val>
                                            <p:strVal val="#ppt_x"/>
                                          </p:val>
                                        </p:tav>
                                      </p:tavLst>
                                    </p:anim>
                                    <p:anim calcmode="lin" valueType="num">
                                      <p:cBhvr>
                                        <p:cTn id="103"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1" grpId="0"/>
      <p:bldP spid="12" grpId="0"/>
      <p:bldP spid="16" grpId="0"/>
      <p:bldP spid="17" grpId="0"/>
      <p:bldP spid="21" grpId="0"/>
      <p:bldP spid="22"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4" name="椭圆 43"/>
          <p:cNvSpPr/>
          <p:nvPr/>
        </p:nvSpPr>
        <p:spPr>
          <a:xfrm>
            <a:off x="1846734" y="0"/>
            <a:ext cx="5545449" cy="5545449"/>
          </a:xfrm>
          <a:prstGeom prst="ellipse">
            <a:avLst/>
          </a:prstGeom>
          <a:solidFill>
            <a:srgbClr val="00A2A4">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441098" y="594364"/>
            <a:ext cx="4356720" cy="4356720"/>
          </a:xfrm>
          <a:prstGeom prst="ellipse">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标题 4"/>
          <p:cNvSpPr txBox="1">
            <a:spLocks/>
          </p:cNvSpPr>
          <p:nvPr/>
        </p:nvSpPr>
        <p:spPr>
          <a:xfrm>
            <a:off x="2998862" y="1628800"/>
            <a:ext cx="326633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smtClean="0">
                <a:solidFill>
                  <a:schemeClr val="bg1"/>
                </a:solidFill>
                <a:latin typeface="微软雅黑" panose="020B0503020204020204" pitchFamily="34" charset="-122"/>
                <a:ea typeface="微软雅黑" panose="020B0503020204020204" pitchFamily="34" charset="-122"/>
              </a:rPr>
              <a:t>认识自我</a:t>
            </a:r>
          </a:p>
        </p:txBody>
      </p:sp>
      <p:sp>
        <p:nvSpPr>
          <p:cNvPr id="49" name="标题 4"/>
          <p:cNvSpPr txBox="1">
            <a:spLocks/>
          </p:cNvSpPr>
          <p:nvPr/>
        </p:nvSpPr>
        <p:spPr>
          <a:xfrm>
            <a:off x="3358902" y="2204864"/>
            <a:ext cx="2591495"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（分析自身原因）</a:t>
            </a:r>
          </a:p>
        </p:txBody>
      </p:sp>
      <p:grpSp>
        <p:nvGrpSpPr>
          <p:cNvPr id="50" name="组合 49"/>
          <p:cNvGrpSpPr/>
          <p:nvPr/>
        </p:nvGrpSpPr>
        <p:grpSpPr>
          <a:xfrm>
            <a:off x="3506403" y="3069540"/>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个人信息</a:t>
              </a:r>
              <a:endParaRPr lang="zh-CN" altLang="en-US" sz="1400" dirty="0">
                <a:solidFill>
                  <a:schemeClr val="bg1"/>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5" name="组合 54"/>
          <p:cNvGrpSpPr/>
          <p:nvPr/>
        </p:nvGrpSpPr>
        <p:grpSpPr>
          <a:xfrm>
            <a:off x="4946563" y="3069540"/>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职业兴趣</a:t>
              </a:r>
              <a:endParaRPr lang="zh-CN" altLang="en-US" sz="1400" dirty="0">
                <a:solidFill>
                  <a:schemeClr val="bg1"/>
                </a:solidFill>
                <a:latin typeface="微软雅黑" pitchFamily="34" charset="-122"/>
                <a:ea typeface="微软雅黑"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0" name="组合 59"/>
          <p:cNvGrpSpPr/>
          <p:nvPr/>
        </p:nvGrpSpPr>
        <p:grpSpPr>
          <a:xfrm>
            <a:off x="3506403" y="3358152"/>
            <a:ext cx="1436675" cy="215444"/>
            <a:chOff x="4369395" y="3284984"/>
            <a:chExt cx="1436675" cy="215444"/>
          </a:xfrm>
        </p:grpSpPr>
        <p:sp>
          <p:nvSpPr>
            <p:cNvPr id="6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职业能力</a:t>
              </a:r>
              <a:endParaRPr lang="zh-CN" altLang="en-US" sz="1400" dirty="0">
                <a:solidFill>
                  <a:schemeClr val="bg1"/>
                </a:solidFill>
                <a:latin typeface="微软雅黑" pitchFamily="34" charset="-122"/>
                <a:ea typeface="微软雅黑" pitchFamily="34" charset="-122"/>
              </a:endParaRPr>
            </a:p>
          </p:txBody>
        </p:sp>
        <p:grpSp>
          <p:nvGrpSpPr>
            <p:cNvPr id="62" name="组合 61"/>
            <p:cNvGrpSpPr/>
            <p:nvPr/>
          </p:nvGrpSpPr>
          <p:grpSpPr>
            <a:xfrm>
              <a:off x="4369395" y="3316401"/>
              <a:ext cx="168551" cy="168551"/>
              <a:chOff x="5005199" y="3717032"/>
              <a:chExt cx="168551" cy="168551"/>
            </a:xfrm>
          </p:grpSpPr>
          <p:sp>
            <p:nvSpPr>
              <p:cNvPr id="63" name="椭圆 62"/>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4" name="等腰三角形 6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5" name="组合 64"/>
          <p:cNvGrpSpPr/>
          <p:nvPr/>
        </p:nvGrpSpPr>
        <p:grpSpPr>
          <a:xfrm>
            <a:off x="4946563" y="3358152"/>
            <a:ext cx="1436675" cy="215444"/>
            <a:chOff x="4369395" y="3284984"/>
            <a:chExt cx="1436675" cy="215444"/>
          </a:xfrm>
        </p:grpSpPr>
        <p:sp>
          <p:nvSpPr>
            <p:cNvPr id="6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职业价值观</a:t>
              </a:r>
              <a:endParaRPr lang="zh-CN" altLang="en-US" sz="1400" dirty="0">
                <a:solidFill>
                  <a:schemeClr val="bg1"/>
                </a:solidFill>
                <a:latin typeface="微软雅黑" pitchFamily="34" charset="-122"/>
                <a:ea typeface="微软雅黑"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3506403" y="3645604"/>
            <a:ext cx="1436675" cy="215444"/>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胜任能力</a:t>
              </a:r>
              <a:endParaRPr lang="zh-CN" altLang="en-US" sz="1400" dirty="0">
                <a:solidFill>
                  <a:schemeClr val="bg1"/>
                </a:solidFill>
                <a:latin typeface="微软雅黑" pitchFamily="34" charset="-122"/>
                <a:ea typeface="微软雅黑"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4946563" y="3645604"/>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性格分析</a:t>
              </a:r>
              <a:endParaRPr lang="zh-CN" altLang="en-US" sz="1400" dirty="0">
                <a:solidFill>
                  <a:schemeClr val="bg1"/>
                </a:solidFill>
                <a:latin typeface="微软雅黑" pitchFamily="34" charset="-122"/>
                <a:ea typeface="微软雅黑"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80" name="直接连接符 79"/>
          <p:cNvCxnSpPr/>
          <p:nvPr/>
        </p:nvCxnSpPr>
        <p:spPr>
          <a:xfrm>
            <a:off x="3214886" y="2780928"/>
            <a:ext cx="2904604"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9627591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nodeType="withEffect">
                                  <p:stCondLst>
                                    <p:cond delay="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par>
                                <p:cTn id="33" presetID="53" presetClass="entr" presetSubtype="16" fill="hold" nodeType="withEffect">
                                  <p:stCondLst>
                                    <p:cond delay="5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par>
                                <p:cTn id="38" presetID="53" presetClass="entr" presetSubtype="16" fill="hold"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500"/>
                                  </p:stCondLst>
                                  <p:childTnLst>
                                    <p:set>
                                      <p:cBhvr>
                                        <p:cTn id="44" dur="1" fill="hold">
                                          <p:stCondLst>
                                            <p:cond delay="0"/>
                                          </p:stCondLst>
                                        </p:cTn>
                                        <p:tgtEl>
                                          <p:spTgt spid="65"/>
                                        </p:tgtEl>
                                        <p:attrNameLst>
                                          <p:attrName>style.visibility</p:attrName>
                                        </p:attrNameLst>
                                      </p:cBhvr>
                                      <p:to>
                                        <p:strVal val="visible"/>
                                      </p:to>
                                    </p:set>
                                    <p:anim calcmode="lin" valueType="num">
                                      <p:cBhvr>
                                        <p:cTn id="45" dur="500" fill="hold"/>
                                        <p:tgtEl>
                                          <p:spTgt spid="65"/>
                                        </p:tgtEl>
                                        <p:attrNameLst>
                                          <p:attrName>ppt_w</p:attrName>
                                        </p:attrNameLst>
                                      </p:cBhvr>
                                      <p:tavLst>
                                        <p:tav tm="0">
                                          <p:val>
                                            <p:fltVal val="0"/>
                                          </p:val>
                                        </p:tav>
                                        <p:tav tm="100000">
                                          <p:val>
                                            <p:strVal val="#ppt_w"/>
                                          </p:val>
                                        </p:tav>
                                      </p:tavLst>
                                    </p:anim>
                                    <p:anim calcmode="lin" valueType="num">
                                      <p:cBhvr>
                                        <p:cTn id="46" dur="500" fill="hold"/>
                                        <p:tgtEl>
                                          <p:spTgt spid="65"/>
                                        </p:tgtEl>
                                        <p:attrNameLst>
                                          <p:attrName>ppt_h</p:attrName>
                                        </p:attrNameLst>
                                      </p:cBhvr>
                                      <p:tavLst>
                                        <p:tav tm="0">
                                          <p:val>
                                            <p:fltVal val="0"/>
                                          </p:val>
                                        </p:tav>
                                        <p:tav tm="100000">
                                          <p:val>
                                            <p:strVal val="#ppt_h"/>
                                          </p:val>
                                        </p:tav>
                                      </p:tavLst>
                                    </p:anim>
                                    <p:animEffect transition="in" filter="fade">
                                      <p:cBhvr>
                                        <p:cTn id="47" dur="500"/>
                                        <p:tgtEl>
                                          <p:spTgt spid="65"/>
                                        </p:tgtEl>
                                      </p:cBhvr>
                                    </p:animEffect>
                                  </p:childTnLst>
                                </p:cTn>
                              </p:par>
                              <p:par>
                                <p:cTn id="48" presetID="53" presetClass="entr" presetSubtype="16" fill="hold" nodeType="withEffect">
                                  <p:stCondLst>
                                    <p:cond delay="50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par>
                                <p:cTn id="53" presetID="53" presetClass="entr" presetSubtype="16" fill="hold" nodeType="withEffect">
                                  <p:stCondLst>
                                    <p:cond delay="500"/>
                                  </p:stCondLst>
                                  <p:childTnLst>
                                    <p:set>
                                      <p:cBhvr>
                                        <p:cTn id="54" dur="1" fill="hold">
                                          <p:stCondLst>
                                            <p:cond delay="0"/>
                                          </p:stCondLst>
                                        </p:cTn>
                                        <p:tgtEl>
                                          <p:spTgt spid="75"/>
                                        </p:tgtEl>
                                        <p:attrNameLst>
                                          <p:attrName>style.visibility</p:attrName>
                                        </p:attrNameLst>
                                      </p:cBhvr>
                                      <p:to>
                                        <p:strVal val="visible"/>
                                      </p:to>
                                    </p:set>
                                    <p:anim calcmode="lin" valueType="num">
                                      <p:cBhvr>
                                        <p:cTn id="55" dur="500" fill="hold"/>
                                        <p:tgtEl>
                                          <p:spTgt spid="75"/>
                                        </p:tgtEl>
                                        <p:attrNameLst>
                                          <p:attrName>ppt_w</p:attrName>
                                        </p:attrNameLst>
                                      </p:cBhvr>
                                      <p:tavLst>
                                        <p:tav tm="0">
                                          <p:val>
                                            <p:fltVal val="0"/>
                                          </p:val>
                                        </p:tav>
                                        <p:tav tm="100000">
                                          <p:val>
                                            <p:strVal val="#ppt_w"/>
                                          </p:val>
                                        </p:tav>
                                      </p:tavLst>
                                    </p:anim>
                                    <p:anim calcmode="lin" valueType="num">
                                      <p:cBhvr>
                                        <p:cTn id="56" dur="500" fill="hold"/>
                                        <p:tgtEl>
                                          <p:spTgt spid="75"/>
                                        </p:tgtEl>
                                        <p:attrNameLst>
                                          <p:attrName>ppt_h</p:attrName>
                                        </p:attrNameLst>
                                      </p:cBhvr>
                                      <p:tavLst>
                                        <p:tav tm="0">
                                          <p:val>
                                            <p:fltVal val="0"/>
                                          </p:val>
                                        </p:tav>
                                        <p:tav tm="100000">
                                          <p:val>
                                            <p:strVal val="#ppt_h"/>
                                          </p:val>
                                        </p:tav>
                                      </p:tavLst>
                                    </p:anim>
                                    <p:animEffect transition="in" filter="fade">
                                      <p:cBhvr>
                                        <p:cTn id="57" dur="500"/>
                                        <p:tgtEl>
                                          <p:spTgt spid="75"/>
                                        </p:tgtEl>
                                      </p:cBhvr>
                                    </p:animEffect>
                                  </p:childTnLst>
                                </p:cTn>
                              </p:par>
                            </p:childTnLst>
                          </p:cTn>
                        </p:par>
                        <p:par>
                          <p:cTn id="58" fill="hold">
                            <p:stCondLst>
                              <p:cond delay="2500"/>
                            </p:stCondLst>
                            <p:childTnLst>
                              <p:par>
                                <p:cTn id="59" presetID="53" presetClass="entr" presetSubtype="16"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个人信息</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9" name="椭圆 18"/>
          <p:cNvSpPr/>
          <p:nvPr/>
        </p:nvSpPr>
        <p:spPr>
          <a:xfrm>
            <a:off x="2854846" y="1452948"/>
            <a:ext cx="2088232" cy="2088232"/>
          </a:xfrm>
          <a:prstGeom prst="ellipse">
            <a:avLst/>
          </a:prstGeom>
          <a:noFill/>
          <a:ln w="28575">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1"/>
          <p:cNvSpPr/>
          <p:nvPr/>
        </p:nvSpPr>
        <p:spPr>
          <a:xfrm>
            <a:off x="4618248" y="1762624"/>
            <a:ext cx="220587" cy="220587"/>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3BA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p>
        </p:txBody>
      </p:sp>
      <p:pic>
        <p:nvPicPr>
          <p:cNvPr id="21" name="Picture 2" descr="C:\Users\Administrator\Desktop\图片5.png"/>
          <p:cNvPicPr>
            <a:picLocks noChangeAspect="1" noChangeArrowheads="1"/>
          </p:cNvPicPr>
          <p:nvPr/>
        </p:nvPicPr>
        <p:blipFill rotWithShape="1">
          <a:blip r:embed="rId4" cstate="screen">
            <a:extLst>
              <a:ext uri="{28A0092B-C50C-407E-A947-70E740481C1C}">
                <a14:useLocalDpi xmlns:a14="http://schemas.microsoft.com/office/drawing/2010/main" xmlns=""/>
              </a:ext>
            </a:extLst>
          </a:blip>
          <a:srcRect/>
          <a:stretch/>
        </p:blipFill>
        <p:spPr bwMode="auto">
          <a:xfrm>
            <a:off x="2897241" y="1647406"/>
            <a:ext cx="2003442" cy="1749720"/>
          </a:xfrm>
          <a:prstGeom prst="rect">
            <a:avLst/>
          </a:prstGeom>
          <a:noFill/>
          <a:ln>
            <a:noFill/>
          </a:ln>
          <a:extLst>
            <a:ext uri="{909E8E84-426E-40DD-AFC4-6F175D3DCCD1}">
              <a14:hiddenFill xmlns:a14="http://schemas.microsoft.com/office/drawing/2010/main" xmlns="">
                <a:solidFill>
                  <a:srgbClr val="FFFFFF"/>
                </a:solidFill>
              </a14:hiddenFill>
            </a:ext>
          </a:extLst>
        </p:spPr>
      </p:pic>
      <p:sp>
        <p:nvSpPr>
          <p:cNvPr id="57" name="Rectangle 4"/>
          <p:cNvSpPr>
            <a:spLocks/>
          </p:cNvSpPr>
          <p:nvPr/>
        </p:nvSpPr>
        <p:spPr bwMode="auto">
          <a:xfrm>
            <a:off x="3045188" y="3685196"/>
            <a:ext cx="1753874" cy="13927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2200" b="1" dirty="0" err="1" smtClean="0">
                <a:solidFill>
                  <a:srgbClr val="00A2A4"/>
                </a:solidFill>
                <a:latin typeface="微软雅黑"/>
                <a:ea typeface="微软雅黑"/>
                <a:cs typeface="Lato Light" charset="0"/>
                <a:sym typeface="Lato Light" charset="0"/>
              </a:rPr>
              <a:t>ppt</a:t>
            </a:r>
            <a:endParaRPr lang="en-US" sz="2200" b="1" dirty="0">
              <a:solidFill>
                <a:srgbClr val="00A2A4"/>
              </a:solidFill>
              <a:latin typeface="微软雅黑"/>
              <a:ea typeface="微软雅黑"/>
              <a:cs typeface="Lato Light" charset="0"/>
              <a:sym typeface="Lato Light" charset="0"/>
            </a:endParaRPr>
          </a:p>
          <a:p>
            <a:pPr algn="ctr" fontAlgn="base">
              <a:spcBef>
                <a:spcPct val="0"/>
              </a:spcBef>
              <a:spcAft>
                <a:spcPct val="0"/>
              </a:spcAft>
            </a:pPr>
            <a:r>
              <a:rPr lang="zh-CN" altLang="en-US" sz="1400" dirty="0" smtClean="0">
                <a:solidFill>
                  <a:schemeClr val="tx1">
                    <a:lumMod val="50000"/>
                    <a:lumOff val="50000"/>
                  </a:schemeClr>
                </a:solidFill>
                <a:latin typeface="微软雅黑"/>
                <a:ea typeface="微软雅黑"/>
                <a:cs typeface="Lato Light" charset="0"/>
                <a:sym typeface="Lato Light" charset="0"/>
              </a:rPr>
              <a:t>清华大学中文系</a:t>
            </a:r>
            <a:endParaRPr lang="en-US" sz="1400" dirty="0">
              <a:solidFill>
                <a:schemeClr val="tx1">
                  <a:lumMod val="50000"/>
                  <a:lumOff val="50000"/>
                </a:schemeClr>
              </a:solidFill>
              <a:latin typeface="微软雅黑"/>
              <a:ea typeface="微软雅黑"/>
              <a:cs typeface="Lato Light" charset="0"/>
              <a:sym typeface="Lato Light" charset="0"/>
            </a:endParaRPr>
          </a:p>
          <a:p>
            <a:pPr algn="ctr" fontAlgn="base">
              <a:spcBef>
                <a:spcPct val="0"/>
              </a:spcBef>
              <a:spcAft>
                <a:spcPct val="0"/>
              </a:spcAft>
            </a:pPr>
            <a:endParaRPr lang="en-US" sz="1100" dirty="0">
              <a:solidFill>
                <a:schemeClr val="tx1">
                  <a:lumMod val="50000"/>
                  <a:lumOff val="50000"/>
                </a:schemeClr>
              </a:solidFill>
              <a:latin typeface="微软雅黑"/>
              <a:ea typeface="微软雅黑"/>
              <a:cs typeface="Lato Light" charset="0"/>
              <a:sym typeface="Lato Light" charset="0"/>
            </a:endParaRPr>
          </a:p>
          <a:p>
            <a:pPr fontAlgn="base">
              <a:lnSpc>
                <a:spcPct val="125000"/>
              </a:lnSpc>
              <a:spcBef>
                <a:spcPct val="0"/>
              </a:spcBef>
              <a:spcAft>
                <a:spcPct val="0"/>
              </a:spcAft>
            </a:pPr>
            <a:r>
              <a:rPr lang="zh-CN" altLang="en-US" sz="14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a:t>
            </a:r>
            <a:endParaRPr lang="en-US" sz="1400" dirty="0">
              <a:solidFill>
                <a:schemeClr val="tx1">
                  <a:lumMod val="50000"/>
                  <a:lumOff val="50000"/>
                </a:schemeClr>
              </a:solidFill>
              <a:latin typeface="微软雅黑"/>
              <a:ea typeface="微软雅黑"/>
              <a:cs typeface="Lato Light" charset="0"/>
              <a:sym typeface="Lato Light" charset="0"/>
            </a:endParaRPr>
          </a:p>
        </p:txBody>
      </p:sp>
      <p:sp>
        <p:nvSpPr>
          <p:cNvPr id="58" name="Freeform 120"/>
          <p:cNvSpPr>
            <a:spLocks noEditPoints="1"/>
          </p:cNvSpPr>
          <p:nvPr/>
        </p:nvSpPr>
        <p:spPr bwMode="auto">
          <a:xfrm>
            <a:off x="5650285" y="1380940"/>
            <a:ext cx="381309" cy="383416"/>
          </a:xfrm>
          <a:custGeom>
            <a:avLst/>
            <a:gdLst>
              <a:gd name="T0" fmla="*/ 20 w 200"/>
              <a:gd name="T1" fmla="*/ 200 h 200"/>
              <a:gd name="T2" fmla="*/ 0 w 200"/>
              <a:gd name="T3" fmla="*/ 88 h 200"/>
              <a:gd name="T4" fmla="*/ 12 w 200"/>
              <a:gd name="T5" fmla="*/ 168 h 200"/>
              <a:gd name="T6" fmla="*/ 164 w 200"/>
              <a:gd name="T7" fmla="*/ 188 h 200"/>
              <a:gd name="T8" fmla="*/ 187 w 200"/>
              <a:gd name="T9" fmla="*/ 88 h 200"/>
              <a:gd name="T10" fmla="*/ 200 w 200"/>
              <a:gd name="T11" fmla="*/ 180 h 200"/>
              <a:gd name="T12" fmla="*/ 155 w 200"/>
              <a:gd name="T13" fmla="*/ 137 h 200"/>
              <a:gd name="T14" fmla="*/ 154 w 200"/>
              <a:gd name="T15" fmla="*/ 155 h 200"/>
              <a:gd name="T16" fmla="*/ 131 w 200"/>
              <a:gd name="T17" fmla="*/ 165 h 200"/>
              <a:gd name="T18" fmla="*/ 110 w 200"/>
              <a:gd name="T19" fmla="*/ 157 h 200"/>
              <a:gd name="T20" fmla="*/ 122 w 200"/>
              <a:gd name="T21" fmla="*/ 145 h 200"/>
              <a:gd name="T22" fmla="*/ 131 w 200"/>
              <a:gd name="T23" fmla="*/ 155 h 200"/>
              <a:gd name="T24" fmla="*/ 139 w 200"/>
              <a:gd name="T25" fmla="*/ 145 h 200"/>
              <a:gd name="T26" fmla="*/ 131 w 200"/>
              <a:gd name="T27" fmla="*/ 136 h 200"/>
              <a:gd name="T28" fmla="*/ 126 w 200"/>
              <a:gd name="T29" fmla="*/ 125 h 200"/>
              <a:gd name="T30" fmla="*/ 134 w 200"/>
              <a:gd name="T31" fmla="*/ 123 h 200"/>
              <a:gd name="T32" fmla="*/ 134 w 200"/>
              <a:gd name="T33" fmla="*/ 113 h 200"/>
              <a:gd name="T34" fmla="*/ 125 w 200"/>
              <a:gd name="T35" fmla="*/ 113 h 200"/>
              <a:gd name="T36" fmla="*/ 106 w 200"/>
              <a:gd name="T37" fmla="*/ 117 h 200"/>
              <a:gd name="T38" fmla="*/ 130 w 200"/>
              <a:gd name="T39" fmla="*/ 100 h 200"/>
              <a:gd name="T40" fmla="*/ 153 w 200"/>
              <a:gd name="T41" fmla="*/ 116 h 200"/>
              <a:gd name="T42" fmla="*/ 144 w 200"/>
              <a:gd name="T43" fmla="*/ 130 h 200"/>
              <a:gd name="T44" fmla="*/ 155 w 200"/>
              <a:gd name="T45" fmla="*/ 137 h 200"/>
              <a:gd name="T46" fmla="*/ 43 w 200"/>
              <a:gd name="T47" fmla="*/ 164 h 200"/>
              <a:gd name="T48" fmla="*/ 66 w 200"/>
              <a:gd name="T49" fmla="*/ 134 h 200"/>
              <a:gd name="T50" fmla="*/ 78 w 200"/>
              <a:gd name="T51" fmla="*/ 119 h 200"/>
              <a:gd name="T52" fmla="*/ 70 w 200"/>
              <a:gd name="T53" fmla="*/ 112 h 200"/>
              <a:gd name="T54" fmla="*/ 62 w 200"/>
              <a:gd name="T55" fmla="*/ 120 h 200"/>
              <a:gd name="T56" fmla="*/ 48 w 200"/>
              <a:gd name="T57" fmla="*/ 109 h 200"/>
              <a:gd name="T58" fmla="*/ 70 w 200"/>
              <a:gd name="T59" fmla="*/ 100 h 200"/>
              <a:gd name="T60" fmla="*/ 92 w 200"/>
              <a:gd name="T61" fmla="*/ 109 h 200"/>
              <a:gd name="T62" fmla="*/ 92 w 200"/>
              <a:gd name="T63" fmla="*/ 130 h 200"/>
              <a:gd name="T64" fmla="*/ 72 w 200"/>
              <a:gd name="T65" fmla="*/ 146 h 200"/>
              <a:gd name="T66" fmla="*/ 95 w 200"/>
              <a:gd name="T67" fmla="*/ 150 h 200"/>
              <a:gd name="T68" fmla="*/ 0 w 200"/>
              <a:gd name="T69" fmla="*/ 36 h 200"/>
              <a:gd name="T70" fmla="*/ 28 w 200"/>
              <a:gd name="T71" fmla="*/ 16 h 200"/>
              <a:gd name="T72" fmla="*/ 44 w 200"/>
              <a:gd name="T73" fmla="*/ 72 h 200"/>
              <a:gd name="T74" fmla="*/ 60 w 200"/>
              <a:gd name="T75" fmla="*/ 16 h 200"/>
              <a:gd name="T76" fmla="*/ 140 w 200"/>
              <a:gd name="T77" fmla="*/ 56 h 200"/>
              <a:gd name="T78" fmla="*/ 172 w 200"/>
              <a:gd name="T79" fmla="*/ 56 h 200"/>
              <a:gd name="T80" fmla="*/ 180 w 200"/>
              <a:gd name="T81" fmla="*/ 16 h 200"/>
              <a:gd name="T82" fmla="*/ 200 w 200"/>
              <a:gd name="T83" fmla="*/ 80 h 200"/>
              <a:gd name="T84" fmla="*/ 0 w 200"/>
              <a:gd name="T85" fmla="*/ 36 h 200"/>
              <a:gd name="T86" fmla="*/ 144 w 200"/>
              <a:gd name="T87" fmla="*/ 52 h 200"/>
              <a:gd name="T88" fmla="*/ 156 w 200"/>
              <a:gd name="T89" fmla="*/ 0 h 200"/>
              <a:gd name="T90" fmla="*/ 168 w 200"/>
              <a:gd name="T91" fmla="*/ 52 h 200"/>
              <a:gd name="T92" fmla="*/ 44 w 200"/>
              <a:gd name="T93" fmla="*/ 64 h 200"/>
              <a:gd name="T94" fmla="*/ 32 w 200"/>
              <a:gd name="T95" fmla="*/ 12 h 200"/>
              <a:gd name="T96" fmla="*/ 56 w 200"/>
              <a:gd name="T97" fmla="*/ 12 h 200"/>
              <a:gd name="T98" fmla="*/ 44 w 200"/>
              <a:gd name="T99" fmla="*/ 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rgbClr val="00A2A4"/>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140333" y="1395023"/>
            <a:ext cx="2973891" cy="369332"/>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出生年月：</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1994</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年</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2</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月</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23</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日</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60" name="Freeform 7"/>
          <p:cNvSpPr>
            <a:spLocks noEditPoints="1"/>
          </p:cNvSpPr>
          <p:nvPr/>
        </p:nvSpPr>
        <p:spPr bwMode="auto">
          <a:xfrm>
            <a:off x="5665876" y="1907540"/>
            <a:ext cx="353844" cy="42692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rgbClr val="43BAB3"/>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6140333" y="1907540"/>
            <a:ext cx="2954655"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毕业学校</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：北京大学中文系</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62" name="组合 61"/>
          <p:cNvGrpSpPr/>
          <p:nvPr/>
        </p:nvGrpSpPr>
        <p:grpSpPr>
          <a:xfrm>
            <a:off x="5653687" y="2430139"/>
            <a:ext cx="486942" cy="392314"/>
            <a:chOff x="2702739" y="3017462"/>
            <a:chExt cx="535636" cy="431545"/>
          </a:xfrm>
          <a:solidFill>
            <a:srgbClr val="F87A08"/>
          </a:solidFill>
        </p:grpSpPr>
        <p:sp>
          <p:nvSpPr>
            <p:cNvPr id="63" name="Freeform 45"/>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64" name="Freeform 46"/>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65" name="Freeform 47"/>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66"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67"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68" name="TextBox 67"/>
          <p:cNvSpPr txBox="1"/>
          <p:nvPr/>
        </p:nvSpPr>
        <p:spPr>
          <a:xfrm>
            <a:off x="6140333" y="2411596"/>
            <a:ext cx="2723823"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专业</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：文化知识产权专业</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69" name="Freeform 11"/>
          <p:cNvSpPr>
            <a:spLocks noEditPoints="1"/>
          </p:cNvSpPr>
          <p:nvPr/>
        </p:nvSpPr>
        <p:spPr bwMode="auto">
          <a:xfrm>
            <a:off x="5660152" y="2924944"/>
            <a:ext cx="407737" cy="268980"/>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B7D6E"/>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0" name="TextBox 69"/>
          <p:cNvSpPr txBox="1"/>
          <p:nvPr/>
        </p:nvSpPr>
        <p:spPr>
          <a:xfrm>
            <a:off x="6140333" y="2915652"/>
            <a:ext cx="3238387" cy="369332"/>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住址：</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上海市</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区</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路</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家园</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5696484" y="3343404"/>
            <a:ext cx="353482" cy="286825"/>
            <a:chOff x="5123288" y="3841750"/>
            <a:chExt cx="277813" cy="225425"/>
          </a:xfrm>
          <a:solidFill>
            <a:srgbClr val="00A2A4"/>
          </a:solidFill>
        </p:grpSpPr>
        <p:sp>
          <p:nvSpPr>
            <p:cNvPr id="72" name="Freeform 316"/>
            <p:cNvSpPr>
              <a:spLocks/>
            </p:cNvSpPr>
            <p:nvPr/>
          </p:nvSpPr>
          <p:spPr bwMode="auto">
            <a:xfrm>
              <a:off x="5123288" y="3841750"/>
              <a:ext cx="277813" cy="107950"/>
            </a:xfrm>
            <a:custGeom>
              <a:avLst/>
              <a:gdLst>
                <a:gd name="T0" fmla="*/ 284 w 288"/>
                <a:gd name="T1" fmla="*/ 43 h 111"/>
                <a:gd name="T2" fmla="*/ 144 w 288"/>
                <a:gd name="T3" fmla="*/ 0 h 111"/>
                <a:gd name="T4" fmla="*/ 3 w 288"/>
                <a:gd name="T5" fmla="*/ 43 h 111"/>
                <a:gd name="T6" fmla="*/ 0 w 288"/>
                <a:gd name="T7" fmla="*/ 54 h 111"/>
                <a:gd name="T8" fmla="*/ 0 w 288"/>
                <a:gd name="T9" fmla="*/ 106 h 111"/>
                <a:gd name="T10" fmla="*/ 5 w 288"/>
                <a:gd name="T11" fmla="*/ 110 h 111"/>
                <a:gd name="T12" fmla="*/ 66 w 288"/>
                <a:gd name="T13" fmla="*/ 94 h 111"/>
                <a:gd name="T14" fmla="*/ 72 w 288"/>
                <a:gd name="T15" fmla="*/ 87 h 111"/>
                <a:gd name="T16" fmla="*/ 72 w 288"/>
                <a:gd name="T17" fmla="*/ 64 h 111"/>
                <a:gd name="T18" fmla="*/ 76 w 288"/>
                <a:gd name="T19" fmla="*/ 54 h 111"/>
                <a:gd name="T20" fmla="*/ 144 w 288"/>
                <a:gd name="T21" fmla="*/ 40 h 111"/>
                <a:gd name="T22" fmla="*/ 212 w 288"/>
                <a:gd name="T23" fmla="*/ 54 h 111"/>
                <a:gd name="T24" fmla="*/ 216 w 288"/>
                <a:gd name="T25" fmla="*/ 64 h 111"/>
                <a:gd name="T26" fmla="*/ 216 w 288"/>
                <a:gd name="T27" fmla="*/ 84 h 111"/>
                <a:gd name="T28" fmla="*/ 221 w 288"/>
                <a:gd name="T29" fmla="*/ 91 h 111"/>
                <a:gd name="T30" fmla="*/ 282 w 288"/>
                <a:gd name="T31" fmla="*/ 110 h 111"/>
                <a:gd name="T32" fmla="*/ 287 w 288"/>
                <a:gd name="T33" fmla="*/ 106 h 111"/>
                <a:gd name="T34" fmla="*/ 288 w 288"/>
                <a:gd name="T35" fmla="*/ 54 h 111"/>
                <a:gd name="T36" fmla="*/ 284 w 288"/>
                <a:gd name="T37" fmla="*/ 4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4" y="43"/>
                  </a:moveTo>
                  <a:cubicBezTo>
                    <a:pt x="284" y="43"/>
                    <a:pt x="251" y="0"/>
                    <a:pt x="144" y="0"/>
                  </a:cubicBezTo>
                  <a:cubicBezTo>
                    <a:pt x="36" y="0"/>
                    <a:pt x="3" y="43"/>
                    <a:pt x="3" y="43"/>
                  </a:cubicBezTo>
                  <a:cubicBezTo>
                    <a:pt x="1" y="46"/>
                    <a:pt x="0" y="51"/>
                    <a:pt x="0" y="54"/>
                  </a:cubicBezTo>
                  <a:cubicBezTo>
                    <a:pt x="0" y="106"/>
                    <a:pt x="0" y="106"/>
                    <a:pt x="0" y="106"/>
                  </a:cubicBezTo>
                  <a:cubicBezTo>
                    <a:pt x="0" y="109"/>
                    <a:pt x="2" y="111"/>
                    <a:pt x="5" y="110"/>
                  </a:cubicBezTo>
                  <a:cubicBezTo>
                    <a:pt x="66" y="94"/>
                    <a:pt x="66" y="94"/>
                    <a:pt x="66" y="94"/>
                  </a:cubicBezTo>
                  <a:cubicBezTo>
                    <a:pt x="69" y="93"/>
                    <a:pt x="72" y="90"/>
                    <a:pt x="72" y="87"/>
                  </a:cubicBezTo>
                  <a:cubicBezTo>
                    <a:pt x="72" y="64"/>
                    <a:pt x="72" y="64"/>
                    <a:pt x="72" y="64"/>
                  </a:cubicBezTo>
                  <a:cubicBezTo>
                    <a:pt x="72" y="61"/>
                    <a:pt x="73" y="57"/>
                    <a:pt x="76" y="54"/>
                  </a:cubicBezTo>
                  <a:cubicBezTo>
                    <a:pt x="76" y="54"/>
                    <a:pt x="90" y="40"/>
                    <a:pt x="144" y="40"/>
                  </a:cubicBezTo>
                  <a:cubicBezTo>
                    <a:pt x="197" y="40"/>
                    <a:pt x="212" y="54"/>
                    <a:pt x="212" y="54"/>
                  </a:cubicBezTo>
                  <a:cubicBezTo>
                    <a:pt x="214" y="57"/>
                    <a:pt x="216" y="61"/>
                    <a:pt x="216" y="64"/>
                  </a:cubicBezTo>
                  <a:cubicBezTo>
                    <a:pt x="216" y="84"/>
                    <a:pt x="216" y="84"/>
                    <a:pt x="216" y="84"/>
                  </a:cubicBezTo>
                  <a:cubicBezTo>
                    <a:pt x="216" y="87"/>
                    <a:pt x="218" y="90"/>
                    <a:pt x="221" y="91"/>
                  </a:cubicBezTo>
                  <a:cubicBezTo>
                    <a:pt x="282" y="110"/>
                    <a:pt x="282" y="110"/>
                    <a:pt x="282" y="110"/>
                  </a:cubicBezTo>
                  <a:cubicBezTo>
                    <a:pt x="285" y="111"/>
                    <a:pt x="287" y="109"/>
                    <a:pt x="287" y="106"/>
                  </a:cubicBezTo>
                  <a:cubicBezTo>
                    <a:pt x="288" y="54"/>
                    <a:pt x="288" y="54"/>
                    <a:pt x="288" y="54"/>
                  </a:cubicBezTo>
                  <a:cubicBezTo>
                    <a:pt x="288" y="51"/>
                    <a:pt x="286" y="46"/>
                    <a:pt x="284"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3" name="Freeform 317"/>
            <p:cNvSpPr>
              <a:spLocks noEditPoints="1"/>
            </p:cNvSpPr>
            <p:nvPr/>
          </p:nvSpPr>
          <p:spPr bwMode="auto">
            <a:xfrm>
              <a:off x="5135988" y="3898900"/>
              <a:ext cx="249238" cy="168275"/>
            </a:xfrm>
            <a:custGeom>
              <a:avLst/>
              <a:gdLst>
                <a:gd name="T0" fmla="*/ 177 w 258"/>
                <a:gd name="T1" fmla="*/ 12 h 174"/>
                <a:gd name="T2" fmla="*/ 74 w 258"/>
                <a:gd name="T3" fmla="*/ 45 h 174"/>
                <a:gd name="T4" fmla="*/ 1 w 258"/>
                <a:gd name="T5" fmla="*/ 162 h 174"/>
                <a:gd name="T6" fmla="*/ 255 w 258"/>
                <a:gd name="T7" fmla="*/ 119 h 174"/>
                <a:gd name="T8" fmla="*/ 159 w 258"/>
                <a:gd name="T9" fmla="*/ 101 h 174"/>
                <a:gd name="T10" fmla="*/ 185 w 258"/>
                <a:gd name="T11" fmla="*/ 99 h 174"/>
                <a:gd name="T12" fmla="*/ 189 w 258"/>
                <a:gd name="T13" fmla="*/ 102 h 174"/>
                <a:gd name="T14" fmla="*/ 187 w 258"/>
                <a:gd name="T15" fmla="*/ 113 h 174"/>
                <a:gd name="T16" fmla="*/ 161 w 258"/>
                <a:gd name="T17" fmla="*/ 112 h 174"/>
                <a:gd name="T18" fmla="*/ 143 w 258"/>
                <a:gd name="T19" fmla="*/ 111 h 174"/>
                <a:gd name="T20" fmla="*/ 117 w 258"/>
                <a:gd name="T21" fmla="*/ 113 h 174"/>
                <a:gd name="T22" fmla="*/ 113 w 258"/>
                <a:gd name="T23" fmla="*/ 110 h 174"/>
                <a:gd name="T24" fmla="*/ 116 w 258"/>
                <a:gd name="T25" fmla="*/ 99 h 174"/>
                <a:gd name="T26" fmla="*/ 142 w 258"/>
                <a:gd name="T27" fmla="*/ 100 h 174"/>
                <a:gd name="T28" fmla="*/ 97 w 258"/>
                <a:gd name="T29" fmla="*/ 111 h 174"/>
                <a:gd name="T30" fmla="*/ 71 w 258"/>
                <a:gd name="T31" fmla="*/ 113 h 174"/>
                <a:gd name="T32" fmla="*/ 67 w 258"/>
                <a:gd name="T33" fmla="*/ 110 h 174"/>
                <a:gd name="T34" fmla="*/ 70 w 258"/>
                <a:gd name="T35" fmla="*/ 99 h 174"/>
                <a:gd name="T36" fmla="*/ 97 w 258"/>
                <a:gd name="T37" fmla="*/ 100 h 174"/>
                <a:gd name="T38" fmla="*/ 97 w 258"/>
                <a:gd name="T39" fmla="*/ 111 h 174"/>
                <a:gd name="T40" fmla="*/ 72 w 258"/>
                <a:gd name="T41" fmla="*/ 73 h 174"/>
                <a:gd name="T42" fmla="*/ 97 w 258"/>
                <a:gd name="T43" fmla="*/ 73 h 174"/>
                <a:gd name="T44" fmla="*/ 98 w 258"/>
                <a:gd name="T45" fmla="*/ 84 h 174"/>
                <a:gd name="T46" fmla="*/ 73 w 258"/>
                <a:gd name="T47" fmla="*/ 86 h 174"/>
                <a:gd name="T48" fmla="*/ 69 w 258"/>
                <a:gd name="T49" fmla="*/ 83 h 174"/>
                <a:gd name="T50" fmla="*/ 143 w 258"/>
                <a:gd name="T51" fmla="*/ 74 h 174"/>
                <a:gd name="T52" fmla="*/ 142 w 258"/>
                <a:gd name="T53" fmla="*/ 85 h 174"/>
                <a:gd name="T54" fmla="*/ 116 w 258"/>
                <a:gd name="T55" fmla="*/ 85 h 174"/>
                <a:gd name="T56" fmla="*/ 114 w 258"/>
                <a:gd name="T57" fmla="*/ 75 h 174"/>
                <a:gd name="T58" fmla="*/ 118 w 258"/>
                <a:gd name="T59" fmla="*/ 73 h 174"/>
                <a:gd name="T60" fmla="*/ 187 w 258"/>
                <a:gd name="T61" fmla="*/ 85 h 174"/>
                <a:gd name="T62" fmla="*/ 161 w 258"/>
                <a:gd name="T63" fmla="*/ 85 h 174"/>
                <a:gd name="T64" fmla="*/ 158 w 258"/>
                <a:gd name="T65" fmla="*/ 75 h 174"/>
                <a:gd name="T66" fmla="*/ 162 w 258"/>
                <a:gd name="T67" fmla="*/ 73 h 174"/>
                <a:gd name="T68" fmla="*/ 187 w 258"/>
                <a:gd name="T69" fmla="*/ 74 h 174"/>
                <a:gd name="T70" fmla="*/ 69 w 258"/>
                <a:gd name="T71" fmla="*/ 142 h 174"/>
                <a:gd name="T72" fmla="*/ 65 w 258"/>
                <a:gd name="T73" fmla="*/ 139 h 174"/>
                <a:gd name="T74" fmla="*/ 67 w 258"/>
                <a:gd name="T75" fmla="*/ 128 h 174"/>
                <a:gd name="T76" fmla="*/ 94 w 258"/>
                <a:gd name="T77" fmla="*/ 128 h 174"/>
                <a:gd name="T78" fmla="*/ 97 w 258"/>
                <a:gd name="T79" fmla="*/ 139 h 174"/>
                <a:gd name="T80" fmla="*/ 92 w 258"/>
                <a:gd name="T81" fmla="*/ 142 h 174"/>
                <a:gd name="T82" fmla="*/ 114 w 258"/>
                <a:gd name="T83" fmla="*/ 141 h 174"/>
                <a:gd name="T84" fmla="*/ 113 w 258"/>
                <a:gd name="T85" fmla="*/ 130 h 174"/>
                <a:gd name="T86" fmla="*/ 140 w 258"/>
                <a:gd name="T87" fmla="*/ 127 h 174"/>
                <a:gd name="T88" fmla="*/ 144 w 258"/>
                <a:gd name="T89" fmla="*/ 131 h 174"/>
                <a:gd name="T90" fmla="*/ 141 w 258"/>
                <a:gd name="T91" fmla="*/ 142 h 174"/>
                <a:gd name="T92" fmla="*/ 163 w 258"/>
                <a:gd name="T93" fmla="*/ 142 h 174"/>
                <a:gd name="T94" fmla="*/ 160 w 258"/>
                <a:gd name="T95" fmla="*/ 131 h 174"/>
                <a:gd name="T96" fmla="*/ 164 w 258"/>
                <a:gd name="T97" fmla="*/ 127 h 174"/>
                <a:gd name="T98" fmla="*/ 191 w 258"/>
                <a:gd name="T99" fmla="*/ 130 h 174"/>
                <a:gd name="T100" fmla="*/ 191 w 258"/>
                <a:gd name="T101" fmla="*/ 140 h 174"/>
                <a:gd name="T102" fmla="*/ 165 w 258"/>
                <a:gd name="T103" fmla="*/ 1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5"/>
                    <a:pt x="169" y="0"/>
                    <a:pt x="163" y="0"/>
                  </a:cubicBezTo>
                  <a:cubicBezTo>
                    <a:pt x="96" y="0"/>
                    <a:pt x="96" y="0"/>
                    <a:pt x="96" y="0"/>
                  </a:cubicBezTo>
                  <a:cubicBezTo>
                    <a:pt x="90" y="0"/>
                    <a:pt x="83" y="5"/>
                    <a:pt x="82" y="12"/>
                  </a:cubicBezTo>
                  <a:cubicBezTo>
                    <a:pt x="74" y="45"/>
                    <a:pt x="74" y="45"/>
                    <a:pt x="74" y="45"/>
                  </a:cubicBezTo>
                  <a:cubicBezTo>
                    <a:pt x="70" y="47"/>
                    <a:pt x="66" y="49"/>
                    <a:pt x="63" y="52"/>
                  </a:cubicBezTo>
                  <a:cubicBezTo>
                    <a:pt x="13" y="99"/>
                    <a:pt x="13" y="99"/>
                    <a:pt x="13" y="99"/>
                  </a:cubicBezTo>
                  <a:cubicBezTo>
                    <a:pt x="8" y="103"/>
                    <a:pt x="4" y="112"/>
                    <a:pt x="3" y="119"/>
                  </a:cubicBezTo>
                  <a:cubicBezTo>
                    <a:pt x="1" y="162"/>
                    <a:pt x="1" y="162"/>
                    <a:pt x="1" y="162"/>
                  </a:cubicBezTo>
                  <a:cubicBezTo>
                    <a:pt x="0" y="168"/>
                    <a:pt x="6" y="174"/>
                    <a:pt x="12" y="174"/>
                  </a:cubicBezTo>
                  <a:cubicBezTo>
                    <a:pt x="247" y="174"/>
                    <a:pt x="247" y="174"/>
                    <a:pt x="247" y="174"/>
                  </a:cubicBezTo>
                  <a:cubicBezTo>
                    <a:pt x="253" y="174"/>
                    <a:pt x="258" y="168"/>
                    <a:pt x="258" y="162"/>
                  </a:cubicBezTo>
                  <a:cubicBezTo>
                    <a:pt x="255" y="119"/>
                    <a:pt x="255" y="119"/>
                    <a:pt x="255" y="119"/>
                  </a:cubicBezTo>
                  <a:cubicBezTo>
                    <a:pt x="255" y="112"/>
                    <a:pt x="251" y="103"/>
                    <a:pt x="246" y="99"/>
                  </a:cubicBezTo>
                  <a:close/>
                  <a:moveTo>
                    <a:pt x="159" y="110"/>
                  </a:moveTo>
                  <a:cubicBezTo>
                    <a:pt x="159" y="102"/>
                    <a:pt x="159" y="102"/>
                    <a:pt x="159" y="102"/>
                  </a:cubicBezTo>
                  <a:cubicBezTo>
                    <a:pt x="159" y="102"/>
                    <a:pt x="159" y="101"/>
                    <a:pt x="159" y="101"/>
                  </a:cubicBezTo>
                  <a:cubicBezTo>
                    <a:pt x="160" y="101"/>
                    <a:pt x="160" y="100"/>
                    <a:pt x="160" y="100"/>
                  </a:cubicBezTo>
                  <a:cubicBezTo>
                    <a:pt x="161" y="100"/>
                    <a:pt x="161" y="100"/>
                    <a:pt x="162" y="99"/>
                  </a:cubicBezTo>
                  <a:cubicBezTo>
                    <a:pt x="162" y="99"/>
                    <a:pt x="163" y="99"/>
                    <a:pt x="163" y="99"/>
                  </a:cubicBezTo>
                  <a:cubicBezTo>
                    <a:pt x="185" y="99"/>
                    <a:pt x="185" y="99"/>
                    <a:pt x="185" y="99"/>
                  </a:cubicBezTo>
                  <a:cubicBezTo>
                    <a:pt x="185" y="99"/>
                    <a:pt x="186" y="99"/>
                    <a:pt x="186" y="99"/>
                  </a:cubicBezTo>
                  <a:cubicBezTo>
                    <a:pt x="187" y="100"/>
                    <a:pt x="187" y="100"/>
                    <a:pt x="188" y="100"/>
                  </a:cubicBezTo>
                  <a:cubicBezTo>
                    <a:pt x="188" y="100"/>
                    <a:pt x="188" y="101"/>
                    <a:pt x="189" y="101"/>
                  </a:cubicBezTo>
                  <a:cubicBezTo>
                    <a:pt x="189" y="101"/>
                    <a:pt x="189" y="102"/>
                    <a:pt x="189" y="102"/>
                  </a:cubicBezTo>
                  <a:cubicBezTo>
                    <a:pt x="190" y="110"/>
                    <a:pt x="190" y="110"/>
                    <a:pt x="190" y="110"/>
                  </a:cubicBezTo>
                  <a:cubicBezTo>
                    <a:pt x="190" y="110"/>
                    <a:pt x="190" y="111"/>
                    <a:pt x="189" y="111"/>
                  </a:cubicBezTo>
                  <a:cubicBezTo>
                    <a:pt x="189" y="112"/>
                    <a:pt x="189" y="112"/>
                    <a:pt x="189" y="112"/>
                  </a:cubicBezTo>
                  <a:cubicBezTo>
                    <a:pt x="188" y="113"/>
                    <a:pt x="188" y="113"/>
                    <a:pt x="187" y="113"/>
                  </a:cubicBezTo>
                  <a:cubicBezTo>
                    <a:pt x="187" y="113"/>
                    <a:pt x="186" y="113"/>
                    <a:pt x="186" y="113"/>
                  </a:cubicBezTo>
                  <a:cubicBezTo>
                    <a:pt x="164" y="113"/>
                    <a:pt x="164" y="113"/>
                    <a:pt x="164" y="113"/>
                  </a:cubicBezTo>
                  <a:cubicBezTo>
                    <a:pt x="163" y="113"/>
                    <a:pt x="163" y="113"/>
                    <a:pt x="162" y="113"/>
                  </a:cubicBezTo>
                  <a:cubicBezTo>
                    <a:pt x="162" y="113"/>
                    <a:pt x="161" y="113"/>
                    <a:pt x="161" y="112"/>
                  </a:cubicBezTo>
                  <a:cubicBezTo>
                    <a:pt x="160" y="112"/>
                    <a:pt x="160" y="112"/>
                    <a:pt x="160" y="111"/>
                  </a:cubicBezTo>
                  <a:cubicBezTo>
                    <a:pt x="159" y="111"/>
                    <a:pt x="159" y="110"/>
                    <a:pt x="159" y="110"/>
                  </a:cubicBezTo>
                  <a:close/>
                  <a:moveTo>
                    <a:pt x="144" y="110"/>
                  </a:moveTo>
                  <a:cubicBezTo>
                    <a:pt x="144" y="110"/>
                    <a:pt x="143" y="111"/>
                    <a:pt x="143" y="111"/>
                  </a:cubicBezTo>
                  <a:cubicBezTo>
                    <a:pt x="143" y="112"/>
                    <a:pt x="143" y="112"/>
                    <a:pt x="142" y="112"/>
                  </a:cubicBezTo>
                  <a:cubicBezTo>
                    <a:pt x="142" y="113"/>
                    <a:pt x="141" y="113"/>
                    <a:pt x="141" y="113"/>
                  </a:cubicBezTo>
                  <a:cubicBezTo>
                    <a:pt x="140" y="113"/>
                    <a:pt x="140" y="113"/>
                    <a:pt x="139" y="113"/>
                  </a:cubicBezTo>
                  <a:cubicBezTo>
                    <a:pt x="117" y="113"/>
                    <a:pt x="117" y="113"/>
                    <a:pt x="117" y="113"/>
                  </a:cubicBezTo>
                  <a:cubicBezTo>
                    <a:pt x="117" y="113"/>
                    <a:pt x="116" y="113"/>
                    <a:pt x="116" y="113"/>
                  </a:cubicBezTo>
                  <a:cubicBezTo>
                    <a:pt x="115" y="113"/>
                    <a:pt x="115" y="113"/>
                    <a:pt x="114" y="112"/>
                  </a:cubicBezTo>
                  <a:cubicBezTo>
                    <a:pt x="114" y="112"/>
                    <a:pt x="114" y="112"/>
                    <a:pt x="114" y="111"/>
                  </a:cubicBezTo>
                  <a:cubicBezTo>
                    <a:pt x="113" y="111"/>
                    <a:pt x="113" y="110"/>
                    <a:pt x="113" y="110"/>
                  </a:cubicBezTo>
                  <a:cubicBezTo>
                    <a:pt x="113" y="102"/>
                    <a:pt x="113" y="102"/>
                    <a:pt x="113" y="102"/>
                  </a:cubicBezTo>
                  <a:cubicBezTo>
                    <a:pt x="113" y="102"/>
                    <a:pt x="113" y="101"/>
                    <a:pt x="114" y="101"/>
                  </a:cubicBezTo>
                  <a:cubicBezTo>
                    <a:pt x="114" y="101"/>
                    <a:pt x="114" y="100"/>
                    <a:pt x="115" y="100"/>
                  </a:cubicBezTo>
                  <a:cubicBezTo>
                    <a:pt x="115" y="100"/>
                    <a:pt x="115" y="100"/>
                    <a:pt x="116" y="99"/>
                  </a:cubicBezTo>
                  <a:cubicBezTo>
                    <a:pt x="116" y="99"/>
                    <a:pt x="117" y="99"/>
                    <a:pt x="118" y="99"/>
                  </a:cubicBezTo>
                  <a:cubicBezTo>
                    <a:pt x="139" y="99"/>
                    <a:pt x="139" y="99"/>
                    <a:pt x="139" y="99"/>
                  </a:cubicBezTo>
                  <a:cubicBezTo>
                    <a:pt x="140" y="99"/>
                    <a:pt x="140" y="99"/>
                    <a:pt x="141" y="99"/>
                  </a:cubicBezTo>
                  <a:cubicBezTo>
                    <a:pt x="141" y="100"/>
                    <a:pt x="142" y="100"/>
                    <a:pt x="142" y="100"/>
                  </a:cubicBezTo>
                  <a:cubicBezTo>
                    <a:pt x="143" y="100"/>
                    <a:pt x="143" y="101"/>
                    <a:pt x="143" y="101"/>
                  </a:cubicBezTo>
                  <a:cubicBezTo>
                    <a:pt x="143" y="101"/>
                    <a:pt x="143" y="102"/>
                    <a:pt x="143" y="102"/>
                  </a:cubicBezTo>
                  <a:lnTo>
                    <a:pt x="144" y="110"/>
                  </a:lnTo>
                  <a:close/>
                  <a:moveTo>
                    <a:pt x="97" y="111"/>
                  </a:moveTo>
                  <a:cubicBezTo>
                    <a:pt x="97" y="112"/>
                    <a:pt x="97" y="112"/>
                    <a:pt x="96" y="112"/>
                  </a:cubicBezTo>
                  <a:cubicBezTo>
                    <a:pt x="96" y="113"/>
                    <a:pt x="95" y="113"/>
                    <a:pt x="95" y="113"/>
                  </a:cubicBezTo>
                  <a:cubicBezTo>
                    <a:pt x="94" y="113"/>
                    <a:pt x="94" y="113"/>
                    <a:pt x="93" y="113"/>
                  </a:cubicBezTo>
                  <a:cubicBezTo>
                    <a:pt x="71" y="113"/>
                    <a:pt x="71" y="113"/>
                    <a:pt x="71" y="113"/>
                  </a:cubicBezTo>
                  <a:cubicBezTo>
                    <a:pt x="71" y="113"/>
                    <a:pt x="70" y="113"/>
                    <a:pt x="70" y="113"/>
                  </a:cubicBezTo>
                  <a:cubicBezTo>
                    <a:pt x="69" y="113"/>
                    <a:pt x="69" y="113"/>
                    <a:pt x="68" y="112"/>
                  </a:cubicBezTo>
                  <a:cubicBezTo>
                    <a:pt x="68" y="112"/>
                    <a:pt x="68" y="112"/>
                    <a:pt x="67" y="111"/>
                  </a:cubicBezTo>
                  <a:cubicBezTo>
                    <a:pt x="67" y="111"/>
                    <a:pt x="67" y="110"/>
                    <a:pt x="67" y="110"/>
                  </a:cubicBezTo>
                  <a:cubicBezTo>
                    <a:pt x="68" y="102"/>
                    <a:pt x="68" y="102"/>
                    <a:pt x="68" y="102"/>
                  </a:cubicBezTo>
                  <a:cubicBezTo>
                    <a:pt x="68" y="102"/>
                    <a:pt x="68" y="101"/>
                    <a:pt x="68" y="101"/>
                  </a:cubicBezTo>
                  <a:cubicBezTo>
                    <a:pt x="68" y="101"/>
                    <a:pt x="69" y="100"/>
                    <a:pt x="69" y="100"/>
                  </a:cubicBezTo>
                  <a:cubicBezTo>
                    <a:pt x="69" y="100"/>
                    <a:pt x="70" y="100"/>
                    <a:pt x="70" y="99"/>
                  </a:cubicBezTo>
                  <a:cubicBezTo>
                    <a:pt x="71" y="99"/>
                    <a:pt x="71" y="99"/>
                    <a:pt x="72" y="99"/>
                  </a:cubicBezTo>
                  <a:cubicBezTo>
                    <a:pt x="94" y="99"/>
                    <a:pt x="94" y="99"/>
                    <a:pt x="94" y="99"/>
                  </a:cubicBezTo>
                  <a:cubicBezTo>
                    <a:pt x="94" y="99"/>
                    <a:pt x="95" y="99"/>
                    <a:pt x="95" y="99"/>
                  </a:cubicBezTo>
                  <a:cubicBezTo>
                    <a:pt x="96" y="100"/>
                    <a:pt x="96" y="100"/>
                    <a:pt x="97" y="100"/>
                  </a:cubicBezTo>
                  <a:cubicBezTo>
                    <a:pt x="97" y="100"/>
                    <a:pt x="97" y="101"/>
                    <a:pt x="97" y="101"/>
                  </a:cubicBezTo>
                  <a:cubicBezTo>
                    <a:pt x="98" y="101"/>
                    <a:pt x="98" y="102"/>
                    <a:pt x="98" y="102"/>
                  </a:cubicBezTo>
                  <a:cubicBezTo>
                    <a:pt x="97" y="110"/>
                    <a:pt x="97" y="110"/>
                    <a:pt x="97" y="110"/>
                  </a:cubicBezTo>
                  <a:cubicBezTo>
                    <a:pt x="97" y="110"/>
                    <a:pt x="97" y="111"/>
                    <a:pt x="97" y="111"/>
                  </a:cubicBezTo>
                  <a:close/>
                  <a:moveTo>
                    <a:pt x="69" y="75"/>
                  </a:moveTo>
                  <a:cubicBezTo>
                    <a:pt x="69" y="75"/>
                    <a:pt x="70" y="75"/>
                    <a:pt x="70" y="74"/>
                  </a:cubicBezTo>
                  <a:cubicBezTo>
                    <a:pt x="70" y="74"/>
                    <a:pt x="70" y="74"/>
                    <a:pt x="71" y="73"/>
                  </a:cubicBezTo>
                  <a:cubicBezTo>
                    <a:pt x="71" y="73"/>
                    <a:pt x="72" y="73"/>
                    <a:pt x="72" y="73"/>
                  </a:cubicBezTo>
                  <a:cubicBezTo>
                    <a:pt x="73" y="73"/>
                    <a:pt x="73" y="73"/>
                    <a:pt x="74" y="73"/>
                  </a:cubicBezTo>
                  <a:cubicBezTo>
                    <a:pt x="95" y="73"/>
                    <a:pt x="95" y="73"/>
                    <a:pt x="95" y="73"/>
                  </a:cubicBezTo>
                  <a:cubicBezTo>
                    <a:pt x="95" y="73"/>
                    <a:pt x="96" y="73"/>
                    <a:pt x="96" y="73"/>
                  </a:cubicBezTo>
                  <a:cubicBezTo>
                    <a:pt x="97" y="73"/>
                    <a:pt x="97" y="73"/>
                    <a:pt x="97" y="73"/>
                  </a:cubicBezTo>
                  <a:cubicBezTo>
                    <a:pt x="98" y="74"/>
                    <a:pt x="98" y="74"/>
                    <a:pt x="98" y="74"/>
                  </a:cubicBezTo>
                  <a:cubicBezTo>
                    <a:pt x="99" y="75"/>
                    <a:pt x="99" y="75"/>
                    <a:pt x="99" y="75"/>
                  </a:cubicBezTo>
                  <a:cubicBezTo>
                    <a:pt x="98" y="83"/>
                    <a:pt x="98" y="83"/>
                    <a:pt x="98" y="83"/>
                  </a:cubicBezTo>
                  <a:cubicBezTo>
                    <a:pt x="98" y="83"/>
                    <a:pt x="98" y="84"/>
                    <a:pt x="98" y="84"/>
                  </a:cubicBezTo>
                  <a:cubicBezTo>
                    <a:pt x="98" y="84"/>
                    <a:pt x="97" y="85"/>
                    <a:pt x="97" y="85"/>
                  </a:cubicBezTo>
                  <a:cubicBezTo>
                    <a:pt x="97" y="85"/>
                    <a:pt x="96" y="85"/>
                    <a:pt x="96" y="85"/>
                  </a:cubicBezTo>
                  <a:cubicBezTo>
                    <a:pt x="95" y="86"/>
                    <a:pt x="95" y="86"/>
                    <a:pt x="94" y="86"/>
                  </a:cubicBezTo>
                  <a:cubicBezTo>
                    <a:pt x="73" y="86"/>
                    <a:pt x="73" y="86"/>
                    <a:pt x="73" y="86"/>
                  </a:cubicBezTo>
                  <a:cubicBezTo>
                    <a:pt x="72" y="86"/>
                    <a:pt x="72" y="86"/>
                    <a:pt x="71" y="85"/>
                  </a:cubicBezTo>
                  <a:cubicBezTo>
                    <a:pt x="71" y="85"/>
                    <a:pt x="70" y="85"/>
                    <a:pt x="70" y="85"/>
                  </a:cubicBezTo>
                  <a:cubicBezTo>
                    <a:pt x="70" y="85"/>
                    <a:pt x="69" y="84"/>
                    <a:pt x="69" y="84"/>
                  </a:cubicBezTo>
                  <a:cubicBezTo>
                    <a:pt x="69" y="84"/>
                    <a:pt x="69" y="83"/>
                    <a:pt x="69" y="83"/>
                  </a:cubicBezTo>
                  <a:lnTo>
                    <a:pt x="69" y="75"/>
                  </a:lnTo>
                  <a:close/>
                  <a:moveTo>
                    <a:pt x="140" y="73"/>
                  </a:moveTo>
                  <a:cubicBezTo>
                    <a:pt x="141" y="73"/>
                    <a:pt x="141" y="73"/>
                    <a:pt x="142" y="73"/>
                  </a:cubicBezTo>
                  <a:cubicBezTo>
                    <a:pt x="142" y="74"/>
                    <a:pt x="142" y="74"/>
                    <a:pt x="143" y="74"/>
                  </a:cubicBezTo>
                  <a:cubicBezTo>
                    <a:pt x="143" y="75"/>
                    <a:pt x="143" y="75"/>
                    <a:pt x="143" y="75"/>
                  </a:cubicBezTo>
                  <a:cubicBezTo>
                    <a:pt x="143" y="83"/>
                    <a:pt x="143" y="83"/>
                    <a:pt x="143" y="83"/>
                  </a:cubicBezTo>
                  <a:cubicBezTo>
                    <a:pt x="143" y="83"/>
                    <a:pt x="143" y="84"/>
                    <a:pt x="143" y="84"/>
                  </a:cubicBezTo>
                  <a:cubicBezTo>
                    <a:pt x="143" y="84"/>
                    <a:pt x="142" y="85"/>
                    <a:pt x="142" y="85"/>
                  </a:cubicBezTo>
                  <a:cubicBezTo>
                    <a:pt x="142" y="85"/>
                    <a:pt x="141" y="85"/>
                    <a:pt x="141" y="85"/>
                  </a:cubicBezTo>
                  <a:cubicBezTo>
                    <a:pt x="140" y="86"/>
                    <a:pt x="140" y="86"/>
                    <a:pt x="139" y="86"/>
                  </a:cubicBezTo>
                  <a:cubicBezTo>
                    <a:pt x="118" y="86"/>
                    <a:pt x="118" y="86"/>
                    <a:pt x="118" y="86"/>
                  </a:cubicBezTo>
                  <a:cubicBezTo>
                    <a:pt x="117" y="86"/>
                    <a:pt x="117" y="86"/>
                    <a:pt x="116" y="85"/>
                  </a:cubicBezTo>
                  <a:cubicBezTo>
                    <a:pt x="116" y="85"/>
                    <a:pt x="115" y="85"/>
                    <a:pt x="115" y="85"/>
                  </a:cubicBezTo>
                  <a:cubicBezTo>
                    <a:pt x="114" y="85"/>
                    <a:pt x="114" y="84"/>
                    <a:pt x="114" y="84"/>
                  </a:cubicBezTo>
                  <a:cubicBezTo>
                    <a:pt x="114" y="84"/>
                    <a:pt x="114" y="83"/>
                    <a:pt x="114" y="83"/>
                  </a:cubicBezTo>
                  <a:cubicBezTo>
                    <a:pt x="114" y="75"/>
                    <a:pt x="114" y="75"/>
                    <a:pt x="114" y="75"/>
                  </a:cubicBezTo>
                  <a:cubicBezTo>
                    <a:pt x="114" y="75"/>
                    <a:pt x="114" y="75"/>
                    <a:pt x="114" y="74"/>
                  </a:cubicBezTo>
                  <a:cubicBezTo>
                    <a:pt x="114" y="74"/>
                    <a:pt x="115" y="74"/>
                    <a:pt x="115" y="73"/>
                  </a:cubicBezTo>
                  <a:cubicBezTo>
                    <a:pt x="115" y="73"/>
                    <a:pt x="116" y="73"/>
                    <a:pt x="116" y="73"/>
                  </a:cubicBezTo>
                  <a:cubicBezTo>
                    <a:pt x="117" y="73"/>
                    <a:pt x="117" y="73"/>
                    <a:pt x="118" y="73"/>
                  </a:cubicBezTo>
                  <a:cubicBezTo>
                    <a:pt x="139" y="73"/>
                    <a:pt x="139" y="73"/>
                    <a:pt x="139" y="73"/>
                  </a:cubicBezTo>
                  <a:cubicBezTo>
                    <a:pt x="139" y="73"/>
                    <a:pt x="140" y="73"/>
                    <a:pt x="140" y="73"/>
                  </a:cubicBezTo>
                  <a:close/>
                  <a:moveTo>
                    <a:pt x="188" y="84"/>
                  </a:moveTo>
                  <a:cubicBezTo>
                    <a:pt x="187" y="84"/>
                    <a:pt x="187" y="85"/>
                    <a:pt x="187" y="85"/>
                  </a:cubicBezTo>
                  <a:cubicBezTo>
                    <a:pt x="186" y="85"/>
                    <a:pt x="186" y="85"/>
                    <a:pt x="186" y="85"/>
                  </a:cubicBezTo>
                  <a:cubicBezTo>
                    <a:pt x="185" y="86"/>
                    <a:pt x="184" y="86"/>
                    <a:pt x="184" y="86"/>
                  </a:cubicBezTo>
                  <a:cubicBezTo>
                    <a:pt x="163" y="86"/>
                    <a:pt x="163" y="86"/>
                    <a:pt x="163" y="86"/>
                  </a:cubicBezTo>
                  <a:cubicBezTo>
                    <a:pt x="162" y="86"/>
                    <a:pt x="162" y="86"/>
                    <a:pt x="161" y="85"/>
                  </a:cubicBezTo>
                  <a:cubicBezTo>
                    <a:pt x="161" y="85"/>
                    <a:pt x="160" y="85"/>
                    <a:pt x="160" y="85"/>
                  </a:cubicBezTo>
                  <a:cubicBezTo>
                    <a:pt x="159" y="85"/>
                    <a:pt x="159" y="84"/>
                    <a:pt x="159" y="84"/>
                  </a:cubicBezTo>
                  <a:cubicBezTo>
                    <a:pt x="159" y="84"/>
                    <a:pt x="158" y="83"/>
                    <a:pt x="158" y="83"/>
                  </a:cubicBezTo>
                  <a:cubicBezTo>
                    <a:pt x="158" y="75"/>
                    <a:pt x="158" y="75"/>
                    <a:pt x="158" y="75"/>
                  </a:cubicBezTo>
                  <a:cubicBezTo>
                    <a:pt x="158" y="75"/>
                    <a:pt x="158" y="75"/>
                    <a:pt x="158" y="74"/>
                  </a:cubicBezTo>
                  <a:cubicBezTo>
                    <a:pt x="159" y="74"/>
                    <a:pt x="159" y="74"/>
                    <a:pt x="159" y="73"/>
                  </a:cubicBezTo>
                  <a:cubicBezTo>
                    <a:pt x="160" y="73"/>
                    <a:pt x="160" y="73"/>
                    <a:pt x="161" y="73"/>
                  </a:cubicBezTo>
                  <a:cubicBezTo>
                    <a:pt x="161" y="73"/>
                    <a:pt x="162" y="73"/>
                    <a:pt x="162" y="73"/>
                  </a:cubicBezTo>
                  <a:cubicBezTo>
                    <a:pt x="183" y="73"/>
                    <a:pt x="183" y="73"/>
                    <a:pt x="183" y="73"/>
                  </a:cubicBezTo>
                  <a:cubicBezTo>
                    <a:pt x="184" y="73"/>
                    <a:pt x="184" y="73"/>
                    <a:pt x="185" y="73"/>
                  </a:cubicBezTo>
                  <a:cubicBezTo>
                    <a:pt x="185" y="73"/>
                    <a:pt x="186" y="73"/>
                    <a:pt x="186" y="73"/>
                  </a:cubicBezTo>
                  <a:cubicBezTo>
                    <a:pt x="186" y="74"/>
                    <a:pt x="187" y="74"/>
                    <a:pt x="187" y="74"/>
                  </a:cubicBezTo>
                  <a:cubicBezTo>
                    <a:pt x="187" y="75"/>
                    <a:pt x="187" y="75"/>
                    <a:pt x="187" y="75"/>
                  </a:cubicBezTo>
                  <a:cubicBezTo>
                    <a:pt x="188" y="83"/>
                    <a:pt x="188" y="83"/>
                    <a:pt x="188" y="83"/>
                  </a:cubicBezTo>
                  <a:cubicBezTo>
                    <a:pt x="188" y="83"/>
                    <a:pt x="188" y="84"/>
                    <a:pt x="188" y="84"/>
                  </a:cubicBezTo>
                  <a:close/>
                  <a:moveTo>
                    <a:pt x="69" y="142"/>
                  </a:moveTo>
                  <a:cubicBezTo>
                    <a:pt x="69" y="142"/>
                    <a:pt x="68" y="142"/>
                    <a:pt x="68" y="142"/>
                  </a:cubicBezTo>
                  <a:cubicBezTo>
                    <a:pt x="67" y="142"/>
                    <a:pt x="67" y="142"/>
                    <a:pt x="66" y="141"/>
                  </a:cubicBezTo>
                  <a:cubicBezTo>
                    <a:pt x="66" y="141"/>
                    <a:pt x="66" y="141"/>
                    <a:pt x="65" y="140"/>
                  </a:cubicBezTo>
                  <a:cubicBezTo>
                    <a:pt x="65" y="140"/>
                    <a:pt x="65" y="139"/>
                    <a:pt x="65" y="139"/>
                  </a:cubicBezTo>
                  <a:cubicBezTo>
                    <a:pt x="66" y="132"/>
                    <a:pt x="66" y="132"/>
                    <a:pt x="66" y="132"/>
                  </a:cubicBezTo>
                  <a:cubicBezTo>
                    <a:pt x="66" y="131"/>
                    <a:pt x="66" y="131"/>
                    <a:pt x="66" y="131"/>
                  </a:cubicBezTo>
                  <a:cubicBezTo>
                    <a:pt x="66" y="130"/>
                    <a:pt x="66" y="130"/>
                    <a:pt x="66" y="130"/>
                  </a:cubicBezTo>
                  <a:cubicBezTo>
                    <a:pt x="66" y="129"/>
                    <a:pt x="67" y="129"/>
                    <a:pt x="67" y="128"/>
                  </a:cubicBezTo>
                  <a:cubicBezTo>
                    <a:pt x="68" y="128"/>
                    <a:pt x="68" y="128"/>
                    <a:pt x="69" y="128"/>
                  </a:cubicBezTo>
                  <a:cubicBezTo>
                    <a:pt x="69" y="128"/>
                    <a:pt x="70" y="127"/>
                    <a:pt x="70" y="127"/>
                  </a:cubicBezTo>
                  <a:cubicBezTo>
                    <a:pt x="93" y="127"/>
                    <a:pt x="93" y="127"/>
                    <a:pt x="93" y="127"/>
                  </a:cubicBezTo>
                  <a:cubicBezTo>
                    <a:pt x="93" y="127"/>
                    <a:pt x="94" y="128"/>
                    <a:pt x="94" y="128"/>
                  </a:cubicBezTo>
                  <a:cubicBezTo>
                    <a:pt x="95" y="128"/>
                    <a:pt x="95" y="128"/>
                    <a:pt x="96" y="128"/>
                  </a:cubicBezTo>
                  <a:cubicBezTo>
                    <a:pt x="96" y="129"/>
                    <a:pt x="96" y="129"/>
                    <a:pt x="96" y="130"/>
                  </a:cubicBezTo>
                  <a:cubicBezTo>
                    <a:pt x="97" y="130"/>
                    <a:pt x="97" y="130"/>
                    <a:pt x="97" y="131"/>
                  </a:cubicBezTo>
                  <a:cubicBezTo>
                    <a:pt x="97" y="139"/>
                    <a:pt x="97" y="139"/>
                    <a:pt x="97" y="139"/>
                  </a:cubicBezTo>
                  <a:cubicBezTo>
                    <a:pt x="96" y="139"/>
                    <a:pt x="96" y="140"/>
                    <a:pt x="96" y="140"/>
                  </a:cubicBezTo>
                  <a:cubicBezTo>
                    <a:pt x="96" y="141"/>
                    <a:pt x="96" y="141"/>
                    <a:pt x="95" y="141"/>
                  </a:cubicBezTo>
                  <a:cubicBezTo>
                    <a:pt x="95" y="142"/>
                    <a:pt x="94" y="142"/>
                    <a:pt x="94" y="142"/>
                  </a:cubicBezTo>
                  <a:cubicBezTo>
                    <a:pt x="93" y="142"/>
                    <a:pt x="93" y="142"/>
                    <a:pt x="92" y="142"/>
                  </a:cubicBezTo>
                  <a:lnTo>
                    <a:pt x="69" y="142"/>
                  </a:lnTo>
                  <a:close/>
                  <a:moveTo>
                    <a:pt x="117" y="142"/>
                  </a:moveTo>
                  <a:cubicBezTo>
                    <a:pt x="116" y="142"/>
                    <a:pt x="116" y="142"/>
                    <a:pt x="115" y="142"/>
                  </a:cubicBezTo>
                  <a:cubicBezTo>
                    <a:pt x="115" y="142"/>
                    <a:pt x="114" y="142"/>
                    <a:pt x="114" y="141"/>
                  </a:cubicBezTo>
                  <a:cubicBezTo>
                    <a:pt x="114" y="141"/>
                    <a:pt x="113" y="141"/>
                    <a:pt x="113" y="140"/>
                  </a:cubicBezTo>
                  <a:cubicBezTo>
                    <a:pt x="113" y="140"/>
                    <a:pt x="113" y="139"/>
                    <a:pt x="113" y="139"/>
                  </a:cubicBezTo>
                  <a:cubicBezTo>
                    <a:pt x="113" y="131"/>
                    <a:pt x="113" y="131"/>
                    <a:pt x="113" y="131"/>
                  </a:cubicBezTo>
                  <a:cubicBezTo>
                    <a:pt x="113" y="130"/>
                    <a:pt x="113" y="130"/>
                    <a:pt x="113" y="130"/>
                  </a:cubicBezTo>
                  <a:cubicBezTo>
                    <a:pt x="113" y="129"/>
                    <a:pt x="114" y="129"/>
                    <a:pt x="114" y="128"/>
                  </a:cubicBezTo>
                  <a:cubicBezTo>
                    <a:pt x="115" y="128"/>
                    <a:pt x="115" y="128"/>
                    <a:pt x="116" y="128"/>
                  </a:cubicBezTo>
                  <a:cubicBezTo>
                    <a:pt x="116" y="128"/>
                    <a:pt x="117" y="127"/>
                    <a:pt x="117" y="127"/>
                  </a:cubicBezTo>
                  <a:cubicBezTo>
                    <a:pt x="140" y="127"/>
                    <a:pt x="140" y="127"/>
                    <a:pt x="140" y="127"/>
                  </a:cubicBezTo>
                  <a:cubicBezTo>
                    <a:pt x="140" y="127"/>
                    <a:pt x="141" y="128"/>
                    <a:pt x="141" y="128"/>
                  </a:cubicBezTo>
                  <a:cubicBezTo>
                    <a:pt x="142" y="128"/>
                    <a:pt x="142" y="128"/>
                    <a:pt x="143" y="128"/>
                  </a:cubicBezTo>
                  <a:cubicBezTo>
                    <a:pt x="143" y="129"/>
                    <a:pt x="143" y="129"/>
                    <a:pt x="144" y="130"/>
                  </a:cubicBezTo>
                  <a:cubicBezTo>
                    <a:pt x="144" y="130"/>
                    <a:pt x="144" y="130"/>
                    <a:pt x="144" y="131"/>
                  </a:cubicBezTo>
                  <a:cubicBezTo>
                    <a:pt x="144" y="139"/>
                    <a:pt x="144" y="139"/>
                    <a:pt x="144" y="139"/>
                  </a:cubicBezTo>
                  <a:cubicBezTo>
                    <a:pt x="144" y="139"/>
                    <a:pt x="144" y="140"/>
                    <a:pt x="144" y="140"/>
                  </a:cubicBezTo>
                  <a:cubicBezTo>
                    <a:pt x="143" y="141"/>
                    <a:pt x="143" y="141"/>
                    <a:pt x="143" y="141"/>
                  </a:cubicBezTo>
                  <a:cubicBezTo>
                    <a:pt x="142" y="142"/>
                    <a:pt x="142" y="142"/>
                    <a:pt x="141" y="142"/>
                  </a:cubicBezTo>
                  <a:cubicBezTo>
                    <a:pt x="141" y="142"/>
                    <a:pt x="140" y="142"/>
                    <a:pt x="140" y="142"/>
                  </a:cubicBezTo>
                  <a:lnTo>
                    <a:pt x="117" y="142"/>
                  </a:lnTo>
                  <a:close/>
                  <a:moveTo>
                    <a:pt x="165" y="142"/>
                  </a:moveTo>
                  <a:cubicBezTo>
                    <a:pt x="164" y="142"/>
                    <a:pt x="164" y="142"/>
                    <a:pt x="163" y="142"/>
                  </a:cubicBezTo>
                  <a:cubicBezTo>
                    <a:pt x="163" y="142"/>
                    <a:pt x="162" y="142"/>
                    <a:pt x="162" y="141"/>
                  </a:cubicBezTo>
                  <a:cubicBezTo>
                    <a:pt x="161" y="141"/>
                    <a:pt x="161" y="141"/>
                    <a:pt x="161" y="140"/>
                  </a:cubicBezTo>
                  <a:cubicBezTo>
                    <a:pt x="160" y="140"/>
                    <a:pt x="160" y="139"/>
                    <a:pt x="160" y="139"/>
                  </a:cubicBezTo>
                  <a:cubicBezTo>
                    <a:pt x="160" y="131"/>
                    <a:pt x="160" y="131"/>
                    <a:pt x="160" y="131"/>
                  </a:cubicBezTo>
                  <a:cubicBezTo>
                    <a:pt x="160" y="130"/>
                    <a:pt x="160" y="130"/>
                    <a:pt x="160" y="130"/>
                  </a:cubicBezTo>
                  <a:cubicBezTo>
                    <a:pt x="161" y="129"/>
                    <a:pt x="161" y="129"/>
                    <a:pt x="161" y="128"/>
                  </a:cubicBezTo>
                  <a:cubicBezTo>
                    <a:pt x="162" y="128"/>
                    <a:pt x="162" y="128"/>
                    <a:pt x="163" y="128"/>
                  </a:cubicBezTo>
                  <a:cubicBezTo>
                    <a:pt x="163" y="128"/>
                    <a:pt x="164" y="127"/>
                    <a:pt x="164" y="127"/>
                  </a:cubicBezTo>
                  <a:cubicBezTo>
                    <a:pt x="186" y="127"/>
                    <a:pt x="186" y="127"/>
                    <a:pt x="186" y="127"/>
                  </a:cubicBezTo>
                  <a:cubicBezTo>
                    <a:pt x="187" y="127"/>
                    <a:pt x="188" y="128"/>
                    <a:pt x="188" y="128"/>
                  </a:cubicBezTo>
                  <a:cubicBezTo>
                    <a:pt x="189" y="128"/>
                    <a:pt x="189" y="128"/>
                    <a:pt x="190" y="128"/>
                  </a:cubicBezTo>
                  <a:cubicBezTo>
                    <a:pt x="190" y="129"/>
                    <a:pt x="190" y="129"/>
                    <a:pt x="191" y="130"/>
                  </a:cubicBezTo>
                  <a:cubicBezTo>
                    <a:pt x="191" y="130"/>
                    <a:pt x="191" y="130"/>
                    <a:pt x="191" y="131"/>
                  </a:cubicBezTo>
                  <a:cubicBezTo>
                    <a:pt x="191" y="132"/>
                    <a:pt x="191" y="132"/>
                    <a:pt x="191" y="132"/>
                  </a:cubicBezTo>
                  <a:cubicBezTo>
                    <a:pt x="192" y="139"/>
                    <a:pt x="192" y="139"/>
                    <a:pt x="192" y="139"/>
                  </a:cubicBezTo>
                  <a:cubicBezTo>
                    <a:pt x="192" y="139"/>
                    <a:pt x="191" y="140"/>
                    <a:pt x="191" y="140"/>
                  </a:cubicBezTo>
                  <a:cubicBezTo>
                    <a:pt x="191" y="141"/>
                    <a:pt x="191" y="141"/>
                    <a:pt x="190" y="141"/>
                  </a:cubicBezTo>
                  <a:cubicBezTo>
                    <a:pt x="190" y="142"/>
                    <a:pt x="190" y="142"/>
                    <a:pt x="189" y="142"/>
                  </a:cubicBezTo>
                  <a:cubicBezTo>
                    <a:pt x="189" y="142"/>
                    <a:pt x="188" y="142"/>
                    <a:pt x="187" y="142"/>
                  </a:cubicBezTo>
                  <a:lnTo>
                    <a:pt x="165" y="14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74" name="TextBox 73"/>
          <p:cNvSpPr txBox="1"/>
          <p:nvPr/>
        </p:nvSpPr>
        <p:spPr>
          <a:xfrm>
            <a:off x="6140333" y="3347700"/>
            <a:ext cx="2358338" cy="369332"/>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电话：</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13912345678</a:t>
            </a:r>
          </a:p>
        </p:txBody>
      </p:sp>
      <p:sp>
        <p:nvSpPr>
          <p:cNvPr id="75" name="Freeform 9"/>
          <p:cNvSpPr>
            <a:spLocks noEditPoints="1"/>
          </p:cNvSpPr>
          <p:nvPr/>
        </p:nvSpPr>
        <p:spPr bwMode="auto">
          <a:xfrm>
            <a:off x="5686712" y="3745929"/>
            <a:ext cx="354616" cy="354616"/>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64 w 288"/>
              <a:gd name="T11" fmla="*/ 82 h 288"/>
              <a:gd name="T12" fmla="*/ 224 w 288"/>
              <a:gd name="T13" fmla="*/ 82 h 288"/>
              <a:gd name="T14" fmla="*/ 227 w 288"/>
              <a:gd name="T15" fmla="*/ 83 h 288"/>
              <a:gd name="T16" fmla="*/ 168 w 288"/>
              <a:gd name="T17" fmla="*/ 134 h 288"/>
              <a:gd name="T18" fmla="*/ 160 w 288"/>
              <a:gd name="T19" fmla="*/ 140 h 288"/>
              <a:gd name="T20" fmla="*/ 144 w 288"/>
              <a:gd name="T21" fmla="*/ 153 h 288"/>
              <a:gd name="T22" fmla="*/ 129 w 288"/>
              <a:gd name="T23" fmla="*/ 140 h 288"/>
              <a:gd name="T24" fmla="*/ 121 w 288"/>
              <a:gd name="T25" fmla="*/ 134 h 288"/>
              <a:gd name="T26" fmla="*/ 61 w 288"/>
              <a:gd name="T27" fmla="*/ 83 h 288"/>
              <a:gd name="T28" fmla="*/ 64 w 288"/>
              <a:gd name="T29" fmla="*/ 82 h 288"/>
              <a:gd name="T30" fmla="*/ 54 w 288"/>
              <a:gd name="T31" fmla="*/ 194 h 288"/>
              <a:gd name="T32" fmla="*/ 54 w 288"/>
              <a:gd name="T33" fmla="*/ 93 h 288"/>
              <a:gd name="T34" fmla="*/ 54 w 288"/>
              <a:gd name="T35" fmla="*/ 90 h 288"/>
              <a:gd name="T36" fmla="*/ 113 w 288"/>
              <a:gd name="T37" fmla="*/ 141 h 288"/>
              <a:gd name="T38" fmla="*/ 54 w 288"/>
              <a:gd name="T39" fmla="*/ 197 h 288"/>
              <a:gd name="T40" fmla="*/ 54 w 288"/>
              <a:gd name="T41" fmla="*/ 194 h 288"/>
              <a:gd name="T42" fmla="*/ 224 w 288"/>
              <a:gd name="T43" fmla="*/ 205 h 288"/>
              <a:gd name="T44" fmla="*/ 64 w 288"/>
              <a:gd name="T45" fmla="*/ 205 h 288"/>
              <a:gd name="T46" fmla="*/ 61 w 288"/>
              <a:gd name="T47" fmla="*/ 204 h 288"/>
              <a:gd name="T48" fmla="*/ 121 w 288"/>
              <a:gd name="T49" fmla="*/ 147 h 288"/>
              <a:gd name="T50" fmla="*/ 144 w 288"/>
              <a:gd name="T51" fmla="*/ 166 h 288"/>
              <a:gd name="T52" fmla="*/ 167 w 288"/>
              <a:gd name="T53" fmla="*/ 147 h 288"/>
              <a:gd name="T54" fmla="*/ 227 w 288"/>
              <a:gd name="T55" fmla="*/ 204 h 288"/>
              <a:gd name="T56" fmla="*/ 224 w 288"/>
              <a:gd name="T57" fmla="*/ 205 h 288"/>
              <a:gd name="T58" fmla="*/ 235 w 288"/>
              <a:gd name="T59" fmla="*/ 194 h 288"/>
              <a:gd name="T60" fmla="*/ 234 w 288"/>
              <a:gd name="T61" fmla="*/ 197 h 288"/>
              <a:gd name="T62" fmla="*/ 175 w 288"/>
              <a:gd name="T63" fmla="*/ 141 h 288"/>
              <a:gd name="T64" fmla="*/ 234 w 288"/>
              <a:gd name="T65" fmla="*/ 90 h 288"/>
              <a:gd name="T66" fmla="*/ 235 w 288"/>
              <a:gd name="T67" fmla="*/ 93 h 288"/>
              <a:gd name="T68" fmla="*/ 235 w 288"/>
              <a:gd name="T69"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64" y="82"/>
                </a:moveTo>
                <a:cubicBezTo>
                  <a:pt x="224" y="82"/>
                  <a:pt x="224" y="82"/>
                  <a:pt x="224" y="82"/>
                </a:cubicBezTo>
                <a:cubicBezTo>
                  <a:pt x="225" y="82"/>
                  <a:pt x="226" y="83"/>
                  <a:pt x="227" y="83"/>
                </a:cubicBezTo>
                <a:cubicBezTo>
                  <a:pt x="168" y="134"/>
                  <a:pt x="168" y="134"/>
                  <a:pt x="168" y="134"/>
                </a:cubicBezTo>
                <a:cubicBezTo>
                  <a:pt x="160" y="140"/>
                  <a:pt x="160" y="140"/>
                  <a:pt x="160" y="140"/>
                </a:cubicBezTo>
                <a:cubicBezTo>
                  <a:pt x="144" y="153"/>
                  <a:pt x="144" y="153"/>
                  <a:pt x="144" y="153"/>
                </a:cubicBezTo>
                <a:cubicBezTo>
                  <a:pt x="129" y="140"/>
                  <a:pt x="129" y="140"/>
                  <a:pt x="129" y="140"/>
                </a:cubicBezTo>
                <a:cubicBezTo>
                  <a:pt x="121" y="134"/>
                  <a:pt x="121" y="134"/>
                  <a:pt x="121" y="134"/>
                </a:cubicBezTo>
                <a:cubicBezTo>
                  <a:pt x="61" y="83"/>
                  <a:pt x="61" y="83"/>
                  <a:pt x="61" y="83"/>
                </a:cubicBezTo>
                <a:cubicBezTo>
                  <a:pt x="62" y="83"/>
                  <a:pt x="63" y="82"/>
                  <a:pt x="64" y="82"/>
                </a:cubicBezTo>
                <a:close/>
                <a:moveTo>
                  <a:pt x="54" y="194"/>
                </a:moveTo>
                <a:cubicBezTo>
                  <a:pt x="54" y="93"/>
                  <a:pt x="54" y="93"/>
                  <a:pt x="54" y="93"/>
                </a:cubicBezTo>
                <a:cubicBezTo>
                  <a:pt x="54" y="92"/>
                  <a:pt x="54" y="91"/>
                  <a:pt x="54" y="90"/>
                </a:cubicBezTo>
                <a:cubicBezTo>
                  <a:pt x="113" y="141"/>
                  <a:pt x="113" y="141"/>
                  <a:pt x="113" y="141"/>
                </a:cubicBezTo>
                <a:cubicBezTo>
                  <a:pt x="54" y="197"/>
                  <a:pt x="54" y="197"/>
                  <a:pt x="54" y="197"/>
                </a:cubicBezTo>
                <a:cubicBezTo>
                  <a:pt x="54" y="196"/>
                  <a:pt x="54" y="195"/>
                  <a:pt x="54" y="194"/>
                </a:cubicBezTo>
                <a:close/>
                <a:moveTo>
                  <a:pt x="224" y="205"/>
                </a:moveTo>
                <a:cubicBezTo>
                  <a:pt x="64" y="205"/>
                  <a:pt x="64" y="205"/>
                  <a:pt x="64" y="205"/>
                </a:cubicBezTo>
                <a:cubicBezTo>
                  <a:pt x="63" y="205"/>
                  <a:pt x="62" y="205"/>
                  <a:pt x="61" y="204"/>
                </a:cubicBezTo>
                <a:cubicBezTo>
                  <a:pt x="121" y="147"/>
                  <a:pt x="121" y="147"/>
                  <a:pt x="121" y="147"/>
                </a:cubicBezTo>
                <a:cubicBezTo>
                  <a:pt x="144" y="166"/>
                  <a:pt x="144" y="166"/>
                  <a:pt x="144" y="166"/>
                </a:cubicBezTo>
                <a:cubicBezTo>
                  <a:pt x="167" y="147"/>
                  <a:pt x="167" y="147"/>
                  <a:pt x="167" y="147"/>
                </a:cubicBezTo>
                <a:cubicBezTo>
                  <a:pt x="227" y="204"/>
                  <a:pt x="227" y="204"/>
                  <a:pt x="227" y="204"/>
                </a:cubicBezTo>
                <a:cubicBezTo>
                  <a:pt x="226" y="205"/>
                  <a:pt x="225" y="205"/>
                  <a:pt x="224" y="205"/>
                </a:cubicBezTo>
                <a:close/>
                <a:moveTo>
                  <a:pt x="235" y="194"/>
                </a:moveTo>
                <a:cubicBezTo>
                  <a:pt x="235" y="195"/>
                  <a:pt x="234" y="196"/>
                  <a:pt x="234" y="197"/>
                </a:cubicBezTo>
                <a:cubicBezTo>
                  <a:pt x="175" y="141"/>
                  <a:pt x="175" y="141"/>
                  <a:pt x="175" y="141"/>
                </a:cubicBezTo>
                <a:cubicBezTo>
                  <a:pt x="234" y="90"/>
                  <a:pt x="234" y="90"/>
                  <a:pt x="234" y="90"/>
                </a:cubicBezTo>
                <a:cubicBezTo>
                  <a:pt x="234" y="91"/>
                  <a:pt x="235" y="92"/>
                  <a:pt x="235" y="93"/>
                </a:cubicBezTo>
                <a:lnTo>
                  <a:pt x="235" y="194"/>
                </a:lnTo>
                <a:close/>
              </a:path>
            </a:pathLst>
          </a:custGeom>
          <a:solidFill>
            <a:srgbClr val="43BAB3"/>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TextBox 75"/>
          <p:cNvSpPr txBox="1"/>
          <p:nvPr/>
        </p:nvSpPr>
        <p:spPr>
          <a:xfrm>
            <a:off x="6140333" y="3779748"/>
            <a:ext cx="3267241"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邮箱</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139123456@163.com</a:t>
            </a:r>
          </a:p>
        </p:txBody>
      </p:sp>
      <p:sp>
        <p:nvSpPr>
          <p:cNvPr id="77" name="圆角矩形 76"/>
          <p:cNvSpPr/>
          <p:nvPr/>
        </p:nvSpPr>
        <p:spPr>
          <a:xfrm>
            <a:off x="5722292" y="4471228"/>
            <a:ext cx="3656427" cy="14401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5722292" y="4471228"/>
            <a:ext cx="2636029" cy="144016"/>
          </a:xfrm>
          <a:prstGeom prst="roundRect">
            <a:avLst>
              <a:gd name="adj" fmla="val 50000"/>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79" name="文本框 9"/>
          <p:cNvSpPr txBox="1"/>
          <p:nvPr/>
        </p:nvSpPr>
        <p:spPr>
          <a:xfrm>
            <a:off x="5722293" y="4615244"/>
            <a:ext cx="1368152" cy="253916"/>
          </a:xfrm>
          <a:prstGeom prst="rect">
            <a:avLst/>
          </a:prstGeom>
          <a:noFill/>
        </p:spPr>
        <p:txBody>
          <a:bodyPr wrap="square" lIns="68580" tIns="34290" rIns="68580" bIns="34290" rtlCol="0">
            <a:spAutoFit/>
          </a:bodyPr>
          <a:lstStyle/>
          <a:p>
            <a:pPr marL="0" lvl="1"/>
            <a:r>
              <a:rPr lang="zh-CN" altLang="en-US" sz="1200" dirty="0" smtClean="0">
                <a:solidFill>
                  <a:schemeClr val="tx1">
                    <a:lumMod val="50000"/>
                    <a:lumOff val="50000"/>
                  </a:schemeClr>
                </a:solidFill>
                <a:latin typeface="微软雅黑" pitchFamily="34" charset="-122"/>
                <a:ea typeface="微软雅黑" pitchFamily="34" charset="-122"/>
              </a:rPr>
              <a:t>办事效率</a:t>
            </a: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80" name="组合 79"/>
          <p:cNvGrpSpPr/>
          <p:nvPr/>
        </p:nvGrpSpPr>
        <p:grpSpPr>
          <a:xfrm>
            <a:off x="8170565" y="4194448"/>
            <a:ext cx="360040" cy="242664"/>
            <a:chOff x="4909455" y="1331913"/>
            <a:chExt cx="360040" cy="242664"/>
          </a:xfrm>
        </p:grpSpPr>
        <p:sp>
          <p:nvSpPr>
            <p:cNvPr id="81" name="矩形标注 80"/>
            <p:cNvSpPr/>
            <p:nvPr/>
          </p:nvSpPr>
          <p:spPr>
            <a:xfrm>
              <a:off x="4945459" y="1331913"/>
              <a:ext cx="288032" cy="216024"/>
            </a:xfrm>
            <a:prstGeom prst="wedgeRectCallout">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9"/>
            <p:cNvSpPr txBox="1"/>
            <p:nvPr/>
          </p:nvSpPr>
          <p:spPr>
            <a:xfrm>
              <a:off x="4909455" y="1336050"/>
              <a:ext cx="360040" cy="238527"/>
            </a:xfrm>
            <a:prstGeom prst="rect">
              <a:avLst/>
            </a:prstGeom>
            <a:noFill/>
          </p:spPr>
          <p:txBody>
            <a:bodyPr wrap="square" lIns="68580" tIns="34290" rIns="68580" bIns="34290" rtlCol="0">
              <a:spAutoFit/>
            </a:bodyPr>
            <a:lstStyle/>
            <a:p>
              <a:pPr marL="0" lvl="1" algn="ctr"/>
              <a:r>
                <a:rPr lang="en-US" altLang="zh-CN" sz="1100" dirty="0" smtClean="0">
                  <a:solidFill>
                    <a:schemeClr val="bg1"/>
                  </a:solidFill>
                  <a:latin typeface="微软雅黑" pitchFamily="34" charset="-122"/>
                  <a:ea typeface="微软雅黑" pitchFamily="34" charset="-122"/>
                </a:rPr>
                <a:t>75</a:t>
              </a:r>
              <a:endParaRPr lang="zh-CN" altLang="en-US" sz="1100" dirty="0">
                <a:solidFill>
                  <a:schemeClr val="bg1"/>
                </a:solidFill>
                <a:latin typeface="微软雅黑" pitchFamily="34" charset="-122"/>
                <a:ea typeface="微软雅黑" pitchFamily="34" charset="-122"/>
              </a:endParaRPr>
            </a:p>
          </p:txBody>
        </p:sp>
      </p:grpSp>
      <p:sp>
        <p:nvSpPr>
          <p:cNvPr id="83" name="圆角矩形 82"/>
          <p:cNvSpPr/>
          <p:nvPr/>
        </p:nvSpPr>
        <p:spPr>
          <a:xfrm>
            <a:off x="5722292" y="5047292"/>
            <a:ext cx="3656427" cy="14401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圆角矩形 83"/>
          <p:cNvSpPr/>
          <p:nvPr/>
        </p:nvSpPr>
        <p:spPr>
          <a:xfrm>
            <a:off x="5722293" y="5047292"/>
            <a:ext cx="3316294" cy="144016"/>
          </a:xfrm>
          <a:prstGeom prst="roundRect">
            <a:avLst>
              <a:gd name="adj" fmla="val 50000"/>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5" name="文本框 9"/>
          <p:cNvSpPr txBox="1"/>
          <p:nvPr/>
        </p:nvSpPr>
        <p:spPr>
          <a:xfrm>
            <a:off x="5722293" y="5191308"/>
            <a:ext cx="1368152" cy="253916"/>
          </a:xfrm>
          <a:prstGeom prst="rect">
            <a:avLst/>
          </a:prstGeom>
          <a:noFill/>
        </p:spPr>
        <p:txBody>
          <a:bodyPr wrap="square" lIns="68580" tIns="34290" rIns="68580" bIns="34290" rtlCol="0">
            <a:spAutoFit/>
          </a:bodyPr>
          <a:lstStyle/>
          <a:p>
            <a:pPr marL="0" lvl="1"/>
            <a:r>
              <a:rPr lang="zh-CN" altLang="en-US" sz="1200" dirty="0" smtClean="0">
                <a:solidFill>
                  <a:schemeClr val="tx1">
                    <a:lumMod val="50000"/>
                    <a:lumOff val="50000"/>
                  </a:schemeClr>
                </a:solidFill>
                <a:latin typeface="微软雅黑" pitchFamily="34" charset="-122"/>
                <a:ea typeface="微软雅黑" pitchFamily="34" charset="-122"/>
              </a:rPr>
              <a:t>学习能力</a:t>
            </a: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86" name="组合 85"/>
          <p:cNvGrpSpPr/>
          <p:nvPr/>
        </p:nvGrpSpPr>
        <p:grpSpPr>
          <a:xfrm>
            <a:off x="8746629" y="4770512"/>
            <a:ext cx="360040" cy="242664"/>
            <a:chOff x="4909455" y="1331913"/>
            <a:chExt cx="360040" cy="242664"/>
          </a:xfrm>
        </p:grpSpPr>
        <p:sp>
          <p:nvSpPr>
            <p:cNvPr id="87" name="矩形标注 86"/>
            <p:cNvSpPr/>
            <p:nvPr/>
          </p:nvSpPr>
          <p:spPr>
            <a:xfrm>
              <a:off x="4945459" y="1331913"/>
              <a:ext cx="288032" cy="216024"/>
            </a:xfrm>
            <a:prstGeom prst="wedgeRectCallout">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9"/>
            <p:cNvSpPr txBox="1"/>
            <p:nvPr/>
          </p:nvSpPr>
          <p:spPr>
            <a:xfrm>
              <a:off x="4909455" y="1336050"/>
              <a:ext cx="360040" cy="238527"/>
            </a:xfrm>
            <a:prstGeom prst="rect">
              <a:avLst/>
            </a:prstGeom>
            <a:noFill/>
          </p:spPr>
          <p:txBody>
            <a:bodyPr wrap="square" lIns="68580" tIns="34290" rIns="68580" bIns="34290" rtlCol="0">
              <a:spAutoFit/>
            </a:bodyPr>
            <a:lstStyle/>
            <a:p>
              <a:pPr marL="0" lvl="1" algn="ctr"/>
              <a:r>
                <a:rPr lang="en-US" altLang="zh-CN" sz="1100" dirty="0">
                  <a:solidFill>
                    <a:schemeClr val="bg1"/>
                  </a:solidFill>
                  <a:latin typeface="微软雅黑" pitchFamily="34" charset="-122"/>
                  <a:ea typeface="微软雅黑" pitchFamily="34" charset="-122"/>
                </a:rPr>
                <a:t>9</a:t>
              </a:r>
              <a:r>
                <a:rPr lang="en-US" altLang="zh-CN" sz="1100" dirty="0" smtClean="0">
                  <a:solidFill>
                    <a:schemeClr val="bg1"/>
                  </a:solidFill>
                  <a:latin typeface="微软雅黑" pitchFamily="34" charset="-122"/>
                  <a:ea typeface="微软雅黑" pitchFamily="34" charset="-122"/>
                </a:rPr>
                <a:t>5</a:t>
              </a:r>
              <a:endParaRPr lang="zh-CN" altLang="en-US" sz="11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35698815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000"/>
                            </p:stCondLst>
                            <p:childTnLst>
                              <p:par>
                                <p:cTn id="27" presetID="53" presetClass="entr" presetSubtype="16" fill="hold" grpId="1"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1" presetClass="path" presetSubtype="0" accel="50000" decel="50000" fill="hold" grpId="0" nodeType="afterEffect">
                                  <p:stCondLst>
                                    <p:cond delay="0"/>
                                  </p:stCondLst>
                                  <p:childTnLst>
                                    <p:animMotion origin="layout" path="M -0.00104 -0.00255 C 0.02891 0.06343 0.02397 0.16042 -0.01302 0.2132 C -0.04948 0.26574 -0.10431 0.2544 -0.13426 0.18843 C -0.16421 0.12245 -0.15887 0.0257 -0.12215 -0.02708 C -0.08516 -0.08009 -0.03125 -0.06898 -0.00104 -0.00255 Z " pathEditMode="relative" rAng="3066537" ptsTypes="fffff">
                                      <p:cBhvr>
                                        <p:cTn id="34" dur="2000" fill="hold"/>
                                        <p:tgtEl>
                                          <p:spTgt spid="20"/>
                                        </p:tgtEl>
                                        <p:attrNameLst>
                                          <p:attrName>ppt_x</p:attrName>
                                          <p:attrName>ppt_y</p:attrName>
                                        </p:attrNameLst>
                                      </p:cBhvr>
                                      <p:rCtr x="-6655" y="9560"/>
                                    </p:animMotion>
                                  </p:childTnLst>
                                </p:cTn>
                              </p:par>
                            </p:childTnLst>
                          </p:cTn>
                        </p:par>
                        <p:par>
                          <p:cTn id="35" fill="hold">
                            <p:stCondLst>
                              <p:cond delay="4500"/>
                            </p:stCondLst>
                            <p:childTnLst>
                              <p:par>
                                <p:cTn id="36" presetID="22" presetClass="entr" presetSubtype="8"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p:cTn id="42" dur="500" fill="hold"/>
                                        <p:tgtEl>
                                          <p:spTgt spid="58"/>
                                        </p:tgtEl>
                                        <p:attrNameLst>
                                          <p:attrName>ppt_w</p:attrName>
                                        </p:attrNameLst>
                                      </p:cBhvr>
                                      <p:tavLst>
                                        <p:tav tm="0">
                                          <p:val>
                                            <p:fltVal val="0"/>
                                          </p:val>
                                        </p:tav>
                                        <p:tav tm="100000">
                                          <p:val>
                                            <p:strVal val="#ppt_w"/>
                                          </p:val>
                                        </p:tav>
                                      </p:tavLst>
                                    </p:anim>
                                    <p:anim calcmode="lin" valueType="num">
                                      <p:cBhvr>
                                        <p:cTn id="43" dur="500" fill="hold"/>
                                        <p:tgtEl>
                                          <p:spTgt spid="58"/>
                                        </p:tgtEl>
                                        <p:attrNameLst>
                                          <p:attrName>ppt_h</p:attrName>
                                        </p:attrNameLst>
                                      </p:cBhvr>
                                      <p:tavLst>
                                        <p:tav tm="0">
                                          <p:val>
                                            <p:fltVal val="0"/>
                                          </p:val>
                                        </p:tav>
                                        <p:tav tm="100000">
                                          <p:val>
                                            <p:strVal val="#ppt_h"/>
                                          </p:val>
                                        </p:tav>
                                      </p:tavLst>
                                    </p:anim>
                                    <p:animEffect transition="in" filter="fade">
                                      <p:cBhvr>
                                        <p:cTn id="44" dur="500"/>
                                        <p:tgtEl>
                                          <p:spTgt spid="58"/>
                                        </p:tgtEl>
                                      </p:cBhvr>
                                    </p:animEffect>
                                  </p:childTnLst>
                                </p:cTn>
                              </p:par>
                            </p:childTnLst>
                          </p:cTn>
                        </p:par>
                        <p:par>
                          <p:cTn id="45" fill="hold">
                            <p:stCondLst>
                              <p:cond delay="5500"/>
                            </p:stCondLst>
                            <p:childTnLst>
                              <p:par>
                                <p:cTn id="46" presetID="2" presetClass="entr" presetSubtype="1" decel="100000"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1000" fill="hold"/>
                                        <p:tgtEl>
                                          <p:spTgt spid="59"/>
                                        </p:tgtEl>
                                        <p:attrNameLst>
                                          <p:attrName>ppt_x</p:attrName>
                                        </p:attrNameLst>
                                      </p:cBhvr>
                                      <p:tavLst>
                                        <p:tav tm="0">
                                          <p:val>
                                            <p:strVal val="#ppt_x"/>
                                          </p:val>
                                        </p:tav>
                                        <p:tav tm="100000">
                                          <p:val>
                                            <p:strVal val="#ppt_x"/>
                                          </p:val>
                                        </p:tav>
                                      </p:tavLst>
                                    </p:anim>
                                    <p:anim calcmode="lin" valueType="num">
                                      <p:cBhvr additive="base">
                                        <p:cTn id="49" dur="1000" fill="hold"/>
                                        <p:tgtEl>
                                          <p:spTgt spid="59"/>
                                        </p:tgtEl>
                                        <p:attrNameLst>
                                          <p:attrName>ppt_y</p:attrName>
                                        </p:attrNameLst>
                                      </p:cBhvr>
                                      <p:tavLst>
                                        <p:tav tm="0">
                                          <p:val>
                                            <p:strVal val="0-#ppt_h/2"/>
                                          </p:val>
                                        </p:tav>
                                        <p:tav tm="100000">
                                          <p:val>
                                            <p:strVal val="#ppt_y"/>
                                          </p:val>
                                        </p:tav>
                                      </p:tavLst>
                                    </p:anim>
                                  </p:childTnLst>
                                </p:cTn>
                              </p:par>
                            </p:childTnLst>
                          </p:cTn>
                        </p:par>
                        <p:par>
                          <p:cTn id="50" fill="hold">
                            <p:stCondLst>
                              <p:cond delay="6500"/>
                            </p:stCondLst>
                            <p:childTnLst>
                              <p:par>
                                <p:cTn id="51" presetID="53" presetClass="entr" presetSubtype="16"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p:cTn id="53" dur="500" fill="hold"/>
                                        <p:tgtEl>
                                          <p:spTgt spid="60"/>
                                        </p:tgtEl>
                                        <p:attrNameLst>
                                          <p:attrName>ppt_w</p:attrName>
                                        </p:attrNameLst>
                                      </p:cBhvr>
                                      <p:tavLst>
                                        <p:tav tm="0">
                                          <p:val>
                                            <p:fltVal val="0"/>
                                          </p:val>
                                        </p:tav>
                                        <p:tav tm="100000">
                                          <p:val>
                                            <p:strVal val="#ppt_w"/>
                                          </p:val>
                                        </p:tav>
                                      </p:tavLst>
                                    </p:anim>
                                    <p:anim calcmode="lin" valueType="num">
                                      <p:cBhvr>
                                        <p:cTn id="54" dur="500" fill="hold"/>
                                        <p:tgtEl>
                                          <p:spTgt spid="60"/>
                                        </p:tgtEl>
                                        <p:attrNameLst>
                                          <p:attrName>ppt_h</p:attrName>
                                        </p:attrNameLst>
                                      </p:cBhvr>
                                      <p:tavLst>
                                        <p:tav tm="0">
                                          <p:val>
                                            <p:fltVal val="0"/>
                                          </p:val>
                                        </p:tav>
                                        <p:tav tm="100000">
                                          <p:val>
                                            <p:strVal val="#ppt_h"/>
                                          </p:val>
                                        </p:tav>
                                      </p:tavLst>
                                    </p:anim>
                                    <p:animEffect transition="in" filter="fade">
                                      <p:cBhvr>
                                        <p:cTn id="55" dur="500"/>
                                        <p:tgtEl>
                                          <p:spTgt spid="60"/>
                                        </p:tgtEl>
                                      </p:cBhvr>
                                    </p:animEffect>
                                  </p:childTnLst>
                                </p:cTn>
                              </p:par>
                            </p:childTnLst>
                          </p:cTn>
                        </p:par>
                        <p:par>
                          <p:cTn id="56" fill="hold">
                            <p:stCondLst>
                              <p:cond delay="7000"/>
                            </p:stCondLst>
                            <p:childTnLst>
                              <p:par>
                                <p:cTn id="57" presetID="2" presetClass="entr" presetSubtype="1" decel="100000" fill="hold" grpId="0" nodeType="after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1000" fill="hold"/>
                                        <p:tgtEl>
                                          <p:spTgt spid="61"/>
                                        </p:tgtEl>
                                        <p:attrNameLst>
                                          <p:attrName>ppt_x</p:attrName>
                                        </p:attrNameLst>
                                      </p:cBhvr>
                                      <p:tavLst>
                                        <p:tav tm="0">
                                          <p:val>
                                            <p:strVal val="#ppt_x"/>
                                          </p:val>
                                        </p:tav>
                                        <p:tav tm="100000">
                                          <p:val>
                                            <p:strVal val="#ppt_x"/>
                                          </p:val>
                                        </p:tav>
                                      </p:tavLst>
                                    </p:anim>
                                    <p:anim calcmode="lin" valueType="num">
                                      <p:cBhvr additive="base">
                                        <p:cTn id="60" dur="1000" fill="hold"/>
                                        <p:tgtEl>
                                          <p:spTgt spid="61"/>
                                        </p:tgtEl>
                                        <p:attrNameLst>
                                          <p:attrName>ppt_y</p:attrName>
                                        </p:attrNameLst>
                                      </p:cBhvr>
                                      <p:tavLst>
                                        <p:tav tm="0">
                                          <p:val>
                                            <p:strVal val="0-#ppt_h/2"/>
                                          </p:val>
                                        </p:tav>
                                        <p:tav tm="100000">
                                          <p:val>
                                            <p:strVal val="#ppt_y"/>
                                          </p:val>
                                        </p:tav>
                                      </p:tavLst>
                                    </p:anim>
                                  </p:childTnLst>
                                </p:cTn>
                              </p:par>
                            </p:childTnLst>
                          </p:cTn>
                        </p:par>
                        <p:par>
                          <p:cTn id="61" fill="hold">
                            <p:stCondLst>
                              <p:cond delay="8000"/>
                            </p:stCondLst>
                            <p:childTnLst>
                              <p:par>
                                <p:cTn id="62" presetID="53" presetClass="entr" presetSubtype="16"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 calcmode="lin" valueType="num">
                                      <p:cBhvr>
                                        <p:cTn id="64" dur="500" fill="hold"/>
                                        <p:tgtEl>
                                          <p:spTgt spid="62"/>
                                        </p:tgtEl>
                                        <p:attrNameLst>
                                          <p:attrName>ppt_w</p:attrName>
                                        </p:attrNameLst>
                                      </p:cBhvr>
                                      <p:tavLst>
                                        <p:tav tm="0">
                                          <p:val>
                                            <p:fltVal val="0"/>
                                          </p:val>
                                        </p:tav>
                                        <p:tav tm="100000">
                                          <p:val>
                                            <p:strVal val="#ppt_w"/>
                                          </p:val>
                                        </p:tav>
                                      </p:tavLst>
                                    </p:anim>
                                    <p:anim calcmode="lin" valueType="num">
                                      <p:cBhvr>
                                        <p:cTn id="65" dur="500" fill="hold"/>
                                        <p:tgtEl>
                                          <p:spTgt spid="62"/>
                                        </p:tgtEl>
                                        <p:attrNameLst>
                                          <p:attrName>ppt_h</p:attrName>
                                        </p:attrNameLst>
                                      </p:cBhvr>
                                      <p:tavLst>
                                        <p:tav tm="0">
                                          <p:val>
                                            <p:fltVal val="0"/>
                                          </p:val>
                                        </p:tav>
                                        <p:tav tm="100000">
                                          <p:val>
                                            <p:strVal val="#ppt_h"/>
                                          </p:val>
                                        </p:tav>
                                      </p:tavLst>
                                    </p:anim>
                                    <p:animEffect transition="in" filter="fade">
                                      <p:cBhvr>
                                        <p:cTn id="66" dur="500"/>
                                        <p:tgtEl>
                                          <p:spTgt spid="62"/>
                                        </p:tgtEl>
                                      </p:cBhvr>
                                    </p:animEffect>
                                  </p:childTnLst>
                                </p:cTn>
                              </p:par>
                            </p:childTnLst>
                          </p:cTn>
                        </p:par>
                        <p:par>
                          <p:cTn id="67" fill="hold">
                            <p:stCondLst>
                              <p:cond delay="8500"/>
                            </p:stCondLst>
                            <p:childTnLst>
                              <p:par>
                                <p:cTn id="68" presetID="2" presetClass="entr" presetSubtype="1" decel="100000"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additive="base">
                                        <p:cTn id="70" dur="1000" fill="hold"/>
                                        <p:tgtEl>
                                          <p:spTgt spid="68"/>
                                        </p:tgtEl>
                                        <p:attrNameLst>
                                          <p:attrName>ppt_x</p:attrName>
                                        </p:attrNameLst>
                                      </p:cBhvr>
                                      <p:tavLst>
                                        <p:tav tm="0">
                                          <p:val>
                                            <p:strVal val="#ppt_x"/>
                                          </p:val>
                                        </p:tav>
                                        <p:tav tm="100000">
                                          <p:val>
                                            <p:strVal val="#ppt_x"/>
                                          </p:val>
                                        </p:tav>
                                      </p:tavLst>
                                    </p:anim>
                                    <p:anim calcmode="lin" valueType="num">
                                      <p:cBhvr additive="base">
                                        <p:cTn id="71" dur="1000" fill="hold"/>
                                        <p:tgtEl>
                                          <p:spTgt spid="68"/>
                                        </p:tgtEl>
                                        <p:attrNameLst>
                                          <p:attrName>ppt_y</p:attrName>
                                        </p:attrNameLst>
                                      </p:cBhvr>
                                      <p:tavLst>
                                        <p:tav tm="0">
                                          <p:val>
                                            <p:strVal val="0-#ppt_h/2"/>
                                          </p:val>
                                        </p:tav>
                                        <p:tav tm="100000">
                                          <p:val>
                                            <p:strVal val="#ppt_y"/>
                                          </p:val>
                                        </p:tav>
                                      </p:tavLst>
                                    </p:anim>
                                  </p:childTnLst>
                                </p:cTn>
                              </p:par>
                            </p:childTnLst>
                          </p:cTn>
                        </p:par>
                        <p:par>
                          <p:cTn id="72" fill="hold">
                            <p:stCondLst>
                              <p:cond delay="9500"/>
                            </p:stCondLst>
                            <p:childTnLst>
                              <p:par>
                                <p:cTn id="73" presetID="53" presetClass="entr" presetSubtype="16" fill="hold" grpId="0"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500" fill="hold"/>
                                        <p:tgtEl>
                                          <p:spTgt spid="69"/>
                                        </p:tgtEl>
                                        <p:attrNameLst>
                                          <p:attrName>ppt_w</p:attrName>
                                        </p:attrNameLst>
                                      </p:cBhvr>
                                      <p:tavLst>
                                        <p:tav tm="0">
                                          <p:val>
                                            <p:fltVal val="0"/>
                                          </p:val>
                                        </p:tav>
                                        <p:tav tm="100000">
                                          <p:val>
                                            <p:strVal val="#ppt_w"/>
                                          </p:val>
                                        </p:tav>
                                      </p:tavLst>
                                    </p:anim>
                                    <p:anim calcmode="lin" valueType="num">
                                      <p:cBhvr>
                                        <p:cTn id="76" dur="500" fill="hold"/>
                                        <p:tgtEl>
                                          <p:spTgt spid="69"/>
                                        </p:tgtEl>
                                        <p:attrNameLst>
                                          <p:attrName>ppt_h</p:attrName>
                                        </p:attrNameLst>
                                      </p:cBhvr>
                                      <p:tavLst>
                                        <p:tav tm="0">
                                          <p:val>
                                            <p:fltVal val="0"/>
                                          </p:val>
                                        </p:tav>
                                        <p:tav tm="100000">
                                          <p:val>
                                            <p:strVal val="#ppt_h"/>
                                          </p:val>
                                        </p:tav>
                                      </p:tavLst>
                                    </p:anim>
                                    <p:animEffect transition="in" filter="fade">
                                      <p:cBhvr>
                                        <p:cTn id="77" dur="500"/>
                                        <p:tgtEl>
                                          <p:spTgt spid="69"/>
                                        </p:tgtEl>
                                      </p:cBhvr>
                                    </p:animEffect>
                                  </p:childTnLst>
                                </p:cTn>
                              </p:par>
                            </p:childTnLst>
                          </p:cTn>
                        </p:par>
                        <p:par>
                          <p:cTn id="78" fill="hold">
                            <p:stCondLst>
                              <p:cond delay="10000"/>
                            </p:stCondLst>
                            <p:childTnLst>
                              <p:par>
                                <p:cTn id="79" presetID="2" presetClass="entr" presetSubtype="1" decel="100000" fill="hold" grpId="0" nodeType="afterEffect">
                                  <p:stCondLst>
                                    <p:cond delay="0"/>
                                  </p:stCondLst>
                                  <p:childTnLst>
                                    <p:set>
                                      <p:cBhvr>
                                        <p:cTn id="80" dur="1" fill="hold">
                                          <p:stCondLst>
                                            <p:cond delay="0"/>
                                          </p:stCondLst>
                                        </p:cTn>
                                        <p:tgtEl>
                                          <p:spTgt spid="70"/>
                                        </p:tgtEl>
                                        <p:attrNameLst>
                                          <p:attrName>style.visibility</p:attrName>
                                        </p:attrNameLst>
                                      </p:cBhvr>
                                      <p:to>
                                        <p:strVal val="visible"/>
                                      </p:to>
                                    </p:set>
                                    <p:anim calcmode="lin" valueType="num">
                                      <p:cBhvr additive="base">
                                        <p:cTn id="81" dur="1000" fill="hold"/>
                                        <p:tgtEl>
                                          <p:spTgt spid="70"/>
                                        </p:tgtEl>
                                        <p:attrNameLst>
                                          <p:attrName>ppt_x</p:attrName>
                                        </p:attrNameLst>
                                      </p:cBhvr>
                                      <p:tavLst>
                                        <p:tav tm="0">
                                          <p:val>
                                            <p:strVal val="#ppt_x"/>
                                          </p:val>
                                        </p:tav>
                                        <p:tav tm="100000">
                                          <p:val>
                                            <p:strVal val="#ppt_x"/>
                                          </p:val>
                                        </p:tav>
                                      </p:tavLst>
                                    </p:anim>
                                    <p:anim calcmode="lin" valueType="num">
                                      <p:cBhvr additive="base">
                                        <p:cTn id="82" dur="1000" fill="hold"/>
                                        <p:tgtEl>
                                          <p:spTgt spid="70"/>
                                        </p:tgtEl>
                                        <p:attrNameLst>
                                          <p:attrName>ppt_y</p:attrName>
                                        </p:attrNameLst>
                                      </p:cBhvr>
                                      <p:tavLst>
                                        <p:tav tm="0">
                                          <p:val>
                                            <p:strVal val="0-#ppt_h/2"/>
                                          </p:val>
                                        </p:tav>
                                        <p:tav tm="100000">
                                          <p:val>
                                            <p:strVal val="#ppt_y"/>
                                          </p:val>
                                        </p:tav>
                                      </p:tavLst>
                                    </p:anim>
                                  </p:childTnLst>
                                </p:cTn>
                              </p:par>
                            </p:childTnLst>
                          </p:cTn>
                        </p:par>
                        <p:par>
                          <p:cTn id="83" fill="hold">
                            <p:stCondLst>
                              <p:cond delay="11000"/>
                            </p:stCondLst>
                            <p:childTnLst>
                              <p:par>
                                <p:cTn id="84" presetID="53" presetClass="entr" presetSubtype="16" fill="hold" nodeType="after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childTnLst>
                          </p:cTn>
                        </p:par>
                        <p:par>
                          <p:cTn id="89" fill="hold">
                            <p:stCondLst>
                              <p:cond delay="11500"/>
                            </p:stCondLst>
                            <p:childTnLst>
                              <p:par>
                                <p:cTn id="90" presetID="2" presetClass="entr" presetSubtype="1" decel="10000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 calcmode="lin" valueType="num">
                                      <p:cBhvr additive="base">
                                        <p:cTn id="92" dur="1000" fill="hold"/>
                                        <p:tgtEl>
                                          <p:spTgt spid="74"/>
                                        </p:tgtEl>
                                        <p:attrNameLst>
                                          <p:attrName>ppt_x</p:attrName>
                                        </p:attrNameLst>
                                      </p:cBhvr>
                                      <p:tavLst>
                                        <p:tav tm="0">
                                          <p:val>
                                            <p:strVal val="#ppt_x"/>
                                          </p:val>
                                        </p:tav>
                                        <p:tav tm="100000">
                                          <p:val>
                                            <p:strVal val="#ppt_x"/>
                                          </p:val>
                                        </p:tav>
                                      </p:tavLst>
                                    </p:anim>
                                    <p:anim calcmode="lin" valueType="num">
                                      <p:cBhvr additive="base">
                                        <p:cTn id="93" dur="1000" fill="hold"/>
                                        <p:tgtEl>
                                          <p:spTgt spid="74"/>
                                        </p:tgtEl>
                                        <p:attrNameLst>
                                          <p:attrName>ppt_y</p:attrName>
                                        </p:attrNameLst>
                                      </p:cBhvr>
                                      <p:tavLst>
                                        <p:tav tm="0">
                                          <p:val>
                                            <p:strVal val="0-#ppt_h/2"/>
                                          </p:val>
                                        </p:tav>
                                        <p:tav tm="100000">
                                          <p:val>
                                            <p:strVal val="#ppt_y"/>
                                          </p:val>
                                        </p:tav>
                                      </p:tavLst>
                                    </p:anim>
                                  </p:childTnLst>
                                </p:cTn>
                              </p:par>
                            </p:childTnLst>
                          </p:cTn>
                        </p:par>
                        <p:par>
                          <p:cTn id="94" fill="hold">
                            <p:stCondLst>
                              <p:cond delay="12500"/>
                            </p:stCondLst>
                            <p:childTnLst>
                              <p:par>
                                <p:cTn id="95" presetID="53" presetClass="entr" presetSubtype="16" fill="hold" grpId="0" nodeType="after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childTnLst>
                          </p:cTn>
                        </p:par>
                        <p:par>
                          <p:cTn id="100" fill="hold">
                            <p:stCondLst>
                              <p:cond delay="13000"/>
                            </p:stCondLst>
                            <p:childTnLst>
                              <p:par>
                                <p:cTn id="101" presetID="2" presetClass="entr" presetSubtype="1" decel="100000"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1000" fill="hold"/>
                                        <p:tgtEl>
                                          <p:spTgt spid="76"/>
                                        </p:tgtEl>
                                        <p:attrNameLst>
                                          <p:attrName>ppt_x</p:attrName>
                                        </p:attrNameLst>
                                      </p:cBhvr>
                                      <p:tavLst>
                                        <p:tav tm="0">
                                          <p:val>
                                            <p:strVal val="#ppt_x"/>
                                          </p:val>
                                        </p:tav>
                                        <p:tav tm="100000">
                                          <p:val>
                                            <p:strVal val="#ppt_x"/>
                                          </p:val>
                                        </p:tav>
                                      </p:tavLst>
                                    </p:anim>
                                    <p:anim calcmode="lin" valueType="num">
                                      <p:cBhvr additive="base">
                                        <p:cTn id="104" dur="1000" fill="hold"/>
                                        <p:tgtEl>
                                          <p:spTgt spid="76"/>
                                        </p:tgtEl>
                                        <p:attrNameLst>
                                          <p:attrName>ppt_y</p:attrName>
                                        </p:attrNameLst>
                                      </p:cBhvr>
                                      <p:tavLst>
                                        <p:tav tm="0">
                                          <p:val>
                                            <p:strVal val="0-#ppt_h/2"/>
                                          </p:val>
                                        </p:tav>
                                        <p:tav tm="100000">
                                          <p:val>
                                            <p:strVal val="#ppt_y"/>
                                          </p:val>
                                        </p:tav>
                                      </p:tavLst>
                                    </p:anim>
                                  </p:childTnLst>
                                </p:cTn>
                              </p:par>
                            </p:childTnLst>
                          </p:cTn>
                        </p:par>
                        <p:par>
                          <p:cTn id="105" fill="hold">
                            <p:stCondLst>
                              <p:cond delay="14000"/>
                            </p:stCondLst>
                            <p:childTnLst>
                              <p:par>
                                <p:cTn id="106" presetID="22" presetClass="entr" presetSubtype="8" fill="hold" grpId="0"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wipe(left)">
                                      <p:cBhvr>
                                        <p:cTn id="108" dur="500"/>
                                        <p:tgtEl>
                                          <p:spTgt spid="77"/>
                                        </p:tgtEl>
                                      </p:cBhvr>
                                    </p:animEffect>
                                  </p:childTnLst>
                                </p:cTn>
                              </p:par>
                            </p:childTnLst>
                          </p:cTn>
                        </p:par>
                        <p:par>
                          <p:cTn id="109" fill="hold">
                            <p:stCondLst>
                              <p:cond delay="14500"/>
                            </p:stCondLst>
                            <p:childTnLst>
                              <p:par>
                                <p:cTn id="110" presetID="22" presetClass="entr" presetSubtype="8" fill="hold" grpId="0" nodeType="afterEffect">
                                  <p:stCondLst>
                                    <p:cond delay="0"/>
                                  </p:stCondLst>
                                  <p:childTnLst>
                                    <p:set>
                                      <p:cBhvr>
                                        <p:cTn id="111" dur="1" fill="hold">
                                          <p:stCondLst>
                                            <p:cond delay="0"/>
                                          </p:stCondLst>
                                        </p:cTn>
                                        <p:tgtEl>
                                          <p:spTgt spid="78"/>
                                        </p:tgtEl>
                                        <p:attrNameLst>
                                          <p:attrName>style.visibility</p:attrName>
                                        </p:attrNameLst>
                                      </p:cBhvr>
                                      <p:to>
                                        <p:strVal val="visible"/>
                                      </p:to>
                                    </p:set>
                                    <p:animEffect transition="in" filter="wipe(left)">
                                      <p:cBhvr>
                                        <p:cTn id="112" dur="500"/>
                                        <p:tgtEl>
                                          <p:spTgt spid="78"/>
                                        </p:tgtEl>
                                      </p:cBhvr>
                                    </p:animEffect>
                                  </p:childTnLst>
                                </p:cTn>
                              </p:par>
                            </p:childTnLst>
                          </p:cTn>
                        </p:par>
                        <p:par>
                          <p:cTn id="113" fill="hold">
                            <p:stCondLst>
                              <p:cond delay="15000"/>
                            </p:stCondLst>
                            <p:childTnLst>
                              <p:par>
                                <p:cTn id="114" presetID="42" presetClass="entr" presetSubtype="0" fill="hold" grpId="0" nodeType="afterEffect">
                                  <p:stCondLst>
                                    <p:cond delay="0"/>
                                  </p:stCondLst>
                                  <p:childTnLst>
                                    <p:set>
                                      <p:cBhvr>
                                        <p:cTn id="115" dur="1" fill="hold">
                                          <p:stCondLst>
                                            <p:cond delay="0"/>
                                          </p:stCondLst>
                                        </p:cTn>
                                        <p:tgtEl>
                                          <p:spTgt spid="79"/>
                                        </p:tgtEl>
                                        <p:attrNameLst>
                                          <p:attrName>style.visibility</p:attrName>
                                        </p:attrNameLst>
                                      </p:cBhvr>
                                      <p:to>
                                        <p:strVal val="visible"/>
                                      </p:to>
                                    </p:set>
                                    <p:animEffect transition="in" filter="fade">
                                      <p:cBhvr>
                                        <p:cTn id="116" dur="1000"/>
                                        <p:tgtEl>
                                          <p:spTgt spid="79"/>
                                        </p:tgtEl>
                                      </p:cBhvr>
                                    </p:animEffect>
                                    <p:anim calcmode="lin" valueType="num">
                                      <p:cBhvr>
                                        <p:cTn id="117" dur="1000" fill="hold"/>
                                        <p:tgtEl>
                                          <p:spTgt spid="79"/>
                                        </p:tgtEl>
                                        <p:attrNameLst>
                                          <p:attrName>ppt_x</p:attrName>
                                        </p:attrNameLst>
                                      </p:cBhvr>
                                      <p:tavLst>
                                        <p:tav tm="0">
                                          <p:val>
                                            <p:strVal val="#ppt_x"/>
                                          </p:val>
                                        </p:tav>
                                        <p:tav tm="100000">
                                          <p:val>
                                            <p:strVal val="#ppt_x"/>
                                          </p:val>
                                        </p:tav>
                                      </p:tavLst>
                                    </p:anim>
                                    <p:anim calcmode="lin" valueType="num">
                                      <p:cBhvr>
                                        <p:cTn id="118" dur="1000" fill="hold"/>
                                        <p:tgtEl>
                                          <p:spTgt spid="79"/>
                                        </p:tgtEl>
                                        <p:attrNameLst>
                                          <p:attrName>ppt_y</p:attrName>
                                        </p:attrNameLst>
                                      </p:cBhvr>
                                      <p:tavLst>
                                        <p:tav tm="0">
                                          <p:val>
                                            <p:strVal val="#ppt_y+.1"/>
                                          </p:val>
                                        </p:tav>
                                        <p:tav tm="100000">
                                          <p:val>
                                            <p:strVal val="#ppt_y"/>
                                          </p:val>
                                        </p:tav>
                                      </p:tavLst>
                                    </p:anim>
                                  </p:childTnLst>
                                </p:cTn>
                              </p:par>
                            </p:childTnLst>
                          </p:cTn>
                        </p:par>
                        <p:par>
                          <p:cTn id="119" fill="hold">
                            <p:stCondLst>
                              <p:cond delay="16000"/>
                            </p:stCondLst>
                            <p:childTnLst>
                              <p:par>
                                <p:cTn id="120" presetID="42" presetClass="entr" presetSubtype="0" fill="hold" nodeType="afterEffect">
                                  <p:stCondLst>
                                    <p:cond delay="0"/>
                                  </p:stCondLst>
                                  <p:childTnLst>
                                    <p:set>
                                      <p:cBhvr>
                                        <p:cTn id="121" dur="1" fill="hold">
                                          <p:stCondLst>
                                            <p:cond delay="0"/>
                                          </p:stCondLst>
                                        </p:cTn>
                                        <p:tgtEl>
                                          <p:spTgt spid="80"/>
                                        </p:tgtEl>
                                        <p:attrNameLst>
                                          <p:attrName>style.visibility</p:attrName>
                                        </p:attrNameLst>
                                      </p:cBhvr>
                                      <p:to>
                                        <p:strVal val="visible"/>
                                      </p:to>
                                    </p:set>
                                    <p:animEffect transition="in" filter="fade">
                                      <p:cBhvr>
                                        <p:cTn id="122" dur="1000"/>
                                        <p:tgtEl>
                                          <p:spTgt spid="80"/>
                                        </p:tgtEl>
                                      </p:cBhvr>
                                    </p:animEffect>
                                    <p:anim calcmode="lin" valueType="num">
                                      <p:cBhvr>
                                        <p:cTn id="123" dur="1000" fill="hold"/>
                                        <p:tgtEl>
                                          <p:spTgt spid="80"/>
                                        </p:tgtEl>
                                        <p:attrNameLst>
                                          <p:attrName>ppt_x</p:attrName>
                                        </p:attrNameLst>
                                      </p:cBhvr>
                                      <p:tavLst>
                                        <p:tav tm="0">
                                          <p:val>
                                            <p:strVal val="#ppt_x"/>
                                          </p:val>
                                        </p:tav>
                                        <p:tav tm="100000">
                                          <p:val>
                                            <p:strVal val="#ppt_x"/>
                                          </p:val>
                                        </p:tav>
                                      </p:tavLst>
                                    </p:anim>
                                    <p:anim calcmode="lin" valueType="num">
                                      <p:cBhvr>
                                        <p:cTn id="124" dur="1000" fill="hold"/>
                                        <p:tgtEl>
                                          <p:spTgt spid="80"/>
                                        </p:tgtEl>
                                        <p:attrNameLst>
                                          <p:attrName>ppt_y</p:attrName>
                                        </p:attrNameLst>
                                      </p:cBhvr>
                                      <p:tavLst>
                                        <p:tav tm="0">
                                          <p:val>
                                            <p:strVal val="#ppt_y+.1"/>
                                          </p:val>
                                        </p:tav>
                                        <p:tav tm="100000">
                                          <p:val>
                                            <p:strVal val="#ppt_y"/>
                                          </p:val>
                                        </p:tav>
                                      </p:tavLst>
                                    </p:anim>
                                  </p:childTnLst>
                                </p:cTn>
                              </p:par>
                            </p:childTnLst>
                          </p:cTn>
                        </p:par>
                        <p:par>
                          <p:cTn id="125" fill="hold">
                            <p:stCondLst>
                              <p:cond delay="17000"/>
                            </p:stCondLst>
                            <p:childTnLst>
                              <p:par>
                                <p:cTn id="126" presetID="22" presetClass="entr" presetSubtype="8" fill="hold" grpId="0" nodeType="afterEffect">
                                  <p:stCondLst>
                                    <p:cond delay="0"/>
                                  </p:stCondLst>
                                  <p:childTnLst>
                                    <p:set>
                                      <p:cBhvr>
                                        <p:cTn id="127" dur="1" fill="hold">
                                          <p:stCondLst>
                                            <p:cond delay="0"/>
                                          </p:stCondLst>
                                        </p:cTn>
                                        <p:tgtEl>
                                          <p:spTgt spid="83"/>
                                        </p:tgtEl>
                                        <p:attrNameLst>
                                          <p:attrName>style.visibility</p:attrName>
                                        </p:attrNameLst>
                                      </p:cBhvr>
                                      <p:to>
                                        <p:strVal val="visible"/>
                                      </p:to>
                                    </p:set>
                                    <p:animEffect transition="in" filter="wipe(left)">
                                      <p:cBhvr>
                                        <p:cTn id="128" dur="500"/>
                                        <p:tgtEl>
                                          <p:spTgt spid="83"/>
                                        </p:tgtEl>
                                      </p:cBhvr>
                                    </p:animEffect>
                                  </p:childTnLst>
                                </p:cTn>
                              </p:par>
                            </p:childTnLst>
                          </p:cTn>
                        </p:par>
                        <p:par>
                          <p:cTn id="129" fill="hold">
                            <p:stCondLst>
                              <p:cond delay="17500"/>
                            </p:stCondLst>
                            <p:childTnLst>
                              <p:par>
                                <p:cTn id="130" presetID="22" presetClass="entr" presetSubtype="8" fill="hold" grpId="0" nodeType="afterEffect">
                                  <p:stCondLst>
                                    <p:cond delay="0"/>
                                  </p:stCondLst>
                                  <p:childTnLst>
                                    <p:set>
                                      <p:cBhvr>
                                        <p:cTn id="131" dur="1" fill="hold">
                                          <p:stCondLst>
                                            <p:cond delay="0"/>
                                          </p:stCondLst>
                                        </p:cTn>
                                        <p:tgtEl>
                                          <p:spTgt spid="84"/>
                                        </p:tgtEl>
                                        <p:attrNameLst>
                                          <p:attrName>style.visibility</p:attrName>
                                        </p:attrNameLst>
                                      </p:cBhvr>
                                      <p:to>
                                        <p:strVal val="visible"/>
                                      </p:to>
                                    </p:set>
                                    <p:animEffect transition="in" filter="wipe(left)">
                                      <p:cBhvr>
                                        <p:cTn id="132" dur="500"/>
                                        <p:tgtEl>
                                          <p:spTgt spid="84"/>
                                        </p:tgtEl>
                                      </p:cBhvr>
                                    </p:animEffect>
                                  </p:childTnLst>
                                </p:cTn>
                              </p:par>
                            </p:childTnLst>
                          </p:cTn>
                        </p:par>
                        <p:par>
                          <p:cTn id="133" fill="hold">
                            <p:stCondLst>
                              <p:cond delay="18000"/>
                            </p:stCondLst>
                            <p:childTnLst>
                              <p:par>
                                <p:cTn id="134" presetID="42" presetClass="entr" presetSubtype="0" fill="hold" grpId="0" nodeType="afterEffect">
                                  <p:stCondLst>
                                    <p:cond delay="0"/>
                                  </p:stCondLst>
                                  <p:childTnLst>
                                    <p:set>
                                      <p:cBhvr>
                                        <p:cTn id="135" dur="1" fill="hold">
                                          <p:stCondLst>
                                            <p:cond delay="0"/>
                                          </p:stCondLst>
                                        </p:cTn>
                                        <p:tgtEl>
                                          <p:spTgt spid="85"/>
                                        </p:tgtEl>
                                        <p:attrNameLst>
                                          <p:attrName>style.visibility</p:attrName>
                                        </p:attrNameLst>
                                      </p:cBhvr>
                                      <p:to>
                                        <p:strVal val="visible"/>
                                      </p:to>
                                    </p:set>
                                    <p:animEffect transition="in" filter="fade">
                                      <p:cBhvr>
                                        <p:cTn id="136" dur="1000"/>
                                        <p:tgtEl>
                                          <p:spTgt spid="85"/>
                                        </p:tgtEl>
                                      </p:cBhvr>
                                    </p:animEffect>
                                    <p:anim calcmode="lin" valueType="num">
                                      <p:cBhvr>
                                        <p:cTn id="137" dur="1000" fill="hold"/>
                                        <p:tgtEl>
                                          <p:spTgt spid="85"/>
                                        </p:tgtEl>
                                        <p:attrNameLst>
                                          <p:attrName>ppt_x</p:attrName>
                                        </p:attrNameLst>
                                      </p:cBhvr>
                                      <p:tavLst>
                                        <p:tav tm="0">
                                          <p:val>
                                            <p:strVal val="#ppt_x"/>
                                          </p:val>
                                        </p:tav>
                                        <p:tav tm="100000">
                                          <p:val>
                                            <p:strVal val="#ppt_x"/>
                                          </p:val>
                                        </p:tav>
                                      </p:tavLst>
                                    </p:anim>
                                    <p:anim calcmode="lin" valueType="num">
                                      <p:cBhvr>
                                        <p:cTn id="138" dur="1000" fill="hold"/>
                                        <p:tgtEl>
                                          <p:spTgt spid="85"/>
                                        </p:tgtEl>
                                        <p:attrNameLst>
                                          <p:attrName>ppt_y</p:attrName>
                                        </p:attrNameLst>
                                      </p:cBhvr>
                                      <p:tavLst>
                                        <p:tav tm="0">
                                          <p:val>
                                            <p:strVal val="#ppt_y+.1"/>
                                          </p:val>
                                        </p:tav>
                                        <p:tav tm="100000">
                                          <p:val>
                                            <p:strVal val="#ppt_y"/>
                                          </p:val>
                                        </p:tav>
                                      </p:tavLst>
                                    </p:anim>
                                  </p:childTnLst>
                                </p:cTn>
                              </p:par>
                            </p:childTnLst>
                          </p:cTn>
                        </p:par>
                        <p:par>
                          <p:cTn id="139" fill="hold">
                            <p:stCondLst>
                              <p:cond delay="19000"/>
                            </p:stCondLst>
                            <p:childTnLst>
                              <p:par>
                                <p:cTn id="140" presetID="42" presetClass="entr" presetSubtype="0" fill="hold" nodeType="afterEffect">
                                  <p:stCondLst>
                                    <p:cond delay="0"/>
                                  </p:stCondLst>
                                  <p:childTnLst>
                                    <p:set>
                                      <p:cBhvr>
                                        <p:cTn id="141" dur="1" fill="hold">
                                          <p:stCondLst>
                                            <p:cond delay="0"/>
                                          </p:stCondLst>
                                        </p:cTn>
                                        <p:tgtEl>
                                          <p:spTgt spid="86"/>
                                        </p:tgtEl>
                                        <p:attrNameLst>
                                          <p:attrName>style.visibility</p:attrName>
                                        </p:attrNameLst>
                                      </p:cBhvr>
                                      <p:to>
                                        <p:strVal val="visible"/>
                                      </p:to>
                                    </p:set>
                                    <p:animEffect transition="in" filter="fade">
                                      <p:cBhvr>
                                        <p:cTn id="142" dur="1000"/>
                                        <p:tgtEl>
                                          <p:spTgt spid="86"/>
                                        </p:tgtEl>
                                      </p:cBhvr>
                                    </p:animEffect>
                                    <p:anim calcmode="lin" valueType="num">
                                      <p:cBhvr>
                                        <p:cTn id="143" dur="1000" fill="hold"/>
                                        <p:tgtEl>
                                          <p:spTgt spid="86"/>
                                        </p:tgtEl>
                                        <p:attrNameLst>
                                          <p:attrName>ppt_x</p:attrName>
                                        </p:attrNameLst>
                                      </p:cBhvr>
                                      <p:tavLst>
                                        <p:tav tm="0">
                                          <p:val>
                                            <p:strVal val="#ppt_x"/>
                                          </p:val>
                                        </p:tav>
                                        <p:tav tm="100000">
                                          <p:val>
                                            <p:strVal val="#ppt_x"/>
                                          </p:val>
                                        </p:tav>
                                      </p:tavLst>
                                    </p:anim>
                                    <p:anim calcmode="lin" valueType="num">
                                      <p:cBhvr>
                                        <p:cTn id="144"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0" grpId="1" animBg="1"/>
      <p:bldP spid="57" grpId="0"/>
      <p:bldP spid="58" grpId="0" animBg="1"/>
      <p:bldP spid="59" grpId="0"/>
      <p:bldP spid="60" grpId="0" animBg="1"/>
      <p:bldP spid="61" grpId="0"/>
      <p:bldP spid="68" grpId="0"/>
      <p:bldP spid="69" grpId="0" animBg="1"/>
      <p:bldP spid="70" grpId="0"/>
      <p:bldP spid="74" grpId="0"/>
      <p:bldP spid="75" grpId="0" animBg="1"/>
      <p:bldP spid="76" grpId="0"/>
      <p:bldP spid="77" grpId="0" animBg="1"/>
      <p:bldP spid="78" grpId="0" animBg="1"/>
      <p:bldP spid="79" grpId="0"/>
      <p:bldP spid="83" grpId="0" animBg="1"/>
      <p:bldP spid="84" grpId="0" animBg="1"/>
      <p:bldP spid="8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职业兴趣</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Flowchart: Manual Input 11"/>
          <p:cNvSpPr/>
          <p:nvPr/>
        </p:nvSpPr>
        <p:spPr>
          <a:xfrm>
            <a:off x="1105496" y="1846227"/>
            <a:ext cx="2453373" cy="1525772"/>
          </a:xfrm>
          <a:prstGeom prst="flowChartManualInput">
            <a:avLst/>
          </a:prstGeom>
          <a:solidFill>
            <a:srgbClr val="00A2A4">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Manual Input 15"/>
          <p:cNvSpPr/>
          <p:nvPr/>
        </p:nvSpPr>
        <p:spPr>
          <a:xfrm flipH="1">
            <a:off x="3620333" y="1844824"/>
            <a:ext cx="2453373" cy="1525772"/>
          </a:xfrm>
          <a:prstGeom prst="flowChartManualInput">
            <a:avLst/>
          </a:prstGeom>
          <a:solidFill>
            <a:srgbClr val="43BAB3">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Manual Input 21"/>
          <p:cNvSpPr/>
          <p:nvPr/>
        </p:nvSpPr>
        <p:spPr>
          <a:xfrm>
            <a:off x="6135170" y="1846227"/>
            <a:ext cx="2453373" cy="1525772"/>
          </a:xfrm>
          <a:prstGeom prst="flowChartManualInput">
            <a:avLst/>
          </a:prstGeom>
          <a:solidFill>
            <a:srgbClr val="F87A08">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Manual Input 29"/>
          <p:cNvSpPr/>
          <p:nvPr/>
        </p:nvSpPr>
        <p:spPr>
          <a:xfrm flipH="1">
            <a:off x="8650007" y="1844824"/>
            <a:ext cx="2453373" cy="1525772"/>
          </a:xfrm>
          <a:prstGeom prst="flowChartManualInput">
            <a:avLst/>
          </a:prstGeom>
          <a:solidFill>
            <a:srgbClr val="FB7D6E">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文本框 9"/>
          <p:cNvSpPr txBox="1"/>
          <p:nvPr/>
        </p:nvSpPr>
        <p:spPr>
          <a:xfrm>
            <a:off x="1489075" y="2456165"/>
            <a:ext cx="1653803" cy="684803"/>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职业发展</a:t>
            </a:r>
            <a:endParaRPr lang="en-US" altLang="zh-CN" sz="2000" b="1" dirty="0" smtClean="0">
              <a:solidFill>
                <a:schemeClr val="bg1"/>
              </a:solidFill>
              <a:latin typeface="微软雅黑" pitchFamily="34" charset="-122"/>
              <a:ea typeface="微软雅黑" pitchFamily="34" charset="-122"/>
            </a:endParaRPr>
          </a:p>
          <a:p>
            <a:pPr marL="0" lvl="1" algn="ctr"/>
            <a:r>
              <a:rPr lang="zh-CN" altLang="en-US" sz="2000" b="1" dirty="0" smtClean="0">
                <a:solidFill>
                  <a:schemeClr val="bg1"/>
                </a:solidFill>
                <a:latin typeface="微软雅黑" pitchFamily="34" charset="-122"/>
                <a:ea typeface="微软雅黑" pitchFamily="34" charset="-122"/>
              </a:rPr>
              <a:t>空间</a:t>
            </a:r>
            <a:endParaRPr lang="zh-CN" altLang="en-US" sz="2400" b="1" dirty="0">
              <a:solidFill>
                <a:schemeClr val="bg1"/>
              </a:solidFill>
              <a:latin typeface="微软雅黑" pitchFamily="34" charset="-122"/>
              <a:ea typeface="微软雅黑" pitchFamily="34" charset="-122"/>
            </a:endParaRPr>
          </a:p>
        </p:txBody>
      </p:sp>
      <p:sp>
        <p:nvSpPr>
          <p:cNvPr id="22" name="文本框 9"/>
          <p:cNvSpPr txBox="1"/>
          <p:nvPr/>
        </p:nvSpPr>
        <p:spPr>
          <a:xfrm>
            <a:off x="4009355" y="2456165"/>
            <a:ext cx="1653803" cy="684803"/>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职业带来</a:t>
            </a:r>
            <a:endParaRPr lang="en-US" altLang="zh-CN" sz="2000" b="1" dirty="0" smtClean="0">
              <a:solidFill>
                <a:schemeClr val="bg1"/>
              </a:solidFill>
              <a:latin typeface="微软雅黑" pitchFamily="34" charset="-122"/>
              <a:ea typeface="微软雅黑" pitchFamily="34" charset="-122"/>
            </a:endParaRPr>
          </a:p>
          <a:p>
            <a:pPr marL="0" lvl="1" algn="ctr"/>
            <a:r>
              <a:rPr lang="zh-CN" altLang="en-US" sz="2000" b="1" dirty="0">
                <a:solidFill>
                  <a:schemeClr val="bg1"/>
                </a:solidFill>
                <a:latin typeface="微软雅黑" pitchFamily="34" charset="-122"/>
                <a:ea typeface="微软雅黑" pitchFamily="34" charset="-122"/>
              </a:rPr>
              <a:t>挑战</a:t>
            </a:r>
            <a:endParaRPr lang="zh-CN" altLang="en-US" sz="2400" b="1" dirty="0">
              <a:solidFill>
                <a:schemeClr val="bg1"/>
              </a:solidFill>
              <a:latin typeface="微软雅黑" pitchFamily="34" charset="-122"/>
              <a:ea typeface="微软雅黑" pitchFamily="34" charset="-122"/>
            </a:endParaRPr>
          </a:p>
        </p:txBody>
      </p:sp>
      <p:sp>
        <p:nvSpPr>
          <p:cNvPr id="23" name="文本框 9"/>
          <p:cNvSpPr txBox="1"/>
          <p:nvPr/>
        </p:nvSpPr>
        <p:spPr>
          <a:xfrm>
            <a:off x="6527254" y="2456165"/>
            <a:ext cx="1653803" cy="684803"/>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职业本身</a:t>
            </a:r>
            <a:endParaRPr lang="en-US" altLang="zh-CN" sz="2000" b="1" dirty="0" smtClean="0">
              <a:solidFill>
                <a:schemeClr val="bg1"/>
              </a:solidFill>
              <a:latin typeface="微软雅黑" pitchFamily="34" charset="-122"/>
              <a:ea typeface="微软雅黑" pitchFamily="34" charset="-122"/>
            </a:endParaRPr>
          </a:p>
          <a:p>
            <a:pPr marL="0" lvl="1" algn="ctr"/>
            <a:r>
              <a:rPr lang="zh-CN" altLang="en-US" sz="2000" b="1" dirty="0">
                <a:solidFill>
                  <a:schemeClr val="bg1"/>
                </a:solidFill>
                <a:latin typeface="微软雅黑" pitchFamily="34" charset="-122"/>
                <a:ea typeface="微软雅黑" pitchFamily="34" charset="-122"/>
              </a:rPr>
              <a:t>魅力</a:t>
            </a:r>
            <a:endParaRPr lang="zh-CN" altLang="en-US" sz="2400" b="1" dirty="0">
              <a:solidFill>
                <a:schemeClr val="bg1"/>
              </a:solidFill>
              <a:latin typeface="微软雅黑" pitchFamily="34" charset="-122"/>
              <a:ea typeface="微软雅黑" pitchFamily="34" charset="-122"/>
            </a:endParaRPr>
          </a:p>
        </p:txBody>
      </p:sp>
      <p:sp>
        <p:nvSpPr>
          <p:cNvPr id="24" name="文本框 9"/>
          <p:cNvSpPr txBox="1"/>
          <p:nvPr/>
        </p:nvSpPr>
        <p:spPr>
          <a:xfrm>
            <a:off x="9049915" y="2456165"/>
            <a:ext cx="1653803" cy="684803"/>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职业提升</a:t>
            </a:r>
            <a:endParaRPr lang="en-US" altLang="zh-CN" sz="2000" b="1" dirty="0" smtClean="0">
              <a:solidFill>
                <a:schemeClr val="bg1"/>
              </a:solidFill>
              <a:latin typeface="微软雅黑" pitchFamily="34" charset="-122"/>
              <a:ea typeface="微软雅黑" pitchFamily="34" charset="-122"/>
            </a:endParaRPr>
          </a:p>
          <a:p>
            <a:pPr marL="0" lvl="1" algn="ctr"/>
            <a:r>
              <a:rPr lang="zh-CN" altLang="en-US" sz="2000" b="1" dirty="0">
                <a:solidFill>
                  <a:schemeClr val="bg1"/>
                </a:solidFill>
                <a:latin typeface="微软雅黑" pitchFamily="34" charset="-122"/>
                <a:ea typeface="微软雅黑" pitchFamily="34" charset="-122"/>
              </a:rPr>
              <a:t>能力</a:t>
            </a:r>
            <a:endParaRPr lang="zh-CN" altLang="en-US" sz="2400" b="1" dirty="0">
              <a:solidFill>
                <a:schemeClr val="bg1"/>
              </a:solidFill>
              <a:latin typeface="微软雅黑" pitchFamily="34" charset="-122"/>
              <a:ea typeface="微软雅黑" pitchFamily="34" charset="-122"/>
            </a:endParaRPr>
          </a:p>
        </p:txBody>
      </p:sp>
      <p:grpSp>
        <p:nvGrpSpPr>
          <p:cNvPr id="25" name="组合 24"/>
          <p:cNvGrpSpPr/>
          <p:nvPr/>
        </p:nvGrpSpPr>
        <p:grpSpPr>
          <a:xfrm>
            <a:off x="1188575" y="3140968"/>
            <a:ext cx="2314343" cy="1008112"/>
            <a:chOff x="8022910" y="1537222"/>
            <a:chExt cx="2314343" cy="1008112"/>
          </a:xfrm>
        </p:grpSpPr>
        <p:sp>
          <p:nvSpPr>
            <p:cNvPr id="26"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27"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646934" y="3140968"/>
            <a:ext cx="2314343" cy="1008112"/>
            <a:chOff x="8022910" y="1537222"/>
            <a:chExt cx="2314343" cy="1008112"/>
          </a:xfrm>
        </p:grpSpPr>
        <p:sp>
          <p:nvSpPr>
            <p:cNvPr id="29"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30"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229135" y="3140968"/>
            <a:ext cx="2314343" cy="1008112"/>
            <a:chOff x="8022910" y="1537222"/>
            <a:chExt cx="2314343" cy="1008112"/>
          </a:xfrm>
        </p:grpSpPr>
        <p:sp>
          <p:nvSpPr>
            <p:cNvPr id="32"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33"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8749415" y="3140968"/>
            <a:ext cx="2314343" cy="1008112"/>
            <a:chOff x="8022910" y="1537222"/>
            <a:chExt cx="2314343" cy="1008112"/>
          </a:xfrm>
        </p:grpSpPr>
        <p:sp>
          <p:nvSpPr>
            <p:cNvPr id="35"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36"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37" name="TextBox 36"/>
          <p:cNvSpPr txBox="1"/>
          <p:nvPr/>
        </p:nvSpPr>
        <p:spPr>
          <a:xfrm>
            <a:off x="1993131" y="5086925"/>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8" name="TextBox 37"/>
          <p:cNvSpPr txBox="1"/>
          <p:nvPr/>
        </p:nvSpPr>
        <p:spPr>
          <a:xfrm>
            <a:off x="5082360" y="4651975"/>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itchFamily="34" charset="0"/>
                <a:ea typeface="微软雅黑" pitchFamily="34" charset="-122"/>
              </a:rPr>
              <a:t>点击输入标题文本</a:t>
            </a:r>
            <a:endParaRPr lang="zh-CN" altLang="en-US" sz="2000" b="1" dirty="0">
              <a:solidFill>
                <a:schemeClr val="tx1">
                  <a:lumMod val="50000"/>
                  <a:lumOff val="50000"/>
                </a:schemeClr>
              </a:solidFill>
              <a:latin typeface="Impact MT Std" pitchFamily="34" charset="0"/>
              <a:ea typeface="微软雅黑" pitchFamily="34" charset="-122"/>
            </a:endParaRPr>
          </a:p>
        </p:txBody>
      </p:sp>
    </p:spTree>
    <p:extLst>
      <p:ext uri="{BB962C8B-B14F-4D97-AF65-F5344CB8AC3E}">
        <p14:creationId xmlns:p14="http://schemas.microsoft.com/office/powerpoint/2010/main" xmlns="" val="377279807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0-#ppt_w/2"/>
                                          </p:val>
                                        </p:tav>
                                        <p:tav tm="100000">
                                          <p:val>
                                            <p:strVal val="#ppt_x"/>
                                          </p:val>
                                        </p:tav>
                                      </p:tavLst>
                                    </p:anim>
                                    <p:anim calcmode="lin" valueType="num">
                                      <p:cBhvr additive="base">
                                        <p:cTn id="41" dur="500" fill="hold"/>
                                        <p:tgtEl>
                                          <p:spTgt spid="23"/>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0-#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500"/>
                                        <p:tgtEl>
                                          <p:spTgt spid="31"/>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wipe(left)">
                                      <p:cBhvr>
                                        <p:cTn id="62" dur="500"/>
                                        <p:tgtEl>
                                          <p:spTgt spid="34"/>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300" fill="hold"/>
                                        <p:tgtEl>
                                          <p:spTgt spid="38"/>
                                        </p:tgtEl>
                                        <p:attrNameLst>
                                          <p:attrName>ppt_x</p:attrName>
                                        </p:attrNameLst>
                                      </p:cBhvr>
                                      <p:tavLst>
                                        <p:tav tm="0">
                                          <p:val>
                                            <p:strVal val="1+#ppt_w/2"/>
                                          </p:val>
                                        </p:tav>
                                        <p:tav tm="100000">
                                          <p:val>
                                            <p:strVal val="#ppt_x"/>
                                          </p:val>
                                        </p:tav>
                                      </p:tavLst>
                                    </p:anim>
                                    <p:anim calcmode="lin" valueType="num">
                                      <p:cBhvr additive="base">
                                        <p:cTn id="67" dur="300" fill="hold"/>
                                        <p:tgtEl>
                                          <p:spTgt spid="38"/>
                                        </p:tgtEl>
                                        <p:attrNameLst>
                                          <p:attrName>ppt_y</p:attrName>
                                        </p:attrNameLst>
                                      </p:cBhvr>
                                      <p:tavLst>
                                        <p:tav tm="0">
                                          <p:val>
                                            <p:strVal val="#ppt_y"/>
                                          </p:val>
                                        </p:tav>
                                        <p:tav tm="100000">
                                          <p:val>
                                            <p:strVal val="#ppt_y"/>
                                          </p:val>
                                        </p:tav>
                                      </p:tavLst>
                                    </p:anim>
                                  </p:childTnLst>
                                </p:cTn>
                              </p:par>
                            </p:childTnLst>
                          </p:cTn>
                        </p:par>
                        <p:par>
                          <p:cTn id="68" fill="hold">
                            <p:stCondLst>
                              <p:cond delay="5800"/>
                            </p:stCondLst>
                            <p:childTnLst>
                              <p:par>
                                <p:cTn id="69" presetID="2" presetClass="entr" presetSubtype="2"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additive="base">
                                        <p:cTn id="71" dur="300" fill="hold"/>
                                        <p:tgtEl>
                                          <p:spTgt spid="37"/>
                                        </p:tgtEl>
                                        <p:attrNameLst>
                                          <p:attrName>ppt_x</p:attrName>
                                        </p:attrNameLst>
                                      </p:cBhvr>
                                      <p:tavLst>
                                        <p:tav tm="0">
                                          <p:val>
                                            <p:strVal val="1+#ppt_w/2"/>
                                          </p:val>
                                        </p:tav>
                                        <p:tav tm="100000">
                                          <p:val>
                                            <p:strVal val="#ppt_x"/>
                                          </p:val>
                                        </p:tav>
                                      </p:tavLst>
                                    </p:anim>
                                    <p:anim calcmode="lin" valueType="num">
                                      <p:cBhvr additive="base">
                                        <p:cTn id="72"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animBg="1"/>
      <p:bldP spid="19" grpId="0" animBg="1"/>
      <p:bldP spid="20" grpId="0" animBg="1"/>
      <p:bldP spid="21" grpId="0"/>
      <p:bldP spid="22" grpId="0"/>
      <p:bldP spid="23" grpId="0"/>
      <p:bldP spid="24"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职业能力</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39" name="Freeform 34"/>
          <p:cNvSpPr>
            <a:spLocks noEditPoints="1"/>
          </p:cNvSpPr>
          <p:nvPr/>
        </p:nvSpPr>
        <p:spPr bwMode="auto">
          <a:xfrm flipH="1">
            <a:off x="5421313" y="3295729"/>
            <a:ext cx="1349375" cy="1557338"/>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00A2A4"/>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pic>
        <p:nvPicPr>
          <p:cNvPr id="40" name="Picture 2" descr="C:\Users\Jokomoro\Documents\iphone5.pn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5084018" y="1856457"/>
            <a:ext cx="2019300" cy="3660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 name="Freeform 34"/>
          <p:cNvSpPr>
            <a:spLocks noEditPoints="1"/>
          </p:cNvSpPr>
          <p:nvPr/>
        </p:nvSpPr>
        <p:spPr bwMode="auto">
          <a:xfrm flipH="1">
            <a:off x="3932238" y="3521154"/>
            <a:ext cx="1154112" cy="1331913"/>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42" name="Freeform 34"/>
          <p:cNvSpPr>
            <a:spLocks noEditPoints="1"/>
          </p:cNvSpPr>
          <p:nvPr/>
        </p:nvSpPr>
        <p:spPr bwMode="auto">
          <a:xfrm flipH="1">
            <a:off x="7078663" y="3521154"/>
            <a:ext cx="1155700" cy="1331913"/>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43" name="Freeform 34"/>
          <p:cNvSpPr>
            <a:spLocks noEditPoints="1"/>
          </p:cNvSpPr>
          <p:nvPr/>
        </p:nvSpPr>
        <p:spPr bwMode="auto">
          <a:xfrm flipH="1">
            <a:off x="8542338" y="3845004"/>
            <a:ext cx="873125" cy="1008063"/>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44" name="Freeform 34"/>
          <p:cNvSpPr>
            <a:spLocks noEditPoints="1"/>
          </p:cNvSpPr>
          <p:nvPr/>
        </p:nvSpPr>
        <p:spPr bwMode="auto">
          <a:xfrm flipH="1">
            <a:off x="2724150" y="3845004"/>
            <a:ext cx="873125" cy="1008063"/>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45" name="Freeform 34"/>
          <p:cNvSpPr>
            <a:spLocks noEditPoints="1"/>
          </p:cNvSpPr>
          <p:nvPr/>
        </p:nvSpPr>
        <p:spPr bwMode="auto">
          <a:xfrm flipH="1">
            <a:off x="9725025" y="4099004"/>
            <a:ext cx="652463" cy="754063"/>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46" name="Freeform 34"/>
          <p:cNvSpPr>
            <a:spLocks noEditPoints="1"/>
          </p:cNvSpPr>
          <p:nvPr/>
        </p:nvSpPr>
        <p:spPr bwMode="auto">
          <a:xfrm flipH="1">
            <a:off x="1736725" y="4073604"/>
            <a:ext cx="652463" cy="754063"/>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grpSp>
        <p:nvGrpSpPr>
          <p:cNvPr id="7" name="组合 6"/>
          <p:cNvGrpSpPr/>
          <p:nvPr/>
        </p:nvGrpSpPr>
        <p:grpSpPr>
          <a:xfrm>
            <a:off x="952500" y="2276554"/>
            <a:ext cx="788988" cy="788988"/>
            <a:chOff x="952500" y="2276554"/>
            <a:chExt cx="788988" cy="788988"/>
          </a:xfrm>
        </p:grpSpPr>
        <p:sp>
          <p:nvSpPr>
            <p:cNvPr id="49" name="Oval 26"/>
            <p:cNvSpPr/>
            <p:nvPr/>
          </p:nvSpPr>
          <p:spPr>
            <a:xfrm>
              <a:off x="952500" y="2276554"/>
              <a:ext cx="788988" cy="788988"/>
            </a:xfrm>
            <a:prstGeom prst="ellipse">
              <a:avLst/>
            </a:prstGeom>
            <a:no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85%</a:t>
              </a:r>
            </a:p>
          </p:txBody>
        </p:sp>
        <p:sp>
          <p:nvSpPr>
            <p:cNvPr id="50" name="Arc 27"/>
            <p:cNvSpPr/>
            <p:nvPr/>
          </p:nvSpPr>
          <p:spPr>
            <a:xfrm>
              <a:off x="952500" y="2276554"/>
              <a:ext cx="788988" cy="788988"/>
            </a:xfrm>
            <a:prstGeom prst="arc">
              <a:avLst>
                <a:gd name="adj1" fmla="val 16200000"/>
                <a:gd name="adj2" fmla="val 11287514"/>
              </a:avLst>
            </a:prstGeom>
            <a:ln w="63500" cap="rnd">
              <a:solidFill>
                <a:srgbClr val="00A2A4"/>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grpSp>
      <p:grpSp>
        <p:nvGrpSpPr>
          <p:cNvPr id="8" name="组合 7"/>
          <p:cNvGrpSpPr/>
          <p:nvPr/>
        </p:nvGrpSpPr>
        <p:grpSpPr>
          <a:xfrm>
            <a:off x="10458450" y="2276554"/>
            <a:ext cx="788988" cy="788988"/>
            <a:chOff x="10458450" y="2276554"/>
            <a:chExt cx="788988" cy="788988"/>
          </a:xfrm>
        </p:grpSpPr>
        <p:sp>
          <p:nvSpPr>
            <p:cNvPr id="52" name="Oval 29"/>
            <p:cNvSpPr/>
            <p:nvPr/>
          </p:nvSpPr>
          <p:spPr>
            <a:xfrm>
              <a:off x="10458450" y="2276554"/>
              <a:ext cx="788988" cy="788988"/>
            </a:xfrm>
            <a:prstGeom prst="ellipse">
              <a:avLst/>
            </a:prstGeom>
            <a:noFill/>
            <a:ln w="635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53" name="Arc 30"/>
            <p:cNvSpPr/>
            <p:nvPr/>
          </p:nvSpPr>
          <p:spPr>
            <a:xfrm>
              <a:off x="10458450" y="2276554"/>
              <a:ext cx="788988" cy="788988"/>
            </a:xfrm>
            <a:prstGeom prst="arc">
              <a:avLst>
                <a:gd name="adj1" fmla="val 16200000"/>
                <a:gd name="adj2" fmla="val 13687926"/>
              </a:avLst>
            </a:prstGeom>
            <a:ln w="63500" cap="rnd">
              <a:solidFill>
                <a:srgbClr val="FB7D6E"/>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grpSp>
      <p:sp>
        <p:nvSpPr>
          <p:cNvPr id="55" name="Freeform 34"/>
          <p:cNvSpPr>
            <a:spLocks noEditPoints="1"/>
          </p:cNvSpPr>
          <p:nvPr/>
        </p:nvSpPr>
        <p:spPr bwMode="auto">
          <a:xfrm flipH="1">
            <a:off x="10687050" y="4332367"/>
            <a:ext cx="431800" cy="498475"/>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56" name="Freeform 34"/>
          <p:cNvSpPr>
            <a:spLocks noEditPoints="1"/>
          </p:cNvSpPr>
          <p:nvPr/>
        </p:nvSpPr>
        <p:spPr bwMode="auto">
          <a:xfrm flipH="1">
            <a:off x="969963" y="4332367"/>
            <a:ext cx="431800" cy="498475"/>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bg1">
              <a:lumMod val="65000"/>
            </a:schemeClr>
          </a:solidFill>
          <a:ln>
            <a:noFill/>
          </a:ln>
        </p:spPr>
        <p:txBody>
          <a:bodyPr lIns="121920" tIns="60960" rIns="121920" bIns="60960"/>
          <a:lstStyle/>
          <a:p>
            <a:pPr eaLnBrk="1" fontAlgn="auto" hangingPunct="1">
              <a:spcBef>
                <a:spcPts val="0"/>
              </a:spcBef>
              <a:spcAft>
                <a:spcPts val="0"/>
              </a:spcAft>
              <a:defRPr/>
            </a:pPr>
            <a:endParaRPr lang="id-ID" sz="2400">
              <a:latin typeface="+mn-lt"/>
            </a:endParaRPr>
          </a:p>
        </p:txBody>
      </p:sp>
      <p:sp>
        <p:nvSpPr>
          <p:cNvPr id="57" name="TextBox 56"/>
          <p:cNvSpPr txBox="1"/>
          <p:nvPr/>
        </p:nvSpPr>
        <p:spPr>
          <a:xfrm>
            <a:off x="1846735" y="2042770"/>
            <a:ext cx="3024336" cy="1138773"/>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个人能力</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itchFamily="34" charset="-122"/>
              <a:ea typeface="微软雅黑" pitchFamily="34" charset="-122"/>
            </a:endParaRPr>
          </a:p>
          <a:p>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
        <p:nvSpPr>
          <p:cNvPr id="58" name="TextBox 57"/>
          <p:cNvSpPr txBox="1"/>
          <p:nvPr/>
        </p:nvSpPr>
        <p:spPr>
          <a:xfrm>
            <a:off x="7319342" y="2074128"/>
            <a:ext cx="3024336" cy="1138773"/>
          </a:xfrm>
          <a:prstGeom prst="rect">
            <a:avLst/>
          </a:prstGeom>
          <a:noFill/>
        </p:spPr>
        <p:txBody>
          <a:bodyPr wrap="square">
            <a:spAutoFit/>
          </a:bodyPr>
          <a:lstStyle/>
          <a:p>
            <a:pPr algn="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职业能力</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a:endParaRPr lang="en-US" altLang="zh-CN" sz="1200" dirty="0" smtClean="0">
              <a:solidFill>
                <a:schemeClr val="tx1">
                  <a:lumMod val="50000"/>
                  <a:lumOff val="50000"/>
                </a:schemeClr>
              </a:solidFill>
              <a:latin typeface="微软雅黑" pitchFamily="34" charset="-122"/>
              <a:ea typeface="微软雅黑" pitchFamily="34" charset="-122"/>
            </a:endParaRPr>
          </a:p>
          <a:p>
            <a:pPr algn="r"/>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16998777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46"/>
                                        </p:tgtEl>
                                        <p:attrNameLst>
                                          <p:attrName>style.visibility</p:attrName>
                                        </p:attrNameLst>
                                      </p:cBhvr>
                                      <p:to>
                                        <p:strVal val="visible"/>
                                      </p:to>
                                    </p:set>
                                    <p:anim calcmode="lin" valueType="num">
                                      <p:cBhvr>
                                        <p:cTn id="52" dur="500" fill="hold"/>
                                        <p:tgtEl>
                                          <p:spTgt spid="46"/>
                                        </p:tgtEl>
                                        <p:attrNameLst>
                                          <p:attrName>ppt_w</p:attrName>
                                        </p:attrNameLst>
                                      </p:cBhvr>
                                      <p:tavLst>
                                        <p:tav tm="0">
                                          <p:val>
                                            <p:fltVal val="0"/>
                                          </p:val>
                                        </p:tav>
                                        <p:tav tm="100000">
                                          <p:val>
                                            <p:strVal val="#ppt_w"/>
                                          </p:val>
                                        </p:tav>
                                      </p:tavLst>
                                    </p:anim>
                                    <p:anim calcmode="lin" valueType="num">
                                      <p:cBhvr>
                                        <p:cTn id="53" dur="500" fill="hold"/>
                                        <p:tgtEl>
                                          <p:spTgt spid="46"/>
                                        </p:tgtEl>
                                        <p:attrNameLst>
                                          <p:attrName>ppt_h</p:attrName>
                                        </p:attrNameLst>
                                      </p:cBhvr>
                                      <p:tavLst>
                                        <p:tav tm="0">
                                          <p:val>
                                            <p:fltVal val="0"/>
                                          </p:val>
                                        </p:tav>
                                        <p:tav tm="100000">
                                          <p:val>
                                            <p:strVal val="#ppt_h"/>
                                          </p:val>
                                        </p:tav>
                                      </p:tavLst>
                                    </p:anim>
                                    <p:animEffect transition="in" filter="fade">
                                      <p:cBhvr>
                                        <p:cTn id="54" dur="500"/>
                                        <p:tgtEl>
                                          <p:spTgt spid="46"/>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fltVal val="0"/>
                                          </p:val>
                                        </p:tav>
                                        <p:tav tm="100000">
                                          <p:val>
                                            <p:strVal val="#ppt_w"/>
                                          </p:val>
                                        </p:tav>
                                      </p:tavLst>
                                    </p:anim>
                                    <p:anim calcmode="lin" valueType="num">
                                      <p:cBhvr>
                                        <p:cTn id="58" dur="500" fill="hold"/>
                                        <p:tgtEl>
                                          <p:spTgt spid="55"/>
                                        </p:tgtEl>
                                        <p:attrNameLst>
                                          <p:attrName>ppt_h</p:attrName>
                                        </p:attrNameLst>
                                      </p:cBhvr>
                                      <p:tavLst>
                                        <p:tav tm="0">
                                          <p:val>
                                            <p:fltVal val="0"/>
                                          </p:val>
                                        </p:tav>
                                        <p:tav tm="100000">
                                          <p:val>
                                            <p:strVal val="#ppt_h"/>
                                          </p:val>
                                        </p:tav>
                                      </p:tavLst>
                                    </p:anim>
                                    <p:animEffect transition="in" filter="fade">
                                      <p:cBhvr>
                                        <p:cTn id="59" dur="500"/>
                                        <p:tgtEl>
                                          <p:spTgt spid="55"/>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childTnLst>
                          </p:cTn>
                        </p:par>
                        <p:par>
                          <p:cTn id="65" fill="hold">
                            <p:stCondLst>
                              <p:cond delay="2000"/>
                            </p:stCondLst>
                            <p:childTnLst>
                              <p:par>
                                <p:cTn id="66" presetID="42" presetClass="entr" presetSubtype="0" fill="hold"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1000"/>
                                        <p:tgtEl>
                                          <p:spTgt spid="7"/>
                                        </p:tgtEl>
                                      </p:cBhvr>
                                    </p:animEffect>
                                    <p:anim calcmode="lin" valueType="num">
                                      <p:cBhvr>
                                        <p:cTn id="69" dur="1000" fill="hold"/>
                                        <p:tgtEl>
                                          <p:spTgt spid="7"/>
                                        </p:tgtEl>
                                        <p:attrNameLst>
                                          <p:attrName>ppt_x</p:attrName>
                                        </p:attrNameLst>
                                      </p:cBhvr>
                                      <p:tavLst>
                                        <p:tav tm="0">
                                          <p:val>
                                            <p:strVal val="#ppt_x"/>
                                          </p:val>
                                        </p:tav>
                                        <p:tav tm="100000">
                                          <p:val>
                                            <p:strVal val="#ppt_x"/>
                                          </p:val>
                                        </p:tav>
                                      </p:tavLst>
                                    </p:anim>
                                    <p:anim calcmode="lin" valueType="num">
                                      <p:cBhvr>
                                        <p:cTn id="70" dur="1000" fill="hold"/>
                                        <p:tgtEl>
                                          <p:spTgt spid="7"/>
                                        </p:tgtEl>
                                        <p:attrNameLst>
                                          <p:attrName>ppt_y</p:attrName>
                                        </p:attrNameLst>
                                      </p:cBhvr>
                                      <p:tavLst>
                                        <p:tav tm="0">
                                          <p:val>
                                            <p:strVal val="#ppt_y+.1"/>
                                          </p:val>
                                        </p:tav>
                                        <p:tav tm="100000">
                                          <p:val>
                                            <p:strVal val="#ppt_y"/>
                                          </p:val>
                                        </p:tav>
                                      </p:tavLst>
                                    </p:anim>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1000"/>
                                        <p:tgtEl>
                                          <p:spTgt spid="57"/>
                                        </p:tgtEl>
                                      </p:cBhvr>
                                    </p:animEffect>
                                    <p:anim calcmode="lin" valueType="num">
                                      <p:cBhvr>
                                        <p:cTn id="75" dur="1000" fill="hold"/>
                                        <p:tgtEl>
                                          <p:spTgt spid="57"/>
                                        </p:tgtEl>
                                        <p:attrNameLst>
                                          <p:attrName>ppt_x</p:attrName>
                                        </p:attrNameLst>
                                      </p:cBhvr>
                                      <p:tavLst>
                                        <p:tav tm="0">
                                          <p:val>
                                            <p:strVal val="#ppt_x"/>
                                          </p:val>
                                        </p:tav>
                                        <p:tav tm="100000">
                                          <p:val>
                                            <p:strVal val="#ppt_x"/>
                                          </p:val>
                                        </p:tav>
                                      </p:tavLst>
                                    </p:anim>
                                    <p:anim calcmode="lin" valueType="num">
                                      <p:cBhvr>
                                        <p:cTn id="76" dur="1000" fill="hold"/>
                                        <p:tgtEl>
                                          <p:spTgt spid="57"/>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1000"/>
                                        <p:tgtEl>
                                          <p:spTgt spid="8"/>
                                        </p:tgtEl>
                                      </p:cBhvr>
                                    </p:animEffect>
                                    <p:anim calcmode="lin" valueType="num">
                                      <p:cBhvr>
                                        <p:cTn id="81" dur="1000" fill="hold"/>
                                        <p:tgtEl>
                                          <p:spTgt spid="8"/>
                                        </p:tgtEl>
                                        <p:attrNameLst>
                                          <p:attrName>ppt_x</p:attrName>
                                        </p:attrNameLst>
                                      </p:cBhvr>
                                      <p:tavLst>
                                        <p:tav tm="0">
                                          <p:val>
                                            <p:strVal val="#ppt_x"/>
                                          </p:val>
                                        </p:tav>
                                        <p:tav tm="100000">
                                          <p:val>
                                            <p:strVal val="#ppt_x"/>
                                          </p:val>
                                        </p:tav>
                                      </p:tavLst>
                                    </p:anim>
                                    <p:anim calcmode="lin" valueType="num">
                                      <p:cBhvr>
                                        <p:cTn id="82" dur="1000" fill="hold"/>
                                        <p:tgtEl>
                                          <p:spTgt spid="8"/>
                                        </p:tgtEl>
                                        <p:attrNameLst>
                                          <p:attrName>ppt_y</p:attrName>
                                        </p:attrNameLst>
                                      </p:cBhvr>
                                      <p:tavLst>
                                        <p:tav tm="0">
                                          <p:val>
                                            <p:strVal val="#ppt_y+.1"/>
                                          </p:val>
                                        </p:tav>
                                        <p:tav tm="100000">
                                          <p:val>
                                            <p:strVal val="#ppt_y"/>
                                          </p:val>
                                        </p:tav>
                                      </p:tavLst>
                                    </p:anim>
                                  </p:childTnLst>
                                </p:cTn>
                              </p:par>
                            </p:childTnLst>
                          </p:cTn>
                        </p:par>
                        <p:par>
                          <p:cTn id="83" fill="hold">
                            <p:stCondLst>
                              <p:cond delay="5000"/>
                            </p:stCondLst>
                            <p:childTnLst>
                              <p:par>
                                <p:cTn id="84" presetID="42" presetClass="entr" presetSubtype="0" fill="hold" grpId="0" nodeType="after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1000"/>
                                        <p:tgtEl>
                                          <p:spTgt spid="58"/>
                                        </p:tgtEl>
                                      </p:cBhvr>
                                    </p:animEffect>
                                    <p:anim calcmode="lin" valueType="num">
                                      <p:cBhvr>
                                        <p:cTn id="87" dur="1000" fill="hold"/>
                                        <p:tgtEl>
                                          <p:spTgt spid="58"/>
                                        </p:tgtEl>
                                        <p:attrNameLst>
                                          <p:attrName>ppt_x</p:attrName>
                                        </p:attrNameLst>
                                      </p:cBhvr>
                                      <p:tavLst>
                                        <p:tav tm="0">
                                          <p:val>
                                            <p:strVal val="#ppt_x"/>
                                          </p:val>
                                        </p:tav>
                                        <p:tav tm="100000">
                                          <p:val>
                                            <p:strVal val="#ppt_x"/>
                                          </p:val>
                                        </p:tav>
                                      </p:tavLst>
                                    </p:anim>
                                    <p:anim calcmode="lin" valueType="num">
                                      <p:cBhvr>
                                        <p:cTn id="8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9" grpId="0" animBg="1"/>
      <p:bldP spid="41" grpId="0" animBg="1"/>
      <p:bldP spid="42" grpId="0" animBg="1"/>
      <p:bldP spid="43" grpId="0" animBg="1"/>
      <p:bldP spid="44" grpId="0" animBg="1"/>
      <p:bldP spid="45" grpId="0" animBg="1"/>
      <p:bldP spid="46" grpId="0" animBg="1"/>
      <p:bldP spid="55" grpId="0" animBg="1"/>
      <p:bldP spid="56" grpId="0" animBg="1"/>
      <p:bldP spid="57" grpId="0"/>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职业价值观</a:t>
            </a:r>
            <a:endParaRPr lang="zh-CN" altLang="en-US" sz="2400" b="1" dirty="0">
              <a:solidFill>
                <a:schemeClr val="tx1">
                  <a:lumMod val="50000"/>
                  <a:lumOff val="50000"/>
                </a:schemeClr>
              </a:solidFill>
              <a:latin typeface="微软雅黑" pitchFamily="34" charset="-122"/>
              <a:ea typeface="微软雅黑" pitchFamily="34" charset="-122"/>
            </a:endParaRPr>
          </a:p>
        </p:txBody>
      </p:sp>
      <p:pic>
        <p:nvPicPr>
          <p:cNvPr id="12" name="图片 11"/>
          <p:cNvPicPr>
            <a:picLocks noChangeAspect="1"/>
          </p:cNvPicPr>
          <p:nvPr/>
        </p:nvPicPr>
        <p:blipFill>
          <a:blip r:embed="rId4" cstate="screen">
            <a:extLst>
              <a:ext uri="{BEBA8EAE-BF5A-486C-A8C5-ECC9F3942E4B}">
                <a14:imgProps xmlns:a14="http://schemas.microsoft.com/office/drawing/2010/main" xmlns="">
                  <a14:imgLayer r:embed="rId5">
                    <a14:imgEffect>
                      <a14:backgroundRemoval t="4545" b="98915" l="9091" r="100000">
                        <a14:foregroundMark x1="60015" y1="18928" x2="60015" y2="18928"/>
                        <a14:foregroundMark x1="60169" y1="19403" x2="59784" y2="24016"/>
                        <a14:foregroundMark x1="27966" y1="28358" x2="28351" y2="31343"/>
                        <a14:foregroundMark x1="28582" y1="33446" x2="28120" y2="36703"/>
                        <a14:foregroundMark x1="25655" y1="32972" x2="24961" y2="34328"/>
                        <a14:foregroundMark x1="26194" y1="34057" x2="25424" y2="35957"/>
                        <a14:foregroundMark x1="88213" y1="30597" x2="91680" y2="28358"/>
                        <a14:foregroundMark x1="61402" y1="19335" x2="62018" y2="22524"/>
                        <a14:backgroundMark x1="31048" y1="32293" x2="31048" y2="32293"/>
                        <a14:backgroundMark x1="25424" y1="34939" x2="25424" y2="34939"/>
                        <a14:backgroundMark x1="26194" y1="33650" x2="25501" y2="34396"/>
                        <a14:backgroundMark x1="27427" y1="34328" x2="27427" y2="34328"/>
                        <a14:backgroundMark x1="91680" y1="25441" x2="91680" y2="25441"/>
                        <a14:backgroundMark x1="93220" y1="26255" x2="96456" y2="24423"/>
                      </a14:backgroundRemoval>
                    </a14:imgEffect>
                  </a14:imgLayer>
                </a14:imgProps>
              </a:ext>
              <a:ext uri="{28A0092B-C50C-407E-A947-70E740481C1C}">
                <a14:useLocalDpi xmlns:a14="http://schemas.microsoft.com/office/drawing/2010/main" xmlns=""/>
              </a:ext>
            </a:extLst>
          </a:blip>
          <a:stretch>
            <a:fillRect/>
          </a:stretch>
        </p:blipFill>
        <p:spPr>
          <a:xfrm>
            <a:off x="6266023" y="1155182"/>
            <a:ext cx="4221671" cy="4794098"/>
          </a:xfrm>
          <a:prstGeom prst="rect">
            <a:avLst/>
          </a:prstGeom>
          <a:effectLst>
            <a:outerShdw dist="139700" dir="2700000" algn="br" rotWithShape="0">
              <a:prstClr val="black">
                <a:alpha val="30000"/>
              </a:prstClr>
            </a:outerShdw>
          </a:effectLst>
        </p:spPr>
      </p:pic>
      <p:sp>
        <p:nvSpPr>
          <p:cNvPr id="13" name="右大括号 12"/>
          <p:cNvSpPr/>
          <p:nvPr/>
        </p:nvSpPr>
        <p:spPr>
          <a:xfrm>
            <a:off x="6033681" y="1398862"/>
            <a:ext cx="342174" cy="4045183"/>
          </a:xfrm>
          <a:prstGeom prst="rightBrace">
            <a:avLst>
              <a:gd name="adj1" fmla="val 57511"/>
              <a:gd name="adj2" fmla="val 50000"/>
            </a:avLst>
          </a:prstGeom>
          <a:ln w="15875">
            <a:solidFill>
              <a:srgbClr val="43BAB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椭圆 18"/>
          <p:cNvSpPr/>
          <p:nvPr/>
        </p:nvSpPr>
        <p:spPr>
          <a:xfrm>
            <a:off x="2099382" y="1564170"/>
            <a:ext cx="792407" cy="793567"/>
          </a:xfrm>
          <a:prstGeom prst="ellipse">
            <a:avLst/>
          </a:prstGeom>
          <a:solidFill>
            <a:srgbClr val="00A2A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等腰三角形 19"/>
          <p:cNvSpPr/>
          <p:nvPr/>
        </p:nvSpPr>
        <p:spPr>
          <a:xfrm rot="5400000">
            <a:off x="3041093" y="1913722"/>
            <a:ext cx="109577" cy="94463"/>
          </a:xfrm>
          <a:prstGeom prst="triangle">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1" name="组合 20"/>
          <p:cNvGrpSpPr/>
          <p:nvPr/>
        </p:nvGrpSpPr>
        <p:grpSpPr>
          <a:xfrm>
            <a:off x="3289321" y="1497017"/>
            <a:ext cx="2314343" cy="1008112"/>
            <a:chOff x="8022910" y="1537222"/>
            <a:chExt cx="2314343" cy="1008112"/>
          </a:xfrm>
        </p:grpSpPr>
        <p:sp>
          <p:nvSpPr>
            <p:cNvPr id="22"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23"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spc="100" dirty="0" smtClean="0">
                  <a:solidFill>
                    <a:schemeClr val="tx1">
                      <a:lumMod val="50000"/>
                      <a:lumOff val="50000"/>
                    </a:schemeClr>
                  </a:solidFill>
                  <a:latin typeface="微软雅黑" panose="020B0503020204020204" pitchFamily="34" charset="-122"/>
                  <a:ea typeface="微软雅黑" panose="020B0503020204020204" pitchFamily="34" charset="-122"/>
                </a:rPr>
                <a:t>客观务实</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24" name="椭圆 23"/>
          <p:cNvSpPr/>
          <p:nvPr/>
        </p:nvSpPr>
        <p:spPr>
          <a:xfrm>
            <a:off x="2099382" y="3024670"/>
            <a:ext cx="792407" cy="793567"/>
          </a:xfrm>
          <a:prstGeom prst="ellipse">
            <a:avLst/>
          </a:prstGeom>
          <a:solidFill>
            <a:srgbClr val="F87A08"/>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等腰三角形 24"/>
          <p:cNvSpPr/>
          <p:nvPr/>
        </p:nvSpPr>
        <p:spPr>
          <a:xfrm rot="5400000">
            <a:off x="3041093" y="3374222"/>
            <a:ext cx="109577" cy="94463"/>
          </a:xfrm>
          <a:prstGeom prst="triangle">
            <a:avLst/>
          </a:prstGeom>
          <a:solidFill>
            <a:srgbClr val="F87A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6" name="组合 25"/>
          <p:cNvGrpSpPr/>
          <p:nvPr/>
        </p:nvGrpSpPr>
        <p:grpSpPr>
          <a:xfrm>
            <a:off x="3289321" y="2937177"/>
            <a:ext cx="2314343" cy="1008112"/>
            <a:chOff x="8022910" y="1516882"/>
            <a:chExt cx="2314343" cy="1008112"/>
          </a:xfrm>
        </p:grpSpPr>
        <p:sp>
          <p:nvSpPr>
            <p:cNvPr id="27" name="文本框 21"/>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28" name="文本框 22"/>
            <p:cNvSpPr txBox="1"/>
            <p:nvPr/>
          </p:nvSpPr>
          <p:spPr bwMode="auto">
            <a:xfrm>
              <a:off x="8022910" y="151688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spc="100" dirty="0" smtClean="0">
                  <a:solidFill>
                    <a:schemeClr val="tx1">
                      <a:lumMod val="50000"/>
                      <a:lumOff val="50000"/>
                    </a:schemeClr>
                  </a:solidFill>
                  <a:latin typeface="微软雅黑" panose="020B0503020204020204" pitchFamily="34" charset="-122"/>
                  <a:ea typeface="微软雅黑" panose="020B0503020204020204" pitchFamily="34" charset="-122"/>
                </a:rPr>
                <a:t>渴望成功</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29" name="椭圆 28"/>
          <p:cNvSpPr/>
          <p:nvPr/>
        </p:nvSpPr>
        <p:spPr>
          <a:xfrm>
            <a:off x="2099382" y="4485170"/>
            <a:ext cx="792407" cy="793567"/>
          </a:xfrm>
          <a:prstGeom prst="ellipse">
            <a:avLst/>
          </a:prstGeom>
          <a:solidFill>
            <a:srgbClr val="FB7D6E"/>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0" name="等腰三角形 29"/>
          <p:cNvSpPr/>
          <p:nvPr/>
        </p:nvSpPr>
        <p:spPr>
          <a:xfrm rot="5400000">
            <a:off x="3041093" y="4834722"/>
            <a:ext cx="109577" cy="94463"/>
          </a:xfrm>
          <a:prstGeom prst="triangle">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1" name="组合 30"/>
          <p:cNvGrpSpPr/>
          <p:nvPr/>
        </p:nvGrpSpPr>
        <p:grpSpPr>
          <a:xfrm>
            <a:off x="3289321" y="4377337"/>
            <a:ext cx="2314343" cy="1412636"/>
            <a:chOff x="8022910" y="1496542"/>
            <a:chExt cx="2314343" cy="1412636"/>
          </a:xfrm>
        </p:grpSpPr>
        <p:sp>
          <p:nvSpPr>
            <p:cNvPr id="32" name="文本框 28"/>
            <p:cNvSpPr txBox="1"/>
            <p:nvPr/>
          </p:nvSpPr>
          <p:spPr bwMode="auto">
            <a:xfrm>
              <a:off x="8022910" y="1856582"/>
              <a:ext cx="2314343" cy="1052596"/>
            </a:xfrm>
            <a:prstGeom prst="rect">
              <a:avLst/>
            </a:prstGeom>
            <a:noFill/>
          </p:spPr>
          <p:txBody>
            <a:bodyPr wrap="square">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33" name="文本框 29"/>
            <p:cNvSpPr txBox="1"/>
            <p:nvPr/>
          </p:nvSpPr>
          <p:spPr bwMode="auto">
            <a:xfrm>
              <a:off x="8022910" y="149654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spc="100" dirty="0" smtClean="0">
                  <a:solidFill>
                    <a:schemeClr val="tx1">
                      <a:lumMod val="50000"/>
                      <a:lumOff val="50000"/>
                    </a:schemeClr>
                  </a:solidFill>
                  <a:latin typeface="微软雅黑" panose="020B0503020204020204" pitchFamily="34" charset="-122"/>
                  <a:ea typeface="微软雅黑" panose="020B0503020204020204" pitchFamily="34" charset="-122"/>
                </a:rPr>
                <a:t>乐观积极</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34" name="矩形 33"/>
          <p:cNvSpPr/>
          <p:nvPr/>
        </p:nvSpPr>
        <p:spPr>
          <a:xfrm>
            <a:off x="6932481" y="3164444"/>
            <a:ext cx="1827835" cy="514018"/>
          </a:xfrm>
          <a:prstGeom prst="rect">
            <a:avLst/>
          </a:prstGeom>
          <a:solidFill>
            <a:srgbClr val="43BAB3">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schemeClr val="bg1"/>
                </a:solidFill>
                <a:latin typeface="微软雅黑" panose="020B0503020204020204" pitchFamily="34" charset="-122"/>
                <a:ea typeface="微软雅黑" panose="020B0503020204020204" pitchFamily="34" charset="-122"/>
              </a:rPr>
              <a:t>职业</a:t>
            </a:r>
            <a:r>
              <a:rPr lang="zh-CN" altLang="en-US" sz="2400" dirty="0" smtClean="0">
                <a:solidFill>
                  <a:schemeClr val="bg1"/>
                </a:solidFill>
                <a:latin typeface="微软雅黑" panose="020B0503020204020204" pitchFamily="34" charset="-122"/>
                <a:ea typeface="微软雅黑" panose="020B0503020204020204" pitchFamily="34" charset="-122"/>
              </a:rPr>
              <a:t>价值观</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35" name="组合 34"/>
          <p:cNvGrpSpPr/>
          <p:nvPr/>
        </p:nvGrpSpPr>
        <p:grpSpPr>
          <a:xfrm>
            <a:off x="2319344" y="1811241"/>
            <a:ext cx="364409" cy="302521"/>
            <a:chOff x="3132963" y="3140191"/>
            <a:chExt cx="645573" cy="535933"/>
          </a:xfrm>
          <a:solidFill>
            <a:schemeClr val="bg1"/>
          </a:solidFill>
        </p:grpSpPr>
        <p:sp>
          <p:nvSpPr>
            <p:cNvPr id="36"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37"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38"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39"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0"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1"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2308465" y="3201309"/>
            <a:ext cx="386167" cy="443385"/>
            <a:chOff x="4383281" y="1858180"/>
            <a:chExt cx="684119" cy="785482"/>
          </a:xfrm>
          <a:solidFill>
            <a:schemeClr val="bg1"/>
          </a:solidFill>
        </p:grpSpPr>
        <p:sp>
          <p:nvSpPr>
            <p:cNvPr id="43" name="Freeform 244"/>
            <p:cNvSpPr>
              <a:spLocks/>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4" name="Freeform 245"/>
            <p:cNvSpPr>
              <a:spLocks/>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5" name="Freeform 246"/>
            <p:cNvSpPr>
              <a:spLocks/>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6" name="Freeform 247"/>
            <p:cNvSpPr>
              <a:spLocks/>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7" name="Freeform 248"/>
            <p:cNvSpPr>
              <a:spLocks/>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8" name="Freeform 249"/>
            <p:cNvSpPr>
              <a:spLocks/>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49"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0" name="Freeform 251"/>
            <p:cNvSpPr>
              <a:spLocks/>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1" name="Freeform 252"/>
            <p:cNvSpPr>
              <a:spLocks/>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2" name="Freeform 253"/>
            <p:cNvSpPr>
              <a:spLocks/>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2320311" y="4712498"/>
            <a:ext cx="362475" cy="342006"/>
            <a:chOff x="3098700" y="5569159"/>
            <a:chExt cx="642147" cy="605886"/>
          </a:xfrm>
          <a:solidFill>
            <a:schemeClr val="bg1"/>
          </a:solidFill>
        </p:grpSpPr>
        <p:sp>
          <p:nvSpPr>
            <p:cNvPr id="54"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5"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6"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7"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58"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spTree>
    <p:extLst>
      <p:ext uri="{BB962C8B-B14F-4D97-AF65-F5344CB8AC3E}">
        <p14:creationId xmlns:p14="http://schemas.microsoft.com/office/powerpoint/2010/main" xmlns="" val="3929573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heel(1)">
                                      <p:cBhvr>
                                        <p:cTn id="17" dur="500"/>
                                        <p:tgtEl>
                                          <p:spTgt spid="19"/>
                                        </p:tgtEl>
                                      </p:cBhvr>
                                    </p:animEffect>
                                  </p:childTnLst>
                                </p:cTn>
                              </p:par>
                              <p:par>
                                <p:cTn id="18" presetID="53" presetClass="entr" presetSubtype="16"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heel(1)">
                                      <p:cBhvr>
                                        <p:cTn id="34" dur="500"/>
                                        <p:tgtEl>
                                          <p:spTgt spid="24"/>
                                        </p:tgtEl>
                                      </p:cBhvr>
                                    </p:animEffect>
                                  </p:childTnLst>
                                </p:cTn>
                              </p:par>
                              <p:par>
                                <p:cTn id="35" presetID="53" presetClass="entr" presetSubtype="16"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4000"/>
                            </p:stCondLst>
                            <p:childTnLst>
                              <p:par>
                                <p:cTn id="49" presetID="21"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heel(1)">
                                      <p:cBhvr>
                                        <p:cTn id="51" dur="500"/>
                                        <p:tgtEl>
                                          <p:spTgt spid="29"/>
                                        </p:tgtEl>
                                      </p:cBhvr>
                                    </p:animEffect>
                                  </p:childTnLst>
                                </p:cTn>
                              </p:par>
                              <p:par>
                                <p:cTn id="52" presetID="53" presetClass="entr" presetSubtype="16" fill="hold" nodeType="with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p:cTn id="54" dur="500" fill="hold"/>
                                        <p:tgtEl>
                                          <p:spTgt spid="53"/>
                                        </p:tgtEl>
                                        <p:attrNameLst>
                                          <p:attrName>ppt_w</p:attrName>
                                        </p:attrNameLst>
                                      </p:cBhvr>
                                      <p:tavLst>
                                        <p:tav tm="0">
                                          <p:val>
                                            <p:fltVal val="0"/>
                                          </p:val>
                                        </p:tav>
                                        <p:tav tm="100000">
                                          <p:val>
                                            <p:strVal val="#ppt_w"/>
                                          </p:val>
                                        </p:tav>
                                      </p:tavLst>
                                    </p:anim>
                                    <p:anim calcmode="lin" valueType="num">
                                      <p:cBhvr>
                                        <p:cTn id="55" dur="500" fill="hold"/>
                                        <p:tgtEl>
                                          <p:spTgt spid="53"/>
                                        </p:tgtEl>
                                        <p:attrNameLst>
                                          <p:attrName>ppt_h</p:attrName>
                                        </p:attrNameLst>
                                      </p:cBhvr>
                                      <p:tavLst>
                                        <p:tav tm="0">
                                          <p:val>
                                            <p:fltVal val="0"/>
                                          </p:val>
                                        </p:tav>
                                        <p:tav tm="100000">
                                          <p:val>
                                            <p:strVal val="#ppt_h"/>
                                          </p:val>
                                        </p:tav>
                                      </p:tavLst>
                                    </p:anim>
                                    <p:animEffect transition="in" filter="fade">
                                      <p:cBhvr>
                                        <p:cTn id="56" dur="500"/>
                                        <p:tgtEl>
                                          <p:spTgt spid="53"/>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left)">
                                      <p:cBhvr>
                                        <p:cTn id="64" dur="500"/>
                                        <p:tgtEl>
                                          <p:spTgt spid="31"/>
                                        </p:tgtEl>
                                      </p:cBhvr>
                                    </p:animEffect>
                                  </p:childTnLst>
                                </p:cTn>
                              </p:par>
                            </p:childTnLst>
                          </p:cTn>
                        </p:par>
                        <p:par>
                          <p:cTn id="65" fill="hold">
                            <p:stCondLst>
                              <p:cond delay="5500"/>
                            </p:stCondLst>
                            <p:childTnLst>
                              <p:par>
                                <p:cTn id="66" presetID="16" presetClass="entr" presetSubtype="42"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barn(outHorizontal)">
                                      <p:cBhvr>
                                        <p:cTn id="68" dur="500"/>
                                        <p:tgtEl>
                                          <p:spTgt spid="13"/>
                                        </p:tgtEl>
                                      </p:cBhvr>
                                    </p:animEffect>
                                  </p:childTnLst>
                                </p:cTn>
                              </p:par>
                            </p:childTnLst>
                          </p:cTn>
                        </p:par>
                        <p:par>
                          <p:cTn id="69" fill="hold">
                            <p:stCondLst>
                              <p:cond delay="6000"/>
                            </p:stCondLst>
                            <p:childTnLst>
                              <p:par>
                                <p:cTn id="70" presetID="42" presetClass="entr" presetSubtype="0" fill="hold"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anim calcmode="lin" valueType="num">
                                      <p:cBhvr>
                                        <p:cTn id="73" dur="500" fill="hold"/>
                                        <p:tgtEl>
                                          <p:spTgt spid="12"/>
                                        </p:tgtEl>
                                        <p:attrNameLst>
                                          <p:attrName>ppt_x</p:attrName>
                                        </p:attrNameLst>
                                      </p:cBhvr>
                                      <p:tavLst>
                                        <p:tav tm="0">
                                          <p:val>
                                            <p:strVal val="#ppt_x"/>
                                          </p:val>
                                        </p:tav>
                                        <p:tav tm="100000">
                                          <p:val>
                                            <p:strVal val="#ppt_x"/>
                                          </p:val>
                                        </p:tav>
                                      </p:tavLst>
                                    </p:anim>
                                    <p:anim calcmode="lin" valueType="num">
                                      <p:cBhvr>
                                        <p:cTn id="74" dur="500" fill="hold"/>
                                        <p:tgtEl>
                                          <p:spTgt spid="12"/>
                                        </p:tgtEl>
                                        <p:attrNameLst>
                                          <p:attrName>ppt_y</p:attrName>
                                        </p:attrNameLst>
                                      </p:cBhvr>
                                      <p:tavLst>
                                        <p:tav tm="0">
                                          <p:val>
                                            <p:strVal val="#ppt_y+.1"/>
                                          </p:val>
                                        </p:tav>
                                        <p:tav tm="100000">
                                          <p:val>
                                            <p:strVal val="#ppt_y"/>
                                          </p:val>
                                        </p:tav>
                                      </p:tavLst>
                                    </p:anim>
                                  </p:childTnLst>
                                </p:cTn>
                              </p:par>
                              <p:par>
                                <p:cTn id="75" presetID="22" presetClass="entr" presetSubtype="8" fill="hold" grpId="0" nodeType="withEffect">
                                  <p:stCondLst>
                                    <p:cond delay="0"/>
                                  </p:stCondLst>
                                  <p:iterate type="lt">
                                    <p:tmPct val="20000"/>
                                  </p:iterate>
                                  <p:childTnLst>
                                    <p:set>
                                      <p:cBhvr>
                                        <p:cTn id="76" dur="1" fill="hold">
                                          <p:stCondLst>
                                            <p:cond delay="0"/>
                                          </p:stCondLst>
                                        </p:cTn>
                                        <p:tgtEl>
                                          <p:spTgt spid="34"/>
                                        </p:tgtEl>
                                        <p:attrNameLst>
                                          <p:attrName>style.visibility</p:attrName>
                                        </p:attrNameLst>
                                      </p:cBhvr>
                                      <p:to>
                                        <p:strVal val="visible"/>
                                      </p:to>
                                    </p:set>
                                    <p:animEffect transition="in" filter="wipe(left)">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animBg="1"/>
      <p:bldP spid="19" grpId="0" animBg="1"/>
      <p:bldP spid="20" grpId="0" animBg="1"/>
      <p:bldP spid="24" grpId="0" animBg="1"/>
      <p:bldP spid="25" grpId="0" animBg="1"/>
      <p:bldP spid="29" grpId="0" animBg="1"/>
      <p:bldP spid="30"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胜任能力</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Text Box 7"/>
          <p:cNvSpPr txBox="1">
            <a:spLocks noChangeArrowheads="1"/>
          </p:cNvSpPr>
          <p:nvPr/>
        </p:nvSpPr>
        <p:spPr bwMode="gray">
          <a:xfrm>
            <a:off x="1700339" y="1850219"/>
            <a:ext cx="4970931"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 name="Text Box 7"/>
          <p:cNvSpPr txBox="1">
            <a:spLocks noChangeArrowheads="1"/>
          </p:cNvSpPr>
          <p:nvPr/>
        </p:nvSpPr>
        <p:spPr bwMode="gray">
          <a:xfrm>
            <a:off x="1712663" y="1324562"/>
            <a:ext cx="2579963"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000" b="1" dirty="0" smtClean="0">
                <a:ln w="3175">
                  <a:noFill/>
                </a:ln>
                <a:solidFill>
                  <a:schemeClr val="tx1">
                    <a:lumMod val="50000"/>
                    <a:lumOff val="50000"/>
                  </a:schemeClr>
                </a:solidFill>
                <a:latin typeface="微软雅黑" panose="020B0503020204020204" pitchFamily="34" charset="-122"/>
                <a:ea typeface="微软雅黑" panose="020B0503020204020204" pitchFamily="34" charset="-122"/>
              </a:rPr>
              <a:t>职业胜任能力</a:t>
            </a:r>
            <a:endParaRPr lang="en-US" altLang="zh-CN" sz="2000" b="1" dirty="0">
              <a:ln w="3175">
                <a:noFill/>
              </a:l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Freeform 31"/>
          <p:cNvSpPr/>
          <p:nvPr/>
        </p:nvSpPr>
        <p:spPr>
          <a:xfrm>
            <a:off x="1481046" y="318321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A2A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0" name="Group 58"/>
          <p:cNvGrpSpPr/>
          <p:nvPr/>
        </p:nvGrpSpPr>
        <p:grpSpPr>
          <a:xfrm>
            <a:off x="1769078" y="2924944"/>
            <a:ext cx="4755797" cy="861328"/>
            <a:chOff x="7174424" y="1256132"/>
            <a:chExt cx="4755797" cy="861328"/>
          </a:xfrm>
        </p:grpSpPr>
        <p:sp>
          <p:nvSpPr>
            <p:cNvPr id="21" name="TextBox 20"/>
            <p:cNvSpPr txBox="1"/>
            <p:nvPr/>
          </p:nvSpPr>
          <p:spPr>
            <a:xfrm>
              <a:off x="7174424" y="1600395"/>
              <a:ext cx="4755797"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2" name="Rectangle 47"/>
            <p:cNvSpPr/>
            <p:nvPr/>
          </p:nvSpPr>
          <p:spPr>
            <a:xfrm>
              <a:off x="7174424" y="1256132"/>
              <a:ext cx="1025922"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专业能力</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Freeform 31"/>
          <p:cNvSpPr/>
          <p:nvPr/>
        </p:nvSpPr>
        <p:spPr>
          <a:xfrm>
            <a:off x="1484315" y="419409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3BA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8" name="Group 58"/>
          <p:cNvGrpSpPr/>
          <p:nvPr/>
        </p:nvGrpSpPr>
        <p:grpSpPr>
          <a:xfrm>
            <a:off x="1772347" y="3935824"/>
            <a:ext cx="4752529" cy="861328"/>
            <a:chOff x="7174424" y="1256132"/>
            <a:chExt cx="4752529" cy="861328"/>
          </a:xfrm>
        </p:grpSpPr>
        <p:sp>
          <p:nvSpPr>
            <p:cNvPr id="29" name="TextBox 28"/>
            <p:cNvSpPr txBox="1"/>
            <p:nvPr/>
          </p:nvSpPr>
          <p:spPr>
            <a:xfrm>
              <a:off x="7174425" y="1600395"/>
              <a:ext cx="4752528"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0" name="Rectangle 47"/>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领导</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能力</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Freeform 31"/>
          <p:cNvSpPr/>
          <p:nvPr/>
        </p:nvSpPr>
        <p:spPr>
          <a:xfrm>
            <a:off x="1484315" y="5202203"/>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87A0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2" name="Group 58"/>
          <p:cNvGrpSpPr/>
          <p:nvPr/>
        </p:nvGrpSpPr>
        <p:grpSpPr>
          <a:xfrm>
            <a:off x="1772347" y="4943936"/>
            <a:ext cx="4752529" cy="861328"/>
            <a:chOff x="7174424" y="1256132"/>
            <a:chExt cx="4752529" cy="861328"/>
          </a:xfrm>
        </p:grpSpPr>
        <p:sp>
          <p:nvSpPr>
            <p:cNvPr id="33" name="TextBox 32"/>
            <p:cNvSpPr txBox="1"/>
            <p:nvPr/>
          </p:nvSpPr>
          <p:spPr>
            <a:xfrm>
              <a:off x="7174424" y="1600395"/>
              <a:ext cx="4752529"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4" name="Rectangle 47"/>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创新</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能力</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0" name="Group 4"/>
          <p:cNvGrpSpPr>
            <a:grpSpLocks noChangeAspect="1"/>
          </p:cNvGrpSpPr>
          <p:nvPr/>
        </p:nvGrpSpPr>
        <p:grpSpPr bwMode="auto">
          <a:xfrm>
            <a:off x="7154642" y="813267"/>
            <a:ext cx="3219665" cy="5428944"/>
            <a:chOff x="2560" y="2"/>
            <a:chExt cx="2562" cy="4320"/>
          </a:xfrm>
        </p:grpSpPr>
        <p:sp>
          <p:nvSpPr>
            <p:cNvPr id="51" name="Freeform 5"/>
            <p:cNvSpPr>
              <a:spLocks/>
            </p:cNvSpPr>
            <p:nvPr/>
          </p:nvSpPr>
          <p:spPr bwMode="auto">
            <a:xfrm>
              <a:off x="3184" y="1981"/>
              <a:ext cx="264" cy="96"/>
            </a:xfrm>
            <a:custGeom>
              <a:avLst/>
              <a:gdLst>
                <a:gd name="T0" fmla="*/ 0 w 264"/>
                <a:gd name="T1" fmla="*/ 92 h 96"/>
                <a:gd name="T2" fmla="*/ 258 w 264"/>
                <a:gd name="T3" fmla="*/ 0 h 96"/>
                <a:gd name="T4" fmla="*/ 264 w 264"/>
                <a:gd name="T5" fmla="*/ 15 h 96"/>
                <a:gd name="T6" fmla="*/ 31 w 264"/>
                <a:gd name="T7" fmla="*/ 96 h 96"/>
                <a:gd name="T8" fmla="*/ 0 w 264"/>
                <a:gd name="T9" fmla="*/ 92 h 96"/>
              </a:gdLst>
              <a:ahLst/>
              <a:cxnLst>
                <a:cxn ang="0">
                  <a:pos x="T0" y="T1"/>
                </a:cxn>
                <a:cxn ang="0">
                  <a:pos x="T2" y="T3"/>
                </a:cxn>
                <a:cxn ang="0">
                  <a:pos x="T4" y="T5"/>
                </a:cxn>
                <a:cxn ang="0">
                  <a:pos x="T6" y="T7"/>
                </a:cxn>
                <a:cxn ang="0">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6"/>
            <p:cNvSpPr>
              <a:spLocks/>
            </p:cNvSpPr>
            <p:nvPr/>
          </p:nvSpPr>
          <p:spPr bwMode="auto">
            <a:xfrm>
              <a:off x="3381" y="2"/>
              <a:ext cx="891" cy="1652"/>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rgbClr val="00A2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7"/>
            <p:cNvSpPr>
              <a:spLocks/>
            </p:cNvSpPr>
            <p:nvPr/>
          </p:nvSpPr>
          <p:spPr bwMode="auto">
            <a:xfrm>
              <a:off x="4272" y="2"/>
              <a:ext cx="850" cy="1650"/>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43BA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8"/>
            <p:cNvSpPr>
              <a:spLocks/>
            </p:cNvSpPr>
            <p:nvPr/>
          </p:nvSpPr>
          <p:spPr bwMode="auto">
            <a:xfrm>
              <a:off x="3381" y="1251"/>
              <a:ext cx="1741" cy="722"/>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5">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9"/>
            <p:cNvSpPr>
              <a:spLocks/>
            </p:cNvSpPr>
            <p:nvPr/>
          </p:nvSpPr>
          <p:spPr bwMode="auto">
            <a:xfrm>
              <a:off x="4889" y="687"/>
              <a:ext cx="85" cy="60"/>
            </a:xfrm>
            <a:custGeom>
              <a:avLst/>
              <a:gdLst>
                <a:gd name="T0" fmla="*/ 43 w 44"/>
                <a:gd name="T1" fmla="*/ 0 h 31"/>
                <a:gd name="T2" fmla="*/ 0 w 44"/>
                <a:gd name="T3" fmla="*/ 25 h 31"/>
                <a:gd name="T4" fmla="*/ 3 w 44"/>
                <a:gd name="T5" fmla="*/ 31 h 31"/>
                <a:gd name="T6" fmla="*/ 44 w 44"/>
                <a:gd name="T7" fmla="*/ 7 h 31"/>
                <a:gd name="T8" fmla="*/ 43 w 44"/>
                <a:gd name="T9" fmla="*/ 0 h 31"/>
              </a:gdLst>
              <a:ahLst/>
              <a:cxnLst>
                <a:cxn ang="0">
                  <a:pos x="T0" y="T1"/>
                </a:cxn>
                <a:cxn ang="0">
                  <a:pos x="T2" y="T3"/>
                </a:cxn>
                <a:cxn ang="0">
                  <a:pos x="T4" y="T5"/>
                </a:cxn>
                <a:cxn ang="0">
                  <a:pos x="T6" y="T7"/>
                </a:cxn>
                <a:cxn ang="0">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0"/>
            <p:cNvSpPr>
              <a:spLocks/>
            </p:cNvSpPr>
            <p:nvPr/>
          </p:nvSpPr>
          <p:spPr bwMode="auto">
            <a:xfrm>
              <a:off x="4762" y="512"/>
              <a:ext cx="34" cy="123"/>
            </a:xfrm>
            <a:custGeom>
              <a:avLst/>
              <a:gdLst>
                <a:gd name="T0" fmla="*/ 18 w 18"/>
                <a:gd name="T1" fmla="*/ 3 h 64"/>
                <a:gd name="T2" fmla="*/ 14 w 18"/>
                <a:gd name="T3" fmla="*/ 0 h 64"/>
                <a:gd name="T4" fmla="*/ 0 w 18"/>
                <a:gd name="T5" fmla="*/ 63 h 64"/>
                <a:gd name="T6" fmla="*/ 5 w 18"/>
                <a:gd name="T7" fmla="*/ 64 h 64"/>
                <a:gd name="T8" fmla="*/ 18 w 18"/>
                <a:gd name="T9" fmla="*/ 3 h 64"/>
              </a:gdLst>
              <a:ahLst/>
              <a:cxnLst>
                <a:cxn ang="0">
                  <a:pos x="T0" y="T1"/>
                </a:cxn>
                <a:cxn ang="0">
                  <a:pos x="T2" y="T3"/>
                </a:cxn>
                <a:cxn ang="0">
                  <a:pos x="T4" y="T5"/>
                </a:cxn>
                <a:cxn ang="0">
                  <a:pos x="T6" y="T7"/>
                </a:cxn>
                <a:cxn ang="0">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1"/>
            <p:cNvSpPr>
              <a:spLocks/>
            </p:cNvSpPr>
            <p:nvPr/>
          </p:nvSpPr>
          <p:spPr bwMode="auto">
            <a:xfrm>
              <a:off x="4929" y="843"/>
              <a:ext cx="89" cy="27"/>
            </a:xfrm>
            <a:custGeom>
              <a:avLst/>
              <a:gdLst>
                <a:gd name="T0" fmla="*/ 0 w 46"/>
                <a:gd name="T1" fmla="*/ 5 h 14"/>
                <a:gd name="T2" fmla="*/ 0 w 46"/>
                <a:gd name="T3" fmla="*/ 11 h 14"/>
                <a:gd name="T4" fmla="*/ 45 w 46"/>
                <a:gd name="T5" fmla="*/ 14 h 14"/>
                <a:gd name="T6" fmla="*/ 46 w 46"/>
                <a:gd name="T7" fmla="*/ 8 h 14"/>
                <a:gd name="T8" fmla="*/ 0 w 46"/>
                <a:gd name="T9" fmla="*/ 5 h 14"/>
              </a:gdLst>
              <a:ahLst/>
              <a:cxnLst>
                <a:cxn ang="0">
                  <a:pos x="T0" y="T1"/>
                </a:cxn>
                <a:cxn ang="0">
                  <a:pos x="T2" y="T3"/>
                </a:cxn>
                <a:cxn ang="0">
                  <a:pos x="T4" y="T5"/>
                </a:cxn>
                <a:cxn ang="0">
                  <a:pos x="T6" y="T7"/>
                </a:cxn>
                <a:cxn ang="0">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2"/>
            <p:cNvSpPr>
              <a:spLocks/>
            </p:cNvSpPr>
            <p:nvPr/>
          </p:nvSpPr>
          <p:spPr bwMode="auto">
            <a:xfrm>
              <a:off x="4494" y="707"/>
              <a:ext cx="87" cy="57"/>
            </a:xfrm>
            <a:custGeom>
              <a:avLst/>
              <a:gdLst>
                <a:gd name="T0" fmla="*/ 0 w 45"/>
                <a:gd name="T1" fmla="*/ 7 h 30"/>
                <a:gd name="T2" fmla="*/ 42 w 45"/>
                <a:gd name="T3" fmla="*/ 30 h 30"/>
                <a:gd name="T4" fmla="*/ 45 w 45"/>
                <a:gd name="T5" fmla="*/ 24 h 30"/>
                <a:gd name="T6" fmla="*/ 1 w 45"/>
                <a:gd name="T7" fmla="*/ 0 h 30"/>
                <a:gd name="T8" fmla="*/ 0 w 45"/>
                <a:gd name="T9" fmla="*/ 7 h 30"/>
              </a:gdLst>
              <a:ahLst/>
              <a:cxnLst>
                <a:cxn ang="0">
                  <a:pos x="T0" y="T1"/>
                </a:cxn>
                <a:cxn ang="0">
                  <a:pos x="T2" y="T3"/>
                </a:cxn>
                <a:cxn ang="0">
                  <a:pos x="T4" y="T5"/>
                </a:cxn>
                <a:cxn ang="0">
                  <a:pos x="T6" y="T7"/>
                </a:cxn>
                <a:cxn ang="0">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3"/>
            <p:cNvSpPr>
              <a:spLocks/>
            </p:cNvSpPr>
            <p:nvPr/>
          </p:nvSpPr>
          <p:spPr bwMode="auto">
            <a:xfrm>
              <a:off x="4594" y="535"/>
              <a:ext cx="54" cy="114"/>
            </a:xfrm>
            <a:custGeom>
              <a:avLst/>
              <a:gdLst>
                <a:gd name="T0" fmla="*/ 28 w 28"/>
                <a:gd name="T1" fmla="*/ 56 h 59"/>
                <a:gd name="T2" fmla="*/ 3 w 28"/>
                <a:gd name="T3" fmla="*/ 0 h 59"/>
                <a:gd name="T4" fmla="*/ 0 w 28"/>
                <a:gd name="T5" fmla="*/ 5 h 59"/>
                <a:gd name="T6" fmla="*/ 24 w 28"/>
                <a:gd name="T7" fmla="*/ 59 h 59"/>
                <a:gd name="T8" fmla="*/ 28 w 28"/>
                <a:gd name="T9" fmla="*/ 56 h 59"/>
              </a:gdLst>
              <a:ahLst/>
              <a:cxnLst>
                <a:cxn ang="0">
                  <a:pos x="T0" y="T1"/>
                </a:cxn>
                <a:cxn ang="0">
                  <a:pos x="T2" y="T3"/>
                </a:cxn>
                <a:cxn ang="0">
                  <a:pos x="T4" y="T5"/>
                </a:cxn>
                <a:cxn ang="0">
                  <a:pos x="T6" y="T7"/>
                </a:cxn>
                <a:cxn ang="0">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4"/>
            <p:cNvSpPr>
              <a:spLocks/>
            </p:cNvSpPr>
            <p:nvPr/>
          </p:nvSpPr>
          <p:spPr bwMode="auto">
            <a:xfrm>
              <a:off x="4479" y="868"/>
              <a:ext cx="90" cy="29"/>
            </a:xfrm>
            <a:custGeom>
              <a:avLst/>
              <a:gdLst>
                <a:gd name="T0" fmla="*/ 0 w 47"/>
                <a:gd name="T1" fmla="*/ 9 h 15"/>
                <a:gd name="T2" fmla="*/ 2 w 47"/>
                <a:gd name="T3" fmla="*/ 15 h 15"/>
                <a:gd name="T4" fmla="*/ 46 w 47"/>
                <a:gd name="T5" fmla="*/ 11 h 15"/>
                <a:gd name="T6" fmla="*/ 47 w 47"/>
                <a:gd name="T7" fmla="*/ 5 h 15"/>
                <a:gd name="T8" fmla="*/ 0 w 47"/>
                <a:gd name="T9" fmla="*/ 9 h 15"/>
              </a:gdLst>
              <a:ahLst/>
              <a:cxnLst>
                <a:cxn ang="0">
                  <a:pos x="T0" y="T1"/>
                </a:cxn>
                <a:cxn ang="0">
                  <a:pos x="T2" y="T3"/>
                </a:cxn>
                <a:cxn ang="0">
                  <a:pos x="T4" y="T5"/>
                </a:cxn>
                <a:cxn ang="0">
                  <a:pos x="T6" y="T7"/>
                </a:cxn>
                <a:cxn ang="0">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5"/>
            <p:cNvSpPr>
              <a:spLocks/>
            </p:cNvSpPr>
            <p:nvPr/>
          </p:nvSpPr>
          <p:spPr bwMode="auto">
            <a:xfrm>
              <a:off x="4910" y="972"/>
              <a:ext cx="71" cy="70"/>
            </a:xfrm>
            <a:custGeom>
              <a:avLst/>
              <a:gdLst>
                <a:gd name="T0" fmla="*/ 3 w 37"/>
                <a:gd name="T1" fmla="*/ 0 h 36"/>
                <a:gd name="T2" fmla="*/ 0 w 37"/>
                <a:gd name="T3" fmla="*/ 5 h 36"/>
                <a:gd name="T4" fmla="*/ 32 w 37"/>
                <a:gd name="T5" fmla="*/ 36 h 36"/>
                <a:gd name="T6" fmla="*/ 37 w 37"/>
                <a:gd name="T7" fmla="*/ 32 h 36"/>
                <a:gd name="T8" fmla="*/ 3 w 37"/>
                <a:gd name="T9" fmla="*/ 0 h 36"/>
              </a:gdLst>
              <a:ahLst/>
              <a:cxnLst>
                <a:cxn ang="0">
                  <a:pos x="T0" y="T1"/>
                </a:cxn>
                <a:cxn ang="0">
                  <a:pos x="T2" y="T3"/>
                </a:cxn>
                <a:cxn ang="0">
                  <a:pos x="T4" y="T5"/>
                </a:cxn>
                <a:cxn ang="0">
                  <a:pos x="T6" y="T7"/>
                </a:cxn>
                <a:cxn ang="0">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6"/>
            <p:cNvSpPr>
              <a:spLocks/>
            </p:cNvSpPr>
            <p:nvPr/>
          </p:nvSpPr>
          <p:spPr bwMode="auto">
            <a:xfrm>
              <a:off x="4690" y="1072"/>
              <a:ext cx="108" cy="56"/>
            </a:xfrm>
            <a:custGeom>
              <a:avLst/>
              <a:gdLst>
                <a:gd name="T0" fmla="*/ 53 w 56"/>
                <a:gd name="T1" fmla="*/ 22 h 29"/>
                <a:gd name="T2" fmla="*/ 3 w 56"/>
                <a:gd name="T3" fmla="*/ 0 h 29"/>
                <a:gd name="T4" fmla="*/ 0 w 56"/>
                <a:gd name="T5" fmla="*/ 2 h 29"/>
                <a:gd name="T6" fmla="*/ 2 w 56"/>
                <a:gd name="T7" fmla="*/ 6 h 29"/>
                <a:gd name="T8" fmla="*/ 53 w 56"/>
                <a:gd name="T9" fmla="*/ 28 h 29"/>
                <a:gd name="T10" fmla="*/ 56 w 56"/>
                <a:gd name="T11" fmla="*/ 26 h 29"/>
                <a:gd name="T12" fmla="*/ 53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7"/>
            <p:cNvSpPr>
              <a:spLocks/>
            </p:cNvSpPr>
            <p:nvPr/>
          </p:nvSpPr>
          <p:spPr bwMode="auto">
            <a:xfrm>
              <a:off x="4690" y="1090"/>
              <a:ext cx="106" cy="56"/>
            </a:xfrm>
            <a:custGeom>
              <a:avLst/>
              <a:gdLst>
                <a:gd name="T0" fmla="*/ 53 w 55"/>
                <a:gd name="T1" fmla="*/ 22 h 29"/>
                <a:gd name="T2" fmla="*/ 2 w 55"/>
                <a:gd name="T3" fmla="*/ 0 h 29"/>
                <a:gd name="T4" fmla="*/ 0 w 55"/>
                <a:gd name="T5" fmla="*/ 2 h 29"/>
                <a:gd name="T6" fmla="*/ 2 w 55"/>
                <a:gd name="T7" fmla="*/ 6 h 29"/>
                <a:gd name="T8" fmla="*/ 53 w 55"/>
                <a:gd name="T9" fmla="*/ 28 h 29"/>
                <a:gd name="T10" fmla="*/ 55 w 55"/>
                <a:gd name="T11" fmla="*/ 26 h 29"/>
                <a:gd name="T12" fmla="*/ 53 w 55"/>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8"/>
            <p:cNvSpPr>
              <a:spLocks/>
            </p:cNvSpPr>
            <p:nvPr/>
          </p:nvSpPr>
          <p:spPr bwMode="auto">
            <a:xfrm>
              <a:off x="4688" y="1107"/>
              <a:ext cx="108" cy="56"/>
            </a:xfrm>
            <a:custGeom>
              <a:avLst/>
              <a:gdLst>
                <a:gd name="T0" fmla="*/ 54 w 56"/>
                <a:gd name="T1" fmla="*/ 22 h 29"/>
                <a:gd name="T2" fmla="*/ 3 w 56"/>
                <a:gd name="T3" fmla="*/ 0 h 29"/>
                <a:gd name="T4" fmla="*/ 0 w 56"/>
                <a:gd name="T5" fmla="*/ 2 h 29"/>
                <a:gd name="T6" fmla="*/ 3 w 56"/>
                <a:gd name="T7" fmla="*/ 6 h 29"/>
                <a:gd name="T8" fmla="*/ 54 w 56"/>
                <a:gd name="T9" fmla="*/ 28 h 29"/>
                <a:gd name="T10" fmla="*/ 56 w 56"/>
                <a:gd name="T11" fmla="*/ 26 h 29"/>
                <a:gd name="T12" fmla="*/ 54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9"/>
            <p:cNvSpPr>
              <a:spLocks/>
            </p:cNvSpPr>
            <p:nvPr/>
          </p:nvSpPr>
          <p:spPr bwMode="auto">
            <a:xfrm>
              <a:off x="4690" y="1122"/>
              <a:ext cx="106" cy="70"/>
            </a:xfrm>
            <a:custGeom>
              <a:avLst/>
              <a:gdLst>
                <a:gd name="T0" fmla="*/ 53 w 55"/>
                <a:gd name="T1" fmla="*/ 22 h 36"/>
                <a:gd name="T2" fmla="*/ 2 w 55"/>
                <a:gd name="T3" fmla="*/ 0 h 36"/>
                <a:gd name="T4" fmla="*/ 0 w 55"/>
                <a:gd name="T5" fmla="*/ 1 h 36"/>
                <a:gd name="T6" fmla="*/ 1 w 55"/>
                <a:gd name="T7" fmla="*/ 4 h 36"/>
                <a:gd name="T8" fmla="*/ 5 w 55"/>
                <a:gd name="T9" fmla="*/ 10 h 36"/>
                <a:gd name="T10" fmla="*/ 8 w 55"/>
                <a:gd name="T11" fmla="*/ 15 h 36"/>
                <a:gd name="T12" fmla="*/ 9 w 55"/>
                <a:gd name="T13" fmla="*/ 16 h 36"/>
                <a:gd name="T14" fmla="*/ 9 w 55"/>
                <a:gd name="T15" fmla="*/ 16 h 36"/>
                <a:gd name="T16" fmla="*/ 14 w 55"/>
                <a:gd name="T17" fmla="*/ 24 h 36"/>
                <a:gd name="T18" fmla="*/ 39 w 55"/>
                <a:gd name="T19" fmla="*/ 35 h 36"/>
                <a:gd name="T20" fmla="*/ 44 w 55"/>
                <a:gd name="T21" fmla="*/ 31 h 36"/>
                <a:gd name="T22" fmla="*/ 44 w 55"/>
                <a:gd name="T23" fmla="*/ 31 h 36"/>
                <a:gd name="T24" fmla="*/ 46 w 55"/>
                <a:gd name="T25" fmla="*/ 31 h 36"/>
                <a:gd name="T26" fmla="*/ 53 w 55"/>
                <a:gd name="T27" fmla="*/ 26 h 36"/>
                <a:gd name="T28" fmla="*/ 53 w 55"/>
                <a:gd name="T29" fmla="*/ 26 h 36"/>
                <a:gd name="T30" fmla="*/ 55 w 55"/>
                <a:gd name="T31" fmla="*/ 25 h 36"/>
                <a:gd name="T32" fmla="*/ 53 w 55"/>
                <a:gd name="T3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20"/>
            <p:cNvSpPr>
              <a:spLocks/>
            </p:cNvSpPr>
            <p:nvPr/>
          </p:nvSpPr>
          <p:spPr bwMode="auto">
            <a:xfrm>
              <a:off x="4690" y="1055"/>
              <a:ext cx="108" cy="56"/>
            </a:xfrm>
            <a:custGeom>
              <a:avLst/>
              <a:gdLst>
                <a:gd name="T0" fmla="*/ 54 w 56"/>
                <a:gd name="T1" fmla="*/ 23 h 29"/>
                <a:gd name="T2" fmla="*/ 2 w 56"/>
                <a:gd name="T3" fmla="*/ 0 h 29"/>
                <a:gd name="T4" fmla="*/ 0 w 56"/>
                <a:gd name="T5" fmla="*/ 2 h 29"/>
                <a:gd name="T6" fmla="*/ 2 w 56"/>
                <a:gd name="T7" fmla="*/ 6 h 29"/>
                <a:gd name="T8" fmla="*/ 54 w 56"/>
                <a:gd name="T9" fmla="*/ 29 h 29"/>
                <a:gd name="T10" fmla="*/ 56 w 56"/>
                <a:gd name="T11" fmla="*/ 27 h 29"/>
                <a:gd name="T12" fmla="*/ 54 w 56"/>
                <a:gd name="T13" fmla="*/ 23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21"/>
            <p:cNvSpPr>
              <a:spLocks noEditPoints="1"/>
            </p:cNvSpPr>
            <p:nvPr/>
          </p:nvSpPr>
          <p:spPr bwMode="auto">
            <a:xfrm>
              <a:off x="4625" y="685"/>
              <a:ext cx="258" cy="403"/>
            </a:xfrm>
            <a:custGeom>
              <a:avLst/>
              <a:gdLst>
                <a:gd name="T0" fmla="*/ 73 w 134"/>
                <a:gd name="T1" fmla="*/ 10 h 209"/>
                <a:gd name="T2" fmla="*/ 21 w 134"/>
                <a:gd name="T3" fmla="*/ 9 h 209"/>
                <a:gd name="T4" fmla="*/ 0 w 134"/>
                <a:gd name="T5" fmla="*/ 55 h 209"/>
                <a:gd name="T6" fmla="*/ 16 w 134"/>
                <a:gd name="T7" fmla="*/ 120 h 209"/>
                <a:gd name="T8" fmla="*/ 25 w 134"/>
                <a:gd name="T9" fmla="*/ 148 h 209"/>
                <a:gd name="T10" fmla="*/ 34 w 134"/>
                <a:gd name="T11" fmla="*/ 184 h 209"/>
                <a:gd name="T12" fmla="*/ 40 w 134"/>
                <a:gd name="T13" fmla="*/ 188 h 209"/>
                <a:gd name="T14" fmla="*/ 67 w 134"/>
                <a:gd name="T15" fmla="*/ 199 h 209"/>
                <a:gd name="T16" fmla="*/ 87 w 134"/>
                <a:gd name="T17" fmla="*/ 208 h 209"/>
                <a:gd name="T18" fmla="*/ 91 w 134"/>
                <a:gd name="T19" fmla="*/ 208 h 209"/>
                <a:gd name="T20" fmla="*/ 102 w 134"/>
                <a:gd name="T21" fmla="*/ 190 h 209"/>
                <a:gd name="T22" fmla="*/ 111 w 134"/>
                <a:gd name="T23" fmla="*/ 167 h 209"/>
                <a:gd name="T24" fmla="*/ 115 w 134"/>
                <a:gd name="T25" fmla="*/ 161 h 209"/>
                <a:gd name="T26" fmla="*/ 133 w 134"/>
                <a:gd name="T27" fmla="*/ 113 h 209"/>
                <a:gd name="T28" fmla="*/ 129 w 134"/>
                <a:gd name="T29" fmla="*/ 76 h 209"/>
                <a:gd name="T30" fmla="*/ 57 w 134"/>
                <a:gd name="T31" fmla="*/ 181 h 209"/>
                <a:gd name="T32" fmla="*/ 65 w 134"/>
                <a:gd name="T33" fmla="*/ 135 h 209"/>
                <a:gd name="T34" fmla="*/ 68 w 134"/>
                <a:gd name="T35" fmla="*/ 186 h 209"/>
                <a:gd name="T36" fmla="*/ 122 w 134"/>
                <a:gd name="T37" fmla="*/ 108 h 209"/>
                <a:gd name="T38" fmla="*/ 105 w 134"/>
                <a:gd name="T39" fmla="*/ 150 h 209"/>
                <a:gd name="T40" fmla="*/ 101 w 134"/>
                <a:gd name="T41" fmla="*/ 156 h 209"/>
                <a:gd name="T42" fmla="*/ 90 w 134"/>
                <a:gd name="T43" fmla="*/ 184 h 209"/>
                <a:gd name="T44" fmla="*/ 86 w 134"/>
                <a:gd name="T45" fmla="*/ 194 h 209"/>
                <a:gd name="T46" fmla="*/ 68 w 134"/>
                <a:gd name="T47" fmla="*/ 127 h 209"/>
                <a:gd name="T48" fmla="*/ 49 w 134"/>
                <a:gd name="T49" fmla="*/ 178 h 209"/>
                <a:gd name="T50" fmla="*/ 38 w 134"/>
                <a:gd name="T51" fmla="*/ 161 h 209"/>
                <a:gd name="T52" fmla="*/ 28 w 134"/>
                <a:gd name="T53" fmla="*/ 124 h 209"/>
                <a:gd name="T54" fmla="*/ 24 w 134"/>
                <a:gd name="T55" fmla="*/ 111 h 209"/>
                <a:gd name="T56" fmla="*/ 12 w 134"/>
                <a:gd name="T57" fmla="*/ 58 h 209"/>
                <a:gd name="T58" fmla="*/ 68 w 134"/>
                <a:gd name="T59" fmla="*/ 21 h 209"/>
                <a:gd name="T60" fmla="*/ 107 w 134"/>
                <a:gd name="T61" fmla="*/ 56 h 209"/>
                <a:gd name="T62" fmla="*/ 122 w 134"/>
                <a:gd name="T63"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22"/>
            <p:cNvSpPr>
              <a:spLocks/>
            </p:cNvSpPr>
            <p:nvPr/>
          </p:nvSpPr>
          <p:spPr bwMode="auto">
            <a:xfrm>
              <a:off x="4282" y="1552"/>
              <a:ext cx="684" cy="117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43BA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23"/>
            <p:cNvSpPr>
              <a:spLocks/>
            </p:cNvSpPr>
            <p:nvPr/>
          </p:nvSpPr>
          <p:spPr bwMode="auto">
            <a:xfrm>
              <a:off x="3631" y="1552"/>
              <a:ext cx="651" cy="1166"/>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Lst>
              <a:ahLst/>
              <a:cxnLst>
                <a:cxn ang="0">
                  <a:pos x="T0" y="T1"/>
                </a:cxn>
                <a:cxn ang="0">
                  <a:pos x="T2" y="T3"/>
                </a:cxn>
                <a:cxn ang="0">
                  <a:pos x="T4" y="T5"/>
                </a:cxn>
                <a:cxn ang="0">
                  <a:pos x="T6" y="T7"/>
                </a:cxn>
                <a:cxn ang="0">
                  <a:pos x="T8" y="T9"/>
                </a:cxn>
              </a:cxnLst>
              <a:rect l="0" t="0" r="r" b="b"/>
              <a:pathLst>
                <a:path w="651" h="1166">
                  <a:moveTo>
                    <a:pt x="0" y="1166"/>
                  </a:moveTo>
                  <a:lnTo>
                    <a:pt x="651" y="1091"/>
                  </a:lnTo>
                  <a:lnTo>
                    <a:pt x="651" y="0"/>
                  </a:lnTo>
                  <a:lnTo>
                    <a:pt x="0" y="269"/>
                  </a:lnTo>
                  <a:lnTo>
                    <a:pt x="0" y="1166"/>
                  </a:lnTo>
                  <a:close/>
                </a:path>
              </a:pathLst>
            </a:custGeom>
            <a:solidFill>
              <a:srgbClr val="00A2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24"/>
            <p:cNvSpPr>
              <a:spLocks/>
            </p:cNvSpPr>
            <p:nvPr/>
          </p:nvSpPr>
          <p:spPr bwMode="auto">
            <a:xfrm>
              <a:off x="3631" y="2641"/>
              <a:ext cx="1335" cy="168"/>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5">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5"/>
            <p:cNvSpPr>
              <a:spLocks noEditPoints="1"/>
            </p:cNvSpPr>
            <p:nvPr/>
          </p:nvSpPr>
          <p:spPr bwMode="auto">
            <a:xfrm>
              <a:off x="3774" y="1912"/>
              <a:ext cx="389" cy="496"/>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377" y="381"/>
                  </a:lnTo>
                  <a:lnTo>
                    <a:pt x="256" y="248"/>
                  </a:lnTo>
                  <a:lnTo>
                    <a:pt x="188" y="340"/>
                  </a:lnTo>
                  <a:lnTo>
                    <a:pt x="132" y="298"/>
                  </a:lnTo>
                  <a:lnTo>
                    <a:pt x="13" y="462"/>
                  </a:lnTo>
                  <a:lnTo>
                    <a:pt x="13" y="462"/>
                  </a:lnTo>
                  <a:lnTo>
                    <a:pt x="100" y="281"/>
                  </a:lnTo>
                  <a:lnTo>
                    <a:pt x="13" y="192"/>
                  </a:lnTo>
                  <a:lnTo>
                    <a:pt x="182" y="294"/>
                  </a:lnTo>
                  <a:lnTo>
                    <a:pt x="375" y="36"/>
                  </a:lnTo>
                  <a:lnTo>
                    <a:pt x="375"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26"/>
            <p:cNvSpPr>
              <a:spLocks/>
            </p:cNvSpPr>
            <p:nvPr/>
          </p:nvSpPr>
          <p:spPr bwMode="auto">
            <a:xfrm>
              <a:off x="4007" y="2664"/>
              <a:ext cx="968" cy="1658"/>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43BA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27"/>
            <p:cNvSpPr>
              <a:spLocks/>
            </p:cNvSpPr>
            <p:nvPr/>
          </p:nvSpPr>
          <p:spPr bwMode="auto">
            <a:xfrm>
              <a:off x="3095" y="2664"/>
              <a:ext cx="912" cy="1658"/>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Lst>
              <a:ahLst/>
              <a:cxnLst>
                <a:cxn ang="0">
                  <a:pos x="T0" y="T1"/>
                </a:cxn>
                <a:cxn ang="0">
                  <a:pos x="T2" y="T3"/>
                </a:cxn>
                <a:cxn ang="0">
                  <a:pos x="T4" y="T5"/>
                </a:cxn>
                <a:cxn ang="0">
                  <a:pos x="T6" y="T7"/>
                </a:cxn>
                <a:cxn ang="0">
                  <a:pos x="T8" y="T9"/>
                </a:cxn>
              </a:cxnLst>
              <a:rect l="0" t="0" r="r" b="b"/>
              <a:pathLst>
                <a:path w="912" h="1658">
                  <a:moveTo>
                    <a:pt x="0" y="1371"/>
                  </a:moveTo>
                  <a:lnTo>
                    <a:pt x="912" y="1658"/>
                  </a:lnTo>
                  <a:lnTo>
                    <a:pt x="912" y="0"/>
                  </a:lnTo>
                  <a:lnTo>
                    <a:pt x="8" y="112"/>
                  </a:lnTo>
                  <a:lnTo>
                    <a:pt x="0" y="1371"/>
                  </a:lnTo>
                  <a:close/>
                </a:path>
              </a:pathLst>
            </a:custGeom>
            <a:solidFill>
              <a:srgbClr val="00A2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28"/>
            <p:cNvSpPr>
              <a:spLocks/>
            </p:cNvSpPr>
            <p:nvPr/>
          </p:nvSpPr>
          <p:spPr bwMode="auto">
            <a:xfrm>
              <a:off x="4190" y="3032"/>
              <a:ext cx="626" cy="880"/>
            </a:xfrm>
            <a:custGeom>
              <a:avLst/>
              <a:gdLst>
                <a:gd name="T0" fmla="*/ 312 w 325"/>
                <a:gd name="T1" fmla="*/ 325 h 457"/>
                <a:gd name="T2" fmla="*/ 259 w 325"/>
                <a:gd name="T3" fmla="*/ 296 h 457"/>
                <a:gd name="T4" fmla="*/ 237 w 325"/>
                <a:gd name="T5" fmla="*/ 285 h 457"/>
                <a:gd name="T6" fmla="*/ 219 w 325"/>
                <a:gd name="T7" fmla="*/ 233 h 457"/>
                <a:gd name="T8" fmla="*/ 237 w 325"/>
                <a:gd name="T9" fmla="*/ 177 h 457"/>
                <a:gd name="T10" fmla="*/ 252 w 325"/>
                <a:gd name="T11" fmla="*/ 142 h 457"/>
                <a:gd name="T12" fmla="*/ 247 w 325"/>
                <a:gd name="T13" fmla="*/ 119 h 457"/>
                <a:gd name="T14" fmla="*/ 247 w 325"/>
                <a:gd name="T15" fmla="*/ 120 h 457"/>
                <a:gd name="T16" fmla="*/ 247 w 325"/>
                <a:gd name="T17" fmla="*/ 119 h 457"/>
                <a:gd name="T18" fmla="*/ 247 w 325"/>
                <a:gd name="T19" fmla="*/ 119 h 457"/>
                <a:gd name="T20" fmla="*/ 247 w 325"/>
                <a:gd name="T21" fmla="*/ 118 h 457"/>
                <a:gd name="T22" fmla="*/ 248 w 325"/>
                <a:gd name="T23" fmla="*/ 111 h 457"/>
                <a:gd name="T24" fmla="*/ 248 w 325"/>
                <a:gd name="T25" fmla="*/ 110 h 457"/>
                <a:gd name="T26" fmla="*/ 248 w 325"/>
                <a:gd name="T27" fmla="*/ 104 h 457"/>
                <a:gd name="T28" fmla="*/ 248 w 325"/>
                <a:gd name="T29" fmla="*/ 104 h 457"/>
                <a:gd name="T30" fmla="*/ 248 w 325"/>
                <a:gd name="T31" fmla="*/ 104 h 457"/>
                <a:gd name="T32" fmla="*/ 248 w 325"/>
                <a:gd name="T33" fmla="*/ 103 h 457"/>
                <a:gd name="T34" fmla="*/ 248 w 325"/>
                <a:gd name="T35" fmla="*/ 103 h 457"/>
                <a:gd name="T36" fmla="*/ 248 w 325"/>
                <a:gd name="T37" fmla="*/ 103 h 457"/>
                <a:gd name="T38" fmla="*/ 248 w 325"/>
                <a:gd name="T39" fmla="*/ 102 h 457"/>
                <a:gd name="T40" fmla="*/ 248 w 325"/>
                <a:gd name="T41" fmla="*/ 102 h 457"/>
                <a:gd name="T42" fmla="*/ 248 w 325"/>
                <a:gd name="T43" fmla="*/ 102 h 457"/>
                <a:gd name="T44" fmla="*/ 246 w 325"/>
                <a:gd name="T45" fmla="*/ 62 h 457"/>
                <a:gd name="T46" fmla="*/ 103 w 325"/>
                <a:gd name="T47" fmla="*/ 62 h 457"/>
                <a:gd name="T48" fmla="*/ 101 w 325"/>
                <a:gd name="T49" fmla="*/ 102 h 457"/>
                <a:gd name="T50" fmla="*/ 101 w 325"/>
                <a:gd name="T51" fmla="*/ 102 h 457"/>
                <a:gd name="T52" fmla="*/ 101 w 325"/>
                <a:gd name="T53" fmla="*/ 102 h 457"/>
                <a:gd name="T54" fmla="*/ 101 w 325"/>
                <a:gd name="T55" fmla="*/ 104 h 457"/>
                <a:gd name="T56" fmla="*/ 101 w 325"/>
                <a:gd name="T57" fmla="*/ 104 h 457"/>
                <a:gd name="T58" fmla="*/ 101 w 325"/>
                <a:gd name="T59" fmla="*/ 104 h 457"/>
                <a:gd name="T60" fmla="*/ 101 w 325"/>
                <a:gd name="T61" fmla="*/ 105 h 457"/>
                <a:gd name="T62" fmla="*/ 101 w 325"/>
                <a:gd name="T63" fmla="*/ 105 h 457"/>
                <a:gd name="T64" fmla="*/ 101 w 325"/>
                <a:gd name="T65" fmla="*/ 105 h 457"/>
                <a:gd name="T66" fmla="*/ 101 w 325"/>
                <a:gd name="T67" fmla="*/ 105 h 457"/>
                <a:gd name="T68" fmla="*/ 103 w 325"/>
                <a:gd name="T69" fmla="*/ 123 h 457"/>
                <a:gd name="T70" fmla="*/ 96 w 325"/>
                <a:gd name="T71" fmla="*/ 142 h 457"/>
                <a:gd name="T72" fmla="*/ 112 w 325"/>
                <a:gd name="T73" fmla="*/ 177 h 457"/>
                <a:gd name="T74" fmla="*/ 130 w 325"/>
                <a:gd name="T75" fmla="*/ 233 h 457"/>
                <a:gd name="T76" fmla="*/ 112 w 325"/>
                <a:gd name="T77" fmla="*/ 296 h 457"/>
                <a:gd name="T78" fmla="*/ 20 w 325"/>
                <a:gd name="T79" fmla="*/ 363 h 457"/>
                <a:gd name="T80" fmla="*/ 5 w 325"/>
                <a:gd name="T81" fmla="*/ 457 h 457"/>
                <a:gd name="T82" fmla="*/ 321 w 325"/>
                <a:gd name="T83" fmla="*/ 387 h 457"/>
                <a:gd name="T84" fmla="*/ 312 w 325"/>
                <a:gd name="T85" fmla="*/ 32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29"/>
            <p:cNvSpPr>
              <a:spLocks/>
            </p:cNvSpPr>
            <p:nvPr/>
          </p:nvSpPr>
          <p:spPr bwMode="auto">
            <a:xfrm>
              <a:off x="2637" y="1034"/>
              <a:ext cx="855" cy="3103"/>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30"/>
            <p:cNvSpPr>
              <a:spLocks/>
            </p:cNvSpPr>
            <p:nvPr/>
          </p:nvSpPr>
          <p:spPr bwMode="auto">
            <a:xfrm>
              <a:off x="3357" y="1290"/>
              <a:ext cx="253" cy="129"/>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Lst>
              <a:ahLst/>
              <a:cxnLst>
                <a:cxn ang="0">
                  <a:pos x="T0" y="T1"/>
                </a:cxn>
                <a:cxn ang="0">
                  <a:pos x="T2" y="T3"/>
                </a:cxn>
                <a:cxn ang="0">
                  <a:pos x="T4" y="T5"/>
                </a:cxn>
                <a:cxn ang="0">
                  <a:pos x="T6" y="T7"/>
                </a:cxn>
                <a:cxn ang="0">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31"/>
            <p:cNvSpPr>
              <a:spLocks/>
            </p:cNvSpPr>
            <p:nvPr/>
          </p:nvSpPr>
          <p:spPr bwMode="auto">
            <a:xfrm>
              <a:off x="3275" y="1602"/>
              <a:ext cx="260" cy="133"/>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Lst>
              <a:ahLst/>
              <a:cxnLst>
                <a:cxn ang="0">
                  <a:pos x="T0" y="T1"/>
                </a:cxn>
                <a:cxn ang="0">
                  <a:pos x="T2" y="T3"/>
                </a:cxn>
                <a:cxn ang="0">
                  <a:pos x="T4" y="T5"/>
                </a:cxn>
                <a:cxn ang="0">
                  <a:pos x="T6" y="T7"/>
                </a:cxn>
                <a:cxn ang="0">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32"/>
            <p:cNvSpPr>
              <a:spLocks/>
            </p:cNvSpPr>
            <p:nvPr/>
          </p:nvSpPr>
          <p:spPr bwMode="auto">
            <a:xfrm>
              <a:off x="3099" y="2322"/>
              <a:ext cx="276" cy="69"/>
            </a:xfrm>
            <a:custGeom>
              <a:avLst/>
              <a:gdLst>
                <a:gd name="T0" fmla="*/ 0 w 276"/>
                <a:gd name="T1" fmla="*/ 67 h 69"/>
                <a:gd name="T2" fmla="*/ 270 w 276"/>
                <a:gd name="T3" fmla="*/ 0 h 69"/>
                <a:gd name="T4" fmla="*/ 276 w 276"/>
                <a:gd name="T5" fmla="*/ 17 h 69"/>
                <a:gd name="T6" fmla="*/ 33 w 276"/>
                <a:gd name="T7" fmla="*/ 69 h 69"/>
                <a:gd name="T8" fmla="*/ 0 w 276"/>
                <a:gd name="T9" fmla="*/ 67 h 69"/>
              </a:gdLst>
              <a:ahLst/>
              <a:cxnLst>
                <a:cxn ang="0">
                  <a:pos x="T0" y="T1"/>
                </a:cxn>
                <a:cxn ang="0">
                  <a:pos x="T2" y="T3"/>
                </a:cxn>
                <a:cxn ang="0">
                  <a:pos x="T4" y="T5"/>
                </a:cxn>
                <a:cxn ang="0">
                  <a:pos x="T6" y="T7"/>
                </a:cxn>
                <a:cxn ang="0">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33"/>
            <p:cNvSpPr>
              <a:spLocks/>
            </p:cNvSpPr>
            <p:nvPr/>
          </p:nvSpPr>
          <p:spPr bwMode="auto">
            <a:xfrm>
              <a:off x="3007" y="2697"/>
              <a:ext cx="271" cy="43"/>
            </a:xfrm>
            <a:custGeom>
              <a:avLst/>
              <a:gdLst>
                <a:gd name="T0" fmla="*/ 0 w 271"/>
                <a:gd name="T1" fmla="*/ 41 h 43"/>
                <a:gd name="T2" fmla="*/ 266 w 271"/>
                <a:gd name="T3" fmla="*/ 0 h 43"/>
                <a:gd name="T4" fmla="*/ 271 w 271"/>
                <a:gd name="T5" fmla="*/ 17 h 43"/>
                <a:gd name="T6" fmla="*/ 31 w 271"/>
                <a:gd name="T7" fmla="*/ 43 h 43"/>
                <a:gd name="T8" fmla="*/ 0 w 271"/>
                <a:gd name="T9" fmla="*/ 41 h 43"/>
              </a:gdLst>
              <a:ahLst/>
              <a:cxnLst>
                <a:cxn ang="0">
                  <a:pos x="T0" y="T1"/>
                </a:cxn>
                <a:cxn ang="0">
                  <a:pos x="T2" y="T3"/>
                </a:cxn>
                <a:cxn ang="0">
                  <a:pos x="T4" y="T5"/>
                </a:cxn>
                <a:cxn ang="0">
                  <a:pos x="T6" y="T7"/>
                </a:cxn>
                <a:cxn ang="0">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34"/>
            <p:cNvSpPr>
              <a:spLocks/>
            </p:cNvSpPr>
            <p:nvPr/>
          </p:nvSpPr>
          <p:spPr bwMode="auto">
            <a:xfrm>
              <a:off x="2837" y="3379"/>
              <a:ext cx="278" cy="25"/>
            </a:xfrm>
            <a:custGeom>
              <a:avLst/>
              <a:gdLst>
                <a:gd name="T0" fmla="*/ 0 w 278"/>
                <a:gd name="T1" fmla="*/ 0 h 25"/>
                <a:gd name="T2" fmla="*/ 264 w 278"/>
                <a:gd name="T3" fmla="*/ 25 h 25"/>
                <a:gd name="T4" fmla="*/ 278 w 278"/>
                <a:gd name="T5" fmla="*/ 21 h 25"/>
                <a:gd name="T6" fmla="*/ 31 w 278"/>
                <a:gd name="T7" fmla="*/ 0 h 25"/>
                <a:gd name="T8" fmla="*/ 0 w 278"/>
                <a:gd name="T9" fmla="*/ 0 h 25"/>
              </a:gdLst>
              <a:ahLst/>
              <a:cxnLst>
                <a:cxn ang="0">
                  <a:pos x="T0" y="T1"/>
                </a:cxn>
                <a:cxn ang="0">
                  <a:pos x="T2" y="T3"/>
                </a:cxn>
                <a:cxn ang="0">
                  <a:pos x="T4" y="T5"/>
                </a:cxn>
                <a:cxn ang="0">
                  <a:pos x="T6" y="T7"/>
                </a:cxn>
                <a:cxn ang="0">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35"/>
            <p:cNvSpPr>
              <a:spLocks/>
            </p:cNvSpPr>
            <p:nvPr/>
          </p:nvSpPr>
          <p:spPr bwMode="auto">
            <a:xfrm>
              <a:off x="2739" y="3746"/>
              <a:ext cx="270" cy="54"/>
            </a:xfrm>
            <a:custGeom>
              <a:avLst/>
              <a:gdLst>
                <a:gd name="T0" fmla="*/ 0 w 270"/>
                <a:gd name="T1" fmla="*/ 0 h 54"/>
                <a:gd name="T2" fmla="*/ 266 w 270"/>
                <a:gd name="T3" fmla="*/ 54 h 54"/>
                <a:gd name="T4" fmla="*/ 270 w 270"/>
                <a:gd name="T5" fmla="*/ 45 h 54"/>
                <a:gd name="T6" fmla="*/ 33 w 270"/>
                <a:gd name="T7" fmla="*/ 0 h 54"/>
                <a:gd name="T8" fmla="*/ 0 w 270"/>
                <a:gd name="T9" fmla="*/ 0 h 54"/>
              </a:gdLst>
              <a:ahLst/>
              <a:cxnLst>
                <a:cxn ang="0">
                  <a:pos x="T0" y="T1"/>
                </a:cxn>
                <a:cxn ang="0">
                  <a:pos x="T2" y="T3"/>
                </a:cxn>
                <a:cxn ang="0">
                  <a:pos x="T4" y="T5"/>
                </a:cxn>
                <a:cxn ang="0">
                  <a:pos x="T6" y="T7"/>
                </a:cxn>
                <a:cxn ang="0">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36"/>
            <p:cNvSpPr>
              <a:spLocks noEditPoints="1"/>
            </p:cNvSpPr>
            <p:nvPr/>
          </p:nvSpPr>
          <p:spPr bwMode="auto">
            <a:xfrm>
              <a:off x="2560" y="845"/>
              <a:ext cx="1233" cy="3423"/>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rgbClr val="80828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37"/>
            <p:cNvSpPr>
              <a:spLocks/>
            </p:cNvSpPr>
            <p:nvPr/>
          </p:nvSpPr>
          <p:spPr bwMode="auto">
            <a:xfrm>
              <a:off x="3015" y="845"/>
              <a:ext cx="809" cy="3423"/>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rgbClr val="BCBE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xmlns="" val="35149011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8" fill="hold" grpId="0" nodeType="withEffect">
                                  <p:stCondLst>
                                    <p:cond delay="20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par>
                          <p:cTn id="21" fill="hold">
                            <p:stCondLst>
                              <p:cond delay="1700"/>
                            </p:stCondLst>
                            <p:childTnLst>
                              <p:par>
                                <p:cTn id="22" presetID="53"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2" presetClass="entr" presetSubtype="2" accel="50000" decel="5000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1+#ppt_w/2"/>
                                          </p:val>
                                        </p:tav>
                                        <p:tav tm="100000">
                                          <p:val>
                                            <p:strVal val="#ppt_x"/>
                                          </p:val>
                                        </p:tav>
                                      </p:tavLst>
                                    </p:anim>
                                    <p:anim calcmode="lin" valueType="num">
                                      <p:cBhvr additive="base">
                                        <p:cTn id="30" dur="500" fill="hold"/>
                                        <p:tgtEl>
                                          <p:spTgt spid="20"/>
                                        </p:tgtEl>
                                        <p:attrNameLst>
                                          <p:attrName>ppt_y</p:attrName>
                                        </p:attrNameLst>
                                      </p:cBhvr>
                                      <p:tavLst>
                                        <p:tav tm="0">
                                          <p:val>
                                            <p:strVal val="#ppt_y"/>
                                          </p:val>
                                        </p:tav>
                                        <p:tav tm="100000">
                                          <p:val>
                                            <p:strVal val="#ppt_y"/>
                                          </p:val>
                                        </p:tav>
                                      </p:tavLst>
                                    </p:anim>
                                  </p:childTnLst>
                                </p:cTn>
                              </p:par>
                            </p:childTnLst>
                          </p:cTn>
                        </p:par>
                        <p:par>
                          <p:cTn id="31" fill="hold">
                            <p:stCondLst>
                              <p:cond delay="2200"/>
                            </p:stCondLst>
                            <p:childTnLst>
                              <p:par>
                                <p:cTn id="32" presetID="53" presetClass="entr" presetSubtype="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2" presetClass="entr" presetSubtype="2" accel="50000" decel="5000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1+#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childTnLst>
                          </p:cTn>
                        </p:par>
                        <p:par>
                          <p:cTn id="41" fill="hold">
                            <p:stCondLst>
                              <p:cond delay="2700"/>
                            </p:stCondLst>
                            <p:childTnLst>
                              <p:par>
                                <p:cTn id="42" presetID="53"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par>
                                <p:cTn id="47" presetID="2" presetClass="entr" presetSubtype="2" accel="50000" decel="5000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1+#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childTnLst>
                          </p:cTn>
                        </p:par>
                        <p:par>
                          <p:cTn id="51" fill="hold">
                            <p:stCondLst>
                              <p:cond delay="3200"/>
                            </p:stCondLst>
                            <p:childTnLst>
                              <p:par>
                                <p:cTn id="52" presetID="42" presetClass="entr" presetSubtype="0"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p:bldP spid="13" grpId="0"/>
      <p:bldP spid="19" grpId="0" animBg="1"/>
      <p:bldP spid="27"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性格分析</a:t>
            </a:r>
            <a:endParaRPr lang="zh-CN" altLang="en-US" sz="2400" b="1" dirty="0">
              <a:solidFill>
                <a:schemeClr val="tx1">
                  <a:lumMod val="50000"/>
                  <a:lumOff val="50000"/>
                </a:schemeClr>
              </a:solidFill>
              <a:latin typeface="微软雅黑" pitchFamily="34" charset="-122"/>
              <a:ea typeface="微软雅黑" pitchFamily="34" charset="-122"/>
            </a:endParaRPr>
          </a:p>
        </p:txBody>
      </p:sp>
      <p:pic>
        <p:nvPicPr>
          <p:cNvPr id="12" name="图片 11"/>
          <p:cNvPicPr>
            <a:picLocks noChangeAspect="1"/>
          </p:cNvPicPr>
          <p:nvPr/>
        </p:nvPicPr>
        <p:blipFill>
          <a:blip r:embed="rId4" cstate="screen">
            <a:extLst>
              <a:ext uri="{BEBA8EAE-BF5A-486C-A8C5-ECC9F3942E4B}">
                <a14:imgProps xmlns:a14="http://schemas.microsoft.com/office/drawing/2010/main" xmlns="">
                  <a14:imgLayer r:embed="rId5">
                    <a14:imgEffect>
                      <a14:backgroundRemoval t="2242" b="97091" l="9855" r="89984">
                        <a14:foregroundMark x1="50565" y1="9030" x2="51292" y2="56000"/>
                        <a14:foregroundMark x1="53231" y1="22606" x2="53958" y2="37152"/>
                        <a14:foregroundMark x1="48384" y1="25455" x2="46204" y2="39758"/>
                        <a14:foregroundMark x1="47819" y1="17212" x2="49273" y2="18727"/>
                        <a14:foregroundMark x1="55170" y1="13697" x2="55170" y2="13697"/>
                        <a14:foregroundMark x1="55897" y1="12364" x2="55493" y2="14303"/>
                        <a14:foregroundMark x1="55089" y1="14667" x2="55008" y2="15879"/>
                        <a14:backgroundMark x1="32310" y1="34182" x2="32310" y2="34182"/>
                        <a14:backgroundMark x1="55008" y1="14848" x2="54927" y2="15879"/>
                        <a14:backgroundMark x1="55008" y1="14788" x2="55897" y2="14242"/>
                        <a14:backgroundMark x1="55008" y1="15818" x2="55654" y2="16182"/>
                        <a14:backgroundMark x1="54847" y1="14424" x2="54685" y2="14667"/>
                        <a14:backgroundMark x1="55897" y1="13515" x2="55331" y2="14485"/>
                        <a14:backgroundMark x1="55170" y1="14727" x2="55331" y2="16303"/>
                        <a14:backgroundMark x1="54766" y1="14727" x2="54685" y2="15818"/>
                      </a14:backgroundRemoval>
                    </a14:imgEffect>
                  </a14:imgLayer>
                </a14:imgProps>
              </a:ext>
              <a:ext uri="{28A0092B-C50C-407E-A947-70E740481C1C}">
                <a14:useLocalDpi xmlns:a14="http://schemas.microsoft.com/office/drawing/2010/main" xmlns=""/>
              </a:ext>
            </a:extLst>
          </a:blip>
          <a:stretch>
            <a:fillRect/>
          </a:stretch>
        </p:blipFill>
        <p:spPr>
          <a:xfrm>
            <a:off x="1774726" y="692696"/>
            <a:ext cx="4260729" cy="5679877"/>
          </a:xfrm>
          <a:prstGeom prst="rect">
            <a:avLst/>
          </a:prstGeom>
          <a:effectLst>
            <a:outerShdw dist="101600" dir="2700000" algn="br" rotWithShape="0">
              <a:prstClr val="black">
                <a:alpha val="10000"/>
              </a:prstClr>
            </a:outerShdw>
          </a:effectLst>
        </p:spPr>
      </p:pic>
      <p:cxnSp>
        <p:nvCxnSpPr>
          <p:cNvPr id="13" name="直接连接符 12"/>
          <p:cNvCxnSpPr/>
          <p:nvPr/>
        </p:nvCxnSpPr>
        <p:spPr>
          <a:xfrm>
            <a:off x="4835377" y="1640508"/>
            <a:ext cx="1328161" cy="0"/>
          </a:xfrm>
          <a:prstGeom prst="line">
            <a:avLst/>
          </a:prstGeom>
          <a:ln w="9525">
            <a:solidFill>
              <a:srgbClr val="00A2A4"/>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6236619" y="1297268"/>
            <a:ext cx="4028089" cy="864096"/>
            <a:chOff x="2288094" y="1321493"/>
            <a:chExt cx="1371968" cy="864096"/>
          </a:xfrm>
        </p:grpSpPr>
        <p:sp>
          <p:nvSpPr>
            <p:cNvPr id="20" name="矩形 19"/>
            <p:cNvSpPr/>
            <p:nvPr/>
          </p:nvSpPr>
          <p:spPr>
            <a:xfrm>
              <a:off x="2288094" y="1321493"/>
              <a:ext cx="377384"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沉着冷静</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22" name="直接连接符 21"/>
          <p:cNvCxnSpPr/>
          <p:nvPr/>
        </p:nvCxnSpPr>
        <p:spPr>
          <a:xfrm>
            <a:off x="5532547" y="2792636"/>
            <a:ext cx="635350" cy="0"/>
          </a:xfrm>
          <a:prstGeom prst="line">
            <a:avLst/>
          </a:prstGeom>
          <a:ln w="9525">
            <a:solidFill>
              <a:srgbClr val="43BAB3"/>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240978" y="2449396"/>
            <a:ext cx="4028089" cy="864096"/>
            <a:chOff x="2288094" y="1321493"/>
            <a:chExt cx="1371968" cy="864096"/>
          </a:xfrm>
        </p:grpSpPr>
        <p:sp>
          <p:nvSpPr>
            <p:cNvPr id="24" name="矩形 23"/>
            <p:cNvSpPr/>
            <p:nvPr/>
          </p:nvSpPr>
          <p:spPr>
            <a:xfrm>
              <a:off x="2288094" y="1321493"/>
              <a:ext cx="377384"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热爱思考</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26" name="直接连接符 25"/>
          <p:cNvCxnSpPr/>
          <p:nvPr/>
        </p:nvCxnSpPr>
        <p:spPr>
          <a:xfrm>
            <a:off x="4868467" y="3944764"/>
            <a:ext cx="1328161" cy="0"/>
          </a:xfrm>
          <a:prstGeom prst="line">
            <a:avLst/>
          </a:prstGeom>
          <a:ln w="9525">
            <a:solidFill>
              <a:srgbClr val="F87A08"/>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6269709" y="3601524"/>
            <a:ext cx="4028089" cy="864096"/>
            <a:chOff x="2288094" y="1321493"/>
            <a:chExt cx="1371968" cy="864096"/>
          </a:xfrm>
        </p:grpSpPr>
        <p:sp>
          <p:nvSpPr>
            <p:cNvPr id="28" name="矩形 27"/>
            <p:cNvSpPr/>
            <p:nvPr/>
          </p:nvSpPr>
          <p:spPr>
            <a:xfrm>
              <a:off x="2288094" y="1321493"/>
              <a:ext cx="377384"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优柔寡断</a:t>
              </a:r>
            </a:p>
          </p:txBody>
        </p:sp>
        <p:sp>
          <p:nvSpPr>
            <p:cNvPr id="29" name="矩形 28"/>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30" name="直接连接符 29"/>
          <p:cNvCxnSpPr/>
          <p:nvPr/>
        </p:nvCxnSpPr>
        <p:spPr>
          <a:xfrm>
            <a:off x="4868467" y="5168900"/>
            <a:ext cx="1328161" cy="0"/>
          </a:xfrm>
          <a:prstGeom prst="line">
            <a:avLst/>
          </a:prstGeom>
          <a:ln w="9525">
            <a:solidFill>
              <a:srgbClr val="00A2A4"/>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269709" y="4825660"/>
            <a:ext cx="4028089" cy="864096"/>
            <a:chOff x="2288094" y="1321493"/>
            <a:chExt cx="1371968" cy="864096"/>
          </a:xfrm>
        </p:grpSpPr>
        <p:sp>
          <p:nvSpPr>
            <p:cNvPr id="32" name="矩形 31"/>
            <p:cNvSpPr/>
            <p:nvPr/>
          </p:nvSpPr>
          <p:spPr>
            <a:xfrm>
              <a:off x="2288094" y="1321493"/>
              <a:ext cx="377384"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感情用事</a:t>
              </a:r>
            </a:p>
          </p:txBody>
        </p:sp>
        <p:sp>
          <p:nvSpPr>
            <p:cNvPr id="33" name="矩形 32"/>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extLst>
      <p:ext uri="{BB962C8B-B14F-4D97-AF65-F5344CB8AC3E}">
        <p14:creationId xmlns:p14="http://schemas.microsoft.com/office/powerpoint/2010/main" xmlns="" val="306605539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900" decel="100000" fill="hold"/>
                                        <p:tgtEl>
                                          <p:spTgt spid="12"/>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par>
                                <p:cTn id="25" presetID="2" presetClass="entr" presetSubtype="2" fill="hold" nodeType="withEffect">
                                  <p:stCondLst>
                                    <p:cond delay="75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3250"/>
                            </p:stCondLst>
                            <p:childTnLst>
                              <p:par>
                                <p:cTn id="30" presetID="2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 presetClass="entr" presetSubtype="2" fill="hold" nodeType="withEffect">
                                  <p:stCondLst>
                                    <p:cond delay="75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 presetClass="entr" presetSubtype="2" fill="hold" nodeType="withEffect">
                                  <p:stCondLst>
                                    <p:cond delay="75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5750"/>
                            </p:stCondLst>
                            <p:childTnLst>
                              <p:par>
                                <p:cTn id="46" presetID="22" presetClass="entr" presetSubtype="8"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par>
                                <p:cTn id="49" presetID="2" presetClass="entr" presetSubtype="2" fill="hold" nodeType="withEffect">
                                  <p:stCondLst>
                                    <p:cond delay="75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1+#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00A2A4"/>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16024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自我分析小结</a:t>
            </a:r>
            <a:endParaRPr lang="zh-CN" altLang="en-US" sz="2400" b="1" dirty="0">
              <a:solidFill>
                <a:schemeClr val="tx1">
                  <a:lumMod val="50000"/>
                  <a:lumOff val="50000"/>
                </a:schemeClr>
              </a:solidFill>
              <a:latin typeface="微软雅黑" pitchFamily="34" charset="-122"/>
              <a:ea typeface="微软雅黑" pitchFamily="34" charset="-122"/>
            </a:endParaRPr>
          </a:p>
        </p:txBody>
      </p:sp>
      <p:grpSp>
        <p:nvGrpSpPr>
          <p:cNvPr id="12" name="组合 11"/>
          <p:cNvGrpSpPr/>
          <p:nvPr/>
        </p:nvGrpSpPr>
        <p:grpSpPr>
          <a:xfrm>
            <a:off x="1777107" y="4617132"/>
            <a:ext cx="8712968" cy="612068"/>
            <a:chOff x="1777107" y="4415985"/>
            <a:chExt cx="8712968" cy="612068"/>
          </a:xfrm>
        </p:grpSpPr>
        <p:sp>
          <p:nvSpPr>
            <p:cNvPr id="13" name="矩形 12"/>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3"/>
          <p:cNvSpPr>
            <a:spLocks noChangeArrowheads="1"/>
          </p:cNvSpPr>
          <p:nvPr/>
        </p:nvSpPr>
        <p:spPr bwMode="auto">
          <a:xfrm>
            <a:off x="2089545" y="3744554"/>
            <a:ext cx="2002453" cy="1323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b="1" dirty="0" smtClean="0">
                <a:solidFill>
                  <a:srgbClr val="00A2A4"/>
                </a:solidFill>
                <a:latin typeface="Impact MT Std" pitchFamily="34" charset="0"/>
                <a:ea typeface="微软雅黑" panose="020B0503020204020204" pitchFamily="34" charset="-122"/>
                <a:sym typeface="Arial" pitchFamily="34" charset="0"/>
              </a:rPr>
              <a:t>60%</a:t>
            </a:r>
            <a:endParaRPr lang="zh-CN" altLang="en-US" sz="8000" b="1" dirty="0">
              <a:solidFill>
                <a:srgbClr val="00A2A4"/>
              </a:solidFill>
              <a:latin typeface="Impact MT Std" pitchFamily="34" charset="0"/>
              <a:ea typeface="微软雅黑" panose="020B0503020204020204" pitchFamily="34" charset="-122"/>
              <a:sym typeface="Arial" pitchFamily="34" charset="0"/>
            </a:endParaRPr>
          </a:p>
        </p:txBody>
      </p:sp>
      <p:sp>
        <p:nvSpPr>
          <p:cNvPr id="22" name="矩形 3"/>
          <p:cNvSpPr>
            <a:spLocks noChangeArrowheads="1"/>
          </p:cNvSpPr>
          <p:nvPr/>
        </p:nvSpPr>
        <p:spPr bwMode="auto">
          <a:xfrm>
            <a:off x="8343606" y="2954788"/>
            <a:ext cx="2002453" cy="1323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b="1" dirty="0" smtClean="0">
                <a:solidFill>
                  <a:srgbClr val="F87A08"/>
                </a:solidFill>
                <a:latin typeface="Impact MT Std" pitchFamily="34" charset="0"/>
                <a:ea typeface="微软雅黑" panose="020B0503020204020204" pitchFamily="34" charset="-122"/>
                <a:sym typeface="Arial" pitchFamily="34" charset="0"/>
              </a:rPr>
              <a:t>40%</a:t>
            </a:r>
            <a:endParaRPr lang="zh-CN" altLang="en-US" sz="8000" b="1" dirty="0">
              <a:solidFill>
                <a:srgbClr val="F87A08"/>
              </a:solidFill>
              <a:latin typeface="Impact MT Std" pitchFamily="34" charset="0"/>
              <a:ea typeface="微软雅黑" panose="020B0503020204020204" pitchFamily="34" charset="-122"/>
              <a:sym typeface="Arial" pitchFamily="34" charset="0"/>
            </a:endParaRPr>
          </a:p>
        </p:txBody>
      </p:sp>
      <p:sp>
        <p:nvSpPr>
          <p:cNvPr id="23" name="TextBox 22"/>
          <p:cNvSpPr txBox="1"/>
          <p:nvPr/>
        </p:nvSpPr>
        <p:spPr>
          <a:xfrm>
            <a:off x="1273051" y="2495798"/>
            <a:ext cx="4176464" cy="1077218"/>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4" name="TextBox 23"/>
          <p:cNvSpPr txBox="1"/>
          <p:nvPr/>
        </p:nvSpPr>
        <p:spPr>
          <a:xfrm>
            <a:off x="1273051" y="2011544"/>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itchFamily="34" charset="0"/>
                <a:ea typeface="微软雅黑" pitchFamily="34" charset="-122"/>
              </a:rPr>
              <a:t>自身兴趣因素</a:t>
            </a:r>
            <a:endParaRPr lang="zh-CN" altLang="en-US" sz="2000" b="1" dirty="0">
              <a:solidFill>
                <a:schemeClr val="tx1">
                  <a:lumMod val="50000"/>
                  <a:lumOff val="50000"/>
                </a:schemeClr>
              </a:solidFill>
              <a:latin typeface="Impact MT Std" pitchFamily="34" charset="0"/>
              <a:ea typeface="微软雅黑" pitchFamily="34" charset="-122"/>
            </a:endParaRPr>
          </a:p>
        </p:txBody>
      </p:sp>
      <p:sp>
        <p:nvSpPr>
          <p:cNvPr id="25" name="TextBox 24"/>
          <p:cNvSpPr txBox="1"/>
          <p:nvPr/>
        </p:nvSpPr>
        <p:spPr>
          <a:xfrm>
            <a:off x="7033691" y="1991742"/>
            <a:ext cx="4176464" cy="1077218"/>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6" name="TextBox 25"/>
          <p:cNvSpPr txBox="1"/>
          <p:nvPr/>
        </p:nvSpPr>
        <p:spPr>
          <a:xfrm>
            <a:off x="7033691" y="1507488"/>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itchFamily="34" charset="0"/>
                <a:ea typeface="微软雅黑" pitchFamily="34" charset="-122"/>
              </a:rPr>
              <a:t>职业发展因素</a:t>
            </a:r>
            <a:endParaRPr lang="zh-CN" altLang="en-US" sz="2000" b="1" dirty="0">
              <a:solidFill>
                <a:schemeClr val="tx1">
                  <a:lumMod val="50000"/>
                  <a:lumOff val="50000"/>
                </a:schemeClr>
              </a:solidFill>
              <a:latin typeface="Impact MT Std" pitchFamily="34" charset="0"/>
              <a:ea typeface="微软雅黑" pitchFamily="34" charset="-122"/>
            </a:endParaRPr>
          </a:p>
        </p:txBody>
      </p:sp>
    </p:spTree>
    <p:extLst>
      <p:ext uri="{BB962C8B-B14F-4D97-AF65-F5344CB8AC3E}">
        <p14:creationId xmlns:p14="http://schemas.microsoft.com/office/powerpoint/2010/main" xmlns="" val="3875949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25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300" fill="hold"/>
                                        <p:tgtEl>
                                          <p:spTgt spid="24"/>
                                        </p:tgtEl>
                                        <p:attrNameLst>
                                          <p:attrName>ppt_x</p:attrName>
                                        </p:attrNameLst>
                                      </p:cBhvr>
                                      <p:tavLst>
                                        <p:tav tm="0">
                                          <p:val>
                                            <p:strVal val="1+#ppt_w/2"/>
                                          </p:val>
                                        </p:tav>
                                        <p:tav tm="100000">
                                          <p:val>
                                            <p:strVal val="#ppt_x"/>
                                          </p:val>
                                        </p:tav>
                                      </p:tavLst>
                                    </p:anim>
                                    <p:anim calcmode="lin" valueType="num">
                                      <p:cBhvr additive="base">
                                        <p:cTn id="30" dur="3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300"/>
                            </p:stCondLst>
                            <p:childTnLst>
                              <p:par>
                                <p:cTn id="32" presetID="2" presetClass="entr" presetSubtype="2"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300" fill="hold"/>
                                        <p:tgtEl>
                                          <p:spTgt spid="23"/>
                                        </p:tgtEl>
                                        <p:attrNameLst>
                                          <p:attrName>ppt_x</p:attrName>
                                        </p:attrNameLst>
                                      </p:cBhvr>
                                      <p:tavLst>
                                        <p:tav tm="0">
                                          <p:val>
                                            <p:strVal val="1+#ppt_w/2"/>
                                          </p:val>
                                        </p:tav>
                                        <p:tav tm="100000">
                                          <p:val>
                                            <p:strVal val="#ppt_x"/>
                                          </p:val>
                                        </p:tav>
                                      </p:tavLst>
                                    </p:anim>
                                    <p:anim calcmode="lin" valueType="num">
                                      <p:cBhvr additive="base">
                                        <p:cTn id="35" dur="300" fill="hold"/>
                                        <p:tgtEl>
                                          <p:spTgt spid="23"/>
                                        </p:tgtEl>
                                        <p:attrNameLst>
                                          <p:attrName>ppt_y</p:attrName>
                                        </p:attrNameLst>
                                      </p:cBhvr>
                                      <p:tavLst>
                                        <p:tav tm="0">
                                          <p:val>
                                            <p:strVal val="#ppt_y"/>
                                          </p:val>
                                        </p:tav>
                                        <p:tav tm="100000">
                                          <p:val>
                                            <p:strVal val="#ppt_y"/>
                                          </p:val>
                                        </p:tav>
                                      </p:tavLst>
                                    </p:anim>
                                  </p:childTnLst>
                                </p:cTn>
                              </p:par>
                            </p:childTnLst>
                          </p:cTn>
                        </p:par>
                        <p:par>
                          <p:cTn id="36" fill="hold">
                            <p:stCondLst>
                              <p:cond delay="2600"/>
                            </p:stCondLst>
                            <p:childTnLst>
                              <p:par>
                                <p:cTn id="37" presetID="2" presetClass="entr" presetSubtype="2"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300" fill="hold"/>
                                        <p:tgtEl>
                                          <p:spTgt spid="26"/>
                                        </p:tgtEl>
                                        <p:attrNameLst>
                                          <p:attrName>ppt_x</p:attrName>
                                        </p:attrNameLst>
                                      </p:cBhvr>
                                      <p:tavLst>
                                        <p:tav tm="0">
                                          <p:val>
                                            <p:strVal val="1+#ppt_w/2"/>
                                          </p:val>
                                        </p:tav>
                                        <p:tav tm="100000">
                                          <p:val>
                                            <p:strVal val="#ppt_x"/>
                                          </p:val>
                                        </p:tav>
                                      </p:tavLst>
                                    </p:anim>
                                    <p:anim calcmode="lin" valueType="num">
                                      <p:cBhvr additive="base">
                                        <p:cTn id="40" dur="300" fill="hold"/>
                                        <p:tgtEl>
                                          <p:spTgt spid="26"/>
                                        </p:tgtEl>
                                        <p:attrNameLst>
                                          <p:attrName>ppt_y</p:attrName>
                                        </p:attrNameLst>
                                      </p:cBhvr>
                                      <p:tavLst>
                                        <p:tav tm="0">
                                          <p:val>
                                            <p:strVal val="#ppt_y"/>
                                          </p:val>
                                        </p:tav>
                                        <p:tav tm="100000">
                                          <p:val>
                                            <p:strVal val="#ppt_y"/>
                                          </p:val>
                                        </p:tav>
                                      </p:tavLst>
                                    </p:anim>
                                  </p:childTnLst>
                                </p:cTn>
                              </p:par>
                            </p:childTnLst>
                          </p:cTn>
                        </p:par>
                        <p:par>
                          <p:cTn id="41" fill="hold">
                            <p:stCondLst>
                              <p:cond delay="2900"/>
                            </p:stCondLst>
                            <p:childTnLst>
                              <p:par>
                                <p:cTn id="42" presetID="2" presetClass="entr" presetSubtype="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300" fill="hold"/>
                                        <p:tgtEl>
                                          <p:spTgt spid="25"/>
                                        </p:tgtEl>
                                        <p:attrNameLst>
                                          <p:attrName>ppt_x</p:attrName>
                                        </p:attrNameLst>
                                      </p:cBhvr>
                                      <p:tavLst>
                                        <p:tav tm="0">
                                          <p:val>
                                            <p:strVal val="1+#ppt_w/2"/>
                                          </p:val>
                                        </p:tav>
                                        <p:tav tm="100000">
                                          <p:val>
                                            <p:strVal val="#ppt_x"/>
                                          </p:val>
                                        </p:tav>
                                      </p:tavLst>
                                    </p:anim>
                                    <p:anim calcmode="lin" valueType="num">
                                      <p:cBhvr additive="base">
                                        <p:cTn id="45"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4" name="椭圆 43"/>
          <p:cNvSpPr/>
          <p:nvPr/>
        </p:nvSpPr>
        <p:spPr>
          <a:xfrm>
            <a:off x="1846734" y="0"/>
            <a:ext cx="5545449" cy="5545449"/>
          </a:xfrm>
          <a:prstGeom prst="ellipse">
            <a:avLst/>
          </a:prstGeom>
          <a:solidFill>
            <a:srgbClr val="43BAB3">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441098" y="594364"/>
            <a:ext cx="4356720" cy="4356720"/>
          </a:xfrm>
          <a:prstGeom prst="ellipse">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标题 4"/>
          <p:cNvSpPr txBox="1">
            <a:spLocks/>
          </p:cNvSpPr>
          <p:nvPr/>
        </p:nvSpPr>
        <p:spPr>
          <a:xfrm>
            <a:off x="2998862" y="1628800"/>
            <a:ext cx="326633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smtClean="0">
                <a:solidFill>
                  <a:schemeClr val="bg1"/>
                </a:solidFill>
                <a:latin typeface="微软雅黑" panose="020B0503020204020204" pitchFamily="34" charset="-122"/>
                <a:ea typeface="微软雅黑" panose="020B0503020204020204" pitchFamily="34" charset="-122"/>
              </a:rPr>
              <a:t>环境分析</a:t>
            </a:r>
          </a:p>
        </p:txBody>
      </p:sp>
      <p:sp>
        <p:nvSpPr>
          <p:cNvPr id="49" name="标题 4"/>
          <p:cNvSpPr txBox="1">
            <a:spLocks/>
          </p:cNvSpPr>
          <p:nvPr/>
        </p:nvSpPr>
        <p:spPr>
          <a:xfrm>
            <a:off x="3430910" y="2204864"/>
            <a:ext cx="24482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（外在环境因素）</a:t>
            </a:r>
          </a:p>
        </p:txBody>
      </p:sp>
      <p:grpSp>
        <p:nvGrpSpPr>
          <p:cNvPr id="50" name="组合 49"/>
          <p:cNvGrpSpPr/>
          <p:nvPr/>
        </p:nvGrpSpPr>
        <p:grpSpPr>
          <a:xfrm>
            <a:off x="3286894" y="3069540"/>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家庭环境分析</a:t>
              </a:r>
              <a:endParaRPr lang="zh-CN" altLang="en-US" sz="1400" dirty="0">
                <a:solidFill>
                  <a:schemeClr val="bg1"/>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rgbClr val="43BAB3"/>
              </a:solid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5" name="组合 54"/>
          <p:cNvGrpSpPr/>
          <p:nvPr/>
        </p:nvGrpSpPr>
        <p:grpSpPr>
          <a:xfrm>
            <a:off x="4727054" y="3069540"/>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学校环境分析</a:t>
              </a:r>
              <a:endParaRPr lang="zh-CN" altLang="en-US" sz="1400" dirty="0">
                <a:solidFill>
                  <a:schemeClr val="bg1"/>
                </a:solidFill>
                <a:latin typeface="微软雅黑" pitchFamily="34" charset="-122"/>
                <a:ea typeface="微软雅黑"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rgbClr val="43BAB3"/>
              </a:solid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0" name="组合 59"/>
          <p:cNvGrpSpPr/>
          <p:nvPr/>
        </p:nvGrpSpPr>
        <p:grpSpPr>
          <a:xfrm>
            <a:off x="3286894" y="3358152"/>
            <a:ext cx="1436675" cy="215444"/>
            <a:chOff x="4369395" y="3284984"/>
            <a:chExt cx="1436675" cy="215444"/>
          </a:xfrm>
        </p:grpSpPr>
        <p:sp>
          <p:nvSpPr>
            <p:cNvPr id="6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社会环境分析</a:t>
              </a:r>
              <a:endParaRPr lang="zh-CN" altLang="en-US" sz="1400" dirty="0">
                <a:solidFill>
                  <a:schemeClr val="bg1"/>
                </a:solidFill>
                <a:latin typeface="微软雅黑" pitchFamily="34" charset="-122"/>
                <a:ea typeface="微软雅黑" pitchFamily="34" charset="-122"/>
              </a:endParaRPr>
            </a:p>
          </p:txBody>
        </p:sp>
        <p:grpSp>
          <p:nvGrpSpPr>
            <p:cNvPr id="62" name="组合 61"/>
            <p:cNvGrpSpPr/>
            <p:nvPr/>
          </p:nvGrpSpPr>
          <p:grpSpPr>
            <a:xfrm>
              <a:off x="4369395" y="3316401"/>
              <a:ext cx="168551" cy="168551"/>
              <a:chOff x="5005199" y="3717032"/>
              <a:chExt cx="168551" cy="168551"/>
            </a:xfrm>
          </p:grpSpPr>
          <p:sp>
            <p:nvSpPr>
              <p:cNvPr id="63" name="椭圆 62"/>
              <p:cNvSpPr/>
              <p:nvPr/>
            </p:nvSpPr>
            <p:spPr>
              <a:xfrm>
                <a:off x="5005199" y="3717032"/>
                <a:ext cx="168551" cy="168551"/>
              </a:xfrm>
              <a:prstGeom prst="ellipse">
                <a:avLst/>
              </a:prstGeom>
              <a:solidFill>
                <a:srgbClr val="43BAB3"/>
              </a:solid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4" name="等腰三角形 6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5" name="组合 64"/>
          <p:cNvGrpSpPr/>
          <p:nvPr/>
        </p:nvGrpSpPr>
        <p:grpSpPr>
          <a:xfrm>
            <a:off x="4727054" y="3358152"/>
            <a:ext cx="1436675" cy="215444"/>
            <a:chOff x="4369395" y="3284984"/>
            <a:chExt cx="1436675" cy="215444"/>
          </a:xfrm>
        </p:grpSpPr>
        <p:sp>
          <p:nvSpPr>
            <p:cNvPr id="6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职业环境分析</a:t>
              </a:r>
              <a:endParaRPr lang="zh-CN" altLang="en-US" sz="1400" dirty="0">
                <a:solidFill>
                  <a:schemeClr val="bg1"/>
                </a:solidFill>
                <a:latin typeface="微软雅黑" pitchFamily="34" charset="-122"/>
                <a:ea typeface="微软雅黑"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43BAB3"/>
              </a:solid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80" name="直接连接符 79"/>
          <p:cNvCxnSpPr/>
          <p:nvPr/>
        </p:nvCxnSpPr>
        <p:spPr>
          <a:xfrm>
            <a:off x="3214886" y="2780928"/>
            <a:ext cx="2904604"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213434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nodeType="withEffect">
                                  <p:stCondLst>
                                    <p:cond delay="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par>
                                <p:cTn id="33" presetID="53" presetClass="entr" presetSubtype="16" fill="hold" nodeType="withEffect">
                                  <p:stCondLst>
                                    <p:cond delay="5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par>
                                <p:cTn id="38" presetID="53" presetClass="entr" presetSubtype="16" fill="hold"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500"/>
                                  </p:stCondLst>
                                  <p:childTnLst>
                                    <p:set>
                                      <p:cBhvr>
                                        <p:cTn id="44" dur="1" fill="hold">
                                          <p:stCondLst>
                                            <p:cond delay="0"/>
                                          </p:stCondLst>
                                        </p:cTn>
                                        <p:tgtEl>
                                          <p:spTgt spid="65"/>
                                        </p:tgtEl>
                                        <p:attrNameLst>
                                          <p:attrName>style.visibility</p:attrName>
                                        </p:attrNameLst>
                                      </p:cBhvr>
                                      <p:to>
                                        <p:strVal val="visible"/>
                                      </p:to>
                                    </p:set>
                                    <p:anim calcmode="lin" valueType="num">
                                      <p:cBhvr>
                                        <p:cTn id="45" dur="500" fill="hold"/>
                                        <p:tgtEl>
                                          <p:spTgt spid="65"/>
                                        </p:tgtEl>
                                        <p:attrNameLst>
                                          <p:attrName>ppt_w</p:attrName>
                                        </p:attrNameLst>
                                      </p:cBhvr>
                                      <p:tavLst>
                                        <p:tav tm="0">
                                          <p:val>
                                            <p:fltVal val="0"/>
                                          </p:val>
                                        </p:tav>
                                        <p:tav tm="100000">
                                          <p:val>
                                            <p:strVal val="#ppt_w"/>
                                          </p:val>
                                        </p:tav>
                                      </p:tavLst>
                                    </p:anim>
                                    <p:anim calcmode="lin" valueType="num">
                                      <p:cBhvr>
                                        <p:cTn id="46" dur="500" fill="hold"/>
                                        <p:tgtEl>
                                          <p:spTgt spid="65"/>
                                        </p:tgtEl>
                                        <p:attrNameLst>
                                          <p:attrName>ppt_h</p:attrName>
                                        </p:attrNameLst>
                                      </p:cBhvr>
                                      <p:tavLst>
                                        <p:tav tm="0">
                                          <p:val>
                                            <p:fltVal val="0"/>
                                          </p:val>
                                        </p:tav>
                                        <p:tav tm="100000">
                                          <p:val>
                                            <p:strVal val="#ppt_h"/>
                                          </p:val>
                                        </p:tav>
                                      </p:tavLst>
                                    </p:anim>
                                    <p:animEffect transition="in" filter="fade">
                                      <p:cBhvr>
                                        <p:cTn id="47" dur="500"/>
                                        <p:tgtEl>
                                          <p:spTgt spid="65"/>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43BAB3"/>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16024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家庭环境分析</a:t>
            </a:r>
            <a:endParaRPr lang="zh-CN" altLang="en-US" sz="2400" b="1" dirty="0">
              <a:solidFill>
                <a:schemeClr val="tx1">
                  <a:lumMod val="50000"/>
                  <a:lumOff val="50000"/>
                </a:schemeClr>
              </a:solidFill>
              <a:latin typeface="微软雅黑" pitchFamily="34" charset="-122"/>
              <a:ea typeface="微软雅黑" pitchFamily="34" charset="-122"/>
            </a:endParaRPr>
          </a:p>
        </p:txBody>
      </p:sp>
      <p:grpSp>
        <p:nvGrpSpPr>
          <p:cNvPr id="12" name="Group 32"/>
          <p:cNvGrpSpPr/>
          <p:nvPr/>
        </p:nvGrpSpPr>
        <p:grpSpPr>
          <a:xfrm>
            <a:off x="2422798" y="1719377"/>
            <a:ext cx="874884" cy="3551765"/>
            <a:chOff x="4129088" y="2282825"/>
            <a:chExt cx="531813" cy="2159000"/>
          </a:xfrm>
        </p:grpSpPr>
        <p:sp>
          <p:nvSpPr>
            <p:cNvPr id="13"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rgbClr val="43BAB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0"/>
            <p:cNvSpPr>
              <a:spLocks/>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1"/>
            <p:cNvSpPr>
              <a:spLocks/>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2"/>
            <p:cNvSpPr>
              <a:spLocks/>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2" name="Group 33"/>
          <p:cNvGrpSpPr/>
          <p:nvPr/>
        </p:nvGrpSpPr>
        <p:grpSpPr>
          <a:xfrm>
            <a:off x="3602169" y="1797308"/>
            <a:ext cx="1020474" cy="3503900"/>
            <a:chOff x="4948238" y="2751138"/>
            <a:chExt cx="585788" cy="2011362"/>
          </a:xfrm>
        </p:grpSpPr>
        <p:sp>
          <p:nvSpPr>
            <p:cNvPr id="23"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FB7D6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7" name="Group 30"/>
          <p:cNvGrpSpPr/>
          <p:nvPr/>
        </p:nvGrpSpPr>
        <p:grpSpPr>
          <a:xfrm>
            <a:off x="5912732" y="1644188"/>
            <a:ext cx="4245516" cy="839208"/>
            <a:chOff x="1315498" y="866086"/>
            <a:chExt cx="3741460" cy="839208"/>
          </a:xfrm>
        </p:grpSpPr>
        <p:sp>
          <p:nvSpPr>
            <p:cNvPr id="28" name="Text Placeholder 3"/>
            <p:cNvSpPr txBox="1">
              <a:spLocks/>
            </p:cNvSpPr>
            <p:nvPr/>
          </p:nvSpPr>
          <p:spPr>
            <a:xfrm>
              <a:off x="1315499" y="866086"/>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2000" b="1" noProof="0" dirty="0" smtClean="0">
                  <a:solidFill>
                    <a:schemeClr val="tx1">
                      <a:lumMod val="50000"/>
                      <a:lumOff val="50000"/>
                    </a:schemeClr>
                  </a:solidFill>
                  <a:latin typeface="微软雅黑" panose="020B0503020204020204" pitchFamily="34" charset="-122"/>
                  <a:ea typeface="微软雅黑" panose="020B0503020204020204" pitchFamily="34" charset="-122"/>
                </a:rPr>
                <a:t>父母寄托厚望</a:t>
              </a:r>
              <a:endParaRPr kumimoji="0" lang="en-US" sz="2000" b="1" i="0" u="none" strike="noStrike" kern="120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9" name="Text Placeholder 3"/>
            <p:cNvSpPr txBox="1">
              <a:spLocks/>
            </p:cNvSpPr>
            <p:nvPr/>
          </p:nvSpPr>
          <p:spPr>
            <a:xfrm>
              <a:off x="1315498" y="1274407"/>
              <a:ext cx="3741460"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0" name="Text Placeholder 3"/>
          <p:cNvSpPr txBox="1">
            <a:spLocks/>
          </p:cNvSpPr>
          <p:nvPr/>
        </p:nvSpPr>
        <p:spPr>
          <a:xfrm>
            <a:off x="5271318" y="1788204"/>
            <a:ext cx="517770"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itchFamily="34" charset="0"/>
              </a:rPr>
              <a:t>01</a:t>
            </a:r>
          </a:p>
        </p:txBody>
      </p:sp>
      <p:grpSp>
        <p:nvGrpSpPr>
          <p:cNvPr id="31" name="Group 31"/>
          <p:cNvGrpSpPr/>
          <p:nvPr/>
        </p:nvGrpSpPr>
        <p:grpSpPr>
          <a:xfrm>
            <a:off x="5921979" y="2652300"/>
            <a:ext cx="4235023" cy="815879"/>
            <a:chOff x="1324745" y="1929884"/>
            <a:chExt cx="3732213" cy="815879"/>
          </a:xfrm>
        </p:grpSpPr>
        <p:sp>
          <p:nvSpPr>
            <p:cNvPr id="32" name="Text Placeholder 3"/>
            <p:cNvSpPr txBox="1">
              <a:spLocks/>
            </p:cNvSpPr>
            <p:nvPr/>
          </p:nvSpPr>
          <p:spPr>
            <a:xfrm>
              <a:off x="1324745" y="1929884"/>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传统家风浓厚</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 Placeholder 3"/>
            <p:cNvSpPr txBox="1">
              <a:spLocks/>
            </p:cNvSpPr>
            <p:nvPr/>
          </p:nvSpPr>
          <p:spPr>
            <a:xfrm>
              <a:off x="1324745" y="2314876"/>
              <a:ext cx="3732213"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4" name="Text Placeholder 3"/>
          <p:cNvSpPr txBox="1">
            <a:spLocks/>
          </p:cNvSpPr>
          <p:nvPr/>
        </p:nvSpPr>
        <p:spPr>
          <a:xfrm>
            <a:off x="5246100" y="2747199"/>
            <a:ext cx="58669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itchFamily="34" charset="0"/>
              </a:rPr>
              <a:t>02</a:t>
            </a:r>
          </a:p>
        </p:txBody>
      </p:sp>
      <p:grpSp>
        <p:nvGrpSpPr>
          <p:cNvPr id="35" name="Group 32"/>
          <p:cNvGrpSpPr/>
          <p:nvPr/>
        </p:nvGrpSpPr>
        <p:grpSpPr>
          <a:xfrm>
            <a:off x="5911063" y="3588182"/>
            <a:ext cx="4247409" cy="848930"/>
            <a:chOff x="1313830" y="2645657"/>
            <a:chExt cx="3743128" cy="848930"/>
          </a:xfrm>
        </p:grpSpPr>
        <p:sp>
          <p:nvSpPr>
            <p:cNvPr id="36" name="Text Placeholder 3"/>
            <p:cNvSpPr txBox="1">
              <a:spLocks/>
            </p:cNvSpPr>
            <p:nvPr/>
          </p:nvSpPr>
          <p:spPr>
            <a:xfrm>
              <a:off x="1313830" y="2645657"/>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家庭职业帮助</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 Placeholder 3"/>
            <p:cNvSpPr txBox="1">
              <a:spLocks/>
            </p:cNvSpPr>
            <p:nvPr/>
          </p:nvSpPr>
          <p:spPr>
            <a:xfrm>
              <a:off x="1313830" y="3063700"/>
              <a:ext cx="3743128"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8" name="Text Placeholder 3"/>
          <p:cNvSpPr txBox="1">
            <a:spLocks/>
          </p:cNvSpPr>
          <p:nvPr/>
        </p:nvSpPr>
        <p:spPr>
          <a:xfrm>
            <a:off x="5227170" y="3662157"/>
            <a:ext cx="60272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itchFamily="34" charset="0"/>
              </a:rPr>
              <a:t>03</a:t>
            </a:r>
          </a:p>
        </p:txBody>
      </p:sp>
      <p:grpSp>
        <p:nvGrpSpPr>
          <p:cNvPr id="39" name="Group 33"/>
          <p:cNvGrpSpPr/>
          <p:nvPr/>
        </p:nvGrpSpPr>
        <p:grpSpPr>
          <a:xfrm>
            <a:off x="5912733" y="4573403"/>
            <a:ext cx="4245515" cy="799813"/>
            <a:chOff x="1315499" y="3569414"/>
            <a:chExt cx="3741459" cy="799813"/>
          </a:xfrm>
        </p:grpSpPr>
        <p:sp>
          <p:nvSpPr>
            <p:cNvPr id="40" name="Text Placeholder 3"/>
            <p:cNvSpPr txBox="1">
              <a:spLocks/>
            </p:cNvSpPr>
            <p:nvPr/>
          </p:nvSpPr>
          <p:spPr>
            <a:xfrm>
              <a:off x="1315499" y="3569414"/>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 Placeholder 3"/>
            <p:cNvSpPr txBox="1">
              <a:spLocks/>
            </p:cNvSpPr>
            <p:nvPr/>
          </p:nvSpPr>
          <p:spPr>
            <a:xfrm>
              <a:off x="1315499" y="3938340"/>
              <a:ext cx="3741459"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2" name="Text Placeholder 3"/>
          <p:cNvSpPr txBox="1">
            <a:spLocks/>
          </p:cNvSpPr>
          <p:nvPr/>
        </p:nvSpPr>
        <p:spPr>
          <a:xfrm>
            <a:off x="5237655" y="4621152"/>
            <a:ext cx="58509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itchFamily="34" charset="0"/>
              </a:rPr>
              <a:t>04</a:t>
            </a:r>
          </a:p>
        </p:txBody>
      </p:sp>
    </p:spTree>
    <p:extLst>
      <p:ext uri="{BB962C8B-B14F-4D97-AF65-F5344CB8AC3E}">
        <p14:creationId xmlns:p14="http://schemas.microsoft.com/office/powerpoint/2010/main" xmlns="" val="256199395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ppt_x"/>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accel="50000" decel="5000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0-#ppt_w/2"/>
                                          </p:val>
                                        </p:tav>
                                        <p:tav tm="100000">
                                          <p:val>
                                            <p:strVal val="#ppt_x"/>
                                          </p:val>
                                        </p:tav>
                                      </p:tavLst>
                                    </p:anim>
                                    <p:anim calcmode="lin" valueType="num">
                                      <p:cBhvr additive="base">
                                        <p:cTn id="28" dur="10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4" accel="50000" decel="5000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1000" fill="hold"/>
                                        <p:tgtEl>
                                          <p:spTgt spid="34"/>
                                        </p:tgtEl>
                                        <p:attrNameLst>
                                          <p:attrName>ppt_x</p:attrName>
                                        </p:attrNameLst>
                                      </p:cBhvr>
                                      <p:tavLst>
                                        <p:tav tm="0">
                                          <p:val>
                                            <p:strVal val="0-#ppt_w/2"/>
                                          </p:val>
                                        </p:tav>
                                        <p:tav tm="100000">
                                          <p:val>
                                            <p:strVal val="#ppt_x"/>
                                          </p:val>
                                        </p:tav>
                                      </p:tavLst>
                                    </p:anim>
                                    <p:anim calcmode="lin" valueType="num">
                                      <p:cBhvr additive="base">
                                        <p:cTn id="37" dur="10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4" accel="50000" decel="5000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8" accel="50000" decel="50000"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1000" fill="hold"/>
                                        <p:tgtEl>
                                          <p:spTgt spid="38"/>
                                        </p:tgtEl>
                                        <p:attrNameLst>
                                          <p:attrName>ppt_x</p:attrName>
                                        </p:attrNameLst>
                                      </p:cBhvr>
                                      <p:tavLst>
                                        <p:tav tm="0">
                                          <p:val>
                                            <p:strVal val="0-#ppt_w/2"/>
                                          </p:val>
                                        </p:tav>
                                        <p:tav tm="100000">
                                          <p:val>
                                            <p:strVal val="#ppt_x"/>
                                          </p:val>
                                        </p:tav>
                                      </p:tavLst>
                                    </p:anim>
                                    <p:anim calcmode="lin" valueType="num">
                                      <p:cBhvr additive="base">
                                        <p:cTn id="46" dur="1000" fill="hold"/>
                                        <p:tgtEl>
                                          <p:spTgt spid="38"/>
                                        </p:tgtEl>
                                        <p:attrNameLst>
                                          <p:attrName>ppt_y</p:attrName>
                                        </p:attrNameLst>
                                      </p:cBhvr>
                                      <p:tavLst>
                                        <p:tav tm="0">
                                          <p:val>
                                            <p:strVal val="#ppt_y"/>
                                          </p:val>
                                        </p:tav>
                                        <p:tav tm="100000">
                                          <p:val>
                                            <p:strVal val="#ppt_y"/>
                                          </p:val>
                                        </p:tav>
                                      </p:tavLst>
                                    </p:anim>
                                  </p:childTnLst>
                                </p:cTn>
                              </p:par>
                              <p:par>
                                <p:cTn id="47" presetID="2" presetClass="entr" presetSubtype="4" accel="50000" decel="5000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fill="hold"/>
                                        <p:tgtEl>
                                          <p:spTgt spid="35"/>
                                        </p:tgtEl>
                                        <p:attrNameLst>
                                          <p:attrName>ppt_x</p:attrName>
                                        </p:attrNameLst>
                                      </p:cBhvr>
                                      <p:tavLst>
                                        <p:tav tm="0">
                                          <p:val>
                                            <p:strVal val="#ppt_x"/>
                                          </p:val>
                                        </p:tav>
                                        <p:tav tm="100000">
                                          <p:val>
                                            <p:strVal val="#ppt_x"/>
                                          </p:val>
                                        </p:tav>
                                      </p:tavLst>
                                    </p:anim>
                                    <p:anim calcmode="lin" valueType="num">
                                      <p:cBhvr additive="base">
                                        <p:cTn id="50" dur="500" fill="hold"/>
                                        <p:tgtEl>
                                          <p:spTgt spid="35"/>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8" accel="50000" decel="50000"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1000" fill="hold"/>
                                        <p:tgtEl>
                                          <p:spTgt spid="42"/>
                                        </p:tgtEl>
                                        <p:attrNameLst>
                                          <p:attrName>ppt_x</p:attrName>
                                        </p:attrNameLst>
                                      </p:cBhvr>
                                      <p:tavLst>
                                        <p:tav tm="0">
                                          <p:val>
                                            <p:strVal val="0-#ppt_w/2"/>
                                          </p:val>
                                        </p:tav>
                                        <p:tav tm="100000">
                                          <p:val>
                                            <p:strVal val="#ppt_x"/>
                                          </p:val>
                                        </p:tav>
                                      </p:tavLst>
                                    </p:anim>
                                    <p:anim calcmode="lin" valueType="num">
                                      <p:cBhvr additive="base">
                                        <p:cTn id="55" dur="1000" fill="hold"/>
                                        <p:tgtEl>
                                          <p:spTgt spid="42"/>
                                        </p:tgtEl>
                                        <p:attrNameLst>
                                          <p:attrName>ppt_y</p:attrName>
                                        </p:attrNameLst>
                                      </p:cBhvr>
                                      <p:tavLst>
                                        <p:tav tm="0">
                                          <p:val>
                                            <p:strVal val="#ppt_y"/>
                                          </p:val>
                                        </p:tav>
                                        <p:tav tm="100000">
                                          <p:val>
                                            <p:strVal val="#ppt_y"/>
                                          </p:val>
                                        </p:tav>
                                      </p:tavLst>
                                    </p:anim>
                                  </p:childTnLst>
                                </p:cTn>
                              </p:par>
                              <p:par>
                                <p:cTn id="56" presetID="2" presetClass="entr" presetSubtype="4" accel="50000" decel="50000" fill="hold"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ppt_x"/>
                                          </p:val>
                                        </p:tav>
                                        <p:tav tm="100000">
                                          <p:val>
                                            <p:strVal val="#ppt_x"/>
                                          </p:val>
                                        </p:tav>
                                      </p:tavLst>
                                    </p:anim>
                                    <p:anim calcmode="lin" valueType="num">
                                      <p:cBhvr additive="base">
                                        <p:cTn id="5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0"/>
      <p:bldP spid="34" grpId="0"/>
      <p:bldP spid="38"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43BAB3"/>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16024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学校环境分析</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六边形 11"/>
          <p:cNvSpPr/>
          <p:nvPr/>
        </p:nvSpPr>
        <p:spPr>
          <a:xfrm>
            <a:off x="1774726" y="1754841"/>
            <a:ext cx="3888432" cy="666047"/>
          </a:xfrm>
          <a:prstGeom prst="hexagon">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9"/>
          <p:cNvSpPr txBox="1"/>
          <p:nvPr/>
        </p:nvSpPr>
        <p:spPr>
          <a:xfrm>
            <a:off x="2278782" y="1916832"/>
            <a:ext cx="2880320" cy="377026"/>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硬件教学设施分析</a:t>
            </a:r>
            <a:endParaRPr lang="zh-CN" altLang="en-US" sz="2400" b="1" dirty="0">
              <a:solidFill>
                <a:schemeClr val="bg1"/>
              </a:solidFill>
              <a:latin typeface="微软雅黑" pitchFamily="34" charset="-122"/>
              <a:ea typeface="微软雅黑" pitchFamily="34" charset="-122"/>
            </a:endParaRPr>
          </a:p>
        </p:txBody>
      </p:sp>
      <p:sp>
        <p:nvSpPr>
          <p:cNvPr id="19" name="Freeform 31"/>
          <p:cNvSpPr/>
          <p:nvPr/>
        </p:nvSpPr>
        <p:spPr>
          <a:xfrm>
            <a:off x="1627441" y="291443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3BA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0" name="Group 58"/>
          <p:cNvGrpSpPr/>
          <p:nvPr/>
        </p:nvGrpSpPr>
        <p:grpSpPr>
          <a:xfrm>
            <a:off x="1915473" y="2656172"/>
            <a:ext cx="3747685" cy="839399"/>
            <a:chOff x="7174424" y="1256132"/>
            <a:chExt cx="3747685" cy="839399"/>
          </a:xfrm>
        </p:grpSpPr>
        <p:sp>
          <p:nvSpPr>
            <p:cNvPr id="21" name="TextBox 20"/>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2" name="Rectangle 47"/>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标题信息</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3" name="Freeform 31"/>
          <p:cNvSpPr/>
          <p:nvPr/>
        </p:nvSpPr>
        <p:spPr>
          <a:xfrm>
            <a:off x="1627441" y="3965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3BA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4" name="Group 58"/>
          <p:cNvGrpSpPr/>
          <p:nvPr/>
        </p:nvGrpSpPr>
        <p:grpSpPr>
          <a:xfrm>
            <a:off x="1915473" y="3706792"/>
            <a:ext cx="3747685" cy="1895457"/>
            <a:chOff x="7174424" y="1256132"/>
            <a:chExt cx="3747685" cy="1895457"/>
          </a:xfrm>
        </p:grpSpPr>
        <p:sp>
          <p:nvSpPr>
            <p:cNvPr id="25" name="TextBox 24"/>
            <p:cNvSpPr txBox="1"/>
            <p:nvPr/>
          </p:nvSpPr>
          <p:spPr>
            <a:xfrm>
              <a:off x="7174424" y="1600395"/>
              <a:ext cx="3747685" cy="1551194"/>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说明在此录入上述图表的综合描述说明。</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a:p>
              <a:pPr>
                <a:lnSpc>
                  <a:spcPct val="120000"/>
                </a:lnSpc>
                <a:spcBef>
                  <a:spcPct val="0"/>
                </a:spcBef>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a:p>
              <a:pPr>
                <a:lnSpc>
                  <a:spcPct val="12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此录入上述图表的。在此录入上述在此录在此录在此录在此录图表的综合描述说明。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6"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六边形 26"/>
          <p:cNvSpPr/>
          <p:nvPr/>
        </p:nvSpPr>
        <p:spPr>
          <a:xfrm>
            <a:off x="6455246" y="1754841"/>
            <a:ext cx="3888432" cy="666047"/>
          </a:xfrm>
          <a:prstGeom prst="hexagon">
            <a:avLst/>
          </a:prstGeom>
          <a:solidFill>
            <a:srgbClr val="F87A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9"/>
          <p:cNvSpPr txBox="1"/>
          <p:nvPr/>
        </p:nvSpPr>
        <p:spPr>
          <a:xfrm>
            <a:off x="6959302" y="1916832"/>
            <a:ext cx="2880320" cy="377026"/>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学校师资力量分析</a:t>
            </a:r>
            <a:endParaRPr lang="zh-CN" altLang="en-US" sz="2400" b="1" dirty="0">
              <a:solidFill>
                <a:schemeClr val="bg1"/>
              </a:solidFill>
              <a:latin typeface="微软雅黑" pitchFamily="34" charset="-122"/>
              <a:ea typeface="微软雅黑" pitchFamily="34" charset="-122"/>
            </a:endParaRPr>
          </a:p>
        </p:txBody>
      </p:sp>
      <p:sp>
        <p:nvSpPr>
          <p:cNvPr id="29" name="Freeform 31"/>
          <p:cNvSpPr/>
          <p:nvPr/>
        </p:nvSpPr>
        <p:spPr>
          <a:xfrm>
            <a:off x="6451977" y="289517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87A0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0" name="Group 58"/>
          <p:cNvGrpSpPr/>
          <p:nvPr/>
        </p:nvGrpSpPr>
        <p:grpSpPr>
          <a:xfrm>
            <a:off x="6740009" y="2636912"/>
            <a:ext cx="3747685" cy="839399"/>
            <a:chOff x="7174424" y="1256132"/>
            <a:chExt cx="3747685" cy="839399"/>
          </a:xfrm>
        </p:grpSpPr>
        <p:sp>
          <p:nvSpPr>
            <p:cNvPr id="31" name="TextBox 30"/>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2"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3" name="Freeform 31"/>
          <p:cNvSpPr/>
          <p:nvPr/>
        </p:nvSpPr>
        <p:spPr>
          <a:xfrm>
            <a:off x="6455246"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87A0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4" name="Group 58"/>
          <p:cNvGrpSpPr/>
          <p:nvPr/>
        </p:nvGrpSpPr>
        <p:grpSpPr>
          <a:xfrm>
            <a:off x="6743278" y="3647792"/>
            <a:ext cx="3747685" cy="839399"/>
            <a:chOff x="7174424" y="1256132"/>
            <a:chExt cx="3747685" cy="839399"/>
          </a:xfrm>
        </p:grpSpPr>
        <p:sp>
          <p:nvSpPr>
            <p:cNvPr id="35" name="TextBox 34"/>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6"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7" name="Freeform 31"/>
          <p:cNvSpPr/>
          <p:nvPr/>
        </p:nvSpPr>
        <p:spPr>
          <a:xfrm>
            <a:off x="6455246" y="491417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87A0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8" name="Group 58"/>
          <p:cNvGrpSpPr/>
          <p:nvPr/>
        </p:nvGrpSpPr>
        <p:grpSpPr>
          <a:xfrm>
            <a:off x="6743278" y="4655904"/>
            <a:ext cx="3747685" cy="839399"/>
            <a:chOff x="7174424" y="1256132"/>
            <a:chExt cx="3747685" cy="839399"/>
          </a:xfrm>
        </p:grpSpPr>
        <p:sp>
          <p:nvSpPr>
            <p:cNvPr id="39" name="TextBox 38"/>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0"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25615663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750" fill="hold"/>
                                        <p:tgtEl>
                                          <p:spTgt spid="12"/>
                                        </p:tgtEl>
                                        <p:attrNameLst>
                                          <p:attrName>ppt_x</p:attrName>
                                        </p:attrNameLst>
                                      </p:cBhvr>
                                      <p:tavLst>
                                        <p:tav tm="0">
                                          <p:val>
                                            <p:strVal val="0-#ppt_w/2"/>
                                          </p:val>
                                        </p:tav>
                                        <p:tav tm="100000">
                                          <p:val>
                                            <p:strVal val="#ppt_x"/>
                                          </p:val>
                                        </p:tav>
                                      </p:tavLst>
                                    </p:anim>
                                    <p:anim calcmode="lin" valueType="num">
                                      <p:cBhvr additive="base">
                                        <p:cTn id="18" dur="75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2250"/>
                            </p:stCondLst>
                            <p:childTnLst>
                              <p:par>
                                <p:cTn id="26" presetID="53"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2" presetClass="entr" presetSubtype="2" accel="50000" decel="5000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1+#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par>
                          <p:cTn id="35" fill="hold">
                            <p:stCondLst>
                              <p:cond delay="2750"/>
                            </p:stCondLst>
                            <p:childTnLst>
                              <p:par>
                                <p:cTn id="36" presetID="53"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1+#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250"/>
                            </p:stCondLst>
                            <p:childTnLst>
                              <p:par>
                                <p:cTn id="46" presetID="2" presetClass="entr" presetSubtype="2"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750" fill="hold"/>
                                        <p:tgtEl>
                                          <p:spTgt spid="27"/>
                                        </p:tgtEl>
                                        <p:attrNameLst>
                                          <p:attrName>ppt_x</p:attrName>
                                        </p:attrNameLst>
                                      </p:cBhvr>
                                      <p:tavLst>
                                        <p:tav tm="0">
                                          <p:val>
                                            <p:strVal val="1+#ppt_w/2"/>
                                          </p:val>
                                        </p:tav>
                                        <p:tav tm="100000">
                                          <p:val>
                                            <p:strVal val="#ppt_x"/>
                                          </p:val>
                                        </p:tav>
                                      </p:tavLst>
                                    </p:anim>
                                    <p:anim calcmode="lin" valueType="num">
                                      <p:cBhvr additive="base">
                                        <p:cTn id="49" dur="750" fill="hold"/>
                                        <p:tgtEl>
                                          <p:spTgt spid="27"/>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4500"/>
                            </p:stCondLst>
                            <p:childTnLst>
                              <p:par>
                                <p:cTn id="57" presetID="53"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2" presetClass="entr" presetSubtype="2" accel="50000" decel="5000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500" fill="hold"/>
                                        <p:tgtEl>
                                          <p:spTgt spid="30"/>
                                        </p:tgtEl>
                                        <p:attrNameLst>
                                          <p:attrName>ppt_x</p:attrName>
                                        </p:attrNameLst>
                                      </p:cBhvr>
                                      <p:tavLst>
                                        <p:tav tm="0">
                                          <p:val>
                                            <p:strVal val="1+#ppt_w/2"/>
                                          </p:val>
                                        </p:tav>
                                        <p:tav tm="100000">
                                          <p:val>
                                            <p:strVal val="#ppt_x"/>
                                          </p:val>
                                        </p:tav>
                                      </p:tavLst>
                                    </p:anim>
                                    <p:anim calcmode="lin" valueType="num">
                                      <p:cBhvr additive="base">
                                        <p:cTn id="65" dur="500" fill="hold"/>
                                        <p:tgtEl>
                                          <p:spTgt spid="30"/>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p:cTn id="69" dur="500" fill="hold"/>
                                        <p:tgtEl>
                                          <p:spTgt spid="33"/>
                                        </p:tgtEl>
                                        <p:attrNameLst>
                                          <p:attrName>ppt_w</p:attrName>
                                        </p:attrNameLst>
                                      </p:cBhvr>
                                      <p:tavLst>
                                        <p:tav tm="0">
                                          <p:val>
                                            <p:fltVal val="0"/>
                                          </p:val>
                                        </p:tav>
                                        <p:tav tm="100000">
                                          <p:val>
                                            <p:strVal val="#ppt_w"/>
                                          </p:val>
                                        </p:tav>
                                      </p:tavLst>
                                    </p:anim>
                                    <p:anim calcmode="lin" valueType="num">
                                      <p:cBhvr>
                                        <p:cTn id="70" dur="500" fill="hold"/>
                                        <p:tgtEl>
                                          <p:spTgt spid="33"/>
                                        </p:tgtEl>
                                        <p:attrNameLst>
                                          <p:attrName>ppt_h</p:attrName>
                                        </p:attrNameLst>
                                      </p:cBhvr>
                                      <p:tavLst>
                                        <p:tav tm="0">
                                          <p:val>
                                            <p:fltVal val="0"/>
                                          </p:val>
                                        </p:tav>
                                        <p:tav tm="100000">
                                          <p:val>
                                            <p:strVal val="#ppt_h"/>
                                          </p:val>
                                        </p:tav>
                                      </p:tavLst>
                                    </p:anim>
                                    <p:animEffect transition="in" filter="fade">
                                      <p:cBhvr>
                                        <p:cTn id="71" dur="500"/>
                                        <p:tgtEl>
                                          <p:spTgt spid="33"/>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additive="base">
                                        <p:cTn id="74" dur="500" fill="hold"/>
                                        <p:tgtEl>
                                          <p:spTgt spid="34"/>
                                        </p:tgtEl>
                                        <p:attrNameLst>
                                          <p:attrName>ppt_x</p:attrName>
                                        </p:attrNameLst>
                                      </p:cBhvr>
                                      <p:tavLst>
                                        <p:tav tm="0">
                                          <p:val>
                                            <p:strVal val="1+#ppt_w/2"/>
                                          </p:val>
                                        </p:tav>
                                        <p:tav tm="100000">
                                          <p:val>
                                            <p:strVal val="#ppt_x"/>
                                          </p:val>
                                        </p:tav>
                                      </p:tavLst>
                                    </p:anim>
                                    <p:anim calcmode="lin" valueType="num">
                                      <p:cBhvr additive="base">
                                        <p:cTn id="75" dur="5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53" presetClass="entr" presetSubtype="0"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additive="base">
                                        <p:cTn id="84" dur="500" fill="hold"/>
                                        <p:tgtEl>
                                          <p:spTgt spid="38"/>
                                        </p:tgtEl>
                                        <p:attrNameLst>
                                          <p:attrName>ppt_x</p:attrName>
                                        </p:attrNameLst>
                                      </p:cBhvr>
                                      <p:tavLst>
                                        <p:tav tm="0">
                                          <p:val>
                                            <p:strVal val="1+#ppt_w/2"/>
                                          </p:val>
                                        </p:tav>
                                        <p:tav tm="100000">
                                          <p:val>
                                            <p:strVal val="#ppt_x"/>
                                          </p:val>
                                        </p:tav>
                                      </p:tavLst>
                                    </p:anim>
                                    <p:anim calcmode="lin" valueType="num">
                                      <p:cBhvr additive="base">
                                        <p:cTn id="85"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p:bldP spid="19" grpId="0" animBg="1"/>
      <p:bldP spid="23" grpId="0" animBg="1"/>
      <p:bldP spid="27" grpId="0" animBg="1"/>
      <p:bldP spid="28" grpId="0"/>
      <p:bldP spid="29" grpId="0" animBg="1"/>
      <p:bldP spid="33"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15</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43BAB3"/>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1944216"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社会环境分析</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3" name="Freeform 5"/>
          <p:cNvSpPr>
            <a:spLocks/>
          </p:cNvSpPr>
          <p:nvPr/>
        </p:nvSpPr>
        <p:spPr bwMode="auto">
          <a:xfrm>
            <a:off x="7256915" y="62068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4" cstate="prin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9" name="Group 8"/>
          <p:cNvGrpSpPr>
            <a:grpSpLocks/>
          </p:cNvGrpSpPr>
          <p:nvPr/>
        </p:nvGrpSpPr>
        <p:grpSpPr bwMode="auto">
          <a:xfrm>
            <a:off x="6360567" y="719408"/>
            <a:ext cx="1500478" cy="1500478"/>
            <a:chOff x="0" y="0"/>
            <a:chExt cx="2101515" cy="2101515"/>
          </a:xfrm>
          <a:solidFill>
            <a:srgbClr val="43BAB3"/>
          </a:solidFill>
        </p:grpSpPr>
        <p:sp>
          <p:nvSpPr>
            <p:cNvPr id="20"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22" name="Group 8"/>
          <p:cNvGrpSpPr>
            <a:grpSpLocks/>
          </p:cNvGrpSpPr>
          <p:nvPr/>
        </p:nvGrpSpPr>
        <p:grpSpPr bwMode="auto">
          <a:xfrm>
            <a:off x="7196914" y="2897530"/>
            <a:ext cx="1500478" cy="1500478"/>
            <a:chOff x="0" y="0"/>
            <a:chExt cx="2101515" cy="2101515"/>
          </a:xfrm>
          <a:solidFill>
            <a:srgbClr val="F87A08"/>
          </a:solidFill>
        </p:grpSpPr>
        <p:sp>
          <p:nvSpPr>
            <p:cNvPr id="23"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grpSp>
        <p:nvGrpSpPr>
          <p:cNvPr id="25" name="Group 8"/>
          <p:cNvGrpSpPr>
            <a:grpSpLocks/>
          </p:cNvGrpSpPr>
          <p:nvPr/>
        </p:nvGrpSpPr>
        <p:grpSpPr bwMode="auto">
          <a:xfrm>
            <a:off x="8875568" y="4611781"/>
            <a:ext cx="1500478" cy="1500478"/>
            <a:chOff x="0" y="0"/>
            <a:chExt cx="2101515" cy="2101515"/>
          </a:xfrm>
          <a:solidFill>
            <a:srgbClr val="FB7D6E"/>
          </a:solidFill>
        </p:grpSpPr>
        <p:sp>
          <p:nvSpPr>
            <p:cNvPr id="26"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lang="zh-CN" altLang="zh-CN">
                <a:latin typeface="宋体" pitchFamily="2" charset="-122"/>
                <a:sym typeface="宋体" pitchFamily="2" charset="-122"/>
              </a:endParaRPr>
            </a:p>
          </p:txBody>
        </p:sp>
      </p:grpSp>
      <p:sp>
        <p:nvSpPr>
          <p:cNvPr id="28" name="弧形 27"/>
          <p:cNvSpPr/>
          <p:nvPr/>
        </p:nvSpPr>
        <p:spPr bwMode="auto">
          <a:xfrm>
            <a:off x="6710449" y="1301496"/>
            <a:ext cx="1656184" cy="1656184"/>
          </a:xfrm>
          <a:prstGeom prst="arc">
            <a:avLst>
              <a:gd name="adj1" fmla="val 5989544"/>
              <a:gd name="adj2" fmla="val 10739822"/>
            </a:avLst>
          </a:prstGeom>
          <a:noFill/>
          <a:ln w="12700" cap="flat" cmpd="sng" algn="ctr">
            <a:solidFill>
              <a:schemeClr val="tx1">
                <a:lumMod val="50000"/>
                <a:lumOff val="50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9" name="弧形 28"/>
          <p:cNvSpPr/>
          <p:nvPr/>
        </p:nvSpPr>
        <p:spPr bwMode="auto">
          <a:xfrm>
            <a:off x="7972534" y="3486384"/>
            <a:ext cx="1656184" cy="1656184"/>
          </a:xfrm>
          <a:prstGeom prst="arc">
            <a:avLst>
              <a:gd name="adj1" fmla="val 5417681"/>
              <a:gd name="adj2" fmla="val 9956679"/>
            </a:avLst>
          </a:prstGeom>
          <a:noFill/>
          <a:ln w="12700" cap="flat" cmpd="sng" algn="ctr">
            <a:solidFill>
              <a:schemeClr val="tx1">
                <a:lumMod val="50000"/>
                <a:lumOff val="50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30" name="TextBox 29"/>
          <p:cNvSpPr txBox="1"/>
          <p:nvPr/>
        </p:nvSpPr>
        <p:spPr>
          <a:xfrm>
            <a:off x="6530429" y="1220280"/>
            <a:ext cx="1214830" cy="400110"/>
          </a:xfrm>
          <a:prstGeom prst="rect">
            <a:avLst/>
          </a:prstGeom>
          <a:noFill/>
        </p:spPr>
        <p:txBody>
          <a:bodyPr wrap="square" rtlCol="0">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就业压力</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283775" y="3428323"/>
            <a:ext cx="1331711" cy="400110"/>
          </a:xfrm>
          <a:prstGeom prst="rect">
            <a:avLst/>
          </a:prstGeom>
          <a:noFill/>
        </p:spPr>
        <p:txBody>
          <a:bodyPr wrap="square" rtlCol="0">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未来发展</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9001075" y="5108712"/>
            <a:ext cx="1200968" cy="400110"/>
          </a:xfrm>
          <a:prstGeom prst="rect">
            <a:avLst/>
          </a:prstGeom>
          <a:noFill/>
        </p:spPr>
        <p:txBody>
          <a:bodyPr wrap="square" rtlCol="0">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竞争激烈</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13805" y="5132349"/>
            <a:ext cx="7899324" cy="738664"/>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913805" y="3071555"/>
            <a:ext cx="6008215" cy="738664"/>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事例这里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事例这里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913805" y="1242754"/>
            <a:ext cx="5272143"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事例这里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输入</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60254296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heel(1)">
                                      <p:cBhvr>
                                        <p:cTn id="23" dur="500"/>
                                        <p:tgtEl>
                                          <p:spTgt spid="19"/>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heel(1)">
                                      <p:cBhvr>
                                        <p:cTn id="26" dur="500"/>
                                        <p:tgtEl>
                                          <p:spTgt spid="30"/>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400"/>
                                        <p:tgtEl>
                                          <p:spTgt spid="35"/>
                                        </p:tgtEl>
                                      </p:cBhvr>
                                    </p:animEffect>
                                  </p:childTnLst>
                                </p:cTn>
                              </p:par>
                            </p:childTnLst>
                          </p:cTn>
                        </p:par>
                        <p:par>
                          <p:cTn id="31" fill="hold">
                            <p:stCondLst>
                              <p:cond delay="2900"/>
                            </p:stCondLst>
                            <p:childTnLst>
                              <p:par>
                                <p:cTn id="32" presetID="22" presetClass="entr" presetSubtype="1"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up)">
                                      <p:cBhvr>
                                        <p:cTn id="34" dur="500"/>
                                        <p:tgtEl>
                                          <p:spTgt spid="28"/>
                                        </p:tgtEl>
                                      </p:cBhvr>
                                    </p:animEffect>
                                  </p:childTnLst>
                                </p:cTn>
                              </p:par>
                            </p:childTnLst>
                          </p:cTn>
                        </p:par>
                        <p:par>
                          <p:cTn id="35" fill="hold">
                            <p:stCondLst>
                              <p:cond delay="3400"/>
                            </p:stCondLst>
                            <p:childTnLst>
                              <p:par>
                                <p:cTn id="36" presetID="21" presetClass="entr" presetSubtype="1"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heel(1)">
                                      <p:cBhvr>
                                        <p:cTn id="38" dur="500"/>
                                        <p:tgtEl>
                                          <p:spTgt spid="31"/>
                                        </p:tgtEl>
                                      </p:cBhvr>
                                    </p:animEffect>
                                  </p:childTnLst>
                                </p:cTn>
                              </p:par>
                              <p:par>
                                <p:cTn id="39" presetID="21" presetClass="entr" presetSubtype="1"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heel(1)">
                                      <p:cBhvr>
                                        <p:cTn id="41" dur="500"/>
                                        <p:tgtEl>
                                          <p:spTgt spid="22"/>
                                        </p:tgtEl>
                                      </p:cBhvr>
                                    </p:animEffect>
                                  </p:childTnLst>
                                </p:cTn>
                              </p:par>
                            </p:childTnLst>
                          </p:cTn>
                        </p:par>
                        <p:par>
                          <p:cTn id="42" fill="hold">
                            <p:stCondLst>
                              <p:cond delay="3900"/>
                            </p:stCondLst>
                            <p:childTnLst>
                              <p:par>
                                <p:cTn id="43" presetID="22" presetClass="entr" presetSubtype="2"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400"/>
                                        <p:tgtEl>
                                          <p:spTgt spid="34"/>
                                        </p:tgtEl>
                                      </p:cBhvr>
                                    </p:animEffect>
                                  </p:childTnLst>
                                </p:cTn>
                              </p:par>
                            </p:childTnLst>
                          </p:cTn>
                        </p:par>
                        <p:par>
                          <p:cTn id="46" fill="hold">
                            <p:stCondLst>
                              <p:cond delay="4300"/>
                            </p:stCondLst>
                            <p:childTnLst>
                              <p:par>
                                <p:cTn id="47" presetID="22" presetClass="entr" presetSubtype="1"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up)">
                                      <p:cBhvr>
                                        <p:cTn id="49" dur="500"/>
                                        <p:tgtEl>
                                          <p:spTgt spid="29"/>
                                        </p:tgtEl>
                                      </p:cBhvr>
                                    </p:animEffect>
                                  </p:childTnLst>
                                </p:cTn>
                              </p:par>
                            </p:childTnLst>
                          </p:cTn>
                        </p:par>
                        <p:par>
                          <p:cTn id="50" fill="hold">
                            <p:stCondLst>
                              <p:cond delay="4800"/>
                            </p:stCondLst>
                            <p:childTnLst>
                              <p:par>
                                <p:cTn id="51" presetID="21" presetClass="entr" presetSubtype="1"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heel(1)">
                                      <p:cBhvr>
                                        <p:cTn id="53" dur="500"/>
                                        <p:tgtEl>
                                          <p:spTgt spid="32"/>
                                        </p:tgtEl>
                                      </p:cBhvr>
                                    </p:animEffect>
                                  </p:childTnLst>
                                </p:cTn>
                              </p:par>
                              <p:par>
                                <p:cTn id="54" presetID="21" presetClass="entr" presetSubtype="1"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heel(1)">
                                      <p:cBhvr>
                                        <p:cTn id="56" dur="500"/>
                                        <p:tgtEl>
                                          <p:spTgt spid="25"/>
                                        </p:tgtEl>
                                      </p:cBhvr>
                                    </p:animEffect>
                                  </p:childTnLst>
                                </p:cTn>
                              </p:par>
                            </p:childTnLst>
                          </p:cTn>
                        </p:par>
                        <p:par>
                          <p:cTn id="57" fill="hold">
                            <p:stCondLst>
                              <p:cond delay="530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animBg="1"/>
      <p:bldP spid="28" grpId="0" animBg="1"/>
      <p:bldP spid="29" grpId="0" animBg="1"/>
      <p:bldP spid="30" grpId="0"/>
      <p:bldP spid="31" grpId="0"/>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43BAB3"/>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职业环境分析</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Freeform 6"/>
          <p:cNvSpPr>
            <a:spLocks/>
          </p:cNvSpPr>
          <p:nvPr/>
        </p:nvSpPr>
        <p:spPr bwMode="auto">
          <a:xfrm>
            <a:off x="5953125" y="1835641"/>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rgbClr val="F87A08"/>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3" name="Freeform 7"/>
          <p:cNvSpPr>
            <a:spLocks/>
          </p:cNvSpPr>
          <p:nvPr/>
        </p:nvSpPr>
        <p:spPr bwMode="auto">
          <a:xfrm>
            <a:off x="6402388" y="3242166"/>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rgbClr val="FB7D6E"/>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8"/>
          <p:cNvSpPr>
            <a:spLocks/>
          </p:cNvSpPr>
          <p:nvPr/>
        </p:nvSpPr>
        <p:spPr bwMode="auto">
          <a:xfrm>
            <a:off x="4240213" y="2788141"/>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rgbClr val="43BAB3"/>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0" name="Freeform 9"/>
          <p:cNvSpPr>
            <a:spLocks/>
          </p:cNvSpPr>
          <p:nvPr/>
        </p:nvSpPr>
        <p:spPr bwMode="auto">
          <a:xfrm>
            <a:off x="4262438" y="4166091"/>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rgbClr val="00A2A4"/>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1" name="TextBox 20"/>
          <p:cNvSpPr txBox="1"/>
          <p:nvPr/>
        </p:nvSpPr>
        <p:spPr>
          <a:xfrm>
            <a:off x="7819754" y="2928392"/>
            <a:ext cx="199734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专业职业对口</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802661" y="3321819"/>
            <a:ext cx="3408288"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819754" y="1556792"/>
            <a:ext cx="199734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发展前景良好</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7802661" y="1950219"/>
            <a:ext cx="3408288"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219610" y="2394714"/>
            <a:ext cx="1997346" cy="400110"/>
          </a:xfrm>
          <a:prstGeom prst="rect">
            <a:avLst/>
          </a:prstGeom>
          <a:noFill/>
        </p:spPr>
        <p:txBody>
          <a:bodyPr wrap="square" rtlCol="0">
            <a:spAutoFit/>
          </a:bodyPr>
          <a:lstStyle/>
          <a:p>
            <a:pPr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新型发展行业</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08668" y="2788141"/>
            <a:ext cx="3408288"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2219610" y="4002797"/>
            <a:ext cx="1997346" cy="400110"/>
          </a:xfrm>
          <a:prstGeom prst="rect">
            <a:avLst/>
          </a:prstGeom>
          <a:noFill/>
        </p:spPr>
        <p:txBody>
          <a:bodyPr wrap="square" rtlCol="0">
            <a:spAutoFit/>
          </a:bodyPr>
          <a:lstStyle/>
          <a:p>
            <a:pPr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市场需求量大</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08668" y="4396224"/>
            <a:ext cx="3408288"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86974034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800"/>
                            </p:stCondLst>
                            <p:childTnLst>
                              <p:par>
                                <p:cTn id="26" presetID="22" presetClass="entr" presetSubtype="1"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230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1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500"/>
                                        <p:tgtEl>
                                          <p:spTgt spid="22"/>
                                        </p:tgtEl>
                                      </p:cBhvr>
                                    </p:animEffect>
                                  </p:childTnLst>
                                </p:cTn>
                              </p:par>
                            </p:childTnLst>
                          </p:cTn>
                        </p:par>
                        <p:par>
                          <p:cTn id="44" fill="hold">
                            <p:stCondLst>
                              <p:cond delay="3600"/>
                            </p:stCondLst>
                            <p:childTnLst>
                              <p:par>
                                <p:cTn id="45" presetID="2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childTnLst>
                          </p:cTn>
                        </p:par>
                        <p:par>
                          <p:cTn id="48" fill="hold">
                            <p:stCondLst>
                              <p:cond delay="4100"/>
                            </p:stCondLst>
                            <p:childTnLst>
                              <p:par>
                                <p:cTn id="49" presetID="31"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300" fill="hold"/>
                                        <p:tgtEl>
                                          <p:spTgt spid="25"/>
                                        </p:tgtEl>
                                        <p:attrNameLst>
                                          <p:attrName>ppt_w</p:attrName>
                                        </p:attrNameLst>
                                      </p:cBhvr>
                                      <p:tavLst>
                                        <p:tav tm="0">
                                          <p:val>
                                            <p:fltVal val="0"/>
                                          </p:val>
                                        </p:tav>
                                        <p:tav tm="100000">
                                          <p:val>
                                            <p:strVal val="#ppt_w"/>
                                          </p:val>
                                        </p:tav>
                                      </p:tavLst>
                                    </p:anim>
                                    <p:anim calcmode="lin" valueType="num">
                                      <p:cBhvr>
                                        <p:cTn id="52" dur="300" fill="hold"/>
                                        <p:tgtEl>
                                          <p:spTgt spid="25"/>
                                        </p:tgtEl>
                                        <p:attrNameLst>
                                          <p:attrName>ppt_h</p:attrName>
                                        </p:attrNameLst>
                                      </p:cBhvr>
                                      <p:tavLst>
                                        <p:tav tm="0">
                                          <p:val>
                                            <p:fltVal val="0"/>
                                          </p:val>
                                        </p:tav>
                                        <p:tav tm="100000">
                                          <p:val>
                                            <p:strVal val="#ppt_h"/>
                                          </p:val>
                                        </p:tav>
                                      </p:tavLst>
                                    </p:anim>
                                    <p:anim calcmode="lin" valueType="num">
                                      <p:cBhvr>
                                        <p:cTn id="53" dur="300" fill="hold"/>
                                        <p:tgtEl>
                                          <p:spTgt spid="25"/>
                                        </p:tgtEl>
                                        <p:attrNameLst>
                                          <p:attrName>style.rotation</p:attrName>
                                        </p:attrNameLst>
                                      </p:cBhvr>
                                      <p:tavLst>
                                        <p:tav tm="0">
                                          <p:val>
                                            <p:fltVal val="90"/>
                                          </p:val>
                                        </p:tav>
                                        <p:tav tm="100000">
                                          <p:val>
                                            <p:fltVal val="0"/>
                                          </p:val>
                                        </p:tav>
                                      </p:tavLst>
                                    </p:anim>
                                    <p:animEffect transition="in" filter="fade">
                                      <p:cBhvr>
                                        <p:cTn id="54" dur="300"/>
                                        <p:tgtEl>
                                          <p:spTgt spid="25"/>
                                        </p:tgtEl>
                                      </p:cBhvr>
                                    </p:animEffect>
                                  </p:childTnLst>
                                </p:cTn>
                              </p:par>
                            </p:childTnLst>
                          </p:cTn>
                        </p:par>
                        <p:par>
                          <p:cTn id="55" fill="hold">
                            <p:stCondLst>
                              <p:cond delay="4400"/>
                            </p:stCondLst>
                            <p:childTnLst>
                              <p:par>
                                <p:cTn id="56" presetID="22" presetClass="entr" presetSubtype="1"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up)">
                                      <p:cBhvr>
                                        <p:cTn id="58" dur="500"/>
                                        <p:tgtEl>
                                          <p:spTgt spid="26"/>
                                        </p:tgtEl>
                                      </p:cBhvr>
                                    </p:animEffect>
                                  </p:childTnLst>
                                </p:cTn>
                              </p:par>
                            </p:childTnLst>
                          </p:cTn>
                        </p:par>
                        <p:par>
                          <p:cTn id="59" fill="hold">
                            <p:stCondLst>
                              <p:cond delay="4900"/>
                            </p:stCondLst>
                            <p:childTnLst>
                              <p:par>
                                <p:cTn id="60" presetID="2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500"/>
                                        <p:tgtEl>
                                          <p:spTgt spid="12"/>
                                        </p:tgtEl>
                                      </p:cBhvr>
                                    </p:animEffect>
                                  </p:childTnLst>
                                </p:cTn>
                              </p:par>
                            </p:childTnLst>
                          </p:cTn>
                        </p:par>
                        <p:par>
                          <p:cTn id="63" fill="hold">
                            <p:stCondLst>
                              <p:cond delay="5400"/>
                            </p:stCondLst>
                            <p:childTnLst>
                              <p:par>
                                <p:cTn id="64" presetID="31"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300" fill="hold"/>
                                        <p:tgtEl>
                                          <p:spTgt spid="23"/>
                                        </p:tgtEl>
                                        <p:attrNameLst>
                                          <p:attrName>ppt_w</p:attrName>
                                        </p:attrNameLst>
                                      </p:cBhvr>
                                      <p:tavLst>
                                        <p:tav tm="0">
                                          <p:val>
                                            <p:fltVal val="0"/>
                                          </p:val>
                                        </p:tav>
                                        <p:tav tm="100000">
                                          <p:val>
                                            <p:strVal val="#ppt_w"/>
                                          </p:val>
                                        </p:tav>
                                      </p:tavLst>
                                    </p:anim>
                                    <p:anim calcmode="lin" valueType="num">
                                      <p:cBhvr>
                                        <p:cTn id="67" dur="300" fill="hold"/>
                                        <p:tgtEl>
                                          <p:spTgt spid="23"/>
                                        </p:tgtEl>
                                        <p:attrNameLst>
                                          <p:attrName>ppt_h</p:attrName>
                                        </p:attrNameLst>
                                      </p:cBhvr>
                                      <p:tavLst>
                                        <p:tav tm="0">
                                          <p:val>
                                            <p:fltVal val="0"/>
                                          </p:val>
                                        </p:tav>
                                        <p:tav tm="100000">
                                          <p:val>
                                            <p:strVal val="#ppt_h"/>
                                          </p:val>
                                        </p:tav>
                                      </p:tavLst>
                                    </p:anim>
                                    <p:anim calcmode="lin" valueType="num">
                                      <p:cBhvr>
                                        <p:cTn id="68" dur="300" fill="hold"/>
                                        <p:tgtEl>
                                          <p:spTgt spid="23"/>
                                        </p:tgtEl>
                                        <p:attrNameLst>
                                          <p:attrName>style.rotation</p:attrName>
                                        </p:attrNameLst>
                                      </p:cBhvr>
                                      <p:tavLst>
                                        <p:tav tm="0">
                                          <p:val>
                                            <p:fltVal val="90"/>
                                          </p:val>
                                        </p:tav>
                                        <p:tav tm="100000">
                                          <p:val>
                                            <p:fltVal val="0"/>
                                          </p:val>
                                        </p:tav>
                                      </p:tavLst>
                                    </p:anim>
                                    <p:animEffect transition="in" filter="fade">
                                      <p:cBhvr>
                                        <p:cTn id="69" dur="300"/>
                                        <p:tgtEl>
                                          <p:spTgt spid="23"/>
                                        </p:tgtEl>
                                      </p:cBhvr>
                                    </p:animEffect>
                                  </p:childTnLst>
                                </p:cTn>
                              </p:par>
                            </p:childTnLst>
                          </p:cTn>
                        </p:par>
                        <p:par>
                          <p:cTn id="70" fill="hold">
                            <p:stCondLst>
                              <p:cond delay="5700"/>
                            </p:stCondLst>
                            <p:childTnLst>
                              <p:par>
                                <p:cTn id="71" presetID="22" presetClass="entr" presetSubtype="1"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43BAB3"/>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73630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职业规划因素占比</a:t>
            </a:r>
            <a:endParaRPr lang="zh-CN" altLang="en-US" sz="2400" b="1" dirty="0">
              <a:solidFill>
                <a:schemeClr val="tx1">
                  <a:lumMod val="50000"/>
                  <a:lumOff val="50000"/>
                </a:schemeClr>
              </a:solidFill>
              <a:latin typeface="微软雅黑" pitchFamily="34" charset="-122"/>
              <a:ea typeface="微软雅黑" pitchFamily="34" charset="-122"/>
            </a:endParaRPr>
          </a:p>
        </p:txBody>
      </p:sp>
      <p:grpSp>
        <p:nvGrpSpPr>
          <p:cNvPr id="12" name="组合 11"/>
          <p:cNvGrpSpPr/>
          <p:nvPr/>
        </p:nvGrpSpPr>
        <p:grpSpPr>
          <a:xfrm>
            <a:off x="2865012" y="1850664"/>
            <a:ext cx="2444677" cy="2436655"/>
            <a:chOff x="1440917" y="1548121"/>
            <a:chExt cx="2027143" cy="2020491"/>
          </a:xfrm>
          <a:solidFill>
            <a:schemeClr val="accent5">
              <a:lumMod val="50000"/>
            </a:schemeClr>
          </a:solidFill>
        </p:grpSpPr>
        <p:sp>
          <p:nvSpPr>
            <p:cNvPr id="13"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00A2A4"/>
            </a:solidFill>
            <a:ln>
              <a:noFill/>
            </a:ln>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19" name="TextBox 18"/>
            <p:cNvSpPr txBox="1"/>
            <p:nvPr/>
          </p:nvSpPr>
          <p:spPr>
            <a:xfrm>
              <a:off x="1889683" y="2173729"/>
              <a:ext cx="1304283" cy="255211"/>
            </a:xfrm>
            <a:prstGeom prst="rect">
              <a:avLst/>
            </a:prstGeom>
            <a:noFill/>
          </p:spPr>
          <p:txBody>
            <a:bodyPr wrap="square" lIns="0" tIns="0" rIns="0" bIns="0" rtlCol="0">
              <a:spAutoFit/>
            </a:bodyPr>
            <a:lstStyle/>
            <a:p>
              <a:pPr algn="ctr"/>
              <a:r>
                <a:rPr lang="zh-CN" altLang="en-US" sz="2000" b="1" dirty="0" smtClean="0">
                  <a:solidFill>
                    <a:schemeClr val="bg1"/>
                  </a:solidFill>
                  <a:latin typeface="Impact MT Std" pitchFamily="34" charset="0"/>
                  <a:ea typeface="微软雅黑" pitchFamily="34" charset="-122"/>
                </a:rPr>
                <a:t>自身因素</a:t>
              </a:r>
              <a:endParaRPr lang="zh-CN" altLang="en-US" sz="2000" b="1" dirty="0">
                <a:solidFill>
                  <a:schemeClr val="bg1"/>
                </a:solidFill>
                <a:latin typeface="Impact MT Std" pitchFamily="34" charset="0"/>
                <a:ea typeface="微软雅黑" pitchFamily="34" charset="-122"/>
              </a:endParaRPr>
            </a:p>
          </p:txBody>
        </p:sp>
        <p:sp>
          <p:nvSpPr>
            <p:cNvPr id="20" name="TextBox 19"/>
            <p:cNvSpPr txBox="1">
              <a:spLocks noChangeArrowheads="1"/>
            </p:cNvSpPr>
            <p:nvPr/>
          </p:nvSpPr>
          <p:spPr bwMode="auto">
            <a:xfrm>
              <a:off x="1970406" y="2491031"/>
              <a:ext cx="652913" cy="484899"/>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smtClean="0">
                  <a:solidFill>
                    <a:schemeClr val="bg1"/>
                  </a:solidFill>
                  <a:latin typeface="Impact MT Std" pitchFamily="34" charset="0"/>
                  <a:ea typeface="微软雅黑" pitchFamily="34" charset="-122"/>
                </a:rPr>
                <a:t>40</a:t>
              </a:r>
              <a:r>
                <a:rPr lang="en-US" altLang="zh-CN" sz="2000" b="1" dirty="0" smtClean="0">
                  <a:solidFill>
                    <a:schemeClr val="bg1"/>
                  </a:solidFill>
                  <a:latin typeface="Impact MT Std" pitchFamily="34" charset="0"/>
                  <a:ea typeface="微软雅黑" pitchFamily="34" charset="-122"/>
                </a:rPr>
                <a:t>%</a:t>
              </a:r>
              <a:endParaRPr lang="zh-CN" altLang="en-US" sz="2000" b="1" dirty="0">
                <a:solidFill>
                  <a:schemeClr val="bg1"/>
                </a:solidFill>
                <a:latin typeface="Impact MT Std" pitchFamily="34" charset="0"/>
                <a:ea typeface="微软雅黑" pitchFamily="34" charset="-122"/>
              </a:endParaRPr>
            </a:p>
          </p:txBody>
        </p:sp>
      </p:grpSp>
      <p:grpSp>
        <p:nvGrpSpPr>
          <p:cNvPr id="21" name="组合 20"/>
          <p:cNvGrpSpPr/>
          <p:nvPr/>
        </p:nvGrpSpPr>
        <p:grpSpPr>
          <a:xfrm>
            <a:off x="4823975" y="3573012"/>
            <a:ext cx="1978373" cy="1971881"/>
            <a:chOff x="3111668" y="2944827"/>
            <a:chExt cx="1640481" cy="1635098"/>
          </a:xfrm>
          <a:solidFill>
            <a:schemeClr val="accent5">
              <a:lumMod val="75000"/>
            </a:schemeClr>
          </a:solidFill>
        </p:grpSpPr>
        <p:sp>
          <p:nvSpPr>
            <p:cNvPr id="22"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43BAB3"/>
            </a:solidFill>
            <a:ln>
              <a:noFill/>
            </a:ln>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23" name="TextBox 22"/>
            <p:cNvSpPr txBox="1"/>
            <p:nvPr/>
          </p:nvSpPr>
          <p:spPr>
            <a:xfrm>
              <a:off x="3421327" y="3347926"/>
              <a:ext cx="1078663" cy="229690"/>
            </a:xfrm>
            <a:prstGeom prst="rect">
              <a:avLst/>
            </a:prstGeom>
            <a:noFill/>
          </p:spPr>
          <p:txBody>
            <a:bodyPr wrap="square" lIns="0" tIns="0" rIns="0" bIns="0" rtlCol="0">
              <a:spAutoFit/>
            </a:bodyPr>
            <a:lstStyle/>
            <a:p>
              <a:pPr algn="ctr"/>
              <a:r>
                <a:rPr lang="zh-CN" altLang="en-US" b="1" dirty="0" smtClean="0">
                  <a:solidFill>
                    <a:schemeClr val="bg1"/>
                  </a:solidFill>
                  <a:latin typeface="Impact MT Std" pitchFamily="34" charset="0"/>
                  <a:ea typeface="微软雅黑" pitchFamily="34" charset="-122"/>
                </a:rPr>
                <a:t>职业因素</a:t>
              </a:r>
              <a:endParaRPr lang="zh-CN" altLang="en-US" b="1" dirty="0">
                <a:solidFill>
                  <a:schemeClr val="bg1"/>
                </a:solidFill>
                <a:latin typeface="Impact MT Std" pitchFamily="34" charset="0"/>
                <a:ea typeface="微软雅黑" pitchFamily="34" charset="-122"/>
              </a:endParaRPr>
            </a:p>
          </p:txBody>
        </p:sp>
        <p:sp>
          <p:nvSpPr>
            <p:cNvPr id="24" name="TextBox 9"/>
            <p:cNvSpPr txBox="1">
              <a:spLocks noChangeArrowheads="1"/>
            </p:cNvSpPr>
            <p:nvPr/>
          </p:nvSpPr>
          <p:spPr bwMode="auto">
            <a:xfrm>
              <a:off x="3466877" y="3620484"/>
              <a:ext cx="663547" cy="48490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smtClean="0">
                  <a:solidFill>
                    <a:schemeClr val="bg1"/>
                  </a:solidFill>
                  <a:latin typeface="Impact MT Std" pitchFamily="34" charset="0"/>
                  <a:ea typeface="微软雅黑" pitchFamily="34" charset="-122"/>
                </a:rPr>
                <a:t>30</a:t>
              </a:r>
              <a:r>
                <a:rPr lang="en-US" altLang="zh-CN" sz="2000" b="1" dirty="0" smtClean="0">
                  <a:solidFill>
                    <a:schemeClr val="bg1"/>
                  </a:solidFill>
                  <a:latin typeface="Impact MT Std" pitchFamily="34" charset="0"/>
                  <a:ea typeface="微软雅黑" pitchFamily="34" charset="-122"/>
                </a:rPr>
                <a:t>%</a:t>
              </a:r>
              <a:endParaRPr lang="zh-CN" altLang="en-US" sz="2000" b="1" dirty="0">
                <a:solidFill>
                  <a:schemeClr val="bg1"/>
                </a:solidFill>
                <a:latin typeface="Impact MT Std" pitchFamily="34" charset="0"/>
                <a:ea typeface="微软雅黑" pitchFamily="34" charset="-122"/>
              </a:endParaRPr>
            </a:p>
          </p:txBody>
        </p:sp>
      </p:grpSp>
      <p:grpSp>
        <p:nvGrpSpPr>
          <p:cNvPr id="25" name="组合 24"/>
          <p:cNvGrpSpPr/>
          <p:nvPr/>
        </p:nvGrpSpPr>
        <p:grpSpPr>
          <a:xfrm>
            <a:off x="6148731" y="2287533"/>
            <a:ext cx="1567951" cy="1562915"/>
            <a:chOff x="4254365" y="1910376"/>
            <a:chExt cx="1300156" cy="1295980"/>
          </a:xfrm>
          <a:solidFill>
            <a:srgbClr val="2DD3C2"/>
          </a:solidFill>
        </p:grpSpPr>
        <p:sp>
          <p:nvSpPr>
            <p:cNvPr id="26"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F87A08"/>
            </a:solidFill>
            <a:ln>
              <a:noFill/>
            </a:ln>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27" name="TextBox 26"/>
            <p:cNvSpPr txBox="1"/>
            <p:nvPr/>
          </p:nvSpPr>
          <p:spPr>
            <a:xfrm>
              <a:off x="4434737" y="2241239"/>
              <a:ext cx="901312" cy="178648"/>
            </a:xfrm>
            <a:prstGeom prst="rect">
              <a:avLst/>
            </a:prstGeom>
            <a:noFill/>
          </p:spPr>
          <p:txBody>
            <a:bodyPr wrap="square" lIns="0" tIns="0" rIns="0" bIns="0" rtlCol="0">
              <a:spAutoFit/>
            </a:bodyPr>
            <a:lstStyle/>
            <a:p>
              <a:pPr algn="ctr"/>
              <a:r>
                <a:rPr lang="zh-CN" altLang="en-US" sz="1400" b="1" dirty="0" smtClean="0">
                  <a:solidFill>
                    <a:schemeClr val="bg1"/>
                  </a:solidFill>
                  <a:latin typeface="Impact MT Std" pitchFamily="34" charset="0"/>
                  <a:ea typeface="微软雅黑" pitchFamily="34" charset="-122"/>
                </a:rPr>
                <a:t>家庭因素</a:t>
              </a:r>
              <a:endParaRPr lang="zh-CN" altLang="en-US" sz="1400" b="1" dirty="0">
                <a:solidFill>
                  <a:schemeClr val="bg1"/>
                </a:solidFill>
                <a:latin typeface="Impact MT Std" pitchFamily="34" charset="0"/>
                <a:ea typeface="微软雅黑" pitchFamily="34" charset="-122"/>
              </a:endParaRPr>
            </a:p>
          </p:txBody>
        </p:sp>
        <p:sp>
          <p:nvSpPr>
            <p:cNvPr id="28" name="TextBox 9"/>
            <p:cNvSpPr txBox="1">
              <a:spLocks noChangeArrowheads="1"/>
            </p:cNvSpPr>
            <p:nvPr/>
          </p:nvSpPr>
          <p:spPr bwMode="auto">
            <a:xfrm>
              <a:off x="4396940" y="2413757"/>
              <a:ext cx="654244" cy="48490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smtClean="0">
                  <a:solidFill>
                    <a:schemeClr val="bg1"/>
                  </a:solidFill>
                  <a:latin typeface="Impact MT Std" pitchFamily="34" charset="0"/>
                  <a:ea typeface="微软雅黑" pitchFamily="34" charset="-122"/>
                </a:rPr>
                <a:t>20</a:t>
              </a:r>
              <a:r>
                <a:rPr lang="en-US" altLang="zh-CN" sz="2000" b="1" dirty="0" smtClean="0">
                  <a:solidFill>
                    <a:schemeClr val="bg1"/>
                  </a:solidFill>
                  <a:latin typeface="Impact MT Std" pitchFamily="34" charset="0"/>
                  <a:ea typeface="微软雅黑" pitchFamily="34" charset="-122"/>
                </a:rPr>
                <a:t>%</a:t>
              </a:r>
              <a:endParaRPr lang="zh-CN" altLang="en-US" sz="2000" b="1" dirty="0">
                <a:solidFill>
                  <a:schemeClr val="bg1"/>
                </a:solidFill>
                <a:latin typeface="Impact MT Std" pitchFamily="34" charset="0"/>
                <a:ea typeface="微软雅黑" pitchFamily="34" charset="-122"/>
              </a:endParaRPr>
            </a:p>
          </p:txBody>
        </p:sp>
      </p:grpSp>
      <p:grpSp>
        <p:nvGrpSpPr>
          <p:cNvPr id="29" name="组合 28"/>
          <p:cNvGrpSpPr/>
          <p:nvPr/>
        </p:nvGrpSpPr>
        <p:grpSpPr>
          <a:xfrm>
            <a:off x="5178594" y="1407064"/>
            <a:ext cx="1294367" cy="1290210"/>
            <a:chOff x="3395261" y="1209491"/>
            <a:chExt cx="1073298" cy="1069851"/>
          </a:xfrm>
          <a:solidFill>
            <a:srgbClr val="92D050"/>
          </a:solidFill>
        </p:grpSpPr>
        <p:sp>
          <p:nvSpPr>
            <p:cNvPr id="30"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FB7D6E"/>
            </a:solidFill>
            <a:ln>
              <a:noFill/>
            </a:ln>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31" name="TextBox 30"/>
            <p:cNvSpPr txBox="1"/>
            <p:nvPr/>
          </p:nvSpPr>
          <p:spPr>
            <a:xfrm>
              <a:off x="3582648" y="1516900"/>
              <a:ext cx="698523" cy="153126"/>
            </a:xfrm>
            <a:prstGeom prst="rect">
              <a:avLst/>
            </a:prstGeom>
            <a:noFill/>
          </p:spPr>
          <p:txBody>
            <a:bodyPr wrap="square" lIns="0" tIns="0" rIns="0" bIns="0" rtlCol="0">
              <a:spAutoFit/>
            </a:bodyPr>
            <a:lstStyle/>
            <a:p>
              <a:pPr algn="ctr"/>
              <a:r>
                <a:rPr lang="zh-CN" altLang="en-US" sz="1200" b="1" dirty="0" smtClean="0">
                  <a:solidFill>
                    <a:schemeClr val="bg1"/>
                  </a:solidFill>
                  <a:latin typeface="Impact MT Std" pitchFamily="34" charset="0"/>
                  <a:ea typeface="微软雅黑" pitchFamily="34" charset="-122"/>
                </a:rPr>
                <a:t>其他</a:t>
              </a:r>
              <a:r>
                <a:rPr lang="zh-CN" altLang="en-US" sz="1200" b="1" dirty="0">
                  <a:solidFill>
                    <a:schemeClr val="bg1"/>
                  </a:solidFill>
                  <a:latin typeface="Impact MT Std" pitchFamily="34" charset="0"/>
                  <a:ea typeface="微软雅黑" pitchFamily="34" charset="-122"/>
                </a:rPr>
                <a:t>因素</a:t>
              </a:r>
            </a:p>
          </p:txBody>
        </p:sp>
        <p:sp>
          <p:nvSpPr>
            <p:cNvPr id="32" name="TextBox 9"/>
            <p:cNvSpPr txBox="1">
              <a:spLocks noChangeArrowheads="1"/>
            </p:cNvSpPr>
            <p:nvPr/>
          </p:nvSpPr>
          <p:spPr bwMode="auto">
            <a:xfrm>
              <a:off x="3555043" y="1654258"/>
              <a:ext cx="505370" cy="382816"/>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400" b="1" dirty="0" smtClean="0">
                  <a:solidFill>
                    <a:schemeClr val="bg1"/>
                  </a:solidFill>
                  <a:latin typeface="Impact MT Std" pitchFamily="34" charset="0"/>
                  <a:ea typeface="微软雅黑" pitchFamily="34" charset="-122"/>
                </a:rPr>
                <a:t>10</a:t>
              </a:r>
              <a:r>
                <a:rPr lang="en-US" altLang="zh-CN" sz="1600" b="1" dirty="0" smtClean="0">
                  <a:solidFill>
                    <a:schemeClr val="bg1"/>
                  </a:solidFill>
                  <a:latin typeface="Impact MT Std" pitchFamily="34" charset="0"/>
                  <a:ea typeface="微软雅黑" pitchFamily="34" charset="-122"/>
                </a:rPr>
                <a:t>%</a:t>
              </a:r>
              <a:endParaRPr lang="zh-CN" altLang="en-US" sz="1600" b="1" dirty="0">
                <a:solidFill>
                  <a:schemeClr val="bg1"/>
                </a:solidFill>
                <a:latin typeface="Impact MT Std" pitchFamily="34" charset="0"/>
                <a:ea typeface="微软雅黑" pitchFamily="34" charset="-122"/>
              </a:endParaRPr>
            </a:p>
          </p:txBody>
        </p:sp>
      </p:grpSp>
      <p:sp>
        <p:nvSpPr>
          <p:cNvPr id="33" name="TextBox 32"/>
          <p:cNvSpPr txBox="1"/>
          <p:nvPr/>
        </p:nvSpPr>
        <p:spPr>
          <a:xfrm>
            <a:off x="7618287" y="2080111"/>
            <a:ext cx="333875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34" name="TextBox 33"/>
          <p:cNvSpPr txBox="1"/>
          <p:nvPr/>
        </p:nvSpPr>
        <p:spPr>
          <a:xfrm>
            <a:off x="7860699" y="3024130"/>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35" name="TextBox 34"/>
          <p:cNvSpPr txBox="1"/>
          <p:nvPr/>
        </p:nvSpPr>
        <p:spPr>
          <a:xfrm>
            <a:off x="6969006" y="4323408"/>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36" name="TextBox 35"/>
          <p:cNvSpPr txBox="1"/>
          <p:nvPr/>
        </p:nvSpPr>
        <p:spPr>
          <a:xfrm>
            <a:off x="1163955" y="4293096"/>
            <a:ext cx="2665128"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Tree>
    <p:extLst>
      <p:ext uri="{BB962C8B-B14F-4D97-AF65-F5344CB8AC3E}">
        <p14:creationId xmlns:p14="http://schemas.microsoft.com/office/powerpoint/2010/main" xmlns="" val="21624827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1+#ppt_w/2"/>
                                          </p:val>
                                        </p:tav>
                                        <p:tav tm="100000">
                                          <p:val>
                                            <p:strVal val="#ppt_x"/>
                                          </p:val>
                                        </p:tav>
                                      </p:tavLst>
                                    </p:anim>
                                    <p:anim calcmode="lin" valueType="num">
                                      <p:cBhvr additive="base">
                                        <p:cTn id="21" dur="500" fill="hold"/>
                                        <p:tgtEl>
                                          <p:spTgt spid="25"/>
                                        </p:tgtEl>
                                        <p:attrNameLst>
                                          <p:attrName>ppt_y</p:attrName>
                                        </p:attrNameLst>
                                      </p:cBhvr>
                                      <p:tavLst>
                                        <p:tav tm="0">
                                          <p:val>
                                            <p:strVal val="#ppt_y"/>
                                          </p:val>
                                        </p:tav>
                                        <p:tav tm="100000">
                                          <p:val>
                                            <p:strVal val="#ppt_y"/>
                                          </p:val>
                                        </p:tav>
                                      </p:tavLst>
                                    </p:anim>
                                  </p:childTnLst>
                                </p:cTn>
                              </p:par>
                              <p:par>
                                <p:cTn id="22" presetID="2" presetClass="entr" presetSubtype="4" fill="hold" nodeType="withEffect">
                                  <p:stCondLst>
                                    <p:cond delay="4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6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1600"/>
                            </p:stCondLst>
                            <p:childTnLst>
                              <p:par>
                                <p:cTn id="31" presetID="2" presetClass="entr" presetSubtype="2"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1+#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40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1+#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4" fill="hold" grpId="0" nodeType="withEffect">
                                  <p:stCondLst>
                                    <p:cond delay="60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4" name="椭圆 43"/>
          <p:cNvSpPr/>
          <p:nvPr/>
        </p:nvSpPr>
        <p:spPr>
          <a:xfrm>
            <a:off x="1846734" y="0"/>
            <a:ext cx="5545449" cy="5545449"/>
          </a:xfrm>
          <a:prstGeom prst="ellipse">
            <a:avLst/>
          </a:prstGeom>
          <a:solidFill>
            <a:srgbClr val="F87A08">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441098" y="594364"/>
            <a:ext cx="4356720" cy="4356720"/>
          </a:xfrm>
          <a:prstGeom prst="ellipse">
            <a:avLst/>
          </a:prstGeom>
          <a:solidFill>
            <a:srgbClr val="F87A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标题 4"/>
          <p:cNvSpPr txBox="1">
            <a:spLocks/>
          </p:cNvSpPr>
          <p:nvPr/>
        </p:nvSpPr>
        <p:spPr>
          <a:xfrm>
            <a:off x="2998862" y="1628800"/>
            <a:ext cx="326633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smtClean="0">
                <a:solidFill>
                  <a:schemeClr val="bg1"/>
                </a:solidFill>
                <a:latin typeface="微软雅黑" panose="020B0503020204020204" pitchFamily="34" charset="-122"/>
                <a:ea typeface="微软雅黑" panose="020B0503020204020204" pitchFamily="34" charset="-122"/>
              </a:rPr>
              <a:t>职业定位</a:t>
            </a:r>
          </a:p>
        </p:txBody>
      </p:sp>
      <p:sp>
        <p:nvSpPr>
          <p:cNvPr id="49" name="标题 4"/>
          <p:cNvSpPr txBox="1">
            <a:spLocks/>
          </p:cNvSpPr>
          <p:nvPr/>
        </p:nvSpPr>
        <p:spPr>
          <a:xfrm>
            <a:off x="3286894" y="2204864"/>
            <a:ext cx="27622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（内外因素的定位）</a:t>
            </a:r>
          </a:p>
        </p:txBody>
      </p:sp>
      <p:grpSp>
        <p:nvGrpSpPr>
          <p:cNvPr id="50" name="组合 49"/>
          <p:cNvGrpSpPr/>
          <p:nvPr/>
        </p:nvGrpSpPr>
        <p:grpSpPr>
          <a:xfrm>
            <a:off x="3506403" y="3069540"/>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职业前景</a:t>
              </a:r>
              <a:endParaRPr lang="zh-CN" altLang="en-US" sz="1400" dirty="0">
                <a:solidFill>
                  <a:schemeClr val="bg1"/>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rgbClr val="F87A08"/>
              </a:solidFill>
              <a:ln>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5" name="组合 54"/>
          <p:cNvGrpSpPr/>
          <p:nvPr/>
        </p:nvGrpSpPr>
        <p:grpSpPr>
          <a:xfrm>
            <a:off x="4946563" y="3069540"/>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职业发展</a:t>
              </a:r>
              <a:endParaRPr lang="zh-CN" altLang="en-US" sz="1400" dirty="0">
                <a:solidFill>
                  <a:schemeClr val="bg1"/>
                </a:solidFill>
                <a:latin typeface="微软雅黑" pitchFamily="34" charset="-122"/>
                <a:ea typeface="微软雅黑"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rgbClr val="F87A08"/>
              </a:solidFill>
              <a:ln>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0" name="组合 59"/>
          <p:cNvGrpSpPr/>
          <p:nvPr/>
        </p:nvGrpSpPr>
        <p:grpSpPr>
          <a:xfrm>
            <a:off x="3506403" y="3358152"/>
            <a:ext cx="1436675" cy="215444"/>
            <a:chOff x="4369395" y="3284984"/>
            <a:chExt cx="1436675" cy="215444"/>
          </a:xfrm>
        </p:grpSpPr>
        <p:sp>
          <p:nvSpPr>
            <p:cNvPr id="6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职业规划</a:t>
              </a:r>
              <a:endParaRPr lang="zh-CN" altLang="en-US" sz="1400" dirty="0">
                <a:solidFill>
                  <a:schemeClr val="bg1"/>
                </a:solidFill>
                <a:latin typeface="微软雅黑" pitchFamily="34" charset="-122"/>
                <a:ea typeface="微软雅黑" pitchFamily="34" charset="-122"/>
              </a:endParaRPr>
            </a:p>
          </p:txBody>
        </p:sp>
        <p:grpSp>
          <p:nvGrpSpPr>
            <p:cNvPr id="62" name="组合 61"/>
            <p:cNvGrpSpPr/>
            <p:nvPr/>
          </p:nvGrpSpPr>
          <p:grpSpPr>
            <a:xfrm>
              <a:off x="4369395" y="3316401"/>
              <a:ext cx="168551" cy="168551"/>
              <a:chOff x="5005199" y="3717032"/>
              <a:chExt cx="168551" cy="168551"/>
            </a:xfrm>
          </p:grpSpPr>
          <p:sp>
            <p:nvSpPr>
              <p:cNvPr id="63" name="椭圆 62"/>
              <p:cNvSpPr/>
              <p:nvPr/>
            </p:nvSpPr>
            <p:spPr>
              <a:xfrm>
                <a:off x="5005199" y="3717032"/>
                <a:ext cx="168551" cy="168551"/>
              </a:xfrm>
              <a:prstGeom prst="ellipse">
                <a:avLst/>
              </a:prstGeom>
              <a:solidFill>
                <a:srgbClr val="F87A08"/>
              </a:solidFill>
              <a:ln>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4" name="等腰三角形 6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5" name="组合 64"/>
          <p:cNvGrpSpPr/>
          <p:nvPr/>
        </p:nvGrpSpPr>
        <p:grpSpPr>
          <a:xfrm>
            <a:off x="4946563" y="3358152"/>
            <a:ext cx="1436675" cy="215444"/>
            <a:chOff x="4369395" y="3284984"/>
            <a:chExt cx="1436675" cy="215444"/>
          </a:xfrm>
        </p:grpSpPr>
        <p:sp>
          <p:nvSpPr>
            <p:cNvPr id="6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职业优势</a:t>
              </a:r>
              <a:endParaRPr lang="zh-CN" altLang="en-US" sz="1400" dirty="0">
                <a:solidFill>
                  <a:schemeClr val="bg1"/>
                </a:solidFill>
                <a:latin typeface="微软雅黑" pitchFamily="34" charset="-122"/>
                <a:ea typeface="微软雅黑"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F87A08"/>
              </a:solidFill>
              <a:ln>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3506403" y="3645604"/>
            <a:ext cx="1436675" cy="215444"/>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职业劣势</a:t>
              </a:r>
              <a:endParaRPr lang="zh-CN" altLang="en-US" sz="1400" dirty="0">
                <a:solidFill>
                  <a:schemeClr val="bg1"/>
                </a:solidFill>
                <a:latin typeface="微软雅黑" pitchFamily="34" charset="-122"/>
                <a:ea typeface="微软雅黑"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F87A08"/>
              </a:solidFill>
              <a:ln>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4946563" y="3645604"/>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职业定位</a:t>
              </a:r>
              <a:endParaRPr lang="zh-CN" altLang="en-US" sz="1400" dirty="0">
                <a:solidFill>
                  <a:schemeClr val="bg1"/>
                </a:solidFill>
                <a:latin typeface="微软雅黑" pitchFamily="34" charset="-122"/>
                <a:ea typeface="微软雅黑"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rgbClr val="F87A08"/>
              </a:solidFill>
              <a:ln>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80" name="直接连接符 79"/>
          <p:cNvCxnSpPr/>
          <p:nvPr/>
        </p:nvCxnSpPr>
        <p:spPr>
          <a:xfrm>
            <a:off x="3214886" y="2780928"/>
            <a:ext cx="2904604"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879804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nodeType="withEffect">
                                  <p:stCondLst>
                                    <p:cond delay="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par>
                                <p:cTn id="33" presetID="53" presetClass="entr" presetSubtype="16" fill="hold" nodeType="withEffect">
                                  <p:stCondLst>
                                    <p:cond delay="5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par>
                                <p:cTn id="38" presetID="53" presetClass="entr" presetSubtype="16" fill="hold"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500"/>
                                  </p:stCondLst>
                                  <p:childTnLst>
                                    <p:set>
                                      <p:cBhvr>
                                        <p:cTn id="44" dur="1" fill="hold">
                                          <p:stCondLst>
                                            <p:cond delay="0"/>
                                          </p:stCondLst>
                                        </p:cTn>
                                        <p:tgtEl>
                                          <p:spTgt spid="65"/>
                                        </p:tgtEl>
                                        <p:attrNameLst>
                                          <p:attrName>style.visibility</p:attrName>
                                        </p:attrNameLst>
                                      </p:cBhvr>
                                      <p:to>
                                        <p:strVal val="visible"/>
                                      </p:to>
                                    </p:set>
                                    <p:anim calcmode="lin" valueType="num">
                                      <p:cBhvr>
                                        <p:cTn id="45" dur="500" fill="hold"/>
                                        <p:tgtEl>
                                          <p:spTgt spid="65"/>
                                        </p:tgtEl>
                                        <p:attrNameLst>
                                          <p:attrName>ppt_w</p:attrName>
                                        </p:attrNameLst>
                                      </p:cBhvr>
                                      <p:tavLst>
                                        <p:tav tm="0">
                                          <p:val>
                                            <p:fltVal val="0"/>
                                          </p:val>
                                        </p:tav>
                                        <p:tav tm="100000">
                                          <p:val>
                                            <p:strVal val="#ppt_w"/>
                                          </p:val>
                                        </p:tav>
                                      </p:tavLst>
                                    </p:anim>
                                    <p:anim calcmode="lin" valueType="num">
                                      <p:cBhvr>
                                        <p:cTn id="46" dur="500" fill="hold"/>
                                        <p:tgtEl>
                                          <p:spTgt spid="65"/>
                                        </p:tgtEl>
                                        <p:attrNameLst>
                                          <p:attrName>ppt_h</p:attrName>
                                        </p:attrNameLst>
                                      </p:cBhvr>
                                      <p:tavLst>
                                        <p:tav tm="0">
                                          <p:val>
                                            <p:fltVal val="0"/>
                                          </p:val>
                                        </p:tav>
                                        <p:tav tm="100000">
                                          <p:val>
                                            <p:strVal val="#ppt_h"/>
                                          </p:val>
                                        </p:tav>
                                      </p:tavLst>
                                    </p:anim>
                                    <p:animEffect transition="in" filter="fade">
                                      <p:cBhvr>
                                        <p:cTn id="47" dur="500"/>
                                        <p:tgtEl>
                                          <p:spTgt spid="65"/>
                                        </p:tgtEl>
                                      </p:cBhvr>
                                    </p:animEffect>
                                  </p:childTnLst>
                                </p:cTn>
                              </p:par>
                              <p:par>
                                <p:cTn id="48" presetID="53" presetClass="entr" presetSubtype="16" fill="hold" nodeType="withEffect">
                                  <p:stCondLst>
                                    <p:cond delay="50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par>
                                <p:cTn id="53" presetID="53" presetClass="entr" presetSubtype="16" fill="hold" nodeType="withEffect">
                                  <p:stCondLst>
                                    <p:cond delay="500"/>
                                  </p:stCondLst>
                                  <p:childTnLst>
                                    <p:set>
                                      <p:cBhvr>
                                        <p:cTn id="54" dur="1" fill="hold">
                                          <p:stCondLst>
                                            <p:cond delay="0"/>
                                          </p:stCondLst>
                                        </p:cTn>
                                        <p:tgtEl>
                                          <p:spTgt spid="75"/>
                                        </p:tgtEl>
                                        <p:attrNameLst>
                                          <p:attrName>style.visibility</p:attrName>
                                        </p:attrNameLst>
                                      </p:cBhvr>
                                      <p:to>
                                        <p:strVal val="visible"/>
                                      </p:to>
                                    </p:set>
                                    <p:anim calcmode="lin" valueType="num">
                                      <p:cBhvr>
                                        <p:cTn id="55" dur="500" fill="hold"/>
                                        <p:tgtEl>
                                          <p:spTgt spid="75"/>
                                        </p:tgtEl>
                                        <p:attrNameLst>
                                          <p:attrName>ppt_w</p:attrName>
                                        </p:attrNameLst>
                                      </p:cBhvr>
                                      <p:tavLst>
                                        <p:tav tm="0">
                                          <p:val>
                                            <p:fltVal val="0"/>
                                          </p:val>
                                        </p:tav>
                                        <p:tav tm="100000">
                                          <p:val>
                                            <p:strVal val="#ppt_w"/>
                                          </p:val>
                                        </p:tav>
                                      </p:tavLst>
                                    </p:anim>
                                    <p:anim calcmode="lin" valueType="num">
                                      <p:cBhvr>
                                        <p:cTn id="56" dur="500" fill="hold"/>
                                        <p:tgtEl>
                                          <p:spTgt spid="75"/>
                                        </p:tgtEl>
                                        <p:attrNameLst>
                                          <p:attrName>ppt_h</p:attrName>
                                        </p:attrNameLst>
                                      </p:cBhvr>
                                      <p:tavLst>
                                        <p:tav tm="0">
                                          <p:val>
                                            <p:fltVal val="0"/>
                                          </p:val>
                                        </p:tav>
                                        <p:tav tm="100000">
                                          <p:val>
                                            <p:strVal val="#ppt_h"/>
                                          </p:val>
                                        </p:tav>
                                      </p:tavLst>
                                    </p:anim>
                                    <p:animEffect transition="in" filter="fade">
                                      <p:cBhvr>
                                        <p:cTn id="57" dur="500"/>
                                        <p:tgtEl>
                                          <p:spTgt spid="75"/>
                                        </p:tgtEl>
                                      </p:cBhvr>
                                    </p:animEffect>
                                  </p:childTnLst>
                                </p:cTn>
                              </p:par>
                            </p:childTnLst>
                          </p:cTn>
                        </p:par>
                        <p:par>
                          <p:cTn id="58" fill="hold">
                            <p:stCondLst>
                              <p:cond delay="2500"/>
                            </p:stCondLst>
                            <p:childTnLst>
                              <p:par>
                                <p:cTn id="59" presetID="53" presetClass="entr" presetSubtype="16"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职业前景</a:t>
            </a:r>
            <a:endParaRPr lang="zh-CN" altLang="en-US" sz="2400" b="1" dirty="0">
              <a:solidFill>
                <a:schemeClr val="tx1">
                  <a:lumMod val="50000"/>
                  <a:lumOff val="50000"/>
                </a:schemeClr>
              </a:solidFill>
              <a:latin typeface="微软雅黑" pitchFamily="34" charset="-122"/>
              <a:ea typeface="微软雅黑" pitchFamily="34" charset="-122"/>
            </a:endParaRPr>
          </a:p>
        </p:txBody>
      </p:sp>
      <p:pic>
        <p:nvPicPr>
          <p:cNvPr id="12" name="Picture 3" descr="C:\Users\Administrator\Desktop\58pic_529623bd16668.png"/>
          <p:cNvPicPr>
            <a:picLocks noChangeAspect="1" noChangeArrowheads="1"/>
          </p:cNvPicPr>
          <p:nvPr/>
        </p:nvPicPr>
        <p:blipFill>
          <a:blip r:embed="rId4" cstate="screen">
            <a:extLst>
              <a:ext uri="{BEBA8EAE-BF5A-486C-A8C5-ECC9F3942E4B}">
                <a14:imgProps xmlns:a14="http://schemas.microsoft.com/office/drawing/2010/main" xmlns="">
                  <a14:imgLayer r:embed="rId5">
                    <a14:imgEffect>
                      <a14:brightnessContrast bright="33000"/>
                    </a14:imgEffect>
                  </a14:imgLayer>
                </a14:imgProps>
              </a:ext>
              <a:ext uri="{28A0092B-C50C-407E-A947-70E740481C1C}">
                <a14:useLocalDpi xmlns:a14="http://schemas.microsoft.com/office/drawing/2010/main" xmlns=""/>
              </a:ext>
            </a:extLst>
          </a:blip>
          <a:srcRect/>
          <a:stretch>
            <a:fillRect/>
          </a:stretch>
        </p:blipFill>
        <p:spPr bwMode="auto">
          <a:xfrm>
            <a:off x="1633091" y="980728"/>
            <a:ext cx="3292475" cy="6105525"/>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3" name="组合 12"/>
          <p:cNvGrpSpPr/>
          <p:nvPr/>
        </p:nvGrpSpPr>
        <p:grpSpPr>
          <a:xfrm>
            <a:off x="5017467" y="1617928"/>
            <a:ext cx="756000" cy="756000"/>
            <a:chOff x="4534974" y="2492893"/>
            <a:chExt cx="756000" cy="756000"/>
          </a:xfrm>
        </p:grpSpPr>
        <p:sp>
          <p:nvSpPr>
            <p:cNvPr id="19" name="椭圆 18"/>
            <p:cNvSpPr/>
            <p:nvPr/>
          </p:nvSpPr>
          <p:spPr>
            <a:xfrm>
              <a:off x="4534974" y="2492893"/>
              <a:ext cx="756000" cy="756000"/>
            </a:xfrm>
            <a:prstGeom prst="ellipse">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687974" y="2629656"/>
              <a:ext cx="450000" cy="434596"/>
              <a:chOff x="5512720" y="2152017"/>
              <a:chExt cx="583915" cy="496874"/>
            </a:xfrm>
          </p:grpSpPr>
          <p:sp>
            <p:nvSpPr>
              <p:cNvPr id="21"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22"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grpSp>
        <p:nvGrpSpPr>
          <p:cNvPr id="23" name="组合 22"/>
          <p:cNvGrpSpPr/>
          <p:nvPr/>
        </p:nvGrpSpPr>
        <p:grpSpPr>
          <a:xfrm>
            <a:off x="5017467" y="4719934"/>
            <a:ext cx="756000" cy="756000"/>
            <a:chOff x="4534974" y="4368345"/>
            <a:chExt cx="756000" cy="756000"/>
          </a:xfrm>
        </p:grpSpPr>
        <p:sp>
          <p:nvSpPr>
            <p:cNvPr id="24" name="椭圆 23"/>
            <p:cNvSpPr/>
            <p:nvPr/>
          </p:nvSpPr>
          <p:spPr>
            <a:xfrm>
              <a:off x="4534974" y="4368345"/>
              <a:ext cx="756000" cy="756000"/>
            </a:xfrm>
            <a:prstGeom prst="ellipse">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grpSp>
        <p:nvGrpSpPr>
          <p:cNvPr id="26" name="组合 25"/>
          <p:cNvGrpSpPr/>
          <p:nvPr/>
        </p:nvGrpSpPr>
        <p:grpSpPr>
          <a:xfrm>
            <a:off x="5557611" y="3249058"/>
            <a:ext cx="756000" cy="756000"/>
            <a:chOff x="4534974" y="3430619"/>
            <a:chExt cx="756000" cy="756000"/>
          </a:xfrm>
        </p:grpSpPr>
        <p:sp>
          <p:nvSpPr>
            <p:cNvPr id="27" name="椭圆 26"/>
            <p:cNvSpPr/>
            <p:nvPr/>
          </p:nvSpPr>
          <p:spPr>
            <a:xfrm>
              <a:off x="4534974" y="3430619"/>
              <a:ext cx="756000" cy="756000"/>
            </a:xfrm>
            <a:prstGeom prst="ellipse">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 name="Group 92"/>
            <p:cNvGrpSpPr/>
            <p:nvPr/>
          </p:nvGrpSpPr>
          <p:grpSpPr>
            <a:xfrm>
              <a:off x="4688410" y="3660828"/>
              <a:ext cx="474528" cy="295582"/>
              <a:chOff x="5172076" y="1938338"/>
              <a:chExt cx="471488" cy="293688"/>
            </a:xfrm>
            <a:solidFill>
              <a:schemeClr val="bg1"/>
            </a:solidFill>
          </p:grpSpPr>
          <p:sp>
            <p:nvSpPr>
              <p:cNvPr id="29"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0"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1"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grpSp>
        <p:nvGrpSpPr>
          <p:cNvPr id="32" name="组合 31"/>
          <p:cNvGrpSpPr/>
          <p:nvPr/>
        </p:nvGrpSpPr>
        <p:grpSpPr>
          <a:xfrm>
            <a:off x="6193221" y="1608232"/>
            <a:ext cx="4032449" cy="848738"/>
            <a:chOff x="1911251" y="1321493"/>
            <a:chExt cx="1373453" cy="848738"/>
          </a:xfrm>
        </p:grpSpPr>
        <p:sp>
          <p:nvSpPr>
            <p:cNvPr id="33" name="矩形 32"/>
            <p:cNvSpPr/>
            <p:nvPr/>
          </p:nvSpPr>
          <p:spPr>
            <a:xfrm>
              <a:off x="1911251" y="1321493"/>
              <a:ext cx="738825"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新兴市场  发展巨大</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911251" y="1647011"/>
              <a:ext cx="1373453"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35" name="矩形 34"/>
          <p:cNvSpPr/>
          <p:nvPr/>
        </p:nvSpPr>
        <p:spPr>
          <a:xfrm>
            <a:off x="6075494" y="1702682"/>
            <a:ext cx="45719" cy="694051"/>
          </a:xfrm>
          <a:prstGeom prst="rect">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6719370" y="3192408"/>
            <a:ext cx="4032449" cy="848738"/>
            <a:chOff x="1911251" y="1321493"/>
            <a:chExt cx="1373453" cy="848738"/>
          </a:xfrm>
        </p:grpSpPr>
        <p:sp>
          <p:nvSpPr>
            <p:cNvPr id="37" name="矩形 36"/>
            <p:cNvSpPr/>
            <p:nvPr/>
          </p:nvSpPr>
          <p:spPr>
            <a:xfrm>
              <a:off x="1911251" y="1321493"/>
              <a:ext cx="738825"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人员缺失  需求量大</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11251" y="1647011"/>
              <a:ext cx="1373453"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39" name="矩形 38"/>
          <p:cNvSpPr/>
          <p:nvPr/>
        </p:nvSpPr>
        <p:spPr>
          <a:xfrm>
            <a:off x="6601643" y="3286858"/>
            <a:ext cx="45719" cy="694051"/>
          </a:xfrm>
          <a:prstGeom prst="rect">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6179226" y="4647926"/>
            <a:ext cx="4032449" cy="848738"/>
            <a:chOff x="1911251" y="1321493"/>
            <a:chExt cx="1373453" cy="848738"/>
          </a:xfrm>
        </p:grpSpPr>
        <p:sp>
          <p:nvSpPr>
            <p:cNvPr id="41" name="矩形 40"/>
            <p:cNvSpPr/>
            <p:nvPr/>
          </p:nvSpPr>
          <p:spPr>
            <a:xfrm>
              <a:off x="1911251" y="1321493"/>
              <a:ext cx="738825"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政策扶持  政府支持</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1911251" y="1647011"/>
              <a:ext cx="1373453"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43" name="矩形 42"/>
          <p:cNvSpPr/>
          <p:nvPr/>
        </p:nvSpPr>
        <p:spPr>
          <a:xfrm>
            <a:off x="6061499" y="4742376"/>
            <a:ext cx="45719" cy="694051"/>
          </a:xfrm>
          <a:prstGeom prst="rect">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35976470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22" presetClass="entr" presetSubtype="4" fill="hold" grpId="0" nodeType="withEffect">
                                  <p:stCondLst>
                                    <p:cond delay="1500"/>
                                  </p:stCondLst>
                                  <p:childTnLst>
                                    <p:set>
                                      <p:cBhvr>
                                        <p:cTn id="33" dur="1" fill="hold">
                                          <p:stCondLst>
                                            <p:cond delay="0"/>
                                          </p:stCondLst>
                                        </p:cTn>
                                        <p:tgtEl>
                                          <p:spTgt spid="35"/>
                                        </p:tgtEl>
                                        <p:attrNameLst>
                                          <p:attrName>style.visibility</p:attrName>
                                        </p:attrNameLst>
                                      </p:cBhvr>
                                      <p:to>
                                        <p:strVal val="visible"/>
                                      </p:to>
                                    </p:set>
                                    <p:animEffect transition="in" filter="wipe(down)">
                                      <p:cBhvr>
                                        <p:cTn id="34" dur="500"/>
                                        <p:tgtEl>
                                          <p:spTgt spid="35"/>
                                        </p:tgtEl>
                                      </p:cBhvr>
                                    </p:animEffect>
                                  </p:childTnLst>
                                </p:cTn>
                              </p:par>
                              <p:par>
                                <p:cTn id="35" presetID="22" presetClass="entr" presetSubtype="4" fill="hold" grpId="0" nodeType="withEffect">
                                  <p:stCondLst>
                                    <p:cond delay="150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cTn>
                              </p:par>
                              <p:par>
                                <p:cTn id="38" presetID="22" presetClass="entr" presetSubtype="4" fill="hold" grpId="0" nodeType="withEffect">
                                  <p:stCondLst>
                                    <p:cond delay="1500"/>
                                  </p:stCondLst>
                                  <p:childTnLst>
                                    <p:set>
                                      <p:cBhvr>
                                        <p:cTn id="39" dur="1" fill="hold">
                                          <p:stCondLst>
                                            <p:cond delay="0"/>
                                          </p:stCondLst>
                                        </p:cTn>
                                        <p:tgtEl>
                                          <p:spTgt spid="43"/>
                                        </p:tgtEl>
                                        <p:attrNameLst>
                                          <p:attrName>style.visibility</p:attrName>
                                        </p:attrNameLst>
                                      </p:cBhvr>
                                      <p:to>
                                        <p:strVal val="visible"/>
                                      </p:to>
                                    </p:set>
                                    <p:animEffect transition="in" filter="wipe(down)">
                                      <p:cBhvr>
                                        <p:cTn id="40" dur="500"/>
                                        <p:tgtEl>
                                          <p:spTgt spid="43"/>
                                        </p:tgtEl>
                                      </p:cBhvr>
                                    </p:animEffect>
                                  </p:childTnLst>
                                </p:cTn>
                              </p:par>
                              <p:par>
                                <p:cTn id="41" presetID="2" presetClass="entr" presetSubtype="8" fill="hold" nodeType="withEffect">
                                  <p:stCondLst>
                                    <p:cond delay="225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0-#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25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0-#ppt_w/2"/>
                                          </p:val>
                                        </p:tav>
                                        <p:tav tm="100000">
                                          <p:val>
                                            <p:strVal val="#ppt_x"/>
                                          </p:val>
                                        </p:tav>
                                      </p:tavLst>
                                    </p:anim>
                                    <p:anim calcmode="lin" valueType="num">
                                      <p:cBhvr additive="base">
                                        <p:cTn id="48" dur="500" fill="hold"/>
                                        <p:tgtEl>
                                          <p:spTgt spid="36"/>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25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5" grpId="0" animBg="1"/>
      <p:bldP spid="39" grpId="0" animBg="1"/>
      <p:bldP spid="4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职业发展</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Bent Arrow 21"/>
          <p:cNvSpPr/>
          <p:nvPr/>
        </p:nvSpPr>
        <p:spPr>
          <a:xfrm>
            <a:off x="8490850" y="2570845"/>
            <a:ext cx="2428892" cy="1550916"/>
          </a:xfrm>
          <a:prstGeom prst="bentArrow">
            <a:avLst/>
          </a:prstGeom>
          <a:solidFill>
            <a:srgbClr val="FB7D6E"/>
          </a:solidFill>
          <a:ln>
            <a:no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3" name="Bent Arrow 18"/>
          <p:cNvSpPr/>
          <p:nvPr/>
        </p:nvSpPr>
        <p:spPr>
          <a:xfrm>
            <a:off x="1204174" y="4121762"/>
            <a:ext cx="2428892" cy="1550916"/>
          </a:xfrm>
          <a:prstGeom prst="bentArrow">
            <a:avLst/>
          </a:prstGeom>
          <a:solidFill>
            <a:srgbClr val="00A2A4"/>
          </a:solidFill>
          <a:ln>
            <a:no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19" name="Bent Arrow 20"/>
          <p:cNvSpPr/>
          <p:nvPr/>
        </p:nvSpPr>
        <p:spPr>
          <a:xfrm>
            <a:off x="6061956" y="3173978"/>
            <a:ext cx="2428892" cy="1550916"/>
          </a:xfrm>
          <a:prstGeom prst="bentArrow">
            <a:avLst/>
          </a:prstGeom>
          <a:solidFill>
            <a:srgbClr val="F87A08"/>
          </a:solidFill>
          <a:ln>
            <a:no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20" name="Bent Arrow 19"/>
          <p:cNvSpPr/>
          <p:nvPr/>
        </p:nvSpPr>
        <p:spPr>
          <a:xfrm>
            <a:off x="3633064" y="3604790"/>
            <a:ext cx="2428892" cy="1550916"/>
          </a:xfrm>
          <a:prstGeom prst="bentArrow">
            <a:avLst/>
          </a:prstGeom>
          <a:solidFill>
            <a:srgbClr val="43BAB3"/>
          </a:solidFill>
          <a:ln>
            <a:no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21" name="组合 20"/>
          <p:cNvGrpSpPr/>
          <p:nvPr/>
        </p:nvGrpSpPr>
        <p:grpSpPr>
          <a:xfrm>
            <a:off x="9452634" y="1345515"/>
            <a:ext cx="887355" cy="1291435"/>
            <a:chOff x="8516938" y="5619750"/>
            <a:chExt cx="693738" cy="1009650"/>
          </a:xfrm>
          <a:solidFill>
            <a:srgbClr val="FB7D6E"/>
          </a:solidFill>
        </p:grpSpPr>
        <p:sp>
          <p:nvSpPr>
            <p:cNvPr id="22"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6"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7"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8"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9" name="Freeform 368"/>
          <p:cNvSpPr>
            <a:spLocks/>
          </p:cNvSpPr>
          <p:nvPr/>
        </p:nvSpPr>
        <p:spPr bwMode="auto">
          <a:xfrm>
            <a:off x="2190626" y="3818894"/>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00A2A4"/>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336"/>
          <p:cNvSpPr>
            <a:spLocks noEditPoints="1"/>
          </p:cNvSpPr>
          <p:nvPr/>
        </p:nvSpPr>
        <p:spPr bwMode="auto">
          <a:xfrm>
            <a:off x="4678497" y="3346303"/>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43BAB3"/>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261"/>
          <p:cNvSpPr>
            <a:spLocks noEditPoints="1"/>
          </p:cNvSpPr>
          <p:nvPr/>
        </p:nvSpPr>
        <p:spPr bwMode="auto">
          <a:xfrm>
            <a:off x="7048929" y="2900869"/>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F87A08"/>
          </a:solidFill>
          <a:ln>
            <a:noFill/>
          </a:ln>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TextBox 7"/>
          <p:cNvSpPr>
            <a:spLocks noChangeArrowheads="1"/>
          </p:cNvSpPr>
          <p:nvPr/>
        </p:nvSpPr>
        <p:spPr bwMode="auto">
          <a:xfrm>
            <a:off x="1945938" y="5185068"/>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设计人员</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1734730" y="5089931"/>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4" name="文本框 49"/>
          <p:cNvSpPr txBox="1"/>
          <p:nvPr/>
        </p:nvSpPr>
        <p:spPr>
          <a:xfrm>
            <a:off x="1636222" y="5628984"/>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7"/>
          <p:cNvSpPr>
            <a:spLocks noChangeArrowheads="1"/>
          </p:cNvSpPr>
          <p:nvPr/>
        </p:nvSpPr>
        <p:spPr bwMode="auto">
          <a:xfrm>
            <a:off x="4377342" y="4681012"/>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运营主管</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4166134" y="4585875"/>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7" name="文本框 49"/>
          <p:cNvSpPr txBox="1"/>
          <p:nvPr/>
        </p:nvSpPr>
        <p:spPr>
          <a:xfrm>
            <a:off x="4067626" y="5124928"/>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Box 7"/>
          <p:cNvSpPr>
            <a:spLocks noChangeArrowheads="1"/>
          </p:cNvSpPr>
          <p:nvPr/>
        </p:nvSpPr>
        <p:spPr bwMode="auto">
          <a:xfrm>
            <a:off x="6825614" y="4236868"/>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设计总监</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6614406" y="4141731"/>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文本框 49"/>
          <p:cNvSpPr txBox="1"/>
          <p:nvPr/>
        </p:nvSpPr>
        <p:spPr>
          <a:xfrm>
            <a:off x="6515898" y="4680784"/>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7"/>
          <p:cNvSpPr>
            <a:spLocks noChangeArrowheads="1"/>
          </p:cNvSpPr>
          <p:nvPr/>
        </p:nvSpPr>
        <p:spPr bwMode="auto">
          <a:xfrm>
            <a:off x="9290754" y="3660804"/>
            <a:ext cx="1224136"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首席执行官</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圆角矩形 41"/>
          <p:cNvSpPr/>
          <p:nvPr/>
        </p:nvSpPr>
        <p:spPr>
          <a:xfrm>
            <a:off x="9079546" y="3565667"/>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3" name="文本框 49"/>
          <p:cNvSpPr txBox="1"/>
          <p:nvPr/>
        </p:nvSpPr>
        <p:spPr>
          <a:xfrm>
            <a:off x="8981038" y="4104720"/>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276182" y="1268760"/>
            <a:ext cx="5695950" cy="1384995"/>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未来发展职业规划</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50000"/>
                  <a:lumOff val="50000"/>
                </a:schemeClr>
              </a:solidFill>
              <a:latin typeface="Open Sans" pitchFamily="34" charset="0"/>
            </a:endParaRPr>
          </a:p>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Tree>
    <p:extLst>
      <p:ext uri="{BB962C8B-B14F-4D97-AF65-F5344CB8AC3E}">
        <p14:creationId xmlns:p14="http://schemas.microsoft.com/office/powerpoint/2010/main" xmlns="" val="14059952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down)">
                                      <p:cBhvr>
                                        <p:cTn id="29" dur="500"/>
                                        <p:tgtEl>
                                          <p:spTgt spid="33"/>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ppt_w</p:attrName>
                                        </p:attrNameLst>
                                      </p:cBhvr>
                                      <p:tavLst>
                                        <p:tav tm="0">
                                          <p:val>
                                            <p:fltVal val="0"/>
                                          </p:val>
                                        </p:tav>
                                        <p:tav tm="100000">
                                          <p:val>
                                            <p:strVal val="#ppt_w"/>
                                          </p:val>
                                        </p:tav>
                                      </p:tavLst>
                                    </p:anim>
                                    <p:anim calcmode="lin" valueType="num">
                                      <p:cBhvr>
                                        <p:cTn id="34" dur="500" fill="hold"/>
                                        <p:tgtEl>
                                          <p:spTgt spid="32"/>
                                        </p:tgtEl>
                                        <p:attrNameLst>
                                          <p:attrName>ppt_h</p:attrName>
                                        </p:attrNameLst>
                                      </p:cBhvr>
                                      <p:tavLst>
                                        <p:tav tm="0">
                                          <p:val>
                                            <p:fltVal val="0"/>
                                          </p:val>
                                        </p:tav>
                                        <p:tav tm="100000">
                                          <p:val>
                                            <p:strVal val="#ppt_h"/>
                                          </p:val>
                                        </p:tav>
                                      </p:tavLst>
                                    </p:anim>
                                    <p:animEffect transition="in" filter="fade">
                                      <p:cBhvr>
                                        <p:cTn id="35" dur="500"/>
                                        <p:tgtEl>
                                          <p:spTgt spid="32"/>
                                        </p:tgtEl>
                                      </p:cBhvr>
                                    </p:animEffect>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p:cTn id="45" dur="500" fill="hold"/>
                                        <p:tgtEl>
                                          <p:spTgt spid="30"/>
                                        </p:tgtEl>
                                        <p:attrNameLst>
                                          <p:attrName>ppt_w</p:attrName>
                                        </p:attrNameLst>
                                      </p:cBhvr>
                                      <p:tavLst>
                                        <p:tav tm="0">
                                          <p:val>
                                            <p:fltVal val="0"/>
                                          </p:val>
                                        </p:tav>
                                        <p:tav tm="100000">
                                          <p:val>
                                            <p:strVal val="#ppt_w"/>
                                          </p:val>
                                        </p:tav>
                                      </p:tavLst>
                                    </p:anim>
                                    <p:anim calcmode="lin" valueType="num">
                                      <p:cBhvr>
                                        <p:cTn id="46" dur="500" fill="hold"/>
                                        <p:tgtEl>
                                          <p:spTgt spid="30"/>
                                        </p:tgtEl>
                                        <p:attrNameLst>
                                          <p:attrName>ppt_h</p:attrName>
                                        </p:attrNameLst>
                                      </p:cBhvr>
                                      <p:tavLst>
                                        <p:tav tm="0">
                                          <p:val>
                                            <p:fltVal val="0"/>
                                          </p:val>
                                        </p:tav>
                                        <p:tav tm="100000">
                                          <p:val>
                                            <p:strVal val="#ppt_h"/>
                                          </p:val>
                                        </p:tav>
                                      </p:tavLst>
                                    </p:anim>
                                    <p:animEffect transition="in" filter="fade">
                                      <p:cBhvr>
                                        <p:cTn id="47" dur="500"/>
                                        <p:tgtEl>
                                          <p:spTgt spid="30"/>
                                        </p:tgtEl>
                                      </p:cBhvr>
                                    </p:animEffect>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down)">
                                      <p:cBhvr>
                                        <p:cTn id="57" dur="500"/>
                                        <p:tgtEl>
                                          <p:spTgt spid="36"/>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Effect transition="in" filter="fade">
                                      <p:cBhvr>
                                        <p:cTn id="63" dur="500"/>
                                        <p:tgtEl>
                                          <p:spTgt spid="35"/>
                                        </p:tgtEl>
                                      </p:cBhvr>
                                    </p:animEffect>
                                  </p:childTnLst>
                                </p:cTn>
                              </p:par>
                            </p:childTnLst>
                          </p:cTn>
                        </p:par>
                        <p:par>
                          <p:cTn id="64" fill="hold">
                            <p:stCondLst>
                              <p:cond delay="700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53" presetClass="entr" presetSubtype="16"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childTnLst>
                          </p:cTn>
                        </p:par>
                        <p:par>
                          <p:cTn id="76" fill="hold">
                            <p:stCondLst>
                              <p:cond delay="850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9500"/>
                            </p:stCondLst>
                            <p:childTnLst>
                              <p:par>
                                <p:cTn id="83" presetID="22" presetClass="entr" presetSubtype="4"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down)">
                                      <p:cBhvr>
                                        <p:cTn id="85" dur="500"/>
                                        <p:tgtEl>
                                          <p:spTgt spid="39"/>
                                        </p:tgtEl>
                                      </p:cBhvr>
                                    </p:animEffect>
                                  </p:childTnLst>
                                </p:cTn>
                              </p:par>
                            </p:childTnLst>
                          </p:cTn>
                        </p:par>
                        <p:par>
                          <p:cTn id="86" fill="hold">
                            <p:stCondLst>
                              <p:cond delay="10000"/>
                            </p:stCondLst>
                            <p:childTnLst>
                              <p:par>
                                <p:cTn id="87" presetID="53" presetClass="entr" presetSubtype="16"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childTnLst>
                          </p:cTn>
                        </p:par>
                        <p:par>
                          <p:cTn id="92" fill="hold">
                            <p:stCondLst>
                              <p:cond delay="10500"/>
                            </p:stCondLst>
                            <p:childTnLst>
                              <p:par>
                                <p:cTn id="93" presetID="42" presetClass="entr" presetSubtype="0"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1000"/>
                                        <p:tgtEl>
                                          <p:spTgt spid="40"/>
                                        </p:tgtEl>
                                      </p:cBhvr>
                                    </p:animEffect>
                                    <p:anim calcmode="lin" valueType="num">
                                      <p:cBhvr>
                                        <p:cTn id="96" dur="1000" fill="hold"/>
                                        <p:tgtEl>
                                          <p:spTgt spid="40"/>
                                        </p:tgtEl>
                                        <p:attrNameLst>
                                          <p:attrName>ppt_x</p:attrName>
                                        </p:attrNameLst>
                                      </p:cBhvr>
                                      <p:tavLst>
                                        <p:tav tm="0">
                                          <p:val>
                                            <p:strVal val="#ppt_x"/>
                                          </p:val>
                                        </p:tav>
                                        <p:tav tm="100000">
                                          <p:val>
                                            <p:strVal val="#ppt_x"/>
                                          </p:val>
                                        </p:tav>
                                      </p:tavLst>
                                    </p:anim>
                                    <p:anim calcmode="lin" valueType="num">
                                      <p:cBhvr>
                                        <p:cTn id="97" dur="1000" fill="hold"/>
                                        <p:tgtEl>
                                          <p:spTgt spid="40"/>
                                        </p:tgtEl>
                                        <p:attrNameLst>
                                          <p:attrName>ppt_y</p:attrName>
                                        </p:attrNameLst>
                                      </p:cBhvr>
                                      <p:tavLst>
                                        <p:tav tm="0">
                                          <p:val>
                                            <p:strVal val="#ppt_y+.1"/>
                                          </p:val>
                                        </p:tav>
                                        <p:tav tm="100000">
                                          <p:val>
                                            <p:strVal val="#ppt_y"/>
                                          </p:val>
                                        </p:tav>
                                      </p:tavLst>
                                    </p:anim>
                                  </p:childTnLst>
                                </p:cTn>
                              </p:par>
                            </p:childTnLst>
                          </p:cTn>
                        </p:par>
                        <p:par>
                          <p:cTn id="98" fill="hold">
                            <p:stCondLst>
                              <p:cond delay="11500"/>
                            </p:stCondLst>
                            <p:childTnLst>
                              <p:par>
                                <p:cTn id="99" presetID="53" presetClass="entr" presetSubtype="16"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p:cTn id="101" dur="500" fill="hold"/>
                                        <p:tgtEl>
                                          <p:spTgt spid="21"/>
                                        </p:tgtEl>
                                        <p:attrNameLst>
                                          <p:attrName>ppt_w</p:attrName>
                                        </p:attrNameLst>
                                      </p:cBhvr>
                                      <p:tavLst>
                                        <p:tav tm="0">
                                          <p:val>
                                            <p:fltVal val="0"/>
                                          </p:val>
                                        </p:tav>
                                        <p:tav tm="100000">
                                          <p:val>
                                            <p:strVal val="#ppt_w"/>
                                          </p:val>
                                        </p:tav>
                                      </p:tavLst>
                                    </p:anim>
                                    <p:anim calcmode="lin" valueType="num">
                                      <p:cBhvr>
                                        <p:cTn id="102" dur="500" fill="hold"/>
                                        <p:tgtEl>
                                          <p:spTgt spid="21"/>
                                        </p:tgtEl>
                                        <p:attrNameLst>
                                          <p:attrName>ppt_h</p:attrName>
                                        </p:attrNameLst>
                                      </p:cBhvr>
                                      <p:tavLst>
                                        <p:tav tm="0">
                                          <p:val>
                                            <p:fltVal val="0"/>
                                          </p:val>
                                        </p:tav>
                                        <p:tav tm="100000">
                                          <p:val>
                                            <p:strVal val="#ppt_h"/>
                                          </p:val>
                                        </p:tav>
                                      </p:tavLst>
                                    </p:anim>
                                    <p:animEffect transition="in" filter="fade">
                                      <p:cBhvr>
                                        <p:cTn id="103" dur="500"/>
                                        <p:tgtEl>
                                          <p:spTgt spid="21"/>
                                        </p:tgtEl>
                                      </p:cBhvr>
                                    </p:animEffect>
                                  </p:childTnLst>
                                </p:cTn>
                              </p:par>
                            </p:childTnLst>
                          </p:cTn>
                        </p:par>
                        <p:par>
                          <p:cTn id="104" fill="hold">
                            <p:stCondLst>
                              <p:cond delay="12000"/>
                            </p:stCondLst>
                            <p:childTnLst>
                              <p:par>
                                <p:cTn id="105" presetID="42" presetClass="entr" presetSubtype="0" fill="hold" grpId="0" nodeType="after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fade">
                                      <p:cBhvr>
                                        <p:cTn id="107" dur="1000"/>
                                        <p:tgtEl>
                                          <p:spTgt spid="12"/>
                                        </p:tgtEl>
                                      </p:cBhvr>
                                    </p:animEffect>
                                    <p:anim calcmode="lin" valueType="num">
                                      <p:cBhvr>
                                        <p:cTn id="108" dur="1000" fill="hold"/>
                                        <p:tgtEl>
                                          <p:spTgt spid="12"/>
                                        </p:tgtEl>
                                        <p:attrNameLst>
                                          <p:attrName>ppt_x</p:attrName>
                                        </p:attrNameLst>
                                      </p:cBhvr>
                                      <p:tavLst>
                                        <p:tav tm="0">
                                          <p:val>
                                            <p:strVal val="#ppt_x"/>
                                          </p:val>
                                        </p:tav>
                                        <p:tav tm="100000">
                                          <p:val>
                                            <p:strVal val="#ppt_x"/>
                                          </p:val>
                                        </p:tav>
                                      </p:tavLst>
                                    </p:anim>
                                    <p:anim calcmode="lin" valueType="num">
                                      <p:cBhvr>
                                        <p:cTn id="109" dur="1000" fill="hold"/>
                                        <p:tgtEl>
                                          <p:spTgt spid="12"/>
                                        </p:tgtEl>
                                        <p:attrNameLst>
                                          <p:attrName>ppt_y</p:attrName>
                                        </p:attrNameLst>
                                      </p:cBhvr>
                                      <p:tavLst>
                                        <p:tav tm="0">
                                          <p:val>
                                            <p:strVal val="#ppt_y+.1"/>
                                          </p:val>
                                        </p:tav>
                                        <p:tav tm="100000">
                                          <p:val>
                                            <p:strVal val="#ppt_y"/>
                                          </p:val>
                                        </p:tav>
                                      </p:tavLst>
                                    </p:anim>
                                  </p:childTnLst>
                                </p:cTn>
                              </p:par>
                            </p:childTnLst>
                          </p:cTn>
                        </p:par>
                        <p:par>
                          <p:cTn id="110" fill="hold">
                            <p:stCondLst>
                              <p:cond delay="13000"/>
                            </p:stCondLst>
                            <p:childTnLst>
                              <p:par>
                                <p:cTn id="111" presetID="22" presetClass="entr" presetSubtype="4" fill="hold" grpId="0" nodeType="after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wipe(down)">
                                      <p:cBhvr>
                                        <p:cTn id="113" dur="500"/>
                                        <p:tgtEl>
                                          <p:spTgt spid="42"/>
                                        </p:tgtEl>
                                      </p:cBhvr>
                                    </p:animEffect>
                                  </p:childTnLst>
                                </p:cTn>
                              </p:par>
                            </p:childTnLst>
                          </p:cTn>
                        </p:par>
                        <p:par>
                          <p:cTn id="114" fill="hold">
                            <p:stCondLst>
                              <p:cond delay="13500"/>
                            </p:stCondLst>
                            <p:childTnLst>
                              <p:par>
                                <p:cTn id="115" presetID="53" presetClass="entr" presetSubtype="16" fill="hold" grpId="0" nodeType="afterEffect">
                                  <p:stCondLst>
                                    <p:cond delay="0"/>
                                  </p:stCondLst>
                                  <p:childTnLst>
                                    <p:set>
                                      <p:cBhvr>
                                        <p:cTn id="116" dur="1" fill="hold">
                                          <p:stCondLst>
                                            <p:cond delay="0"/>
                                          </p:stCondLst>
                                        </p:cTn>
                                        <p:tgtEl>
                                          <p:spTgt spid="41"/>
                                        </p:tgtEl>
                                        <p:attrNameLst>
                                          <p:attrName>style.visibility</p:attrName>
                                        </p:attrNameLst>
                                      </p:cBhvr>
                                      <p:to>
                                        <p:strVal val="visible"/>
                                      </p:to>
                                    </p:set>
                                    <p:anim calcmode="lin" valueType="num">
                                      <p:cBhvr>
                                        <p:cTn id="117" dur="500" fill="hold"/>
                                        <p:tgtEl>
                                          <p:spTgt spid="41"/>
                                        </p:tgtEl>
                                        <p:attrNameLst>
                                          <p:attrName>ppt_w</p:attrName>
                                        </p:attrNameLst>
                                      </p:cBhvr>
                                      <p:tavLst>
                                        <p:tav tm="0">
                                          <p:val>
                                            <p:fltVal val="0"/>
                                          </p:val>
                                        </p:tav>
                                        <p:tav tm="100000">
                                          <p:val>
                                            <p:strVal val="#ppt_w"/>
                                          </p:val>
                                        </p:tav>
                                      </p:tavLst>
                                    </p:anim>
                                    <p:anim calcmode="lin" valueType="num">
                                      <p:cBhvr>
                                        <p:cTn id="118" dur="500" fill="hold"/>
                                        <p:tgtEl>
                                          <p:spTgt spid="41"/>
                                        </p:tgtEl>
                                        <p:attrNameLst>
                                          <p:attrName>ppt_h</p:attrName>
                                        </p:attrNameLst>
                                      </p:cBhvr>
                                      <p:tavLst>
                                        <p:tav tm="0">
                                          <p:val>
                                            <p:fltVal val="0"/>
                                          </p:val>
                                        </p:tav>
                                        <p:tav tm="100000">
                                          <p:val>
                                            <p:strVal val="#ppt_h"/>
                                          </p:val>
                                        </p:tav>
                                      </p:tavLst>
                                    </p:anim>
                                    <p:animEffect transition="in" filter="fade">
                                      <p:cBhvr>
                                        <p:cTn id="119" dur="500"/>
                                        <p:tgtEl>
                                          <p:spTgt spid="41"/>
                                        </p:tgtEl>
                                      </p:cBhvr>
                                    </p:animEffect>
                                  </p:childTnLst>
                                </p:cTn>
                              </p:par>
                            </p:childTnLst>
                          </p:cTn>
                        </p:par>
                        <p:par>
                          <p:cTn id="120" fill="hold">
                            <p:stCondLst>
                              <p:cond delay="1400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1000"/>
                                        <p:tgtEl>
                                          <p:spTgt spid="43"/>
                                        </p:tgtEl>
                                      </p:cBhvr>
                                    </p:animEffect>
                                    <p:anim calcmode="lin" valueType="num">
                                      <p:cBhvr>
                                        <p:cTn id="124" dur="1000" fill="hold"/>
                                        <p:tgtEl>
                                          <p:spTgt spid="43"/>
                                        </p:tgtEl>
                                        <p:attrNameLst>
                                          <p:attrName>ppt_x</p:attrName>
                                        </p:attrNameLst>
                                      </p:cBhvr>
                                      <p:tavLst>
                                        <p:tav tm="0">
                                          <p:val>
                                            <p:strVal val="#ppt_x"/>
                                          </p:val>
                                        </p:tav>
                                        <p:tav tm="100000">
                                          <p:val>
                                            <p:strVal val="#ppt_x"/>
                                          </p:val>
                                        </p:tav>
                                      </p:tavLst>
                                    </p:anim>
                                    <p:anim calcmode="lin" valueType="num">
                                      <p:cBhvr>
                                        <p:cTn id="125" dur="100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5000"/>
                            </p:stCondLst>
                            <p:childTnLst>
                              <p:par>
                                <p:cTn id="127" presetID="42" presetClass="entr" presetSubtype="0" fill="hold" grpId="0" nodeType="after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fade">
                                      <p:cBhvr>
                                        <p:cTn id="129" dur="1000"/>
                                        <p:tgtEl>
                                          <p:spTgt spid="44"/>
                                        </p:tgtEl>
                                      </p:cBhvr>
                                    </p:animEffect>
                                    <p:anim calcmode="lin" valueType="num">
                                      <p:cBhvr>
                                        <p:cTn id="130" dur="1000" fill="hold"/>
                                        <p:tgtEl>
                                          <p:spTgt spid="44"/>
                                        </p:tgtEl>
                                        <p:attrNameLst>
                                          <p:attrName>ppt_x</p:attrName>
                                        </p:attrNameLst>
                                      </p:cBhvr>
                                      <p:tavLst>
                                        <p:tav tm="0">
                                          <p:val>
                                            <p:strVal val="#ppt_x"/>
                                          </p:val>
                                        </p:tav>
                                        <p:tav tm="100000">
                                          <p:val>
                                            <p:strVal val="#ppt_x"/>
                                          </p:val>
                                        </p:tav>
                                      </p:tavLst>
                                    </p:anim>
                                    <p:anim calcmode="lin" valueType="num">
                                      <p:cBhvr>
                                        <p:cTn id="13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animBg="1"/>
      <p:bldP spid="19" grpId="0" animBg="1"/>
      <p:bldP spid="20" grpId="0" animBg="1"/>
      <p:bldP spid="29" grpId="0" animBg="1"/>
      <p:bldP spid="30" grpId="0" animBg="1"/>
      <p:bldP spid="31" grpId="0" animBg="1"/>
      <p:bldP spid="32" grpId="0"/>
      <p:bldP spid="33" grpId="0" animBg="1"/>
      <p:bldP spid="34" grpId="0"/>
      <p:bldP spid="35" grpId="0"/>
      <p:bldP spid="36" grpId="0" animBg="1"/>
      <p:bldP spid="37" grpId="0"/>
      <p:bldP spid="38" grpId="0"/>
      <p:bldP spid="39" grpId="0" animBg="1"/>
      <p:bldP spid="40" grpId="0"/>
      <p:bldP spid="41" grpId="0"/>
      <p:bldP spid="42" grpId="0" animBg="1"/>
      <p:bldP spid="43"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63" name="图片 62"/>
          <p:cNvPicPr>
            <a:picLocks noChangeAspect="1"/>
          </p:cNvPicPr>
          <p:nvPr/>
        </p:nvPicPr>
        <p:blipFill rotWithShape="1">
          <a:blip r:embed="rId4" cstate="screen">
            <a:extLst>
              <a:ext uri="{BEBA8EAE-BF5A-486C-A8C5-ECC9F3942E4B}">
                <a14:imgProps xmlns:a14="http://schemas.microsoft.com/office/drawing/2010/main" xmlns="">
                  <a14:imgLayer r:embed="rId5">
                    <a14:imgEffect>
                      <a14:backgroundRemoval t="9994" b="100000" l="9978" r="89978">
                        <a14:foregroundMark x1="43416" y1="50878" x2="50022" y2="87583"/>
                        <a14:foregroundMark x1="43416" y1="64022" x2="40449" y2="97577"/>
                        <a14:foregroundMark x1="52809" y1="50454" x2="49843" y2="67777"/>
                        <a14:backgroundMark x1="21124" y1="76681" x2="23461" y2="94428"/>
                        <a14:backgroundMark x1="21618" y1="63113" x2="17528" y2="64446"/>
                        <a14:backgroundMark x1="75236" y1="64022" x2="83820" y2="86917"/>
                      </a14:backgroundRemoval>
                    </a14:imgEffect>
                  </a14:imgLayer>
                </a14:imgProps>
              </a:ext>
              <a:ext uri="{28A0092B-C50C-407E-A947-70E740481C1C}">
                <a14:useLocalDpi xmlns:a14="http://schemas.microsoft.com/office/drawing/2010/main" xmlns=""/>
              </a:ext>
            </a:extLst>
          </a:blip>
          <a:srcRect l="22300" t="15333" r="24773"/>
          <a:stretch/>
        </p:blipFill>
        <p:spPr>
          <a:xfrm>
            <a:off x="6671270" y="980728"/>
            <a:ext cx="4874871" cy="5786063"/>
          </a:xfrm>
          <a:prstGeom prst="rect">
            <a:avLst/>
          </a:prstGeom>
          <a:effectLst>
            <a:outerShdw dist="139700" dir="2700000" algn="br" rotWithShape="0">
              <a:prstClr val="black">
                <a:alpha val="17000"/>
              </a:prstClr>
            </a:outerShdw>
          </a:effectLst>
        </p:spPr>
      </p:pic>
      <p:sp>
        <p:nvSpPr>
          <p:cNvPr id="64" name="Text Box 7"/>
          <p:cNvSpPr txBox="1">
            <a:spLocks noChangeArrowheads="1"/>
          </p:cNvSpPr>
          <p:nvPr/>
        </p:nvSpPr>
        <p:spPr bwMode="gray">
          <a:xfrm>
            <a:off x="1126654" y="1731626"/>
            <a:ext cx="5616575" cy="12126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65" name="Text Box 7"/>
          <p:cNvSpPr txBox="1">
            <a:spLocks noChangeArrowheads="1"/>
          </p:cNvSpPr>
          <p:nvPr/>
        </p:nvSpPr>
        <p:spPr bwMode="gray">
          <a:xfrm>
            <a:off x="1138978" y="1205969"/>
            <a:ext cx="2579963"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000" b="1" dirty="0" smtClean="0">
                <a:ln w="3175">
                  <a:noFill/>
                </a:ln>
                <a:solidFill>
                  <a:schemeClr val="tx1">
                    <a:lumMod val="50000"/>
                    <a:lumOff val="50000"/>
                  </a:schemeClr>
                </a:solidFill>
                <a:latin typeface="微软雅黑" panose="020B0503020204020204" pitchFamily="34" charset="-122"/>
                <a:ea typeface="微软雅黑" panose="020B0503020204020204" pitchFamily="34" charset="-122"/>
              </a:rPr>
              <a:t>发展职业规划</a:t>
            </a:r>
            <a:endParaRPr lang="en-US" altLang="zh-CN" sz="2000" b="1" dirty="0">
              <a:ln w="3175">
                <a:noFill/>
              </a:ln>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1211953" y="3526431"/>
            <a:ext cx="436310" cy="461665"/>
            <a:chOff x="4547136" y="4696682"/>
            <a:chExt cx="436310" cy="461665"/>
          </a:xfrm>
        </p:grpSpPr>
        <p:sp>
          <p:nvSpPr>
            <p:cNvPr id="67" name="椭圆 66"/>
            <p:cNvSpPr>
              <a:spLocks noChangeAspect="1"/>
            </p:cNvSpPr>
            <p:nvPr/>
          </p:nvSpPr>
          <p:spPr>
            <a:xfrm>
              <a:off x="4549291" y="4704142"/>
              <a:ext cx="432000" cy="432000"/>
            </a:xfrm>
            <a:prstGeom prst="ellipse">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8" name="TextBox 6"/>
            <p:cNvSpPr txBox="1"/>
            <p:nvPr/>
          </p:nvSpPr>
          <p:spPr>
            <a:xfrm>
              <a:off x="4547136" y="4696682"/>
              <a:ext cx="436310" cy="461665"/>
            </a:xfrm>
            <a:prstGeom prst="rect">
              <a:avLst/>
            </a:prstGeom>
            <a:solidFill>
              <a:srgbClr val="00A2A4"/>
            </a:solidFill>
          </p:spPr>
          <p:txBody>
            <a:bodyPr wrap="square" rtlCol="0">
              <a:spAutoFit/>
            </a:bodyPr>
            <a:lstStyle/>
            <a:p>
              <a:pPr algn="ctr"/>
              <a:r>
                <a:rPr lang="en-US" altLang="zh-CN" sz="2400" dirty="0" smtClean="0">
                  <a:solidFill>
                    <a:schemeClr val="bg1"/>
                  </a:solidFill>
                  <a:latin typeface="方正兰亭黑简体" panose="02000000000000000000" pitchFamily="2" charset="-122"/>
                  <a:ea typeface="方正兰亭黑简体" panose="02000000000000000000" pitchFamily="2" charset="-122"/>
                </a:rPr>
                <a:t>1</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69" name="Text Box 7"/>
          <p:cNvSpPr txBox="1">
            <a:spLocks noChangeArrowheads="1"/>
          </p:cNvSpPr>
          <p:nvPr/>
        </p:nvSpPr>
        <p:spPr bwMode="gray">
          <a:xfrm>
            <a:off x="1827659" y="3432737"/>
            <a:ext cx="4915570"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a:t>
            </a:r>
            <a:r>
              <a:rPr lang="zh-CN" altLang="en-US" sz="1400" dirty="0" smtClean="0">
                <a:solidFill>
                  <a:schemeClr val="tx1">
                    <a:lumMod val="50000"/>
                    <a:lumOff val="50000"/>
                  </a:schemeClr>
                </a:solidFill>
                <a:latin typeface="微软雅黑" pitchFamily="34" charset="-122"/>
                <a:ea typeface="微软雅黑" pitchFamily="34" charset="-122"/>
              </a:rPr>
              <a:t>后</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a:p>
            <a:pPr>
              <a:lnSpc>
                <a:spcPct val="130000"/>
              </a:lnSpc>
            </a:pP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0" name="组合 69"/>
          <p:cNvGrpSpPr/>
          <p:nvPr/>
        </p:nvGrpSpPr>
        <p:grpSpPr>
          <a:xfrm>
            <a:off x="1211953" y="4288902"/>
            <a:ext cx="436310" cy="461665"/>
            <a:chOff x="4547136" y="4693454"/>
            <a:chExt cx="436310" cy="461665"/>
          </a:xfrm>
          <a:solidFill>
            <a:srgbClr val="F6A514"/>
          </a:solidFill>
        </p:grpSpPr>
        <p:sp>
          <p:nvSpPr>
            <p:cNvPr id="71" name="椭圆 70"/>
            <p:cNvSpPr>
              <a:spLocks noChangeAspect="1"/>
            </p:cNvSpPr>
            <p:nvPr/>
          </p:nvSpPr>
          <p:spPr>
            <a:xfrm>
              <a:off x="4549291" y="4704142"/>
              <a:ext cx="432000" cy="432000"/>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72" name="TextBox 6"/>
            <p:cNvSpPr txBox="1"/>
            <p:nvPr/>
          </p:nvSpPr>
          <p:spPr>
            <a:xfrm>
              <a:off x="4547136" y="4693454"/>
              <a:ext cx="436310" cy="461665"/>
            </a:xfrm>
            <a:prstGeom prst="rect">
              <a:avLst/>
            </a:prstGeom>
            <a:solidFill>
              <a:srgbClr val="F87A08"/>
            </a:solidFill>
          </p:spPr>
          <p:txBody>
            <a:bodyPr wrap="square" rtlCol="0">
              <a:spAutoFit/>
            </a:bodyPr>
            <a:lstStyle/>
            <a:p>
              <a:pPr algn="ctr"/>
              <a:r>
                <a:rPr lang="en-US" altLang="zh-CN" sz="2400" dirty="0" smtClean="0">
                  <a:solidFill>
                    <a:schemeClr val="bg1"/>
                  </a:solidFill>
                  <a:latin typeface="方正兰亭黑简体" panose="02000000000000000000" pitchFamily="2" charset="-122"/>
                  <a:ea typeface="方正兰亭黑简体" panose="02000000000000000000" pitchFamily="2" charset="-122"/>
                </a:rPr>
                <a:t>2</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73" name="Text Box 7"/>
          <p:cNvSpPr txBox="1">
            <a:spLocks noChangeArrowheads="1"/>
          </p:cNvSpPr>
          <p:nvPr/>
        </p:nvSpPr>
        <p:spPr bwMode="gray">
          <a:xfrm>
            <a:off x="1827659" y="4198436"/>
            <a:ext cx="4915570" cy="6251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4" name="组合 73"/>
          <p:cNvGrpSpPr/>
          <p:nvPr/>
        </p:nvGrpSpPr>
        <p:grpSpPr>
          <a:xfrm>
            <a:off x="1211953" y="5080990"/>
            <a:ext cx="436310" cy="461665"/>
            <a:chOff x="4547136" y="4694486"/>
            <a:chExt cx="436310" cy="461665"/>
          </a:xfrm>
          <a:solidFill>
            <a:srgbClr val="FB7D6E"/>
          </a:solidFill>
        </p:grpSpPr>
        <p:sp>
          <p:nvSpPr>
            <p:cNvPr id="75" name="椭圆 74"/>
            <p:cNvSpPr>
              <a:spLocks noChangeAspect="1"/>
            </p:cNvSpPr>
            <p:nvPr/>
          </p:nvSpPr>
          <p:spPr>
            <a:xfrm>
              <a:off x="4549291" y="4704142"/>
              <a:ext cx="432000" cy="432000"/>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76" name="TextBox 6"/>
            <p:cNvSpPr txBox="1"/>
            <p:nvPr/>
          </p:nvSpPr>
          <p:spPr>
            <a:xfrm>
              <a:off x="4547136" y="4694486"/>
              <a:ext cx="436310" cy="461665"/>
            </a:xfrm>
            <a:prstGeom prst="rect">
              <a:avLst/>
            </a:prstGeom>
            <a:grpFill/>
          </p:spPr>
          <p:txBody>
            <a:bodyPr wrap="square" rtlCol="0">
              <a:spAutoFit/>
            </a:bodyPr>
            <a:lstStyle/>
            <a:p>
              <a:pPr algn="ctr"/>
              <a:r>
                <a:rPr lang="en-US" altLang="zh-CN" sz="2400" dirty="0" smtClean="0">
                  <a:solidFill>
                    <a:schemeClr val="bg1"/>
                  </a:solidFill>
                  <a:latin typeface="方正兰亭黑简体" panose="02000000000000000000" pitchFamily="2" charset="-122"/>
                  <a:ea typeface="方正兰亭黑简体" panose="02000000000000000000" pitchFamily="2" charset="-122"/>
                </a:rPr>
                <a:t>3</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77" name="Text Box 7"/>
          <p:cNvSpPr txBox="1">
            <a:spLocks noChangeArrowheads="1"/>
          </p:cNvSpPr>
          <p:nvPr/>
        </p:nvSpPr>
        <p:spPr bwMode="gray">
          <a:xfrm>
            <a:off x="1827659" y="4989492"/>
            <a:ext cx="4915570" cy="6251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职业规划</a:t>
            </a:r>
            <a:endParaRPr lang="zh-CN" altLang="en-US" sz="24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239224416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000"/>
                                        <p:tgtEl>
                                          <p:spTgt spid="63"/>
                                        </p:tgtEl>
                                      </p:cBhvr>
                                    </p:animEffect>
                                    <p:anim calcmode="lin" valueType="num">
                                      <p:cBhvr>
                                        <p:cTn id="18" dur="1000" fill="hold"/>
                                        <p:tgtEl>
                                          <p:spTgt spid="63"/>
                                        </p:tgtEl>
                                        <p:attrNameLst>
                                          <p:attrName>ppt_x</p:attrName>
                                        </p:attrNameLst>
                                      </p:cBhvr>
                                      <p:tavLst>
                                        <p:tav tm="0">
                                          <p:val>
                                            <p:strVal val="#ppt_x"/>
                                          </p:val>
                                        </p:tav>
                                        <p:tav tm="100000">
                                          <p:val>
                                            <p:strVal val="#ppt_x"/>
                                          </p:val>
                                        </p:tav>
                                      </p:tavLst>
                                    </p:anim>
                                    <p:anim calcmode="lin" valueType="num">
                                      <p:cBhvr>
                                        <p:cTn id="19" dur="900" decel="100000" fill="hold"/>
                                        <p:tgtEl>
                                          <p:spTgt spid="63"/>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500"/>
                                        <p:tgtEl>
                                          <p:spTgt spid="65"/>
                                        </p:tgtEl>
                                      </p:cBhvr>
                                    </p:animEffect>
                                  </p:childTnLst>
                                </p:cTn>
                              </p:par>
                              <p:par>
                                <p:cTn id="25" presetID="22" presetClass="entr" presetSubtype="8" fill="hold" grpId="0" nodeType="withEffect">
                                  <p:stCondLst>
                                    <p:cond delay="200"/>
                                  </p:stCondLst>
                                  <p:childTnLst>
                                    <p:set>
                                      <p:cBhvr>
                                        <p:cTn id="26" dur="1" fill="hold">
                                          <p:stCondLst>
                                            <p:cond delay="0"/>
                                          </p:stCondLst>
                                        </p:cTn>
                                        <p:tgtEl>
                                          <p:spTgt spid="64"/>
                                        </p:tgtEl>
                                        <p:attrNameLst>
                                          <p:attrName>style.visibility</p:attrName>
                                        </p:attrNameLst>
                                      </p:cBhvr>
                                      <p:to>
                                        <p:strVal val="visible"/>
                                      </p:to>
                                    </p:set>
                                    <p:animEffect transition="in" filter="wipe(left)">
                                      <p:cBhvr>
                                        <p:cTn id="27" dur="500"/>
                                        <p:tgtEl>
                                          <p:spTgt spid="64"/>
                                        </p:tgtEl>
                                      </p:cBhvr>
                                    </p:animEffect>
                                  </p:childTnLst>
                                </p:cTn>
                              </p:par>
                            </p:childTnLst>
                          </p:cTn>
                        </p:par>
                        <p:par>
                          <p:cTn id="28" fill="hold">
                            <p:stCondLst>
                              <p:cond delay="2700"/>
                            </p:stCondLst>
                            <p:childTnLst>
                              <p:par>
                                <p:cTn id="29" presetID="53" presetClass="entr" presetSubtype="16"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fltVal val="0"/>
                                          </p:val>
                                        </p:tav>
                                        <p:tav tm="100000">
                                          <p:val>
                                            <p:strVal val="#ppt_w"/>
                                          </p:val>
                                        </p:tav>
                                      </p:tavLst>
                                    </p:anim>
                                    <p:anim calcmode="lin" valueType="num">
                                      <p:cBhvr>
                                        <p:cTn id="32" dur="500" fill="hold"/>
                                        <p:tgtEl>
                                          <p:spTgt spid="66"/>
                                        </p:tgtEl>
                                        <p:attrNameLst>
                                          <p:attrName>ppt_h</p:attrName>
                                        </p:attrNameLst>
                                      </p:cBhvr>
                                      <p:tavLst>
                                        <p:tav tm="0">
                                          <p:val>
                                            <p:fltVal val="0"/>
                                          </p:val>
                                        </p:tav>
                                        <p:tav tm="100000">
                                          <p:val>
                                            <p:strVal val="#ppt_h"/>
                                          </p:val>
                                        </p:tav>
                                      </p:tavLst>
                                    </p:anim>
                                    <p:animEffect transition="in" filter="fade">
                                      <p:cBhvr>
                                        <p:cTn id="33" dur="500"/>
                                        <p:tgtEl>
                                          <p:spTgt spid="66"/>
                                        </p:tgtEl>
                                      </p:cBhvr>
                                    </p:animEffect>
                                  </p:childTnLst>
                                </p:cTn>
                              </p:par>
                              <p:par>
                                <p:cTn id="34" presetID="22" presetClass="entr" presetSubtype="8" fill="hold" grpId="0" nodeType="withEffect">
                                  <p:stCondLst>
                                    <p:cond delay="300"/>
                                  </p:stCondLst>
                                  <p:childTnLst>
                                    <p:set>
                                      <p:cBhvr>
                                        <p:cTn id="35" dur="1" fill="hold">
                                          <p:stCondLst>
                                            <p:cond delay="0"/>
                                          </p:stCondLst>
                                        </p:cTn>
                                        <p:tgtEl>
                                          <p:spTgt spid="69"/>
                                        </p:tgtEl>
                                        <p:attrNameLst>
                                          <p:attrName>style.visibility</p:attrName>
                                        </p:attrNameLst>
                                      </p:cBhvr>
                                      <p:to>
                                        <p:strVal val="visible"/>
                                      </p:to>
                                    </p:set>
                                    <p:animEffect transition="in" filter="wipe(left)">
                                      <p:cBhvr>
                                        <p:cTn id="36" dur="500"/>
                                        <p:tgtEl>
                                          <p:spTgt spid="69"/>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par>
                                <p:cTn id="43" presetID="22" presetClass="entr" presetSubtype="8" fill="hold" grpId="0" nodeType="withEffect">
                                  <p:stCondLst>
                                    <p:cond delay="300"/>
                                  </p:stCondLst>
                                  <p:childTnLst>
                                    <p:set>
                                      <p:cBhvr>
                                        <p:cTn id="44" dur="1" fill="hold">
                                          <p:stCondLst>
                                            <p:cond delay="0"/>
                                          </p:stCondLst>
                                        </p:cTn>
                                        <p:tgtEl>
                                          <p:spTgt spid="73"/>
                                        </p:tgtEl>
                                        <p:attrNameLst>
                                          <p:attrName>style.visibility</p:attrName>
                                        </p:attrNameLst>
                                      </p:cBhvr>
                                      <p:to>
                                        <p:strVal val="visible"/>
                                      </p:to>
                                    </p:set>
                                    <p:animEffect transition="in" filter="wipe(left)">
                                      <p:cBhvr>
                                        <p:cTn id="45" dur="500"/>
                                        <p:tgtEl>
                                          <p:spTgt spid="73"/>
                                        </p:tgtEl>
                                      </p:cBhvr>
                                    </p:animEffect>
                                  </p:childTnLst>
                                </p:cTn>
                              </p:par>
                            </p:childTnLst>
                          </p:cTn>
                        </p:par>
                        <p:par>
                          <p:cTn id="46" fill="hold">
                            <p:stCondLst>
                              <p:cond delay="4300"/>
                            </p:stCondLst>
                            <p:childTnLst>
                              <p:par>
                                <p:cTn id="47" presetID="53" presetClass="entr" presetSubtype="16" fill="hold" nodeType="after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p:cTn id="49" dur="500" fill="hold"/>
                                        <p:tgtEl>
                                          <p:spTgt spid="74"/>
                                        </p:tgtEl>
                                        <p:attrNameLst>
                                          <p:attrName>ppt_w</p:attrName>
                                        </p:attrNameLst>
                                      </p:cBhvr>
                                      <p:tavLst>
                                        <p:tav tm="0">
                                          <p:val>
                                            <p:fltVal val="0"/>
                                          </p:val>
                                        </p:tav>
                                        <p:tav tm="100000">
                                          <p:val>
                                            <p:strVal val="#ppt_w"/>
                                          </p:val>
                                        </p:tav>
                                      </p:tavLst>
                                    </p:anim>
                                    <p:anim calcmode="lin" valueType="num">
                                      <p:cBhvr>
                                        <p:cTn id="50" dur="500" fill="hold"/>
                                        <p:tgtEl>
                                          <p:spTgt spid="74"/>
                                        </p:tgtEl>
                                        <p:attrNameLst>
                                          <p:attrName>ppt_h</p:attrName>
                                        </p:attrNameLst>
                                      </p:cBhvr>
                                      <p:tavLst>
                                        <p:tav tm="0">
                                          <p:val>
                                            <p:fltVal val="0"/>
                                          </p:val>
                                        </p:tav>
                                        <p:tav tm="100000">
                                          <p:val>
                                            <p:strVal val="#ppt_h"/>
                                          </p:val>
                                        </p:tav>
                                      </p:tavLst>
                                    </p:anim>
                                    <p:animEffect transition="in" filter="fade">
                                      <p:cBhvr>
                                        <p:cTn id="51" dur="500"/>
                                        <p:tgtEl>
                                          <p:spTgt spid="74"/>
                                        </p:tgtEl>
                                      </p:cBhvr>
                                    </p:animEffect>
                                  </p:childTnLst>
                                </p:cTn>
                              </p:par>
                              <p:par>
                                <p:cTn id="52" presetID="22" presetClass="entr" presetSubtype="8" fill="hold" grpId="0" nodeType="withEffect">
                                  <p:stCondLst>
                                    <p:cond delay="20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9" grpId="0"/>
      <p:bldP spid="73" grpId="0"/>
      <p:bldP spid="7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职业优势</a:t>
            </a:r>
            <a:endParaRPr lang="zh-CN" altLang="en-US" sz="2400" b="1" dirty="0">
              <a:solidFill>
                <a:schemeClr val="tx1">
                  <a:lumMod val="50000"/>
                  <a:lumOff val="50000"/>
                </a:schemeClr>
              </a:solidFill>
              <a:latin typeface="微软雅黑" pitchFamily="34" charset="-122"/>
              <a:ea typeface="微软雅黑" pitchFamily="34" charset="-122"/>
            </a:endParaRPr>
          </a:p>
        </p:txBody>
      </p:sp>
      <p:grpSp>
        <p:nvGrpSpPr>
          <p:cNvPr id="12" name="Group 28"/>
          <p:cNvGrpSpPr/>
          <p:nvPr/>
        </p:nvGrpSpPr>
        <p:grpSpPr>
          <a:xfrm>
            <a:off x="5380261" y="1484784"/>
            <a:ext cx="1900646" cy="1922352"/>
            <a:chOff x="5380261" y="1891294"/>
            <a:chExt cx="1900646" cy="1922352"/>
          </a:xfrm>
          <a:solidFill>
            <a:srgbClr val="00A2A4"/>
          </a:solidFill>
        </p:grpSpPr>
        <p:sp>
          <p:nvSpPr>
            <p:cNvPr id="13" name="Oval 5"/>
            <p:cNvSpPr>
              <a:spLocks noChangeArrowheads="1"/>
            </p:cNvSpPr>
            <p:nvPr/>
          </p:nvSpPr>
          <p:spPr bwMode="auto">
            <a:xfrm>
              <a:off x="6149473" y="2682212"/>
              <a:ext cx="1131434" cy="113143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9" name="Oval 6"/>
            <p:cNvSpPr>
              <a:spLocks noChangeArrowheads="1"/>
            </p:cNvSpPr>
            <p:nvPr/>
          </p:nvSpPr>
          <p:spPr bwMode="auto">
            <a:xfrm>
              <a:off x="5380261" y="1891294"/>
              <a:ext cx="769213" cy="7692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0" name="Freeform 7"/>
            <p:cNvSpPr>
              <a:spLocks/>
            </p:cNvSpPr>
            <p:nvPr/>
          </p:nvSpPr>
          <p:spPr bwMode="auto">
            <a:xfrm>
              <a:off x="5734343" y="2253515"/>
              <a:ext cx="949645" cy="949645"/>
            </a:xfrm>
            <a:custGeom>
              <a:avLst/>
              <a:gdLst>
                <a:gd name="T0" fmla="*/ 214 w 487"/>
                <a:gd name="T1" fmla="*/ 487 h 487"/>
                <a:gd name="T2" fmla="*/ 0 w 487"/>
                <a:gd name="T3" fmla="*/ 208 h 487"/>
                <a:gd name="T4" fmla="*/ 212 w 487"/>
                <a:gd name="T5" fmla="*/ 0 h 487"/>
                <a:gd name="T6" fmla="*/ 487 w 487"/>
                <a:gd name="T7" fmla="*/ 220 h 487"/>
                <a:gd name="T8" fmla="*/ 214 w 487"/>
                <a:gd name="T9" fmla="*/ 487 h 487"/>
              </a:gdLst>
              <a:ahLst/>
              <a:cxnLst>
                <a:cxn ang="0">
                  <a:pos x="T0" y="T1"/>
                </a:cxn>
                <a:cxn ang="0">
                  <a:pos x="T2" y="T3"/>
                </a:cxn>
                <a:cxn ang="0">
                  <a:pos x="T4" y="T5"/>
                </a:cxn>
                <a:cxn ang="0">
                  <a:pos x="T6" y="T7"/>
                </a:cxn>
                <a:cxn ang="0">
                  <a:pos x="T8" y="T9"/>
                </a:cxn>
              </a:cxnLst>
              <a:rect l="0" t="0" r="r" b="b"/>
              <a:pathLst>
                <a:path w="487" h="487">
                  <a:moveTo>
                    <a:pt x="214" y="487"/>
                  </a:moveTo>
                  <a:cubicBezTo>
                    <a:pt x="230" y="279"/>
                    <a:pt x="142" y="219"/>
                    <a:pt x="0" y="208"/>
                  </a:cubicBezTo>
                  <a:cubicBezTo>
                    <a:pt x="212" y="0"/>
                    <a:pt x="212" y="0"/>
                    <a:pt x="212" y="0"/>
                  </a:cubicBezTo>
                  <a:cubicBezTo>
                    <a:pt x="220" y="143"/>
                    <a:pt x="278" y="232"/>
                    <a:pt x="487" y="220"/>
                  </a:cubicBezTo>
                  <a:lnTo>
                    <a:pt x="214" y="48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21" name="Group 34"/>
          <p:cNvGrpSpPr/>
          <p:nvPr/>
        </p:nvGrpSpPr>
        <p:grpSpPr>
          <a:xfrm>
            <a:off x="4974627" y="3565863"/>
            <a:ext cx="1900647" cy="1922352"/>
            <a:chOff x="4974627" y="3972373"/>
            <a:chExt cx="1900647" cy="1922352"/>
          </a:xfrm>
          <a:solidFill>
            <a:srgbClr val="F87A08"/>
          </a:solidFill>
        </p:grpSpPr>
        <p:sp>
          <p:nvSpPr>
            <p:cNvPr id="22" name="Oval 11"/>
            <p:cNvSpPr>
              <a:spLocks noChangeArrowheads="1"/>
            </p:cNvSpPr>
            <p:nvPr/>
          </p:nvSpPr>
          <p:spPr bwMode="auto">
            <a:xfrm>
              <a:off x="4974627" y="3972373"/>
              <a:ext cx="1132791" cy="1132791"/>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3" name="Oval 12"/>
            <p:cNvSpPr>
              <a:spLocks noChangeArrowheads="1"/>
            </p:cNvSpPr>
            <p:nvPr/>
          </p:nvSpPr>
          <p:spPr bwMode="auto">
            <a:xfrm>
              <a:off x="6107418" y="5126869"/>
              <a:ext cx="767856" cy="767856"/>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4" name="Freeform 13"/>
            <p:cNvSpPr>
              <a:spLocks/>
            </p:cNvSpPr>
            <p:nvPr/>
          </p:nvSpPr>
          <p:spPr bwMode="auto">
            <a:xfrm>
              <a:off x="5572903" y="4582859"/>
              <a:ext cx="946932" cy="949645"/>
            </a:xfrm>
            <a:custGeom>
              <a:avLst/>
              <a:gdLst>
                <a:gd name="T0" fmla="*/ 273 w 486"/>
                <a:gd name="T1" fmla="*/ 0 h 487"/>
                <a:gd name="T2" fmla="*/ 486 w 486"/>
                <a:gd name="T3" fmla="*/ 280 h 487"/>
                <a:gd name="T4" fmla="*/ 274 w 486"/>
                <a:gd name="T5" fmla="*/ 487 h 487"/>
                <a:gd name="T6" fmla="*/ 0 w 486"/>
                <a:gd name="T7" fmla="*/ 267 h 487"/>
                <a:gd name="T8" fmla="*/ 273 w 486"/>
                <a:gd name="T9" fmla="*/ 0 h 487"/>
              </a:gdLst>
              <a:ahLst/>
              <a:cxnLst>
                <a:cxn ang="0">
                  <a:pos x="T0" y="T1"/>
                </a:cxn>
                <a:cxn ang="0">
                  <a:pos x="T2" y="T3"/>
                </a:cxn>
                <a:cxn ang="0">
                  <a:pos x="T4" y="T5"/>
                </a:cxn>
                <a:cxn ang="0">
                  <a:pos x="T6" y="T7"/>
                </a:cxn>
                <a:cxn ang="0">
                  <a:pos x="T8" y="T9"/>
                </a:cxn>
              </a:cxnLst>
              <a:rect l="0" t="0" r="r" b="b"/>
              <a:pathLst>
                <a:path w="486" h="487">
                  <a:moveTo>
                    <a:pt x="273" y="0"/>
                  </a:moveTo>
                  <a:cubicBezTo>
                    <a:pt x="257" y="209"/>
                    <a:pt x="345" y="268"/>
                    <a:pt x="486" y="280"/>
                  </a:cubicBezTo>
                  <a:cubicBezTo>
                    <a:pt x="274" y="487"/>
                    <a:pt x="274" y="487"/>
                    <a:pt x="274" y="487"/>
                  </a:cubicBezTo>
                  <a:cubicBezTo>
                    <a:pt x="266" y="345"/>
                    <a:pt x="209" y="256"/>
                    <a:pt x="0" y="267"/>
                  </a:cubicBezTo>
                  <a:lnTo>
                    <a:pt x="27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25" name="Group 38"/>
          <p:cNvGrpSpPr/>
          <p:nvPr/>
        </p:nvGrpSpPr>
        <p:grpSpPr>
          <a:xfrm>
            <a:off x="6239011" y="2770874"/>
            <a:ext cx="1922353" cy="1902003"/>
            <a:chOff x="6239011" y="3177384"/>
            <a:chExt cx="1922353" cy="1902003"/>
          </a:xfrm>
          <a:solidFill>
            <a:srgbClr val="43BAB3"/>
          </a:solidFill>
        </p:grpSpPr>
        <p:sp>
          <p:nvSpPr>
            <p:cNvPr id="26" name="Oval 14"/>
            <p:cNvSpPr>
              <a:spLocks noChangeArrowheads="1"/>
            </p:cNvSpPr>
            <p:nvPr/>
          </p:nvSpPr>
          <p:spPr bwMode="auto">
            <a:xfrm>
              <a:off x="6239011" y="3946596"/>
              <a:ext cx="1131434" cy="1132791"/>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7" name="Oval 15"/>
            <p:cNvSpPr>
              <a:spLocks noChangeArrowheads="1"/>
            </p:cNvSpPr>
            <p:nvPr/>
          </p:nvSpPr>
          <p:spPr bwMode="auto">
            <a:xfrm>
              <a:off x="7392151" y="3177384"/>
              <a:ext cx="769213" cy="769213"/>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8" name="Freeform 16"/>
            <p:cNvSpPr>
              <a:spLocks/>
            </p:cNvSpPr>
            <p:nvPr/>
          </p:nvSpPr>
          <p:spPr bwMode="auto">
            <a:xfrm>
              <a:off x="6849497" y="3532823"/>
              <a:ext cx="948289" cy="948289"/>
            </a:xfrm>
            <a:custGeom>
              <a:avLst/>
              <a:gdLst>
                <a:gd name="T0" fmla="*/ 0 w 486"/>
                <a:gd name="T1" fmla="*/ 213 h 486"/>
                <a:gd name="T2" fmla="*/ 279 w 486"/>
                <a:gd name="T3" fmla="*/ 0 h 486"/>
                <a:gd name="T4" fmla="*/ 486 w 486"/>
                <a:gd name="T5" fmla="*/ 212 h 486"/>
                <a:gd name="T6" fmla="*/ 267 w 486"/>
                <a:gd name="T7" fmla="*/ 486 h 486"/>
                <a:gd name="T8" fmla="*/ 0 w 486"/>
                <a:gd name="T9" fmla="*/ 213 h 486"/>
              </a:gdLst>
              <a:ahLst/>
              <a:cxnLst>
                <a:cxn ang="0">
                  <a:pos x="T0" y="T1"/>
                </a:cxn>
                <a:cxn ang="0">
                  <a:pos x="T2" y="T3"/>
                </a:cxn>
                <a:cxn ang="0">
                  <a:pos x="T4" y="T5"/>
                </a:cxn>
                <a:cxn ang="0">
                  <a:pos x="T6" y="T7"/>
                </a:cxn>
                <a:cxn ang="0">
                  <a:pos x="T8" y="T9"/>
                </a:cxn>
              </a:cxnLst>
              <a:rect l="0" t="0" r="r" b="b"/>
              <a:pathLst>
                <a:path w="486" h="486">
                  <a:moveTo>
                    <a:pt x="0" y="213"/>
                  </a:moveTo>
                  <a:cubicBezTo>
                    <a:pt x="208" y="230"/>
                    <a:pt x="268" y="142"/>
                    <a:pt x="279" y="0"/>
                  </a:cubicBezTo>
                  <a:cubicBezTo>
                    <a:pt x="486" y="212"/>
                    <a:pt x="486" y="212"/>
                    <a:pt x="486" y="212"/>
                  </a:cubicBezTo>
                  <a:cubicBezTo>
                    <a:pt x="344" y="220"/>
                    <a:pt x="255" y="277"/>
                    <a:pt x="267" y="486"/>
                  </a:cubicBezTo>
                  <a:lnTo>
                    <a:pt x="0" y="21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29" name="Group 47"/>
          <p:cNvGrpSpPr/>
          <p:nvPr/>
        </p:nvGrpSpPr>
        <p:grpSpPr>
          <a:xfrm>
            <a:off x="4067038" y="2301479"/>
            <a:ext cx="1922353" cy="1902003"/>
            <a:chOff x="4067038" y="2707989"/>
            <a:chExt cx="1922353" cy="1902003"/>
          </a:xfrm>
          <a:solidFill>
            <a:srgbClr val="FB7D6E"/>
          </a:solidFill>
        </p:grpSpPr>
        <p:sp>
          <p:nvSpPr>
            <p:cNvPr id="30" name="Oval 8"/>
            <p:cNvSpPr>
              <a:spLocks noChangeArrowheads="1"/>
            </p:cNvSpPr>
            <p:nvPr/>
          </p:nvSpPr>
          <p:spPr bwMode="auto">
            <a:xfrm>
              <a:off x="4856600" y="2707989"/>
              <a:ext cx="1132791" cy="1131434"/>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1" name="Oval 9"/>
            <p:cNvSpPr>
              <a:spLocks noChangeArrowheads="1"/>
            </p:cNvSpPr>
            <p:nvPr/>
          </p:nvSpPr>
          <p:spPr bwMode="auto">
            <a:xfrm>
              <a:off x="4067038" y="3839423"/>
              <a:ext cx="769213" cy="770569"/>
            </a:xfrm>
            <a:prstGeom prst="ellipse">
              <a:avLst/>
            </a:pr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2" name="Freeform 10"/>
            <p:cNvSpPr>
              <a:spLocks/>
            </p:cNvSpPr>
            <p:nvPr/>
          </p:nvSpPr>
          <p:spPr bwMode="auto">
            <a:xfrm>
              <a:off x="4430616" y="3304908"/>
              <a:ext cx="949645" cy="949645"/>
            </a:xfrm>
            <a:custGeom>
              <a:avLst/>
              <a:gdLst>
                <a:gd name="T0" fmla="*/ 487 w 487"/>
                <a:gd name="T1" fmla="*/ 274 h 487"/>
                <a:gd name="T2" fmla="*/ 207 w 487"/>
                <a:gd name="T3" fmla="*/ 487 h 487"/>
                <a:gd name="T4" fmla="*/ 0 w 487"/>
                <a:gd name="T5" fmla="*/ 275 h 487"/>
                <a:gd name="T6" fmla="*/ 220 w 487"/>
                <a:gd name="T7" fmla="*/ 0 h 487"/>
                <a:gd name="T8" fmla="*/ 487 w 487"/>
                <a:gd name="T9" fmla="*/ 274 h 487"/>
              </a:gdLst>
              <a:ahLst/>
              <a:cxnLst>
                <a:cxn ang="0">
                  <a:pos x="T0" y="T1"/>
                </a:cxn>
                <a:cxn ang="0">
                  <a:pos x="T2" y="T3"/>
                </a:cxn>
                <a:cxn ang="0">
                  <a:pos x="T4" y="T5"/>
                </a:cxn>
                <a:cxn ang="0">
                  <a:pos x="T6" y="T7"/>
                </a:cxn>
                <a:cxn ang="0">
                  <a:pos x="T8" y="T9"/>
                </a:cxn>
              </a:cxnLst>
              <a:rect l="0" t="0" r="r" b="b"/>
              <a:pathLst>
                <a:path w="487" h="487">
                  <a:moveTo>
                    <a:pt x="487" y="274"/>
                  </a:moveTo>
                  <a:cubicBezTo>
                    <a:pt x="278" y="257"/>
                    <a:pt x="219" y="345"/>
                    <a:pt x="207" y="487"/>
                  </a:cubicBezTo>
                  <a:cubicBezTo>
                    <a:pt x="0" y="275"/>
                    <a:pt x="0" y="275"/>
                    <a:pt x="0" y="275"/>
                  </a:cubicBezTo>
                  <a:cubicBezTo>
                    <a:pt x="142" y="267"/>
                    <a:pt x="231" y="209"/>
                    <a:pt x="220" y="0"/>
                  </a:cubicBezTo>
                  <a:lnTo>
                    <a:pt x="487" y="27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33" name="TextBox 51"/>
          <p:cNvSpPr txBox="1"/>
          <p:nvPr/>
        </p:nvSpPr>
        <p:spPr>
          <a:xfrm>
            <a:off x="5422995" y="1648009"/>
            <a:ext cx="646533" cy="461665"/>
          </a:xfrm>
          <a:prstGeom prst="rect">
            <a:avLst/>
          </a:prstGeom>
          <a:noFill/>
        </p:spPr>
        <p:txBody>
          <a:bodyPr wrap="square" rtlCol="0">
            <a:spAutoFit/>
          </a:bodyPr>
          <a:lstStyle/>
          <a:p>
            <a:pPr algn="ctr"/>
            <a:r>
              <a:rPr lang="id-ID" sz="2400" b="1" dirty="0" smtClean="0">
                <a:solidFill>
                  <a:prstClr val="white"/>
                </a:solidFill>
                <a:latin typeface="Impact MT Std" pitchFamily="34" charset="0"/>
                <a:ea typeface="微软雅黑" pitchFamily="34" charset="-122"/>
              </a:rPr>
              <a:t>01</a:t>
            </a:r>
            <a:endParaRPr lang="id-ID" sz="2400" b="1" dirty="0">
              <a:solidFill>
                <a:prstClr val="white"/>
              </a:solidFill>
              <a:latin typeface="Impact MT Std" pitchFamily="34" charset="0"/>
              <a:ea typeface="微软雅黑" pitchFamily="34" charset="-122"/>
            </a:endParaRPr>
          </a:p>
        </p:txBody>
      </p:sp>
      <p:sp>
        <p:nvSpPr>
          <p:cNvPr id="34" name="TextBox 52"/>
          <p:cNvSpPr txBox="1"/>
          <p:nvPr/>
        </p:nvSpPr>
        <p:spPr>
          <a:xfrm>
            <a:off x="7407880" y="2924647"/>
            <a:ext cx="732810" cy="461665"/>
          </a:xfrm>
          <a:prstGeom prst="rect">
            <a:avLst/>
          </a:prstGeom>
          <a:noFill/>
        </p:spPr>
        <p:txBody>
          <a:bodyPr wrap="square" rtlCol="0">
            <a:spAutoFit/>
          </a:bodyPr>
          <a:lstStyle/>
          <a:p>
            <a:pPr algn="ctr"/>
            <a:r>
              <a:rPr lang="id-ID" sz="2400" b="1" dirty="0" smtClean="0">
                <a:solidFill>
                  <a:prstClr val="white"/>
                </a:solidFill>
                <a:latin typeface="Impact MT Std" pitchFamily="34" charset="0"/>
                <a:ea typeface="微软雅黑" pitchFamily="34" charset="-122"/>
              </a:rPr>
              <a:t>02</a:t>
            </a:r>
            <a:endParaRPr lang="id-ID" sz="2400" b="1" dirty="0">
              <a:solidFill>
                <a:prstClr val="white"/>
              </a:solidFill>
              <a:latin typeface="Impact MT Std" pitchFamily="34" charset="0"/>
              <a:ea typeface="微软雅黑" pitchFamily="34" charset="-122"/>
            </a:endParaRPr>
          </a:p>
        </p:txBody>
      </p:sp>
      <p:sp>
        <p:nvSpPr>
          <p:cNvPr id="35" name="TextBox 53"/>
          <p:cNvSpPr txBox="1"/>
          <p:nvPr/>
        </p:nvSpPr>
        <p:spPr>
          <a:xfrm>
            <a:off x="6121703" y="4873252"/>
            <a:ext cx="732810" cy="461665"/>
          </a:xfrm>
          <a:prstGeom prst="rect">
            <a:avLst/>
          </a:prstGeom>
          <a:noFill/>
        </p:spPr>
        <p:txBody>
          <a:bodyPr wrap="square" rtlCol="0">
            <a:spAutoFit/>
          </a:bodyPr>
          <a:lstStyle/>
          <a:p>
            <a:pPr algn="ctr"/>
            <a:r>
              <a:rPr lang="id-ID" sz="2400" b="1" dirty="0" smtClean="0">
                <a:solidFill>
                  <a:prstClr val="white"/>
                </a:solidFill>
                <a:latin typeface="Impact MT Std" pitchFamily="34" charset="0"/>
                <a:ea typeface="微软雅黑" pitchFamily="34" charset="-122"/>
              </a:rPr>
              <a:t>03</a:t>
            </a:r>
            <a:endParaRPr lang="id-ID" sz="2400" b="1" dirty="0">
              <a:solidFill>
                <a:prstClr val="white"/>
              </a:solidFill>
              <a:latin typeface="Impact MT Std" pitchFamily="34" charset="0"/>
              <a:ea typeface="微软雅黑" pitchFamily="34" charset="-122"/>
            </a:endParaRPr>
          </a:p>
        </p:txBody>
      </p:sp>
      <p:sp>
        <p:nvSpPr>
          <p:cNvPr id="36" name="TextBox 54"/>
          <p:cNvSpPr txBox="1"/>
          <p:nvPr/>
        </p:nvSpPr>
        <p:spPr>
          <a:xfrm>
            <a:off x="4080454" y="3585446"/>
            <a:ext cx="732810" cy="461665"/>
          </a:xfrm>
          <a:prstGeom prst="rect">
            <a:avLst/>
          </a:prstGeom>
          <a:noFill/>
        </p:spPr>
        <p:txBody>
          <a:bodyPr wrap="square" rtlCol="0">
            <a:spAutoFit/>
          </a:bodyPr>
          <a:lstStyle/>
          <a:p>
            <a:pPr algn="ctr"/>
            <a:r>
              <a:rPr lang="id-ID" sz="2400" b="1" dirty="0" smtClean="0">
                <a:solidFill>
                  <a:prstClr val="white"/>
                </a:solidFill>
                <a:latin typeface="Impact MT Std" pitchFamily="34" charset="0"/>
                <a:ea typeface="微软雅黑" pitchFamily="34" charset="-122"/>
              </a:rPr>
              <a:t>04</a:t>
            </a:r>
            <a:endParaRPr lang="id-ID" sz="2400" b="1" dirty="0">
              <a:solidFill>
                <a:prstClr val="white"/>
              </a:solidFill>
              <a:latin typeface="Impact MT Std" pitchFamily="34" charset="0"/>
              <a:ea typeface="微软雅黑" pitchFamily="34" charset="-122"/>
            </a:endParaRPr>
          </a:p>
        </p:txBody>
      </p:sp>
      <p:sp>
        <p:nvSpPr>
          <p:cNvPr id="37" name="TextBox 55"/>
          <p:cNvSpPr txBox="1"/>
          <p:nvPr/>
        </p:nvSpPr>
        <p:spPr>
          <a:xfrm>
            <a:off x="8353152" y="1512795"/>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itchFamily="34" charset="-122"/>
                <a:ea typeface="微软雅黑" pitchFamily="34" charset="-122"/>
              </a:rPr>
              <a:t>自身专业符合</a:t>
            </a:r>
            <a:endParaRPr lang="id-ID" b="1" dirty="0">
              <a:solidFill>
                <a:schemeClr val="tx1">
                  <a:lumMod val="50000"/>
                  <a:lumOff val="50000"/>
                </a:schemeClr>
              </a:solidFill>
              <a:latin typeface="微软雅黑" pitchFamily="34" charset="-122"/>
              <a:ea typeface="微软雅黑" pitchFamily="34" charset="-122"/>
            </a:endParaRPr>
          </a:p>
        </p:txBody>
      </p:sp>
      <p:sp>
        <p:nvSpPr>
          <p:cNvPr id="38" name="TextBox 58"/>
          <p:cNvSpPr txBox="1"/>
          <p:nvPr/>
        </p:nvSpPr>
        <p:spPr>
          <a:xfrm>
            <a:off x="8353152" y="1793977"/>
            <a:ext cx="2926630"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a:t>
            </a:r>
            <a:r>
              <a:rPr lang="zh-CN" altLang="en-US" sz="1400" dirty="0" smtClean="0">
                <a:solidFill>
                  <a:schemeClr val="tx1">
                    <a:lumMod val="50000"/>
                    <a:lumOff val="50000"/>
                  </a:schemeClr>
                </a:solidFill>
                <a:latin typeface="微软雅黑" pitchFamily="34" charset="-122"/>
                <a:ea typeface="微软雅黑" pitchFamily="34" charset="-122"/>
              </a:rPr>
              <a:t>信息。</a:t>
            </a:r>
            <a:endParaRPr lang="en-US" sz="1400" b="1" dirty="0">
              <a:solidFill>
                <a:schemeClr val="tx1">
                  <a:lumMod val="50000"/>
                  <a:lumOff val="50000"/>
                </a:schemeClr>
              </a:solidFill>
              <a:latin typeface="微软雅黑" pitchFamily="34" charset="-122"/>
              <a:ea typeface="微软雅黑" pitchFamily="34" charset="-122"/>
            </a:endParaRPr>
          </a:p>
        </p:txBody>
      </p:sp>
      <p:cxnSp>
        <p:nvCxnSpPr>
          <p:cNvPr id="39" name="Elbow Connector 59"/>
          <p:cNvCxnSpPr/>
          <p:nvPr/>
        </p:nvCxnSpPr>
        <p:spPr>
          <a:xfrm rot="10800000">
            <a:off x="3512313" y="4839745"/>
            <a:ext cx="2403072" cy="387784"/>
          </a:xfrm>
          <a:prstGeom prst="bentConnector3">
            <a:avLst>
              <a:gd name="adj1" fmla="val 50000"/>
            </a:avLst>
          </a:prstGeom>
          <a:noFill/>
          <a:ln w="19050" cap="flat" cmpd="sng" algn="ctr">
            <a:solidFill>
              <a:schemeClr val="bg1">
                <a:lumMod val="65000"/>
              </a:schemeClr>
            </a:solidFill>
            <a:prstDash val="sysDash"/>
            <a:miter lim="800000"/>
            <a:tailEnd type="diamond"/>
          </a:ln>
          <a:effectLst/>
        </p:spPr>
      </p:cxnSp>
      <p:cxnSp>
        <p:nvCxnSpPr>
          <p:cNvPr id="40" name="Straight Connector 60"/>
          <p:cNvCxnSpPr/>
          <p:nvPr/>
        </p:nvCxnSpPr>
        <p:spPr>
          <a:xfrm>
            <a:off x="6261313" y="1832437"/>
            <a:ext cx="1980000" cy="0"/>
          </a:xfrm>
          <a:prstGeom prst="line">
            <a:avLst/>
          </a:prstGeom>
          <a:noFill/>
          <a:ln w="19050" cap="flat" cmpd="sng" algn="ctr">
            <a:solidFill>
              <a:schemeClr val="bg1">
                <a:lumMod val="65000"/>
              </a:schemeClr>
            </a:solidFill>
            <a:prstDash val="sysDash"/>
            <a:miter lim="800000"/>
            <a:headEnd type="none" w="med" len="med"/>
            <a:tailEnd type="diamond"/>
          </a:ln>
          <a:effectLst/>
        </p:spPr>
      </p:cxnSp>
      <p:cxnSp>
        <p:nvCxnSpPr>
          <p:cNvPr id="41" name="Elbow Connector 61"/>
          <p:cNvCxnSpPr/>
          <p:nvPr/>
        </p:nvCxnSpPr>
        <p:spPr>
          <a:xfrm rot="16200000" flipV="1">
            <a:off x="3375063" y="2311005"/>
            <a:ext cx="1212354" cy="750015"/>
          </a:xfrm>
          <a:prstGeom prst="bentConnector3">
            <a:avLst>
              <a:gd name="adj1" fmla="val 100000"/>
            </a:avLst>
          </a:prstGeom>
          <a:noFill/>
          <a:ln w="19050" cap="flat" cmpd="sng" algn="ctr">
            <a:solidFill>
              <a:schemeClr val="bg1">
                <a:lumMod val="65000"/>
              </a:schemeClr>
            </a:solidFill>
            <a:prstDash val="sysDash"/>
            <a:miter lim="800000"/>
            <a:tailEnd type="diamond"/>
          </a:ln>
          <a:effectLst/>
        </p:spPr>
      </p:cxnSp>
      <p:cxnSp>
        <p:nvCxnSpPr>
          <p:cNvPr id="42" name="Elbow Connector 62"/>
          <p:cNvCxnSpPr/>
          <p:nvPr/>
        </p:nvCxnSpPr>
        <p:spPr>
          <a:xfrm>
            <a:off x="7828670" y="3644838"/>
            <a:ext cx="976198" cy="574006"/>
          </a:xfrm>
          <a:prstGeom prst="bentConnector3">
            <a:avLst>
              <a:gd name="adj1" fmla="val 1587"/>
            </a:avLst>
          </a:prstGeom>
          <a:noFill/>
          <a:ln w="19050" cap="flat" cmpd="sng" algn="ctr">
            <a:solidFill>
              <a:schemeClr val="bg1">
                <a:lumMod val="65000"/>
              </a:schemeClr>
            </a:solidFill>
            <a:prstDash val="sysDash"/>
            <a:miter lim="800000"/>
            <a:tailEnd type="diamond"/>
          </a:ln>
          <a:effectLst/>
        </p:spPr>
      </p:cxnSp>
      <p:sp>
        <p:nvSpPr>
          <p:cNvPr id="43" name="TextBox 63"/>
          <p:cNvSpPr txBox="1"/>
          <p:nvPr/>
        </p:nvSpPr>
        <p:spPr>
          <a:xfrm>
            <a:off x="8863215" y="3803146"/>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itchFamily="34" charset="-122"/>
                <a:ea typeface="微软雅黑" pitchFamily="34" charset="-122"/>
              </a:rPr>
              <a:t>未来发展良好</a:t>
            </a:r>
            <a:endParaRPr lang="id-ID" b="1" dirty="0">
              <a:solidFill>
                <a:schemeClr val="tx1">
                  <a:lumMod val="50000"/>
                  <a:lumOff val="50000"/>
                </a:schemeClr>
              </a:solidFill>
              <a:latin typeface="微软雅黑" pitchFamily="34" charset="-122"/>
              <a:ea typeface="微软雅黑" pitchFamily="34" charset="-122"/>
            </a:endParaRPr>
          </a:p>
        </p:txBody>
      </p:sp>
      <p:sp>
        <p:nvSpPr>
          <p:cNvPr id="44" name="TextBox 64"/>
          <p:cNvSpPr txBox="1"/>
          <p:nvPr/>
        </p:nvSpPr>
        <p:spPr>
          <a:xfrm>
            <a:off x="8863215" y="4084328"/>
            <a:ext cx="2480617"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a:t>
            </a:r>
            <a:r>
              <a:rPr lang="zh-CN" altLang="en-US" sz="1400" dirty="0" smtClean="0">
                <a:solidFill>
                  <a:schemeClr val="tx1">
                    <a:lumMod val="50000"/>
                    <a:lumOff val="50000"/>
                  </a:schemeClr>
                </a:solidFill>
                <a:latin typeface="微软雅黑" pitchFamily="34" charset="-122"/>
                <a:ea typeface="微软雅黑" pitchFamily="34" charset="-122"/>
              </a:rPr>
              <a:t>信息。</a:t>
            </a:r>
            <a:endParaRPr lang="en-US" sz="1400" b="1" dirty="0">
              <a:solidFill>
                <a:schemeClr val="tx1">
                  <a:lumMod val="50000"/>
                  <a:lumOff val="50000"/>
                </a:schemeClr>
              </a:solidFill>
              <a:latin typeface="微软雅黑" pitchFamily="34" charset="-122"/>
              <a:ea typeface="微软雅黑" pitchFamily="34" charset="-122"/>
            </a:endParaRPr>
          </a:p>
        </p:txBody>
      </p:sp>
      <p:sp>
        <p:nvSpPr>
          <p:cNvPr id="45" name="TextBox 65"/>
          <p:cNvSpPr txBox="1"/>
          <p:nvPr/>
        </p:nvSpPr>
        <p:spPr>
          <a:xfrm>
            <a:off x="1995780" y="1763531"/>
            <a:ext cx="1569660" cy="369332"/>
          </a:xfrm>
          <a:prstGeom prst="rect">
            <a:avLst/>
          </a:prstGeom>
          <a:noFill/>
        </p:spPr>
        <p:txBody>
          <a:bodyPr wrap="none" rtlCol="0">
            <a:spAutoFit/>
          </a:bodyPr>
          <a:lstStyle/>
          <a:p>
            <a:pPr algn="r"/>
            <a:r>
              <a:rPr lang="zh-CN" altLang="en-US" b="1" dirty="0" smtClean="0">
                <a:solidFill>
                  <a:schemeClr val="tx1">
                    <a:lumMod val="50000"/>
                    <a:lumOff val="50000"/>
                  </a:schemeClr>
                </a:solidFill>
                <a:latin typeface="微软雅黑" pitchFamily="34" charset="-122"/>
                <a:ea typeface="微软雅黑" pitchFamily="34" charset="-122"/>
              </a:rPr>
              <a:t>兴趣爱好使然</a:t>
            </a:r>
            <a:endParaRPr lang="id-ID" b="1" dirty="0">
              <a:solidFill>
                <a:schemeClr val="tx1">
                  <a:lumMod val="50000"/>
                  <a:lumOff val="50000"/>
                </a:schemeClr>
              </a:solidFill>
              <a:latin typeface="微软雅黑" pitchFamily="34" charset="-122"/>
              <a:ea typeface="微软雅黑" pitchFamily="34" charset="-122"/>
            </a:endParaRPr>
          </a:p>
        </p:txBody>
      </p:sp>
      <p:sp>
        <p:nvSpPr>
          <p:cNvPr id="46" name="TextBox 66"/>
          <p:cNvSpPr txBox="1"/>
          <p:nvPr/>
        </p:nvSpPr>
        <p:spPr>
          <a:xfrm>
            <a:off x="1084823" y="2044713"/>
            <a:ext cx="2480617" cy="1023742"/>
          </a:xfrm>
          <a:prstGeom prst="rect">
            <a:avLst/>
          </a:prstGeom>
          <a:noFill/>
        </p:spPr>
        <p:txBody>
          <a:bodyPr wrap="square" rtlCol="0">
            <a:spAutoFit/>
          </a:bodyPr>
          <a:lstStyle/>
          <a:p>
            <a:pPr algn="r">
              <a:lnSpc>
                <a:spcPct val="150000"/>
              </a:lnSpc>
            </a:pPr>
            <a:r>
              <a:rPr lang="zh-CN" altLang="en-US" sz="14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a:t>
            </a:r>
            <a:endParaRPr lang="en-US" sz="1400" b="1" dirty="0">
              <a:solidFill>
                <a:schemeClr val="tx1">
                  <a:lumMod val="50000"/>
                  <a:lumOff val="50000"/>
                </a:schemeClr>
              </a:solidFill>
              <a:latin typeface="微软雅黑" pitchFamily="34" charset="-122"/>
              <a:ea typeface="微软雅黑" pitchFamily="34" charset="-122"/>
            </a:endParaRPr>
          </a:p>
        </p:txBody>
      </p:sp>
      <p:sp>
        <p:nvSpPr>
          <p:cNvPr id="47" name="TextBox 67"/>
          <p:cNvSpPr txBox="1"/>
          <p:nvPr/>
        </p:nvSpPr>
        <p:spPr>
          <a:xfrm>
            <a:off x="1884670" y="4500340"/>
            <a:ext cx="1569660" cy="369332"/>
          </a:xfrm>
          <a:prstGeom prst="rect">
            <a:avLst/>
          </a:prstGeom>
          <a:noFill/>
        </p:spPr>
        <p:txBody>
          <a:bodyPr wrap="none" rtlCol="0">
            <a:spAutoFit/>
          </a:bodyPr>
          <a:lstStyle/>
          <a:p>
            <a:pPr algn="r"/>
            <a:r>
              <a:rPr lang="zh-CN" altLang="en-US" b="1" dirty="0" smtClean="0">
                <a:solidFill>
                  <a:schemeClr val="tx1">
                    <a:lumMod val="50000"/>
                    <a:lumOff val="50000"/>
                  </a:schemeClr>
                </a:solidFill>
                <a:latin typeface="微软雅黑" pitchFamily="34" charset="-122"/>
                <a:ea typeface="微软雅黑" pitchFamily="34" charset="-122"/>
              </a:rPr>
              <a:t>业内荣誉嘉奖</a:t>
            </a:r>
            <a:endParaRPr lang="id-ID" altLang="zh-CN" b="1" dirty="0">
              <a:solidFill>
                <a:schemeClr val="tx1">
                  <a:lumMod val="50000"/>
                  <a:lumOff val="50000"/>
                </a:schemeClr>
              </a:solidFill>
              <a:latin typeface="微软雅黑" pitchFamily="34" charset="-122"/>
              <a:ea typeface="微软雅黑" pitchFamily="34" charset="-122"/>
            </a:endParaRPr>
          </a:p>
        </p:txBody>
      </p:sp>
      <p:sp>
        <p:nvSpPr>
          <p:cNvPr id="48" name="TextBox 68"/>
          <p:cNvSpPr txBox="1"/>
          <p:nvPr/>
        </p:nvSpPr>
        <p:spPr>
          <a:xfrm>
            <a:off x="973713" y="4781522"/>
            <a:ext cx="2480617" cy="1023742"/>
          </a:xfrm>
          <a:prstGeom prst="rect">
            <a:avLst/>
          </a:prstGeom>
          <a:noFill/>
        </p:spPr>
        <p:txBody>
          <a:bodyPr wrap="square" rtlCol="0">
            <a:spAutoFit/>
          </a:bodyPr>
          <a:lstStyle/>
          <a:p>
            <a:pPr algn="r">
              <a:lnSpc>
                <a:spcPct val="150000"/>
              </a:lnSpc>
            </a:pPr>
            <a:r>
              <a:rPr lang="zh-CN" altLang="en-US" sz="14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a:t>
            </a:r>
            <a:endParaRPr lang="en-US" sz="1400" b="1" dirty="0">
              <a:solidFill>
                <a:schemeClr val="tx1">
                  <a:lumMod val="50000"/>
                  <a:lumOff val="50000"/>
                </a:schemeClr>
              </a:solidFill>
              <a:latin typeface="微软雅黑" pitchFamily="34" charset="-122"/>
              <a:ea typeface="微软雅黑" pitchFamily="34" charset="-122"/>
            </a:endParaRPr>
          </a:p>
        </p:txBody>
      </p:sp>
      <p:grpSp>
        <p:nvGrpSpPr>
          <p:cNvPr id="49" name="Group 69"/>
          <p:cNvGrpSpPr/>
          <p:nvPr/>
        </p:nvGrpSpPr>
        <p:grpSpPr>
          <a:xfrm>
            <a:off x="6440090" y="2619643"/>
            <a:ext cx="547960" cy="417157"/>
            <a:chOff x="2320926" y="1616075"/>
            <a:chExt cx="492124" cy="374650"/>
          </a:xfrm>
          <a:solidFill>
            <a:sysClr val="window" lastClr="FFFFFF"/>
          </a:solidFill>
        </p:grpSpPr>
        <p:sp>
          <p:nvSpPr>
            <p:cNvPr id="50" name="Freeform 20"/>
            <p:cNvSpPr>
              <a:spLocks/>
            </p:cNvSpPr>
            <p:nvPr/>
          </p:nvSpPr>
          <p:spPr bwMode="auto">
            <a:xfrm>
              <a:off x="2541588" y="1793875"/>
              <a:ext cx="52387" cy="53975"/>
            </a:xfrm>
            <a:custGeom>
              <a:avLst/>
              <a:gdLst>
                <a:gd name="T0" fmla="*/ 10 w 14"/>
                <a:gd name="T1" fmla="*/ 14 h 14"/>
                <a:gd name="T2" fmla="*/ 14 w 14"/>
                <a:gd name="T3" fmla="*/ 10 h 14"/>
                <a:gd name="T4" fmla="*/ 14 w 14"/>
                <a:gd name="T5" fmla="*/ 4 h 14"/>
                <a:gd name="T6" fmla="*/ 10 w 14"/>
                <a:gd name="T7" fmla="*/ 0 h 14"/>
                <a:gd name="T8" fmla="*/ 4 w 14"/>
                <a:gd name="T9" fmla="*/ 0 h 14"/>
                <a:gd name="T10" fmla="*/ 0 w 14"/>
                <a:gd name="T11" fmla="*/ 4 h 14"/>
                <a:gd name="T12" fmla="*/ 0 w 14"/>
                <a:gd name="T13" fmla="*/ 10 h 14"/>
                <a:gd name="T14" fmla="*/ 4 w 14"/>
                <a:gd name="T15" fmla="*/ 14 h 14"/>
                <a:gd name="T16" fmla="*/ 10 w 1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0" y="14"/>
                  </a:moveTo>
                  <a:cubicBezTo>
                    <a:pt x="12" y="14"/>
                    <a:pt x="14" y="13"/>
                    <a:pt x="14" y="10"/>
                  </a:cubicBezTo>
                  <a:cubicBezTo>
                    <a:pt x="14" y="4"/>
                    <a:pt x="14" y="4"/>
                    <a:pt x="14" y="4"/>
                  </a:cubicBezTo>
                  <a:cubicBezTo>
                    <a:pt x="14" y="2"/>
                    <a:pt x="12" y="0"/>
                    <a:pt x="10" y="0"/>
                  </a:cubicBezTo>
                  <a:cubicBezTo>
                    <a:pt x="4" y="0"/>
                    <a:pt x="4" y="0"/>
                    <a:pt x="4" y="0"/>
                  </a:cubicBezTo>
                  <a:cubicBezTo>
                    <a:pt x="2" y="0"/>
                    <a:pt x="0" y="2"/>
                    <a:pt x="0" y="4"/>
                  </a:cubicBezTo>
                  <a:cubicBezTo>
                    <a:pt x="0" y="10"/>
                    <a:pt x="0" y="10"/>
                    <a:pt x="0" y="10"/>
                  </a:cubicBezTo>
                  <a:cubicBezTo>
                    <a:pt x="0" y="13"/>
                    <a:pt x="2" y="14"/>
                    <a:pt x="4" y="14"/>
                  </a:cubicBezTo>
                  <a:lnTo>
                    <a:pt x="10"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1" name="Freeform 21"/>
            <p:cNvSpPr>
              <a:spLocks noEditPoints="1"/>
            </p:cNvSpPr>
            <p:nvPr/>
          </p:nvSpPr>
          <p:spPr bwMode="auto">
            <a:xfrm>
              <a:off x="2320926" y="1616075"/>
              <a:ext cx="492124" cy="196850"/>
            </a:xfrm>
            <a:custGeom>
              <a:avLst/>
              <a:gdLst>
                <a:gd name="T0" fmla="*/ 116 w 128"/>
                <a:gd name="T1" fmla="*/ 17 h 51"/>
                <a:gd name="T2" fmla="*/ 90 w 128"/>
                <a:gd name="T3" fmla="*/ 17 h 51"/>
                <a:gd name="T4" fmla="*/ 90 w 128"/>
                <a:gd name="T5" fmla="*/ 12 h 51"/>
                <a:gd name="T6" fmla="*/ 80 w 128"/>
                <a:gd name="T7" fmla="*/ 0 h 51"/>
                <a:gd name="T8" fmla="*/ 49 w 128"/>
                <a:gd name="T9" fmla="*/ 0 h 51"/>
                <a:gd name="T10" fmla="*/ 38 w 128"/>
                <a:gd name="T11" fmla="*/ 12 h 51"/>
                <a:gd name="T12" fmla="*/ 38 w 128"/>
                <a:gd name="T13" fmla="*/ 17 h 51"/>
                <a:gd name="T14" fmla="*/ 12 w 128"/>
                <a:gd name="T15" fmla="*/ 17 h 51"/>
                <a:gd name="T16" fmla="*/ 0 w 128"/>
                <a:gd name="T17" fmla="*/ 29 h 51"/>
                <a:gd name="T18" fmla="*/ 0 w 128"/>
                <a:gd name="T19" fmla="*/ 51 h 51"/>
                <a:gd name="T20" fmla="*/ 53 w 128"/>
                <a:gd name="T21" fmla="*/ 51 h 51"/>
                <a:gd name="T22" fmla="*/ 53 w 128"/>
                <a:gd name="T23" fmla="*/ 50 h 51"/>
                <a:gd name="T24" fmla="*/ 61 w 128"/>
                <a:gd name="T25" fmla="*/ 42 h 51"/>
                <a:gd name="T26" fmla="*/ 67 w 128"/>
                <a:gd name="T27" fmla="*/ 42 h 51"/>
                <a:gd name="T28" fmla="*/ 75 w 128"/>
                <a:gd name="T29" fmla="*/ 50 h 51"/>
                <a:gd name="T30" fmla="*/ 75 w 128"/>
                <a:gd name="T31" fmla="*/ 51 h 51"/>
                <a:gd name="T32" fmla="*/ 128 w 128"/>
                <a:gd name="T33" fmla="*/ 51 h 51"/>
                <a:gd name="T34" fmla="*/ 128 w 128"/>
                <a:gd name="T35" fmla="*/ 29 h 51"/>
                <a:gd name="T36" fmla="*/ 116 w 128"/>
                <a:gd name="T37" fmla="*/ 17 h 51"/>
                <a:gd name="T38" fmla="*/ 44 w 128"/>
                <a:gd name="T39" fmla="*/ 12 h 51"/>
                <a:gd name="T40" fmla="*/ 49 w 128"/>
                <a:gd name="T41" fmla="*/ 6 h 51"/>
                <a:gd name="T42" fmla="*/ 79 w 128"/>
                <a:gd name="T43" fmla="*/ 6 h 51"/>
                <a:gd name="T44" fmla="*/ 84 w 128"/>
                <a:gd name="T45" fmla="*/ 12 h 51"/>
                <a:gd name="T46" fmla="*/ 84 w 128"/>
                <a:gd name="T47" fmla="*/ 17 h 51"/>
                <a:gd name="T48" fmla="*/ 44 w 128"/>
                <a:gd name="T49" fmla="*/ 17 h 51"/>
                <a:gd name="T50" fmla="*/ 44 w 128"/>
                <a:gd name="T5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1">
                  <a:moveTo>
                    <a:pt x="116" y="17"/>
                  </a:moveTo>
                  <a:cubicBezTo>
                    <a:pt x="90" y="17"/>
                    <a:pt x="90" y="17"/>
                    <a:pt x="90" y="17"/>
                  </a:cubicBezTo>
                  <a:cubicBezTo>
                    <a:pt x="90" y="12"/>
                    <a:pt x="90" y="12"/>
                    <a:pt x="90" y="12"/>
                  </a:cubicBezTo>
                  <a:cubicBezTo>
                    <a:pt x="90" y="6"/>
                    <a:pt x="85" y="0"/>
                    <a:pt x="80" y="0"/>
                  </a:cubicBezTo>
                  <a:cubicBezTo>
                    <a:pt x="49" y="0"/>
                    <a:pt x="49" y="0"/>
                    <a:pt x="49" y="0"/>
                  </a:cubicBezTo>
                  <a:cubicBezTo>
                    <a:pt x="43" y="0"/>
                    <a:pt x="38" y="6"/>
                    <a:pt x="38" y="12"/>
                  </a:cubicBezTo>
                  <a:cubicBezTo>
                    <a:pt x="38" y="17"/>
                    <a:pt x="38" y="17"/>
                    <a:pt x="38" y="17"/>
                  </a:cubicBezTo>
                  <a:cubicBezTo>
                    <a:pt x="12" y="17"/>
                    <a:pt x="12" y="17"/>
                    <a:pt x="12" y="17"/>
                  </a:cubicBezTo>
                  <a:cubicBezTo>
                    <a:pt x="6" y="17"/>
                    <a:pt x="0" y="22"/>
                    <a:pt x="0" y="29"/>
                  </a:cubicBezTo>
                  <a:cubicBezTo>
                    <a:pt x="0" y="51"/>
                    <a:pt x="0" y="51"/>
                    <a:pt x="0" y="51"/>
                  </a:cubicBezTo>
                  <a:cubicBezTo>
                    <a:pt x="53" y="51"/>
                    <a:pt x="53" y="51"/>
                    <a:pt x="53" y="51"/>
                  </a:cubicBezTo>
                  <a:cubicBezTo>
                    <a:pt x="53" y="50"/>
                    <a:pt x="53" y="50"/>
                    <a:pt x="53" y="50"/>
                  </a:cubicBezTo>
                  <a:cubicBezTo>
                    <a:pt x="53" y="46"/>
                    <a:pt x="57" y="42"/>
                    <a:pt x="61" y="42"/>
                  </a:cubicBezTo>
                  <a:cubicBezTo>
                    <a:pt x="67" y="42"/>
                    <a:pt x="67" y="42"/>
                    <a:pt x="67" y="42"/>
                  </a:cubicBezTo>
                  <a:cubicBezTo>
                    <a:pt x="72" y="42"/>
                    <a:pt x="75" y="46"/>
                    <a:pt x="75" y="50"/>
                  </a:cubicBezTo>
                  <a:cubicBezTo>
                    <a:pt x="75" y="51"/>
                    <a:pt x="75" y="51"/>
                    <a:pt x="75" y="51"/>
                  </a:cubicBezTo>
                  <a:cubicBezTo>
                    <a:pt x="128" y="51"/>
                    <a:pt x="128" y="51"/>
                    <a:pt x="128" y="51"/>
                  </a:cubicBezTo>
                  <a:cubicBezTo>
                    <a:pt x="128" y="29"/>
                    <a:pt x="128" y="29"/>
                    <a:pt x="128" y="29"/>
                  </a:cubicBezTo>
                  <a:cubicBezTo>
                    <a:pt x="128" y="22"/>
                    <a:pt x="123" y="17"/>
                    <a:pt x="116" y="17"/>
                  </a:cubicBezTo>
                  <a:close/>
                  <a:moveTo>
                    <a:pt x="44" y="12"/>
                  </a:moveTo>
                  <a:cubicBezTo>
                    <a:pt x="44" y="9"/>
                    <a:pt x="47" y="6"/>
                    <a:pt x="49" y="6"/>
                  </a:cubicBezTo>
                  <a:cubicBezTo>
                    <a:pt x="79" y="6"/>
                    <a:pt x="79" y="6"/>
                    <a:pt x="79" y="6"/>
                  </a:cubicBezTo>
                  <a:cubicBezTo>
                    <a:pt x="82" y="6"/>
                    <a:pt x="84" y="9"/>
                    <a:pt x="84" y="12"/>
                  </a:cubicBezTo>
                  <a:cubicBezTo>
                    <a:pt x="84" y="17"/>
                    <a:pt x="84" y="17"/>
                    <a:pt x="84" y="17"/>
                  </a:cubicBezTo>
                  <a:cubicBezTo>
                    <a:pt x="44" y="17"/>
                    <a:pt x="44" y="17"/>
                    <a:pt x="44" y="17"/>
                  </a:cubicBezTo>
                  <a:lnTo>
                    <a:pt x="44"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2" name="Freeform 22"/>
            <p:cNvSpPr>
              <a:spLocks/>
            </p:cNvSpPr>
            <p:nvPr/>
          </p:nvSpPr>
          <p:spPr bwMode="auto">
            <a:xfrm>
              <a:off x="2333625" y="1828800"/>
              <a:ext cx="468312" cy="161925"/>
            </a:xfrm>
            <a:custGeom>
              <a:avLst/>
              <a:gdLst>
                <a:gd name="T0" fmla="*/ 72 w 122"/>
                <a:gd name="T1" fmla="*/ 1 h 42"/>
                <a:gd name="T2" fmla="*/ 64 w 122"/>
                <a:gd name="T3" fmla="*/ 9 h 42"/>
                <a:gd name="T4" fmla="*/ 58 w 122"/>
                <a:gd name="T5" fmla="*/ 9 h 42"/>
                <a:gd name="T6" fmla="*/ 51 w 122"/>
                <a:gd name="T7" fmla="*/ 1 h 42"/>
                <a:gd name="T8" fmla="*/ 51 w 122"/>
                <a:gd name="T9" fmla="*/ 0 h 42"/>
                <a:gd name="T10" fmla="*/ 0 w 122"/>
                <a:gd name="T11" fmla="*/ 0 h 42"/>
                <a:gd name="T12" fmla="*/ 0 w 122"/>
                <a:gd name="T13" fmla="*/ 30 h 42"/>
                <a:gd name="T14" fmla="*/ 12 w 122"/>
                <a:gd name="T15" fmla="*/ 42 h 42"/>
                <a:gd name="T16" fmla="*/ 111 w 122"/>
                <a:gd name="T17" fmla="*/ 42 h 42"/>
                <a:gd name="T18" fmla="*/ 122 w 122"/>
                <a:gd name="T19" fmla="*/ 30 h 42"/>
                <a:gd name="T20" fmla="*/ 122 w 122"/>
                <a:gd name="T21" fmla="*/ 0 h 42"/>
                <a:gd name="T22" fmla="*/ 72 w 122"/>
                <a:gd name="T23" fmla="*/ 0 h 42"/>
                <a:gd name="T24" fmla="*/ 72 w 122"/>
                <a:gd name="T25"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42">
                  <a:moveTo>
                    <a:pt x="72" y="1"/>
                  </a:moveTo>
                  <a:cubicBezTo>
                    <a:pt x="72" y="6"/>
                    <a:pt x="68" y="9"/>
                    <a:pt x="64" y="9"/>
                  </a:cubicBezTo>
                  <a:cubicBezTo>
                    <a:pt x="58" y="9"/>
                    <a:pt x="58" y="9"/>
                    <a:pt x="58" y="9"/>
                  </a:cubicBezTo>
                  <a:cubicBezTo>
                    <a:pt x="54" y="9"/>
                    <a:pt x="51" y="6"/>
                    <a:pt x="51" y="1"/>
                  </a:cubicBezTo>
                  <a:cubicBezTo>
                    <a:pt x="51" y="0"/>
                    <a:pt x="51" y="0"/>
                    <a:pt x="51" y="0"/>
                  </a:cubicBezTo>
                  <a:cubicBezTo>
                    <a:pt x="0" y="0"/>
                    <a:pt x="0" y="0"/>
                    <a:pt x="0" y="0"/>
                  </a:cubicBezTo>
                  <a:cubicBezTo>
                    <a:pt x="0" y="30"/>
                    <a:pt x="0" y="30"/>
                    <a:pt x="0" y="30"/>
                  </a:cubicBezTo>
                  <a:cubicBezTo>
                    <a:pt x="0" y="36"/>
                    <a:pt x="5" y="42"/>
                    <a:pt x="12" y="42"/>
                  </a:cubicBezTo>
                  <a:cubicBezTo>
                    <a:pt x="111" y="42"/>
                    <a:pt x="111" y="42"/>
                    <a:pt x="111" y="42"/>
                  </a:cubicBezTo>
                  <a:cubicBezTo>
                    <a:pt x="117" y="42"/>
                    <a:pt x="122" y="36"/>
                    <a:pt x="122" y="30"/>
                  </a:cubicBezTo>
                  <a:cubicBezTo>
                    <a:pt x="122" y="0"/>
                    <a:pt x="122" y="0"/>
                    <a:pt x="122" y="0"/>
                  </a:cubicBezTo>
                  <a:cubicBezTo>
                    <a:pt x="72" y="0"/>
                    <a:pt x="72" y="0"/>
                    <a:pt x="72" y="0"/>
                  </a:cubicBezTo>
                  <a:lnTo>
                    <a:pt x="72" y="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53" name="Freeform 26"/>
          <p:cNvSpPr>
            <a:spLocks noEditPoints="1"/>
          </p:cNvSpPr>
          <p:nvPr/>
        </p:nvSpPr>
        <p:spPr bwMode="auto">
          <a:xfrm>
            <a:off x="6488656" y="3780771"/>
            <a:ext cx="641811" cy="641811"/>
          </a:xfrm>
          <a:custGeom>
            <a:avLst/>
            <a:gdLst>
              <a:gd name="T0" fmla="*/ 96 w 660"/>
              <a:gd name="T1" fmla="*/ 96 h 660"/>
              <a:gd name="T2" fmla="*/ 96 w 660"/>
              <a:gd name="T3" fmla="*/ 563 h 660"/>
              <a:gd name="T4" fmla="*/ 563 w 660"/>
              <a:gd name="T5" fmla="*/ 563 h 660"/>
              <a:gd name="T6" fmla="*/ 563 w 660"/>
              <a:gd name="T7" fmla="*/ 96 h 660"/>
              <a:gd name="T8" fmla="*/ 578 w 660"/>
              <a:gd name="T9" fmla="*/ 180 h 660"/>
              <a:gd name="T10" fmla="*/ 465 w 660"/>
              <a:gd name="T11" fmla="*/ 120 h 660"/>
              <a:gd name="T12" fmla="*/ 380 w 660"/>
              <a:gd name="T13" fmla="*/ 44 h 660"/>
              <a:gd name="T14" fmla="*/ 578 w 660"/>
              <a:gd name="T15" fmla="*/ 180 h 660"/>
              <a:gd name="T16" fmla="*/ 482 w 660"/>
              <a:gd name="T17" fmla="*/ 474 h 660"/>
              <a:gd name="T18" fmla="*/ 619 w 660"/>
              <a:gd name="T19" fmla="*/ 340 h 660"/>
              <a:gd name="T20" fmla="*/ 341 w 660"/>
              <a:gd name="T21" fmla="*/ 619 h 660"/>
              <a:gd name="T22" fmla="*/ 340 w 660"/>
              <a:gd name="T23" fmla="*/ 548 h 660"/>
              <a:gd name="T24" fmla="*/ 440 w 660"/>
              <a:gd name="T25" fmla="*/ 506 h 660"/>
              <a:gd name="T26" fmla="*/ 220 w 660"/>
              <a:gd name="T27" fmla="*/ 506 h 660"/>
              <a:gd name="T28" fmla="*/ 320 w 660"/>
              <a:gd name="T29" fmla="*/ 548 h 660"/>
              <a:gd name="T30" fmla="*/ 319 w 660"/>
              <a:gd name="T31" fmla="*/ 619 h 660"/>
              <a:gd name="T32" fmla="*/ 65 w 660"/>
              <a:gd name="T33" fmla="*/ 213 h 660"/>
              <a:gd name="T34" fmla="*/ 151 w 660"/>
              <a:gd name="T35" fmla="*/ 281 h 660"/>
              <a:gd name="T36" fmla="*/ 40 w 660"/>
              <a:gd name="T37" fmla="*/ 320 h 660"/>
              <a:gd name="T38" fmla="*/ 319 w 660"/>
              <a:gd name="T39" fmla="*/ 40 h 660"/>
              <a:gd name="T40" fmla="*/ 320 w 660"/>
              <a:gd name="T41" fmla="*/ 147 h 660"/>
              <a:gd name="T42" fmla="*/ 319 w 660"/>
              <a:gd name="T43" fmla="*/ 40 h 660"/>
              <a:gd name="T44" fmla="*/ 419 w 660"/>
              <a:gd name="T45" fmla="*/ 151 h 660"/>
              <a:gd name="T46" fmla="*/ 340 w 660"/>
              <a:gd name="T47" fmla="*/ 40 h 660"/>
              <a:gd name="T48" fmla="*/ 429 w 660"/>
              <a:gd name="T49" fmla="*/ 135 h 660"/>
              <a:gd name="T50" fmla="*/ 416 w 660"/>
              <a:gd name="T51" fmla="*/ 177 h 660"/>
              <a:gd name="T52" fmla="*/ 471 w 660"/>
              <a:gd name="T53" fmla="*/ 219 h 660"/>
              <a:gd name="T54" fmla="*/ 340 w 660"/>
              <a:gd name="T55" fmla="*/ 320 h 660"/>
              <a:gd name="T56" fmla="*/ 488 w 660"/>
              <a:gd name="T57" fmla="*/ 169 h 660"/>
              <a:gd name="T58" fmla="*/ 442 w 660"/>
              <a:gd name="T59" fmla="*/ 169 h 660"/>
              <a:gd name="T60" fmla="*/ 488 w 660"/>
              <a:gd name="T61" fmla="*/ 169 h 660"/>
              <a:gd name="T62" fmla="*/ 320 w 660"/>
              <a:gd name="T63" fmla="*/ 320 h 660"/>
              <a:gd name="T64" fmla="*/ 173 w 660"/>
              <a:gd name="T65" fmla="*/ 282 h 660"/>
              <a:gd name="T66" fmla="*/ 320 w 660"/>
              <a:gd name="T67" fmla="*/ 173 h 660"/>
              <a:gd name="T68" fmla="*/ 159 w 660"/>
              <a:gd name="T69" fmla="*/ 352 h 660"/>
              <a:gd name="T70" fmla="*/ 159 w 660"/>
              <a:gd name="T71" fmla="*/ 307 h 660"/>
              <a:gd name="T72" fmla="*/ 40 w 660"/>
              <a:gd name="T73" fmla="*/ 340 h 660"/>
              <a:gd name="T74" fmla="*/ 151 w 660"/>
              <a:gd name="T75" fmla="*/ 379 h 660"/>
              <a:gd name="T76" fmla="*/ 65 w 660"/>
              <a:gd name="T77" fmla="*/ 447 h 660"/>
              <a:gd name="T78" fmla="*/ 173 w 660"/>
              <a:gd name="T79" fmla="*/ 377 h 660"/>
              <a:gd name="T80" fmla="*/ 320 w 660"/>
              <a:gd name="T81" fmla="*/ 340 h 660"/>
              <a:gd name="T82" fmla="*/ 282 w 660"/>
              <a:gd name="T83" fmla="*/ 486 h 660"/>
              <a:gd name="T84" fmla="*/ 173 w 660"/>
              <a:gd name="T85" fmla="*/ 377 h 660"/>
              <a:gd name="T86" fmla="*/ 330 w 660"/>
              <a:gd name="T87" fmla="*/ 523 h 660"/>
              <a:gd name="T88" fmla="*/ 330 w 660"/>
              <a:gd name="T89" fmla="*/ 477 h 660"/>
              <a:gd name="T90" fmla="*/ 377 w 660"/>
              <a:gd name="T91" fmla="*/ 486 h 660"/>
              <a:gd name="T92" fmla="*/ 340 w 660"/>
              <a:gd name="T93" fmla="*/ 340 h 660"/>
              <a:gd name="T94" fmla="*/ 455 w 660"/>
              <a:gd name="T95" fmla="*/ 478 h 660"/>
              <a:gd name="T96" fmla="*/ 512 w 660"/>
              <a:gd name="T97" fmla="*/ 320 h 660"/>
              <a:gd name="T98" fmla="*/ 510 w 660"/>
              <a:gd name="T99" fmla="*/ 191 h 660"/>
              <a:gd name="T100" fmla="*/ 619 w 660"/>
              <a:gd name="T101" fmla="*/ 320 h 660"/>
              <a:gd name="T102" fmla="*/ 125 w 660"/>
              <a:gd name="T103" fmla="*/ 125 h 660"/>
              <a:gd name="T104" fmla="*/ 195 w 660"/>
              <a:gd name="T105" fmla="*/ 151 h 660"/>
              <a:gd name="T106" fmla="*/ 81 w 660"/>
              <a:gd name="T107" fmla="*/ 180 h 660"/>
              <a:gd name="T108" fmla="*/ 81 w 660"/>
              <a:gd name="T109" fmla="*/ 479 h 660"/>
              <a:gd name="T110" fmla="*/ 195 w 660"/>
              <a:gd name="T111" fmla="*/ 508 h 660"/>
              <a:gd name="T112" fmla="*/ 125 w 660"/>
              <a:gd name="T113" fmla="*/ 535 h 660"/>
              <a:gd name="T114" fmla="*/ 535 w 660"/>
              <a:gd name="T115" fmla="*/ 535 h 660"/>
              <a:gd name="T116" fmla="*/ 465 w 660"/>
              <a:gd name="T117" fmla="*/ 508 h 660"/>
              <a:gd name="T118" fmla="*/ 578 w 660"/>
              <a:gd name="T119" fmla="*/ 479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0" h="660">
                <a:moveTo>
                  <a:pt x="330" y="0"/>
                </a:moveTo>
                <a:cubicBezTo>
                  <a:pt x="242" y="0"/>
                  <a:pt x="159" y="34"/>
                  <a:pt x="96" y="96"/>
                </a:cubicBezTo>
                <a:cubicBezTo>
                  <a:pt x="34" y="159"/>
                  <a:pt x="0" y="242"/>
                  <a:pt x="0" y="330"/>
                </a:cubicBezTo>
                <a:cubicBezTo>
                  <a:pt x="0" y="418"/>
                  <a:pt x="34" y="501"/>
                  <a:pt x="96" y="563"/>
                </a:cubicBezTo>
                <a:cubicBezTo>
                  <a:pt x="159" y="626"/>
                  <a:pt x="242" y="660"/>
                  <a:pt x="330" y="660"/>
                </a:cubicBezTo>
                <a:cubicBezTo>
                  <a:pt x="418" y="660"/>
                  <a:pt x="501" y="626"/>
                  <a:pt x="563" y="563"/>
                </a:cubicBezTo>
                <a:cubicBezTo>
                  <a:pt x="626" y="501"/>
                  <a:pt x="660" y="418"/>
                  <a:pt x="660" y="330"/>
                </a:cubicBezTo>
                <a:cubicBezTo>
                  <a:pt x="660" y="242"/>
                  <a:pt x="626" y="159"/>
                  <a:pt x="563" y="96"/>
                </a:cubicBezTo>
                <a:cubicBezTo>
                  <a:pt x="501" y="34"/>
                  <a:pt x="418" y="0"/>
                  <a:pt x="330" y="0"/>
                </a:cubicBezTo>
                <a:close/>
                <a:moveTo>
                  <a:pt x="578" y="180"/>
                </a:moveTo>
                <a:cubicBezTo>
                  <a:pt x="557" y="175"/>
                  <a:pt x="536" y="169"/>
                  <a:pt x="514" y="165"/>
                </a:cubicBezTo>
                <a:cubicBezTo>
                  <a:pt x="512" y="140"/>
                  <a:pt x="491" y="120"/>
                  <a:pt x="465" y="120"/>
                </a:cubicBezTo>
                <a:cubicBezTo>
                  <a:pt x="459" y="120"/>
                  <a:pt x="453" y="121"/>
                  <a:pt x="448" y="123"/>
                </a:cubicBezTo>
                <a:cubicBezTo>
                  <a:pt x="429" y="95"/>
                  <a:pt x="406" y="68"/>
                  <a:pt x="380" y="44"/>
                </a:cubicBezTo>
                <a:cubicBezTo>
                  <a:pt x="438" y="54"/>
                  <a:pt x="492" y="82"/>
                  <a:pt x="535" y="125"/>
                </a:cubicBezTo>
                <a:cubicBezTo>
                  <a:pt x="552" y="142"/>
                  <a:pt x="566" y="160"/>
                  <a:pt x="578" y="180"/>
                </a:cubicBezTo>
                <a:close/>
                <a:moveTo>
                  <a:pt x="595" y="447"/>
                </a:moveTo>
                <a:cubicBezTo>
                  <a:pt x="558" y="458"/>
                  <a:pt x="520" y="467"/>
                  <a:pt x="482" y="474"/>
                </a:cubicBezTo>
                <a:cubicBezTo>
                  <a:pt x="501" y="431"/>
                  <a:pt x="511" y="386"/>
                  <a:pt x="512" y="340"/>
                </a:cubicBezTo>
                <a:cubicBezTo>
                  <a:pt x="619" y="340"/>
                  <a:pt x="619" y="340"/>
                  <a:pt x="619" y="340"/>
                </a:cubicBezTo>
                <a:cubicBezTo>
                  <a:pt x="618" y="377"/>
                  <a:pt x="610" y="413"/>
                  <a:pt x="595" y="447"/>
                </a:cubicBezTo>
                <a:close/>
                <a:moveTo>
                  <a:pt x="341" y="619"/>
                </a:moveTo>
                <a:cubicBezTo>
                  <a:pt x="341" y="619"/>
                  <a:pt x="340" y="619"/>
                  <a:pt x="340" y="619"/>
                </a:cubicBezTo>
                <a:cubicBezTo>
                  <a:pt x="340" y="548"/>
                  <a:pt x="340" y="548"/>
                  <a:pt x="340" y="548"/>
                </a:cubicBezTo>
                <a:cubicBezTo>
                  <a:pt x="359" y="545"/>
                  <a:pt x="374" y="530"/>
                  <a:pt x="378" y="512"/>
                </a:cubicBezTo>
                <a:cubicBezTo>
                  <a:pt x="399" y="511"/>
                  <a:pt x="419" y="509"/>
                  <a:pt x="440" y="506"/>
                </a:cubicBezTo>
                <a:cubicBezTo>
                  <a:pt x="415" y="548"/>
                  <a:pt x="382" y="586"/>
                  <a:pt x="341" y="619"/>
                </a:cubicBezTo>
                <a:close/>
                <a:moveTo>
                  <a:pt x="220" y="506"/>
                </a:moveTo>
                <a:cubicBezTo>
                  <a:pt x="240" y="509"/>
                  <a:pt x="261" y="511"/>
                  <a:pt x="282" y="512"/>
                </a:cubicBezTo>
                <a:cubicBezTo>
                  <a:pt x="286" y="530"/>
                  <a:pt x="301" y="545"/>
                  <a:pt x="320" y="548"/>
                </a:cubicBezTo>
                <a:cubicBezTo>
                  <a:pt x="320" y="619"/>
                  <a:pt x="320" y="619"/>
                  <a:pt x="320" y="619"/>
                </a:cubicBezTo>
                <a:cubicBezTo>
                  <a:pt x="319" y="619"/>
                  <a:pt x="319" y="619"/>
                  <a:pt x="319" y="619"/>
                </a:cubicBezTo>
                <a:cubicBezTo>
                  <a:pt x="278" y="586"/>
                  <a:pt x="245" y="548"/>
                  <a:pt x="220" y="506"/>
                </a:cubicBezTo>
                <a:close/>
                <a:moveTo>
                  <a:pt x="65" y="213"/>
                </a:moveTo>
                <a:cubicBezTo>
                  <a:pt x="102" y="201"/>
                  <a:pt x="140" y="192"/>
                  <a:pt x="178" y="186"/>
                </a:cubicBezTo>
                <a:cubicBezTo>
                  <a:pt x="164" y="216"/>
                  <a:pt x="155" y="248"/>
                  <a:pt x="151" y="281"/>
                </a:cubicBezTo>
                <a:cubicBezTo>
                  <a:pt x="130" y="284"/>
                  <a:pt x="114" y="300"/>
                  <a:pt x="110" y="320"/>
                </a:cubicBezTo>
                <a:cubicBezTo>
                  <a:pt x="40" y="320"/>
                  <a:pt x="40" y="320"/>
                  <a:pt x="40" y="320"/>
                </a:cubicBezTo>
                <a:cubicBezTo>
                  <a:pt x="42" y="282"/>
                  <a:pt x="50" y="246"/>
                  <a:pt x="65" y="213"/>
                </a:cubicBezTo>
                <a:close/>
                <a:moveTo>
                  <a:pt x="319" y="40"/>
                </a:moveTo>
                <a:cubicBezTo>
                  <a:pt x="319" y="40"/>
                  <a:pt x="319" y="40"/>
                  <a:pt x="320" y="40"/>
                </a:cubicBezTo>
                <a:cubicBezTo>
                  <a:pt x="320" y="147"/>
                  <a:pt x="320" y="147"/>
                  <a:pt x="320" y="147"/>
                </a:cubicBezTo>
                <a:cubicBezTo>
                  <a:pt x="286" y="147"/>
                  <a:pt x="253" y="149"/>
                  <a:pt x="220" y="153"/>
                </a:cubicBezTo>
                <a:cubicBezTo>
                  <a:pt x="245" y="111"/>
                  <a:pt x="278" y="73"/>
                  <a:pt x="319" y="40"/>
                </a:cubicBezTo>
                <a:close/>
                <a:moveTo>
                  <a:pt x="429" y="135"/>
                </a:moveTo>
                <a:cubicBezTo>
                  <a:pt x="425" y="140"/>
                  <a:pt x="421" y="145"/>
                  <a:pt x="419" y="151"/>
                </a:cubicBezTo>
                <a:cubicBezTo>
                  <a:pt x="393" y="148"/>
                  <a:pt x="366" y="147"/>
                  <a:pt x="340" y="147"/>
                </a:cubicBezTo>
                <a:cubicBezTo>
                  <a:pt x="340" y="40"/>
                  <a:pt x="340" y="40"/>
                  <a:pt x="340" y="40"/>
                </a:cubicBezTo>
                <a:cubicBezTo>
                  <a:pt x="340" y="40"/>
                  <a:pt x="341" y="40"/>
                  <a:pt x="341" y="40"/>
                </a:cubicBezTo>
                <a:cubicBezTo>
                  <a:pt x="376" y="69"/>
                  <a:pt x="406" y="101"/>
                  <a:pt x="429" y="135"/>
                </a:cubicBezTo>
                <a:close/>
                <a:moveTo>
                  <a:pt x="340" y="173"/>
                </a:moveTo>
                <a:cubicBezTo>
                  <a:pt x="365" y="173"/>
                  <a:pt x="391" y="174"/>
                  <a:pt x="416" y="177"/>
                </a:cubicBezTo>
                <a:cubicBezTo>
                  <a:pt x="420" y="201"/>
                  <a:pt x="440" y="219"/>
                  <a:pt x="465" y="219"/>
                </a:cubicBezTo>
                <a:cubicBezTo>
                  <a:pt x="467" y="219"/>
                  <a:pt x="469" y="219"/>
                  <a:pt x="471" y="219"/>
                </a:cubicBezTo>
                <a:cubicBezTo>
                  <a:pt x="482" y="251"/>
                  <a:pt x="489" y="285"/>
                  <a:pt x="490" y="320"/>
                </a:cubicBezTo>
                <a:cubicBezTo>
                  <a:pt x="340" y="320"/>
                  <a:pt x="340" y="320"/>
                  <a:pt x="340" y="320"/>
                </a:cubicBezTo>
                <a:lnTo>
                  <a:pt x="340" y="173"/>
                </a:lnTo>
                <a:close/>
                <a:moveTo>
                  <a:pt x="488" y="169"/>
                </a:moveTo>
                <a:cubicBezTo>
                  <a:pt x="488" y="182"/>
                  <a:pt x="478" y="192"/>
                  <a:pt x="465" y="192"/>
                </a:cubicBezTo>
                <a:cubicBezTo>
                  <a:pt x="452" y="192"/>
                  <a:pt x="442" y="182"/>
                  <a:pt x="442" y="169"/>
                </a:cubicBezTo>
                <a:cubicBezTo>
                  <a:pt x="442" y="157"/>
                  <a:pt x="452" y="147"/>
                  <a:pt x="465" y="147"/>
                </a:cubicBezTo>
                <a:cubicBezTo>
                  <a:pt x="478" y="147"/>
                  <a:pt x="488" y="157"/>
                  <a:pt x="488" y="169"/>
                </a:cubicBezTo>
                <a:close/>
                <a:moveTo>
                  <a:pt x="320" y="173"/>
                </a:moveTo>
                <a:cubicBezTo>
                  <a:pt x="320" y="320"/>
                  <a:pt x="320" y="320"/>
                  <a:pt x="320" y="320"/>
                </a:cubicBezTo>
                <a:cubicBezTo>
                  <a:pt x="207" y="320"/>
                  <a:pt x="207" y="320"/>
                  <a:pt x="207" y="320"/>
                </a:cubicBezTo>
                <a:cubicBezTo>
                  <a:pt x="204" y="302"/>
                  <a:pt x="190" y="288"/>
                  <a:pt x="173" y="282"/>
                </a:cubicBezTo>
                <a:cubicBezTo>
                  <a:pt x="178" y="248"/>
                  <a:pt x="189" y="214"/>
                  <a:pt x="204" y="181"/>
                </a:cubicBezTo>
                <a:cubicBezTo>
                  <a:pt x="243" y="176"/>
                  <a:pt x="281" y="173"/>
                  <a:pt x="320" y="173"/>
                </a:cubicBezTo>
                <a:close/>
                <a:moveTo>
                  <a:pt x="181" y="330"/>
                </a:moveTo>
                <a:cubicBezTo>
                  <a:pt x="181" y="342"/>
                  <a:pt x="171" y="352"/>
                  <a:pt x="159" y="352"/>
                </a:cubicBezTo>
                <a:cubicBezTo>
                  <a:pt x="146" y="352"/>
                  <a:pt x="136" y="342"/>
                  <a:pt x="136" y="330"/>
                </a:cubicBezTo>
                <a:cubicBezTo>
                  <a:pt x="136" y="317"/>
                  <a:pt x="146" y="307"/>
                  <a:pt x="159" y="307"/>
                </a:cubicBezTo>
                <a:cubicBezTo>
                  <a:pt x="171" y="307"/>
                  <a:pt x="181" y="317"/>
                  <a:pt x="181" y="330"/>
                </a:cubicBezTo>
                <a:close/>
                <a:moveTo>
                  <a:pt x="40" y="340"/>
                </a:moveTo>
                <a:cubicBezTo>
                  <a:pt x="110" y="340"/>
                  <a:pt x="110" y="340"/>
                  <a:pt x="110" y="340"/>
                </a:cubicBezTo>
                <a:cubicBezTo>
                  <a:pt x="114" y="360"/>
                  <a:pt x="130" y="375"/>
                  <a:pt x="151" y="379"/>
                </a:cubicBezTo>
                <a:cubicBezTo>
                  <a:pt x="155" y="411"/>
                  <a:pt x="164" y="443"/>
                  <a:pt x="178" y="474"/>
                </a:cubicBezTo>
                <a:cubicBezTo>
                  <a:pt x="140" y="467"/>
                  <a:pt x="102" y="458"/>
                  <a:pt x="65" y="447"/>
                </a:cubicBezTo>
                <a:cubicBezTo>
                  <a:pt x="50" y="413"/>
                  <a:pt x="42" y="377"/>
                  <a:pt x="40" y="340"/>
                </a:cubicBezTo>
                <a:close/>
                <a:moveTo>
                  <a:pt x="173" y="377"/>
                </a:moveTo>
                <a:cubicBezTo>
                  <a:pt x="190" y="372"/>
                  <a:pt x="204" y="358"/>
                  <a:pt x="207" y="340"/>
                </a:cubicBezTo>
                <a:cubicBezTo>
                  <a:pt x="320" y="340"/>
                  <a:pt x="320" y="340"/>
                  <a:pt x="320" y="340"/>
                </a:cubicBezTo>
                <a:cubicBezTo>
                  <a:pt x="320" y="451"/>
                  <a:pt x="320" y="451"/>
                  <a:pt x="320" y="451"/>
                </a:cubicBezTo>
                <a:cubicBezTo>
                  <a:pt x="302" y="455"/>
                  <a:pt x="288" y="468"/>
                  <a:pt x="282" y="486"/>
                </a:cubicBezTo>
                <a:cubicBezTo>
                  <a:pt x="256" y="484"/>
                  <a:pt x="230" y="482"/>
                  <a:pt x="204" y="478"/>
                </a:cubicBezTo>
                <a:cubicBezTo>
                  <a:pt x="189" y="446"/>
                  <a:pt x="178" y="412"/>
                  <a:pt x="173" y="377"/>
                </a:cubicBezTo>
                <a:close/>
                <a:moveTo>
                  <a:pt x="353" y="500"/>
                </a:moveTo>
                <a:cubicBezTo>
                  <a:pt x="353" y="512"/>
                  <a:pt x="342" y="523"/>
                  <a:pt x="330" y="523"/>
                </a:cubicBezTo>
                <a:cubicBezTo>
                  <a:pt x="317" y="523"/>
                  <a:pt x="307" y="512"/>
                  <a:pt x="307" y="500"/>
                </a:cubicBezTo>
                <a:cubicBezTo>
                  <a:pt x="307" y="487"/>
                  <a:pt x="317" y="477"/>
                  <a:pt x="330" y="477"/>
                </a:cubicBezTo>
                <a:cubicBezTo>
                  <a:pt x="342" y="477"/>
                  <a:pt x="353" y="487"/>
                  <a:pt x="353" y="500"/>
                </a:cubicBezTo>
                <a:close/>
                <a:moveTo>
                  <a:pt x="377" y="486"/>
                </a:moveTo>
                <a:cubicBezTo>
                  <a:pt x="372" y="468"/>
                  <a:pt x="358" y="455"/>
                  <a:pt x="340" y="451"/>
                </a:cubicBezTo>
                <a:cubicBezTo>
                  <a:pt x="340" y="340"/>
                  <a:pt x="340" y="340"/>
                  <a:pt x="340" y="340"/>
                </a:cubicBezTo>
                <a:cubicBezTo>
                  <a:pt x="490" y="340"/>
                  <a:pt x="490" y="340"/>
                  <a:pt x="490" y="340"/>
                </a:cubicBezTo>
                <a:cubicBezTo>
                  <a:pt x="488" y="387"/>
                  <a:pt x="477" y="434"/>
                  <a:pt x="455" y="478"/>
                </a:cubicBezTo>
                <a:cubicBezTo>
                  <a:pt x="430" y="482"/>
                  <a:pt x="404" y="484"/>
                  <a:pt x="377" y="486"/>
                </a:cubicBezTo>
                <a:close/>
                <a:moveTo>
                  <a:pt x="512" y="320"/>
                </a:moveTo>
                <a:cubicBezTo>
                  <a:pt x="511" y="283"/>
                  <a:pt x="504" y="246"/>
                  <a:pt x="492" y="211"/>
                </a:cubicBezTo>
                <a:cubicBezTo>
                  <a:pt x="500" y="206"/>
                  <a:pt x="506" y="199"/>
                  <a:pt x="510" y="191"/>
                </a:cubicBezTo>
                <a:cubicBezTo>
                  <a:pt x="539" y="197"/>
                  <a:pt x="567" y="204"/>
                  <a:pt x="595" y="213"/>
                </a:cubicBezTo>
                <a:cubicBezTo>
                  <a:pt x="610" y="246"/>
                  <a:pt x="618" y="282"/>
                  <a:pt x="619" y="320"/>
                </a:cubicBezTo>
                <a:lnTo>
                  <a:pt x="512" y="320"/>
                </a:lnTo>
                <a:close/>
                <a:moveTo>
                  <a:pt x="125" y="125"/>
                </a:moveTo>
                <a:cubicBezTo>
                  <a:pt x="168" y="82"/>
                  <a:pt x="221" y="54"/>
                  <a:pt x="280" y="44"/>
                </a:cubicBezTo>
                <a:cubicBezTo>
                  <a:pt x="245" y="76"/>
                  <a:pt x="217" y="112"/>
                  <a:pt x="195" y="151"/>
                </a:cubicBezTo>
                <a:cubicBezTo>
                  <a:pt x="194" y="153"/>
                  <a:pt x="193" y="155"/>
                  <a:pt x="192" y="157"/>
                </a:cubicBezTo>
                <a:cubicBezTo>
                  <a:pt x="155" y="162"/>
                  <a:pt x="118" y="170"/>
                  <a:pt x="81" y="180"/>
                </a:cubicBezTo>
                <a:cubicBezTo>
                  <a:pt x="93" y="160"/>
                  <a:pt x="108" y="142"/>
                  <a:pt x="125" y="125"/>
                </a:cubicBezTo>
                <a:close/>
                <a:moveTo>
                  <a:pt x="81" y="479"/>
                </a:moveTo>
                <a:cubicBezTo>
                  <a:pt x="118" y="489"/>
                  <a:pt x="155" y="497"/>
                  <a:pt x="192" y="503"/>
                </a:cubicBezTo>
                <a:cubicBezTo>
                  <a:pt x="193" y="505"/>
                  <a:pt x="194" y="506"/>
                  <a:pt x="195" y="508"/>
                </a:cubicBezTo>
                <a:cubicBezTo>
                  <a:pt x="217" y="547"/>
                  <a:pt x="245" y="583"/>
                  <a:pt x="280" y="615"/>
                </a:cubicBezTo>
                <a:cubicBezTo>
                  <a:pt x="221" y="605"/>
                  <a:pt x="168" y="577"/>
                  <a:pt x="125" y="535"/>
                </a:cubicBezTo>
                <a:cubicBezTo>
                  <a:pt x="108" y="518"/>
                  <a:pt x="93" y="499"/>
                  <a:pt x="81" y="479"/>
                </a:cubicBezTo>
                <a:close/>
                <a:moveTo>
                  <a:pt x="535" y="535"/>
                </a:moveTo>
                <a:cubicBezTo>
                  <a:pt x="492" y="577"/>
                  <a:pt x="438" y="605"/>
                  <a:pt x="380" y="615"/>
                </a:cubicBezTo>
                <a:cubicBezTo>
                  <a:pt x="415" y="583"/>
                  <a:pt x="443" y="547"/>
                  <a:pt x="465" y="508"/>
                </a:cubicBezTo>
                <a:cubicBezTo>
                  <a:pt x="466" y="506"/>
                  <a:pt x="467" y="505"/>
                  <a:pt x="468" y="503"/>
                </a:cubicBezTo>
                <a:cubicBezTo>
                  <a:pt x="505" y="497"/>
                  <a:pt x="542" y="489"/>
                  <a:pt x="578" y="479"/>
                </a:cubicBezTo>
                <a:cubicBezTo>
                  <a:pt x="566" y="499"/>
                  <a:pt x="552" y="518"/>
                  <a:pt x="535" y="53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nvGrpSpPr>
          <p:cNvPr id="54" name="Group 74"/>
          <p:cNvGrpSpPr/>
          <p:nvPr/>
        </p:nvGrpSpPr>
        <p:grpSpPr>
          <a:xfrm>
            <a:off x="5149781" y="2490653"/>
            <a:ext cx="554185" cy="647018"/>
            <a:chOff x="3254375" y="804863"/>
            <a:chExt cx="625475" cy="730250"/>
          </a:xfrm>
          <a:solidFill>
            <a:sysClr val="window" lastClr="FFFFFF"/>
          </a:solidFill>
        </p:grpSpPr>
        <p:sp>
          <p:nvSpPr>
            <p:cNvPr id="55" name="Freeform 30"/>
            <p:cNvSpPr>
              <a:spLocks/>
            </p:cNvSpPr>
            <p:nvPr/>
          </p:nvSpPr>
          <p:spPr bwMode="auto">
            <a:xfrm>
              <a:off x="3254375" y="1208088"/>
              <a:ext cx="625475" cy="327025"/>
            </a:xfrm>
            <a:custGeom>
              <a:avLst/>
              <a:gdLst>
                <a:gd name="T0" fmla="*/ 124 w 164"/>
                <a:gd name="T1" fmla="*/ 0 h 86"/>
                <a:gd name="T2" fmla="*/ 108 w 164"/>
                <a:gd name="T3" fmla="*/ 0 h 86"/>
                <a:gd name="T4" fmla="*/ 95 w 164"/>
                <a:gd name="T5" fmla="*/ 44 h 86"/>
                <a:gd name="T6" fmla="*/ 84 w 164"/>
                <a:gd name="T7" fmla="*/ 21 h 86"/>
                <a:gd name="T8" fmla="*/ 95 w 164"/>
                <a:gd name="T9" fmla="*/ 8 h 86"/>
                <a:gd name="T10" fmla="*/ 94 w 164"/>
                <a:gd name="T11" fmla="*/ 6 h 86"/>
                <a:gd name="T12" fmla="*/ 81 w 164"/>
                <a:gd name="T13" fmla="*/ 7 h 86"/>
                <a:gd name="T14" fmla="*/ 69 w 164"/>
                <a:gd name="T15" fmla="*/ 6 h 86"/>
                <a:gd name="T16" fmla="*/ 68 w 164"/>
                <a:gd name="T17" fmla="*/ 7 h 86"/>
                <a:gd name="T18" fmla="*/ 80 w 164"/>
                <a:gd name="T19" fmla="*/ 22 h 86"/>
                <a:gd name="T20" fmla="*/ 70 w 164"/>
                <a:gd name="T21" fmla="*/ 45 h 86"/>
                <a:gd name="T22" fmla="*/ 57 w 164"/>
                <a:gd name="T23" fmla="*/ 0 h 86"/>
                <a:gd name="T24" fmla="*/ 40 w 164"/>
                <a:gd name="T25" fmla="*/ 0 h 86"/>
                <a:gd name="T26" fmla="*/ 0 w 164"/>
                <a:gd name="T27" fmla="*/ 40 h 86"/>
                <a:gd name="T28" fmla="*/ 0 w 164"/>
                <a:gd name="T29" fmla="*/ 86 h 86"/>
                <a:gd name="T30" fmla="*/ 164 w 164"/>
                <a:gd name="T31" fmla="*/ 86 h 86"/>
                <a:gd name="T32" fmla="*/ 164 w 164"/>
                <a:gd name="T33" fmla="*/ 40 h 86"/>
                <a:gd name="T34" fmla="*/ 124 w 164"/>
                <a:gd name="T3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6">
                  <a:moveTo>
                    <a:pt x="124" y="0"/>
                  </a:moveTo>
                  <a:cubicBezTo>
                    <a:pt x="108" y="0"/>
                    <a:pt x="108" y="0"/>
                    <a:pt x="108" y="0"/>
                  </a:cubicBezTo>
                  <a:cubicBezTo>
                    <a:pt x="95" y="44"/>
                    <a:pt x="95" y="44"/>
                    <a:pt x="95" y="44"/>
                  </a:cubicBezTo>
                  <a:cubicBezTo>
                    <a:pt x="84" y="21"/>
                    <a:pt x="84" y="21"/>
                    <a:pt x="84" y="21"/>
                  </a:cubicBezTo>
                  <a:cubicBezTo>
                    <a:pt x="95" y="8"/>
                    <a:pt x="95" y="8"/>
                    <a:pt x="95" y="8"/>
                  </a:cubicBezTo>
                  <a:cubicBezTo>
                    <a:pt x="94" y="6"/>
                    <a:pt x="94" y="6"/>
                    <a:pt x="94" y="6"/>
                  </a:cubicBezTo>
                  <a:cubicBezTo>
                    <a:pt x="90" y="7"/>
                    <a:pt x="86" y="7"/>
                    <a:pt x="81" y="7"/>
                  </a:cubicBezTo>
                  <a:cubicBezTo>
                    <a:pt x="77" y="7"/>
                    <a:pt x="73" y="7"/>
                    <a:pt x="69" y="6"/>
                  </a:cubicBezTo>
                  <a:cubicBezTo>
                    <a:pt x="68" y="7"/>
                    <a:pt x="68" y="7"/>
                    <a:pt x="68" y="7"/>
                  </a:cubicBezTo>
                  <a:cubicBezTo>
                    <a:pt x="80" y="22"/>
                    <a:pt x="80" y="22"/>
                    <a:pt x="80" y="22"/>
                  </a:cubicBezTo>
                  <a:cubicBezTo>
                    <a:pt x="70" y="45"/>
                    <a:pt x="70" y="45"/>
                    <a:pt x="70" y="45"/>
                  </a:cubicBezTo>
                  <a:cubicBezTo>
                    <a:pt x="57" y="0"/>
                    <a:pt x="57" y="0"/>
                    <a:pt x="57" y="0"/>
                  </a:cubicBezTo>
                  <a:cubicBezTo>
                    <a:pt x="40" y="0"/>
                    <a:pt x="40" y="0"/>
                    <a:pt x="40" y="0"/>
                  </a:cubicBezTo>
                  <a:cubicBezTo>
                    <a:pt x="18" y="0"/>
                    <a:pt x="0" y="18"/>
                    <a:pt x="0" y="40"/>
                  </a:cubicBezTo>
                  <a:cubicBezTo>
                    <a:pt x="0" y="86"/>
                    <a:pt x="0" y="86"/>
                    <a:pt x="0" y="86"/>
                  </a:cubicBezTo>
                  <a:cubicBezTo>
                    <a:pt x="164" y="86"/>
                    <a:pt x="164" y="86"/>
                    <a:pt x="164" y="86"/>
                  </a:cubicBezTo>
                  <a:cubicBezTo>
                    <a:pt x="164" y="40"/>
                    <a:pt x="164" y="40"/>
                    <a:pt x="164" y="40"/>
                  </a:cubicBezTo>
                  <a:cubicBezTo>
                    <a:pt x="164" y="18"/>
                    <a:pt x="147" y="0"/>
                    <a:pt x="1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6" name="Freeform 31"/>
            <p:cNvSpPr>
              <a:spLocks noEditPoints="1"/>
            </p:cNvSpPr>
            <p:nvPr/>
          </p:nvSpPr>
          <p:spPr bwMode="auto">
            <a:xfrm>
              <a:off x="3379788" y="804863"/>
              <a:ext cx="377825" cy="403225"/>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7" name="Oval 32"/>
            <p:cNvSpPr>
              <a:spLocks noChangeArrowheads="1"/>
            </p:cNvSpPr>
            <p:nvPr/>
          </p:nvSpPr>
          <p:spPr bwMode="auto">
            <a:xfrm>
              <a:off x="3521075" y="927101"/>
              <a:ext cx="92075" cy="920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58" name="Group 78"/>
          <p:cNvGrpSpPr/>
          <p:nvPr/>
        </p:nvGrpSpPr>
        <p:grpSpPr>
          <a:xfrm>
            <a:off x="5251066" y="3783190"/>
            <a:ext cx="570418" cy="693450"/>
            <a:chOff x="8890000" y="223838"/>
            <a:chExt cx="404813" cy="492126"/>
          </a:xfrm>
          <a:solidFill>
            <a:sysClr val="window" lastClr="FFFFFF"/>
          </a:solidFill>
        </p:grpSpPr>
        <p:sp>
          <p:nvSpPr>
            <p:cNvPr id="59" name="Freeform 36"/>
            <p:cNvSpPr>
              <a:spLocks noEditPoints="1"/>
            </p:cNvSpPr>
            <p:nvPr/>
          </p:nvSpPr>
          <p:spPr bwMode="auto">
            <a:xfrm>
              <a:off x="8924925" y="2238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0" name="Freeform 37"/>
            <p:cNvSpPr>
              <a:spLocks/>
            </p:cNvSpPr>
            <p:nvPr/>
          </p:nvSpPr>
          <p:spPr bwMode="auto">
            <a:xfrm>
              <a:off x="9099550" y="5191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1" name="Freeform 38"/>
            <p:cNvSpPr>
              <a:spLocks/>
            </p:cNvSpPr>
            <p:nvPr/>
          </p:nvSpPr>
          <p:spPr bwMode="auto">
            <a:xfrm>
              <a:off x="8890000" y="5270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2" name="Freeform 39"/>
            <p:cNvSpPr>
              <a:spLocks/>
            </p:cNvSpPr>
            <p:nvPr/>
          </p:nvSpPr>
          <p:spPr bwMode="auto">
            <a:xfrm>
              <a:off x="9010650" y="3079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xmlns="" val="370524563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par>
                                <p:cTn id="50" presetID="53" presetClass="entr" presetSubtype="16" fill="hold"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Effect transition="in" filter="fade">
                                      <p:cBhvr>
                                        <p:cTn id="54" dur="500"/>
                                        <p:tgtEl>
                                          <p:spTgt spid="58"/>
                                        </p:tgtEl>
                                      </p:cBhvr>
                                    </p:animEffect>
                                  </p:childTnLst>
                                </p:cTn>
                              </p:par>
                            </p:childTnLst>
                          </p:cTn>
                        </p:par>
                        <p:par>
                          <p:cTn id="55" fill="hold">
                            <p:stCondLst>
                              <p:cond delay="1500"/>
                            </p:stCondLst>
                            <p:childTnLst>
                              <p:par>
                                <p:cTn id="56" presetID="22" presetClass="entr" presetSubtype="8"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500"/>
                                        <p:tgtEl>
                                          <p:spTgt spid="40"/>
                                        </p:tgtEl>
                                      </p:cBhvr>
                                    </p:animEffect>
                                  </p:childTnLst>
                                </p:cTn>
                              </p:par>
                              <p:par>
                                <p:cTn id="59" presetID="22" presetClass="entr" presetSubtype="8"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par>
                                <p:cTn id="62" presetID="22" presetClass="entr" presetSubtype="4"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down)">
                                      <p:cBhvr>
                                        <p:cTn id="64" dur="500"/>
                                        <p:tgtEl>
                                          <p:spTgt spid="41"/>
                                        </p:tgtEl>
                                      </p:cBhvr>
                                    </p:animEffect>
                                  </p:childTnLst>
                                </p:cTn>
                              </p:par>
                              <p:par>
                                <p:cTn id="65" presetID="22" presetClass="entr" presetSubtype="2"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wipe(right)">
                                      <p:cBhvr>
                                        <p:cTn id="67" dur="500"/>
                                        <p:tgtEl>
                                          <p:spTgt spid="39"/>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childTnLst>
                          </p:cTn>
                        </p:par>
                        <p:par>
                          <p:cTn id="75" fill="hold">
                            <p:stCondLst>
                              <p:cond delay="2500"/>
                            </p:stCondLst>
                            <p:childTnLst>
                              <p:par>
                                <p:cTn id="76" presetID="10"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500"/>
                                        <p:tgtEl>
                                          <p:spTgt spid="44"/>
                                        </p:tgtEl>
                                      </p:cBhvr>
                                    </p:animEffect>
                                  </p:childTnLst>
                                </p:cTn>
                              </p:par>
                            </p:childTnLst>
                          </p:cTn>
                        </p:par>
                        <p:par>
                          <p:cTn id="82" fill="hold">
                            <p:stCondLst>
                              <p:cond delay="3000"/>
                            </p:stCondLst>
                            <p:childTnLst>
                              <p:par>
                                <p:cTn id="83" presetID="10" presetClass="entr" presetSubtype="0"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500"/>
                                        <p:tgtEl>
                                          <p:spTgt spid="4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par>
                                <p:cTn id="96" presetID="53" presetClass="entr" presetSubtype="16" fill="hold" grpId="0" nodeType="withEffect">
                                  <p:stCondLst>
                                    <p:cond delay="500"/>
                                  </p:stCondLst>
                                  <p:childTnLst>
                                    <p:set>
                                      <p:cBhvr>
                                        <p:cTn id="97" dur="1" fill="hold">
                                          <p:stCondLst>
                                            <p:cond delay="0"/>
                                          </p:stCondLst>
                                        </p:cTn>
                                        <p:tgtEl>
                                          <p:spTgt spid="33"/>
                                        </p:tgtEl>
                                        <p:attrNameLst>
                                          <p:attrName>style.visibility</p:attrName>
                                        </p:attrNameLst>
                                      </p:cBhvr>
                                      <p:to>
                                        <p:strVal val="visible"/>
                                      </p:to>
                                    </p:set>
                                    <p:anim calcmode="lin" valueType="num">
                                      <p:cBhvr>
                                        <p:cTn id="98" dur="500" fill="hold"/>
                                        <p:tgtEl>
                                          <p:spTgt spid="33"/>
                                        </p:tgtEl>
                                        <p:attrNameLst>
                                          <p:attrName>ppt_w</p:attrName>
                                        </p:attrNameLst>
                                      </p:cBhvr>
                                      <p:tavLst>
                                        <p:tav tm="0">
                                          <p:val>
                                            <p:fltVal val="0"/>
                                          </p:val>
                                        </p:tav>
                                        <p:tav tm="100000">
                                          <p:val>
                                            <p:strVal val="#ppt_w"/>
                                          </p:val>
                                        </p:tav>
                                      </p:tavLst>
                                    </p:anim>
                                    <p:anim calcmode="lin" valueType="num">
                                      <p:cBhvr>
                                        <p:cTn id="99" dur="500" fill="hold"/>
                                        <p:tgtEl>
                                          <p:spTgt spid="33"/>
                                        </p:tgtEl>
                                        <p:attrNameLst>
                                          <p:attrName>ppt_h</p:attrName>
                                        </p:attrNameLst>
                                      </p:cBhvr>
                                      <p:tavLst>
                                        <p:tav tm="0">
                                          <p:val>
                                            <p:fltVal val="0"/>
                                          </p:val>
                                        </p:tav>
                                        <p:tav tm="100000">
                                          <p:val>
                                            <p:strVal val="#ppt_h"/>
                                          </p:val>
                                        </p:tav>
                                      </p:tavLst>
                                    </p:anim>
                                    <p:animEffect transition="in" filter="fade">
                                      <p:cBhvr>
                                        <p:cTn id="100" dur="500"/>
                                        <p:tgtEl>
                                          <p:spTgt spid="33"/>
                                        </p:tgtEl>
                                      </p:cBhvr>
                                    </p:animEffect>
                                  </p:childTnLst>
                                </p:cTn>
                              </p:par>
                              <p:par>
                                <p:cTn id="101" presetID="53" presetClass="entr" presetSubtype="16" fill="hold" grpId="0" nodeType="withEffect">
                                  <p:stCondLst>
                                    <p:cond delay="50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53" presetClass="entr" presetSubtype="16" fill="hold" grpId="0" nodeType="withEffect">
                                  <p:stCondLst>
                                    <p:cond delay="50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par>
                                <p:cTn id="111" presetID="53" presetClass="entr" presetSubtype="16" fill="hold" grpId="0" nodeType="withEffect">
                                  <p:stCondLst>
                                    <p:cond delay="500"/>
                                  </p:stCondLst>
                                  <p:childTnLst>
                                    <p:set>
                                      <p:cBhvr>
                                        <p:cTn id="112" dur="1" fill="hold">
                                          <p:stCondLst>
                                            <p:cond delay="0"/>
                                          </p:stCondLst>
                                        </p:cTn>
                                        <p:tgtEl>
                                          <p:spTgt spid="34"/>
                                        </p:tgtEl>
                                        <p:attrNameLst>
                                          <p:attrName>style.visibility</p:attrName>
                                        </p:attrNameLst>
                                      </p:cBhvr>
                                      <p:to>
                                        <p:strVal val="visible"/>
                                      </p:to>
                                    </p:set>
                                    <p:anim calcmode="lin" valueType="num">
                                      <p:cBhvr>
                                        <p:cTn id="113" dur="500" fill="hold"/>
                                        <p:tgtEl>
                                          <p:spTgt spid="34"/>
                                        </p:tgtEl>
                                        <p:attrNameLst>
                                          <p:attrName>ppt_w</p:attrName>
                                        </p:attrNameLst>
                                      </p:cBhvr>
                                      <p:tavLst>
                                        <p:tav tm="0">
                                          <p:val>
                                            <p:fltVal val="0"/>
                                          </p:val>
                                        </p:tav>
                                        <p:tav tm="100000">
                                          <p:val>
                                            <p:strVal val="#ppt_w"/>
                                          </p:val>
                                        </p:tav>
                                      </p:tavLst>
                                    </p:anim>
                                    <p:anim calcmode="lin" valueType="num">
                                      <p:cBhvr>
                                        <p:cTn id="114" dur="500" fill="hold"/>
                                        <p:tgtEl>
                                          <p:spTgt spid="34"/>
                                        </p:tgtEl>
                                        <p:attrNameLst>
                                          <p:attrName>ppt_h</p:attrName>
                                        </p:attrNameLst>
                                      </p:cBhvr>
                                      <p:tavLst>
                                        <p:tav tm="0">
                                          <p:val>
                                            <p:fltVal val="0"/>
                                          </p:val>
                                        </p:tav>
                                        <p:tav tm="100000">
                                          <p:val>
                                            <p:strVal val="#ppt_h"/>
                                          </p:val>
                                        </p:tav>
                                      </p:tavLst>
                                    </p:anim>
                                    <p:animEffect transition="in" filter="fade">
                                      <p:cBhvr>
                                        <p:cTn id="11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P spid="34" grpId="0"/>
      <p:bldP spid="35" grpId="0"/>
      <p:bldP spid="36" grpId="0"/>
      <p:bldP spid="37" grpId="0"/>
      <p:bldP spid="38" grpId="0"/>
      <p:bldP spid="43" grpId="0"/>
      <p:bldP spid="44" grpId="0"/>
      <p:bldP spid="45" grpId="0"/>
      <p:bldP spid="46" grpId="0"/>
      <p:bldP spid="47" grpId="0"/>
      <p:bldP spid="48" grpId="0"/>
      <p:bldP spid="5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a:t>
            </a:r>
            <a:r>
              <a:rPr lang="en-US" altLang="zh-CN" dirty="0" smtClean="0">
                <a:latin typeface="方正兰亭超细黑简体" panose="02000000000000000000" pitchFamily="2" charset="-122"/>
                <a:ea typeface="方正兰亭超细黑简体" panose="02000000000000000000" pitchFamily="2" charset="-122"/>
              </a:rPr>
              <a:t>3</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职业劣势</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29" name="Freeform 3"/>
          <p:cNvSpPr>
            <a:spLocks/>
          </p:cNvSpPr>
          <p:nvPr/>
        </p:nvSpPr>
        <p:spPr bwMode="auto">
          <a:xfrm rot="19397468">
            <a:off x="4830763" y="1827850"/>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A2A4"/>
          </a:solidFill>
          <a:ln>
            <a:noFill/>
          </a:ln>
          <a:extLst/>
        </p:spPr>
        <p:txBody>
          <a:bodyPr wrap="none" anchor="ctr"/>
          <a:lstStyle/>
          <a:p>
            <a:endParaRPr lang="zh-CN" altLang="en-US"/>
          </a:p>
        </p:txBody>
      </p:sp>
      <p:sp>
        <p:nvSpPr>
          <p:cNvPr id="30" name="Freeform 3"/>
          <p:cNvSpPr>
            <a:spLocks/>
          </p:cNvSpPr>
          <p:nvPr/>
        </p:nvSpPr>
        <p:spPr bwMode="auto">
          <a:xfrm rot="3202081">
            <a:off x="6051550" y="2235837"/>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43BAB3"/>
          </a:solidFill>
          <a:ln>
            <a:noFill/>
          </a:ln>
          <a:extLst/>
        </p:spPr>
        <p:txBody>
          <a:bodyPr wrap="none" anchor="ctr"/>
          <a:lstStyle/>
          <a:p>
            <a:endParaRPr lang="zh-CN" altLang="en-US"/>
          </a:p>
        </p:txBody>
      </p:sp>
      <p:sp>
        <p:nvSpPr>
          <p:cNvPr id="31" name="Freeform 3"/>
          <p:cNvSpPr>
            <a:spLocks/>
          </p:cNvSpPr>
          <p:nvPr/>
        </p:nvSpPr>
        <p:spPr bwMode="auto">
          <a:xfrm rot="8579122">
            <a:off x="5638800" y="3459800"/>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87A08"/>
          </a:solidFill>
          <a:ln w="9525" cmpd="sng">
            <a:solidFill>
              <a:srgbClr val="FFFFFF"/>
            </a:solidFill>
            <a:round/>
            <a:headEnd/>
            <a:tailEnd/>
          </a:ln>
        </p:spPr>
        <p:txBody>
          <a:bodyPr wrap="none" anchor="ctr"/>
          <a:lstStyle/>
          <a:p>
            <a:endParaRPr lang="zh-CN" altLang="en-US"/>
          </a:p>
        </p:txBody>
      </p:sp>
      <p:sp>
        <p:nvSpPr>
          <p:cNvPr id="32" name="Freeform 3"/>
          <p:cNvSpPr>
            <a:spLocks/>
          </p:cNvSpPr>
          <p:nvPr/>
        </p:nvSpPr>
        <p:spPr bwMode="auto">
          <a:xfrm rot="13978264">
            <a:off x="4418806" y="3060544"/>
            <a:ext cx="1730375" cy="175418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FB7D6E"/>
          </a:solidFill>
          <a:ln>
            <a:noFill/>
          </a:ln>
          <a:extLst/>
        </p:spPr>
        <p:txBody>
          <a:bodyPr wrap="none" anchor="ctr"/>
          <a:lstStyle/>
          <a:p>
            <a:endParaRPr lang="zh-CN" altLang="en-US"/>
          </a:p>
        </p:txBody>
      </p:sp>
      <p:sp>
        <p:nvSpPr>
          <p:cNvPr id="33" name="TextBox 19"/>
          <p:cNvSpPr txBox="1">
            <a:spLocks noChangeArrowheads="1"/>
          </p:cNvSpPr>
          <p:nvPr/>
        </p:nvSpPr>
        <p:spPr bwMode="auto">
          <a:xfrm>
            <a:off x="5160963" y="2169162"/>
            <a:ext cx="10937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en-US" altLang="zh-CN" sz="5400" b="1">
                <a:solidFill>
                  <a:srgbClr val="FFFFFF"/>
                </a:solidFill>
                <a:latin typeface="Arial" pitchFamily="34" charset="0"/>
                <a:ea typeface="微软雅黑" pitchFamily="34" charset="-122"/>
                <a:sym typeface="Arial" pitchFamily="34" charset="0"/>
              </a:rPr>
              <a:t>S</a:t>
            </a:r>
            <a:endParaRPr lang="ru-RU" altLang="en-US" sz="5400" b="1">
              <a:solidFill>
                <a:srgbClr val="FFFFFF"/>
              </a:solidFill>
              <a:latin typeface="Arial" pitchFamily="34" charset="0"/>
              <a:ea typeface="微软雅黑" pitchFamily="34" charset="-122"/>
              <a:sym typeface="Arial" pitchFamily="34" charset="0"/>
            </a:endParaRPr>
          </a:p>
        </p:txBody>
      </p:sp>
      <p:sp>
        <p:nvSpPr>
          <p:cNvPr id="34" name="TextBox 20"/>
          <p:cNvSpPr txBox="1">
            <a:spLocks noChangeArrowheads="1"/>
          </p:cNvSpPr>
          <p:nvPr/>
        </p:nvSpPr>
        <p:spPr bwMode="auto">
          <a:xfrm>
            <a:off x="6427788" y="2678750"/>
            <a:ext cx="1093787"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id-ID" altLang="en-US" sz="5400" b="1">
                <a:solidFill>
                  <a:srgbClr val="FFFFFF"/>
                </a:solidFill>
                <a:latin typeface="Arial" pitchFamily="34" charset="0"/>
                <a:ea typeface="微软雅黑" pitchFamily="34" charset="-122"/>
                <a:sym typeface="Arial" pitchFamily="34" charset="0"/>
              </a:rPr>
              <a:t>O</a:t>
            </a:r>
            <a:endParaRPr lang="ru-RU" altLang="en-US" sz="5400" b="1">
              <a:solidFill>
                <a:srgbClr val="FFFFFF"/>
              </a:solidFill>
              <a:latin typeface="Arial" pitchFamily="34" charset="0"/>
              <a:ea typeface="微软雅黑" pitchFamily="34" charset="-122"/>
              <a:sym typeface="Arial" pitchFamily="34" charset="0"/>
            </a:endParaRPr>
          </a:p>
        </p:txBody>
      </p:sp>
      <p:sp>
        <p:nvSpPr>
          <p:cNvPr id="35" name="TextBox 21"/>
          <p:cNvSpPr txBox="1">
            <a:spLocks noChangeArrowheads="1"/>
          </p:cNvSpPr>
          <p:nvPr/>
        </p:nvSpPr>
        <p:spPr bwMode="auto">
          <a:xfrm>
            <a:off x="5946775" y="4018600"/>
            <a:ext cx="1093788" cy="92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en-US" altLang="zh-CN" sz="5400" b="1">
                <a:solidFill>
                  <a:srgbClr val="FFFFFF"/>
                </a:solidFill>
                <a:latin typeface="Arial" pitchFamily="34" charset="0"/>
                <a:ea typeface="微软雅黑" pitchFamily="34" charset="-122"/>
                <a:sym typeface="Arial" pitchFamily="34" charset="0"/>
              </a:rPr>
              <a:t>T</a:t>
            </a:r>
            <a:endParaRPr lang="ru-RU" altLang="en-US" sz="5400" b="1">
              <a:solidFill>
                <a:srgbClr val="FFFFFF"/>
              </a:solidFill>
              <a:latin typeface="Arial" pitchFamily="34" charset="0"/>
              <a:ea typeface="微软雅黑" pitchFamily="34" charset="-122"/>
              <a:sym typeface="Arial" pitchFamily="34" charset="0"/>
            </a:endParaRPr>
          </a:p>
        </p:txBody>
      </p:sp>
      <p:sp>
        <p:nvSpPr>
          <p:cNvPr id="36" name="TextBox 22"/>
          <p:cNvSpPr txBox="1">
            <a:spLocks noChangeArrowheads="1"/>
          </p:cNvSpPr>
          <p:nvPr/>
        </p:nvSpPr>
        <p:spPr bwMode="auto">
          <a:xfrm>
            <a:off x="4657725" y="3462975"/>
            <a:ext cx="109378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r>
              <a:rPr lang="en-US" altLang="zh-CN" sz="5400" b="1">
                <a:solidFill>
                  <a:srgbClr val="FFFFFF"/>
                </a:solidFill>
                <a:latin typeface="Arial" pitchFamily="34" charset="0"/>
                <a:ea typeface="微软雅黑" pitchFamily="34" charset="-122"/>
                <a:sym typeface="Arial" pitchFamily="34" charset="0"/>
              </a:rPr>
              <a:t>W</a:t>
            </a:r>
            <a:endParaRPr lang="ru-RU" altLang="en-US" sz="5400" b="1">
              <a:solidFill>
                <a:srgbClr val="FFFFFF"/>
              </a:solidFill>
              <a:latin typeface="Arial" pitchFamily="34" charset="0"/>
              <a:ea typeface="微软雅黑" pitchFamily="34" charset="-122"/>
              <a:sym typeface="Arial" pitchFamily="34" charset="0"/>
            </a:endParaRPr>
          </a:p>
        </p:txBody>
      </p:sp>
      <p:pic>
        <p:nvPicPr>
          <p:cNvPr id="37" name="Group 37"/>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8058150" y="1988187"/>
            <a:ext cx="476250" cy="133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38" name="Group 36"/>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3713163" y="1883412"/>
            <a:ext cx="749300" cy="1335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39" name="Group 41"/>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3529013" y="3626487"/>
            <a:ext cx="652462" cy="1317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40" name="Group 39"/>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7723188" y="3664587"/>
            <a:ext cx="792162"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41" name="TextBox 13"/>
          <p:cNvSpPr txBox="1">
            <a:spLocks noChangeArrowheads="1"/>
          </p:cNvSpPr>
          <p:nvPr/>
        </p:nvSpPr>
        <p:spPr bwMode="auto">
          <a:xfrm>
            <a:off x="8770938" y="2135825"/>
            <a:ext cx="14954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800" b="1">
                <a:solidFill>
                  <a:schemeClr val="tx1">
                    <a:lumMod val="50000"/>
                    <a:lumOff val="50000"/>
                  </a:schemeClr>
                </a:solidFill>
                <a:latin typeface="Arial" pitchFamily="34" charset="0"/>
                <a:ea typeface="微软雅黑" pitchFamily="34" charset="-122"/>
                <a:sym typeface="Arial" pitchFamily="34" charset="0"/>
              </a:rPr>
              <a:t>机遇</a:t>
            </a:r>
            <a:endParaRPr lang="en-US" altLang="zh-CN" sz="1800" b="1">
              <a:solidFill>
                <a:schemeClr val="tx1">
                  <a:lumMod val="50000"/>
                  <a:lumOff val="50000"/>
                </a:schemeClr>
              </a:solidFill>
              <a:latin typeface="Arial" pitchFamily="34" charset="0"/>
              <a:ea typeface="微软雅黑" pitchFamily="34" charset="-122"/>
              <a:sym typeface="Arial" pitchFamily="34" charset="0"/>
            </a:endParaRPr>
          </a:p>
        </p:txBody>
      </p:sp>
      <p:sp>
        <p:nvSpPr>
          <p:cNvPr id="42" name="TextBox 13"/>
          <p:cNvSpPr txBox="1">
            <a:spLocks noChangeArrowheads="1"/>
          </p:cNvSpPr>
          <p:nvPr/>
        </p:nvSpPr>
        <p:spPr bwMode="auto">
          <a:xfrm>
            <a:off x="8770938" y="2458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40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a:solidFill>
                <a:schemeClr val="tx1">
                  <a:lumMod val="50000"/>
                  <a:lumOff val="50000"/>
                </a:schemeClr>
              </a:solidFill>
              <a:latin typeface="Arial" pitchFamily="34" charset="0"/>
              <a:ea typeface="微软雅黑" pitchFamily="34" charset="-122"/>
              <a:sym typeface="Arial" pitchFamily="34" charset="0"/>
            </a:endParaRPr>
          </a:p>
        </p:txBody>
      </p:sp>
      <p:sp>
        <p:nvSpPr>
          <p:cNvPr id="43" name="TextBox 13"/>
          <p:cNvSpPr txBox="1">
            <a:spLocks noChangeArrowheads="1"/>
          </p:cNvSpPr>
          <p:nvPr/>
        </p:nvSpPr>
        <p:spPr bwMode="auto">
          <a:xfrm>
            <a:off x="2176463" y="2135825"/>
            <a:ext cx="1277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800" b="1" dirty="0">
                <a:solidFill>
                  <a:schemeClr val="tx1">
                    <a:lumMod val="50000"/>
                    <a:lumOff val="50000"/>
                  </a:schemeClr>
                </a:solidFill>
                <a:latin typeface="Arial" pitchFamily="34" charset="0"/>
                <a:ea typeface="微软雅黑" pitchFamily="34" charset="-122"/>
                <a:sym typeface="Arial" pitchFamily="34" charset="0"/>
              </a:rPr>
              <a:t>优势</a:t>
            </a:r>
            <a:endParaRPr lang="en-US" altLang="zh-CN" sz="1800" b="1" dirty="0">
              <a:solidFill>
                <a:schemeClr val="tx1">
                  <a:lumMod val="50000"/>
                  <a:lumOff val="50000"/>
                </a:schemeClr>
              </a:solidFill>
              <a:latin typeface="Arial" pitchFamily="34" charset="0"/>
              <a:ea typeface="微软雅黑" pitchFamily="34" charset="-122"/>
              <a:sym typeface="Arial" pitchFamily="34" charset="0"/>
            </a:endParaRPr>
          </a:p>
        </p:txBody>
      </p:sp>
      <p:sp>
        <p:nvSpPr>
          <p:cNvPr id="44" name="TextBox 13"/>
          <p:cNvSpPr txBox="1">
            <a:spLocks noChangeArrowheads="1"/>
          </p:cNvSpPr>
          <p:nvPr/>
        </p:nvSpPr>
        <p:spPr bwMode="auto">
          <a:xfrm>
            <a:off x="1462088" y="2458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400" dirty="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dirty="0">
              <a:solidFill>
                <a:schemeClr val="tx1">
                  <a:lumMod val="50000"/>
                  <a:lumOff val="50000"/>
                </a:schemeClr>
              </a:solidFill>
              <a:latin typeface="Arial" pitchFamily="34" charset="0"/>
              <a:ea typeface="微软雅黑" pitchFamily="34" charset="-122"/>
              <a:sym typeface="Arial" pitchFamily="34" charset="0"/>
            </a:endParaRPr>
          </a:p>
        </p:txBody>
      </p:sp>
      <p:sp>
        <p:nvSpPr>
          <p:cNvPr id="45" name="TextBox 13"/>
          <p:cNvSpPr txBox="1">
            <a:spLocks noChangeArrowheads="1"/>
          </p:cNvSpPr>
          <p:nvPr/>
        </p:nvSpPr>
        <p:spPr bwMode="auto">
          <a:xfrm>
            <a:off x="8770938" y="4169412"/>
            <a:ext cx="14954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800" b="1">
                <a:solidFill>
                  <a:schemeClr val="tx1">
                    <a:lumMod val="50000"/>
                    <a:lumOff val="50000"/>
                  </a:schemeClr>
                </a:solidFill>
                <a:latin typeface="Arial" pitchFamily="34" charset="0"/>
                <a:ea typeface="微软雅黑" pitchFamily="34" charset="-122"/>
                <a:sym typeface="Arial" pitchFamily="34" charset="0"/>
              </a:rPr>
              <a:t>竞争</a:t>
            </a:r>
            <a:endParaRPr lang="en-US" altLang="zh-CN" sz="1800" b="1">
              <a:solidFill>
                <a:schemeClr val="tx1">
                  <a:lumMod val="50000"/>
                  <a:lumOff val="50000"/>
                </a:schemeClr>
              </a:solidFill>
              <a:latin typeface="Arial" pitchFamily="34" charset="0"/>
              <a:ea typeface="微软雅黑" pitchFamily="34" charset="-122"/>
              <a:sym typeface="Arial" pitchFamily="34" charset="0"/>
            </a:endParaRPr>
          </a:p>
        </p:txBody>
      </p:sp>
      <p:sp>
        <p:nvSpPr>
          <p:cNvPr id="46" name="TextBox 13"/>
          <p:cNvSpPr txBox="1">
            <a:spLocks noChangeArrowheads="1"/>
          </p:cNvSpPr>
          <p:nvPr/>
        </p:nvSpPr>
        <p:spPr bwMode="auto">
          <a:xfrm>
            <a:off x="8770938" y="4490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40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a:solidFill>
                <a:schemeClr val="tx1">
                  <a:lumMod val="50000"/>
                  <a:lumOff val="50000"/>
                </a:schemeClr>
              </a:solidFill>
              <a:latin typeface="Arial" pitchFamily="34" charset="0"/>
              <a:ea typeface="微软雅黑" pitchFamily="34" charset="-122"/>
              <a:sym typeface="Arial" pitchFamily="34" charset="0"/>
            </a:endParaRPr>
          </a:p>
        </p:txBody>
      </p:sp>
      <p:sp>
        <p:nvSpPr>
          <p:cNvPr id="47" name="TextBox 13"/>
          <p:cNvSpPr txBox="1">
            <a:spLocks noChangeArrowheads="1"/>
          </p:cNvSpPr>
          <p:nvPr/>
        </p:nvSpPr>
        <p:spPr bwMode="auto">
          <a:xfrm>
            <a:off x="2176463" y="4169412"/>
            <a:ext cx="1277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800" b="1">
                <a:solidFill>
                  <a:schemeClr val="tx1">
                    <a:lumMod val="50000"/>
                    <a:lumOff val="50000"/>
                  </a:schemeClr>
                </a:solidFill>
                <a:latin typeface="Arial" pitchFamily="34" charset="0"/>
                <a:ea typeface="微软雅黑" pitchFamily="34" charset="-122"/>
                <a:sym typeface="Arial" pitchFamily="34" charset="0"/>
              </a:rPr>
              <a:t>弱势</a:t>
            </a:r>
            <a:endParaRPr lang="en-US" altLang="zh-CN" sz="1800" b="1">
              <a:solidFill>
                <a:schemeClr val="tx1">
                  <a:lumMod val="50000"/>
                  <a:lumOff val="50000"/>
                </a:schemeClr>
              </a:solidFill>
              <a:latin typeface="Arial" pitchFamily="34" charset="0"/>
              <a:ea typeface="微软雅黑" pitchFamily="34" charset="-122"/>
              <a:sym typeface="Arial" pitchFamily="34" charset="0"/>
            </a:endParaRPr>
          </a:p>
        </p:txBody>
      </p:sp>
      <p:sp>
        <p:nvSpPr>
          <p:cNvPr id="48" name="TextBox 13"/>
          <p:cNvSpPr txBox="1">
            <a:spLocks noChangeArrowheads="1"/>
          </p:cNvSpPr>
          <p:nvPr/>
        </p:nvSpPr>
        <p:spPr bwMode="auto">
          <a:xfrm>
            <a:off x="1462088" y="4490087"/>
            <a:ext cx="203041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40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a:solidFill>
                <a:schemeClr val="tx1">
                  <a:lumMod val="50000"/>
                  <a:lumOff val="50000"/>
                </a:schemeClr>
              </a:solidFill>
              <a:latin typeface="Arial" pitchFamily="34" charset="0"/>
              <a:ea typeface="微软雅黑" pitchFamily="34" charset="-122"/>
              <a:sym typeface="Arial" pitchFamily="34" charset="0"/>
            </a:endParaRPr>
          </a:p>
        </p:txBody>
      </p:sp>
    </p:spTree>
    <p:extLst>
      <p:ext uri="{BB962C8B-B14F-4D97-AF65-F5344CB8AC3E}">
        <p14:creationId xmlns:p14="http://schemas.microsoft.com/office/powerpoint/2010/main" xmlns="" val="300369482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31" presetClass="entr" presetSubtype="0" fill="hold" grpId="0" nodeType="withEffect">
                                  <p:stCondLst>
                                    <p:cond delay="750"/>
                                  </p:stCondLst>
                                  <p:childTnLst>
                                    <p:set>
                                      <p:cBhvr>
                                        <p:cTn id="15" dur="1" fill="hold">
                                          <p:stCondLst>
                                            <p:cond delay="0"/>
                                          </p:stCondLst>
                                        </p:cTn>
                                        <p:tgtEl>
                                          <p:spTgt spid="29"/>
                                        </p:tgtEl>
                                        <p:attrNameLst>
                                          <p:attrName>style.visibility</p:attrName>
                                        </p:attrNameLst>
                                      </p:cBhvr>
                                      <p:to>
                                        <p:strVal val="visible"/>
                                      </p:to>
                                    </p:set>
                                    <p:anim calcmode="lin" valueType="num">
                                      <p:cBhvr>
                                        <p:cTn id="16" dur="1000" fill="hold"/>
                                        <p:tgtEl>
                                          <p:spTgt spid="29"/>
                                        </p:tgtEl>
                                        <p:attrNameLst>
                                          <p:attrName>ppt_w</p:attrName>
                                        </p:attrNameLst>
                                      </p:cBhvr>
                                      <p:tavLst>
                                        <p:tav tm="0">
                                          <p:val>
                                            <p:fltVal val="0"/>
                                          </p:val>
                                        </p:tav>
                                        <p:tav tm="100000">
                                          <p:val>
                                            <p:strVal val="#ppt_w"/>
                                          </p:val>
                                        </p:tav>
                                      </p:tavLst>
                                    </p:anim>
                                    <p:anim calcmode="lin" valueType="num">
                                      <p:cBhvr>
                                        <p:cTn id="17" dur="1000" fill="hold"/>
                                        <p:tgtEl>
                                          <p:spTgt spid="29"/>
                                        </p:tgtEl>
                                        <p:attrNameLst>
                                          <p:attrName>ppt_h</p:attrName>
                                        </p:attrNameLst>
                                      </p:cBhvr>
                                      <p:tavLst>
                                        <p:tav tm="0">
                                          <p:val>
                                            <p:fltVal val="0"/>
                                          </p:val>
                                        </p:tav>
                                        <p:tav tm="100000">
                                          <p:val>
                                            <p:strVal val="#ppt_h"/>
                                          </p:val>
                                        </p:tav>
                                      </p:tavLst>
                                    </p:anim>
                                    <p:anim calcmode="lin" valueType="num">
                                      <p:cBhvr>
                                        <p:cTn id="18" dur="1000" fill="hold"/>
                                        <p:tgtEl>
                                          <p:spTgt spid="29"/>
                                        </p:tgtEl>
                                        <p:attrNameLst>
                                          <p:attrName>style.rotation</p:attrName>
                                        </p:attrNameLst>
                                      </p:cBhvr>
                                      <p:tavLst>
                                        <p:tav tm="0">
                                          <p:val>
                                            <p:fltVal val="90"/>
                                          </p:val>
                                        </p:tav>
                                        <p:tav tm="100000">
                                          <p:val>
                                            <p:fltVal val="0"/>
                                          </p:val>
                                        </p:tav>
                                      </p:tavLst>
                                    </p:anim>
                                    <p:animEffect transition="in" filter="fade">
                                      <p:cBhvr>
                                        <p:cTn id="19" dur="1000"/>
                                        <p:tgtEl>
                                          <p:spTgt spid="29"/>
                                        </p:tgtEl>
                                      </p:cBhvr>
                                    </p:animEffect>
                                  </p:childTnLst>
                                </p:cTn>
                              </p:par>
                              <p:par>
                                <p:cTn id="20" presetID="31" presetClass="entr" presetSubtype="0" fill="hold" grpId="0" nodeType="withEffect">
                                  <p:stCondLst>
                                    <p:cond delay="750"/>
                                  </p:stCondLst>
                                  <p:childTnLst>
                                    <p:set>
                                      <p:cBhvr>
                                        <p:cTn id="21" dur="1" fill="hold">
                                          <p:stCondLst>
                                            <p:cond delay="0"/>
                                          </p:stCondLst>
                                        </p:cTn>
                                        <p:tgtEl>
                                          <p:spTgt spid="31"/>
                                        </p:tgtEl>
                                        <p:attrNameLst>
                                          <p:attrName>style.visibility</p:attrName>
                                        </p:attrNameLst>
                                      </p:cBhvr>
                                      <p:to>
                                        <p:strVal val="visible"/>
                                      </p:to>
                                    </p:set>
                                    <p:anim calcmode="lin" valueType="num">
                                      <p:cBhvr>
                                        <p:cTn id="22" dur="1000" fill="hold"/>
                                        <p:tgtEl>
                                          <p:spTgt spid="31"/>
                                        </p:tgtEl>
                                        <p:attrNameLst>
                                          <p:attrName>ppt_w</p:attrName>
                                        </p:attrNameLst>
                                      </p:cBhvr>
                                      <p:tavLst>
                                        <p:tav tm="0">
                                          <p:val>
                                            <p:fltVal val="0"/>
                                          </p:val>
                                        </p:tav>
                                        <p:tav tm="100000">
                                          <p:val>
                                            <p:strVal val="#ppt_w"/>
                                          </p:val>
                                        </p:tav>
                                      </p:tavLst>
                                    </p:anim>
                                    <p:anim calcmode="lin" valueType="num">
                                      <p:cBhvr>
                                        <p:cTn id="23" dur="1000" fill="hold"/>
                                        <p:tgtEl>
                                          <p:spTgt spid="31"/>
                                        </p:tgtEl>
                                        <p:attrNameLst>
                                          <p:attrName>ppt_h</p:attrName>
                                        </p:attrNameLst>
                                      </p:cBhvr>
                                      <p:tavLst>
                                        <p:tav tm="0">
                                          <p:val>
                                            <p:fltVal val="0"/>
                                          </p:val>
                                        </p:tav>
                                        <p:tav tm="100000">
                                          <p:val>
                                            <p:strVal val="#ppt_h"/>
                                          </p:val>
                                        </p:tav>
                                      </p:tavLst>
                                    </p:anim>
                                    <p:anim calcmode="lin" valueType="num">
                                      <p:cBhvr>
                                        <p:cTn id="24" dur="1000" fill="hold"/>
                                        <p:tgtEl>
                                          <p:spTgt spid="31"/>
                                        </p:tgtEl>
                                        <p:attrNameLst>
                                          <p:attrName>style.rotation</p:attrName>
                                        </p:attrNameLst>
                                      </p:cBhvr>
                                      <p:tavLst>
                                        <p:tav tm="0">
                                          <p:val>
                                            <p:fltVal val="90"/>
                                          </p:val>
                                        </p:tav>
                                        <p:tav tm="100000">
                                          <p:val>
                                            <p:fltVal val="0"/>
                                          </p:val>
                                        </p:tav>
                                      </p:tavLst>
                                    </p:anim>
                                    <p:animEffect transition="in" filter="fade">
                                      <p:cBhvr>
                                        <p:cTn id="25" dur="1000"/>
                                        <p:tgtEl>
                                          <p:spTgt spid="31"/>
                                        </p:tgtEl>
                                      </p:cBhvr>
                                    </p:animEffect>
                                  </p:childTnLst>
                                </p:cTn>
                              </p:par>
                              <p:par>
                                <p:cTn id="26" presetID="31" presetClass="entr" presetSubtype="0" fill="hold" grpId="0" nodeType="withEffect">
                                  <p:stCondLst>
                                    <p:cond delay="75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style.rotation</p:attrName>
                                        </p:attrNameLst>
                                      </p:cBhvr>
                                      <p:tavLst>
                                        <p:tav tm="0">
                                          <p:val>
                                            <p:fltVal val="90"/>
                                          </p:val>
                                        </p:tav>
                                        <p:tav tm="100000">
                                          <p:val>
                                            <p:fltVal val="0"/>
                                          </p:val>
                                        </p:tav>
                                      </p:tavLst>
                                    </p:anim>
                                    <p:animEffect transition="in" filter="fade">
                                      <p:cBhvr>
                                        <p:cTn id="31" dur="1000"/>
                                        <p:tgtEl>
                                          <p:spTgt spid="33"/>
                                        </p:tgtEl>
                                      </p:cBhvr>
                                    </p:animEffect>
                                  </p:childTnLst>
                                </p:cTn>
                              </p:par>
                              <p:par>
                                <p:cTn id="32" presetID="31" presetClass="entr" presetSubtype="0" fill="hold" grpId="0" nodeType="withEffect">
                                  <p:stCondLst>
                                    <p:cond delay="750"/>
                                  </p:stCondLst>
                                  <p:childTnLst>
                                    <p:set>
                                      <p:cBhvr>
                                        <p:cTn id="33" dur="1" fill="hold">
                                          <p:stCondLst>
                                            <p:cond delay="0"/>
                                          </p:stCondLst>
                                        </p:cTn>
                                        <p:tgtEl>
                                          <p:spTgt spid="34"/>
                                        </p:tgtEl>
                                        <p:attrNameLst>
                                          <p:attrName>style.visibility</p:attrName>
                                        </p:attrNameLst>
                                      </p:cBhvr>
                                      <p:to>
                                        <p:strVal val="visible"/>
                                      </p:to>
                                    </p:set>
                                    <p:anim calcmode="lin" valueType="num">
                                      <p:cBhvr>
                                        <p:cTn id="34" dur="1000" fill="hold"/>
                                        <p:tgtEl>
                                          <p:spTgt spid="34"/>
                                        </p:tgtEl>
                                        <p:attrNameLst>
                                          <p:attrName>ppt_w</p:attrName>
                                        </p:attrNameLst>
                                      </p:cBhvr>
                                      <p:tavLst>
                                        <p:tav tm="0">
                                          <p:val>
                                            <p:fltVal val="0"/>
                                          </p:val>
                                        </p:tav>
                                        <p:tav tm="100000">
                                          <p:val>
                                            <p:strVal val="#ppt_w"/>
                                          </p:val>
                                        </p:tav>
                                      </p:tavLst>
                                    </p:anim>
                                    <p:anim calcmode="lin" valueType="num">
                                      <p:cBhvr>
                                        <p:cTn id="35" dur="1000" fill="hold"/>
                                        <p:tgtEl>
                                          <p:spTgt spid="34"/>
                                        </p:tgtEl>
                                        <p:attrNameLst>
                                          <p:attrName>ppt_h</p:attrName>
                                        </p:attrNameLst>
                                      </p:cBhvr>
                                      <p:tavLst>
                                        <p:tav tm="0">
                                          <p:val>
                                            <p:fltVal val="0"/>
                                          </p:val>
                                        </p:tav>
                                        <p:tav tm="100000">
                                          <p:val>
                                            <p:strVal val="#ppt_h"/>
                                          </p:val>
                                        </p:tav>
                                      </p:tavLst>
                                    </p:anim>
                                    <p:anim calcmode="lin" valueType="num">
                                      <p:cBhvr>
                                        <p:cTn id="36" dur="1000" fill="hold"/>
                                        <p:tgtEl>
                                          <p:spTgt spid="34"/>
                                        </p:tgtEl>
                                        <p:attrNameLst>
                                          <p:attrName>style.rotation</p:attrName>
                                        </p:attrNameLst>
                                      </p:cBhvr>
                                      <p:tavLst>
                                        <p:tav tm="0">
                                          <p:val>
                                            <p:fltVal val="90"/>
                                          </p:val>
                                        </p:tav>
                                        <p:tav tm="100000">
                                          <p:val>
                                            <p:fltVal val="0"/>
                                          </p:val>
                                        </p:tav>
                                      </p:tavLst>
                                    </p:anim>
                                    <p:animEffect transition="in" filter="fade">
                                      <p:cBhvr>
                                        <p:cTn id="37" dur="1000"/>
                                        <p:tgtEl>
                                          <p:spTgt spid="34"/>
                                        </p:tgtEl>
                                      </p:cBhvr>
                                    </p:animEffect>
                                  </p:childTnLst>
                                </p:cTn>
                              </p:par>
                              <p:par>
                                <p:cTn id="38" presetID="31" presetClass="entr" presetSubtype="0" fill="hold" grpId="0" nodeType="withEffect">
                                  <p:stCondLst>
                                    <p:cond delay="7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1000" fill="hold"/>
                                        <p:tgtEl>
                                          <p:spTgt spid="35"/>
                                        </p:tgtEl>
                                        <p:attrNameLst>
                                          <p:attrName>ppt_w</p:attrName>
                                        </p:attrNameLst>
                                      </p:cBhvr>
                                      <p:tavLst>
                                        <p:tav tm="0">
                                          <p:val>
                                            <p:fltVal val="0"/>
                                          </p:val>
                                        </p:tav>
                                        <p:tav tm="100000">
                                          <p:val>
                                            <p:strVal val="#ppt_w"/>
                                          </p:val>
                                        </p:tav>
                                      </p:tavLst>
                                    </p:anim>
                                    <p:anim calcmode="lin" valueType="num">
                                      <p:cBhvr>
                                        <p:cTn id="41" dur="1000" fill="hold"/>
                                        <p:tgtEl>
                                          <p:spTgt spid="35"/>
                                        </p:tgtEl>
                                        <p:attrNameLst>
                                          <p:attrName>ppt_h</p:attrName>
                                        </p:attrNameLst>
                                      </p:cBhvr>
                                      <p:tavLst>
                                        <p:tav tm="0">
                                          <p:val>
                                            <p:fltVal val="0"/>
                                          </p:val>
                                        </p:tav>
                                        <p:tav tm="100000">
                                          <p:val>
                                            <p:strVal val="#ppt_h"/>
                                          </p:val>
                                        </p:tav>
                                      </p:tavLst>
                                    </p:anim>
                                    <p:anim calcmode="lin" valueType="num">
                                      <p:cBhvr>
                                        <p:cTn id="42" dur="1000" fill="hold"/>
                                        <p:tgtEl>
                                          <p:spTgt spid="35"/>
                                        </p:tgtEl>
                                        <p:attrNameLst>
                                          <p:attrName>style.rotation</p:attrName>
                                        </p:attrNameLst>
                                      </p:cBhvr>
                                      <p:tavLst>
                                        <p:tav tm="0">
                                          <p:val>
                                            <p:fltVal val="90"/>
                                          </p:val>
                                        </p:tav>
                                        <p:tav tm="100000">
                                          <p:val>
                                            <p:fltVal val="0"/>
                                          </p:val>
                                        </p:tav>
                                      </p:tavLst>
                                    </p:anim>
                                    <p:animEffect transition="in" filter="fade">
                                      <p:cBhvr>
                                        <p:cTn id="43" dur="1000"/>
                                        <p:tgtEl>
                                          <p:spTgt spid="35"/>
                                        </p:tgtEl>
                                      </p:cBhvr>
                                    </p:animEffect>
                                  </p:childTnLst>
                                </p:cTn>
                              </p:par>
                              <p:par>
                                <p:cTn id="44" presetID="31" presetClass="entr" presetSubtype="0" fill="hold" grpId="0" nodeType="withEffect">
                                  <p:stCondLst>
                                    <p:cond delay="750"/>
                                  </p:stCondLst>
                                  <p:childTnLst>
                                    <p:set>
                                      <p:cBhvr>
                                        <p:cTn id="45" dur="1" fill="hold">
                                          <p:stCondLst>
                                            <p:cond delay="0"/>
                                          </p:stCondLst>
                                        </p:cTn>
                                        <p:tgtEl>
                                          <p:spTgt spid="36"/>
                                        </p:tgtEl>
                                        <p:attrNameLst>
                                          <p:attrName>style.visibility</p:attrName>
                                        </p:attrNameLst>
                                      </p:cBhvr>
                                      <p:to>
                                        <p:strVal val="visible"/>
                                      </p:to>
                                    </p:set>
                                    <p:anim calcmode="lin" valueType="num">
                                      <p:cBhvr>
                                        <p:cTn id="46" dur="1000" fill="hold"/>
                                        <p:tgtEl>
                                          <p:spTgt spid="36"/>
                                        </p:tgtEl>
                                        <p:attrNameLst>
                                          <p:attrName>ppt_w</p:attrName>
                                        </p:attrNameLst>
                                      </p:cBhvr>
                                      <p:tavLst>
                                        <p:tav tm="0">
                                          <p:val>
                                            <p:fltVal val="0"/>
                                          </p:val>
                                        </p:tav>
                                        <p:tav tm="100000">
                                          <p:val>
                                            <p:strVal val="#ppt_w"/>
                                          </p:val>
                                        </p:tav>
                                      </p:tavLst>
                                    </p:anim>
                                    <p:anim calcmode="lin" valueType="num">
                                      <p:cBhvr>
                                        <p:cTn id="47" dur="1000" fill="hold"/>
                                        <p:tgtEl>
                                          <p:spTgt spid="36"/>
                                        </p:tgtEl>
                                        <p:attrNameLst>
                                          <p:attrName>ppt_h</p:attrName>
                                        </p:attrNameLst>
                                      </p:cBhvr>
                                      <p:tavLst>
                                        <p:tav tm="0">
                                          <p:val>
                                            <p:fltVal val="0"/>
                                          </p:val>
                                        </p:tav>
                                        <p:tav tm="100000">
                                          <p:val>
                                            <p:strVal val="#ppt_h"/>
                                          </p:val>
                                        </p:tav>
                                      </p:tavLst>
                                    </p:anim>
                                    <p:anim calcmode="lin" valueType="num">
                                      <p:cBhvr>
                                        <p:cTn id="48" dur="1000" fill="hold"/>
                                        <p:tgtEl>
                                          <p:spTgt spid="36"/>
                                        </p:tgtEl>
                                        <p:attrNameLst>
                                          <p:attrName>style.rotation</p:attrName>
                                        </p:attrNameLst>
                                      </p:cBhvr>
                                      <p:tavLst>
                                        <p:tav tm="0">
                                          <p:val>
                                            <p:fltVal val="90"/>
                                          </p:val>
                                        </p:tav>
                                        <p:tav tm="100000">
                                          <p:val>
                                            <p:fltVal val="0"/>
                                          </p:val>
                                        </p:tav>
                                      </p:tavLst>
                                    </p:anim>
                                    <p:animEffect transition="in" filter="fade">
                                      <p:cBhvr>
                                        <p:cTn id="49" dur="1000"/>
                                        <p:tgtEl>
                                          <p:spTgt spid="36"/>
                                        </p:tgtEl>
                                      </p:cBhvr>
                                    </p:animEffect>
                                  </p:childTnLst>
                                </p:cTn>
                              </p:par>
                              <p:par>
                                <p:cTn id="50" presetID="31" presetClass="entr" presetSubtype="0" fill="hold" grpId="0" nodeType="withEffect">
                                  <p:stCondLst>
                                    <p:cond delay="750"/>
                                  </p:stCondLst>
                                  <p:childTnLst>
                                    <p:set>
                                      <p:cBhvr>
                                        <p:cTn id="51" dur="1" fill="hold">
                                          <p:stCondLst>
                                            <p:cond delay="0"/>
                                          </p:stCondLst>
                                        </p:cTn>
                                        <p:tgtEl>
                                          <p:spTgt spid="32"/>
                                        </p:tgtEl>
                                        <p:attrNameLst>
                                          <p:attrName>style.visibility</p:attrName>
                                        </p:attrNameLst>
                                      </p:cBhvr>
                                      <p:to>
                                        <p:strVal val="visible"/>
                                      </p:to>
                                    </p:set>
                                    <p:anim calcmode="lin" valueType="num">
                                      <p:cBhvr>
                                        <p:cTn id="52" dur="1000" fill="hold"/>
                                        <p:tgtEl>
                                          <p:spTgt spid="32"/>
                                        </p:tgtEl>
                                        <p:attrNameLst>
                                          <p:attrName>ppt_w</p:attrName>
                                        </p:attrNameLst>
                                      </p:cBhvr>
                                      <p:tavLst>
                                        <p:tav tm="0">
                                          <p:val>
                                            <p:fltVal val="0"/>
                                          </p:val>
                                        </p:tav>
                                        <p:tav tm="100000">
                                          <p:val>
                                            <p:strVal val="#ppt_w"/>
                                          </p:val>
                                        </p:tav>
                                      </p:tavLst>
                                    </p:anim>
                                    <p:anim calcmode="lin" valueType="num">
                                      <p:cBhvr>
                                        <p:cTn id="53" dur="1000" fill="hold"/>
                                        <p:tgtEl>
                                          <p:spTgt spid="32"/>
                                        </p:tgtEl>
                                        <p:attrNameLst>
                                          <p:attrName>ppt_h</p:attrName>
                                        </p:attrNameLst>
                                      </p:cBhvr>
                                      <p:tavLst>
                                        <p:tav tm="0">
                                          <p:val>
                                            <p:fltVal val="0"/>
                                          </p:val>
                                        </p:tav>
                                        <p:tav tm="100000">
                                          <p:val>
                                            <p:strVal val="#ppt_h"/>
                                          </p:val>
                                        </p:tav>
                                      </p:tavLst>
                                    </p:anim>
                                    <p:anim calcmode="lin" valueType="num">
                                      <p:cBhvr>
                                        <p:cTn id="54" dur="1000" fill="hold"/>
                                        <p:tgtEl>
                                          <p:spTgt spid="32"/>
                                        </p:tgtEl>
                                        <p:attrNameLst>
                                          <p:attrName>style.rotation</p:attrName>
                                        </p:attrNameLst>
                                      </p:cBhvr>
                                      <p:tavLst>
                                        <p:tav tm="0">
                                          <p:val>
                                            <p:fltVal val="90"/>
                                          </p:val>
                                        </p:tav>
                                        <p:tav tm="100000">
                                          <p:val>
                                            <p:fltVal val="0"/>
                                          </p:val>
                                        </p:tav>
                                      </p:tavLst>
                                    </p:anim>
                                    <p:animEffect transition="in" filter="fade">
                                      <p:cBhvr>
                                        <p:cTn id="55" dur="1000"/>
                                        <p:tgtEl>
                                          <p:spTgt spid="32"/>
                                        </p:tgtEl>
                                      </p:cBhvr>
                                    </p:animEffect>
                                  </p:childTnLst>
                                </p:cTn>
                              </p:par>
                              <p:par>
                                <p:cTn id="56" presetID="31" presetClass="entr" presetSubtype="0" fill="hold" grpId="0" nodeType="withEffect">
                                  <p:stCondLst>
                                    <p:cond delay="750"/>
                                  </p:stCondLst>
                                  <p:childTnLst>
                                    <p:set>
                                      <p:cBhvr>
                                        <p:cTn id="57" dur="1" fill="hold">
                                          <p:stCondLst>
                                            <p:cond delay="0"/>
                                          </p:stCondLst>
                                        </p:cTn>
                                        <p:tgtEl>
                                          <p:spTgt spid="30"/>
                                        </p:tgtEl>
                                        <p:attrNameLst>
                                          <p:attrName>style.visibility</p:attrName>
                                        </p:attrNameLst>
                                      </p:cBhvr>
                                      <p:to>
                                        <p:strVal val="visible"/>
                                      </p:to>
                                    </p:set>
                                    <p:anim calcmode="lin" valueType="num">
                                      <p:cBhvr>
                                        <p:cTn id="58" dur="1000" fill="hold"/>
                                        <p:tgtEl>
                                          <p:spTgt spid="30"/>
                                        </p:tgtEl>
                                        <p:attrNameLst>
                                          <p:attrName>ppt_w</p:attrName>
                                        </p:attrNameLst>
                                      </p:cBhvr>
                                      <p:tavLst>
                                        <p:tav tm="0">
                                          <p:val>
                                            <p:fltVal val="0"/>
                                          </p:val>
                                        </p:tav>
                                        <p:tav tm="100000">
                                          <p:val>
                                            <p:strVal val="#ppt_w"/>
                                          </p:val>
                                        </p:tav>
                                      </p:tavLst>
                                    </p:anim>
                                    <p:anim calcmode="lin" valueType="num">
                                      <p:cBhvr>
                                        <p:cTn id="59" dur="1000" fill="hold"/>
                                        <p:tgtEl>
                                          <p:spTgt spid="30"/>
                                        </p:tgtEl>
                                        <p:attrNameLst>
                                          <p:attrName>ppt_h</p:attrName>
                                        </p:attrNameLst>
                                      </p:cBhvr>
                                      <p:tavLst>
                                        <p:tav tm="0">
                                          <p:val>
                                            <p:fltVal val="0"/>
                                          </p:val>
                                        </p:tav>
                                        <p:tav tm="100000">
                                          <p:val>
                                            <p:strVal val="#ppt_h"/>
                                          </p:val>
                                        </p:tav>
                                      </p:tavLst>
                                    </p:anim>
                                    <p:anim calcmode="lin" valueType="num">
                                      <p:cBhvr>
                                        <p:cTn id="60" dur="1000" fill="hold"/>
                                        <p:tgtEl>
                                          <p:spTgt spid="30"/>
                                        </p:tgtEl>
                                        <p:attrNameLst>
                                          <p:attrName>style.rotation</p:attrName>
                                        </p:attrNameLst>
                                      </p:cBhvr>
                                      <p:tavLst>
                                        <p:tav tm="0">
                                          <p:val>
                                            <p:fltVal val="90"/>
                                          </p:val>
                                        </p:tav>
                                        <p:tav tm="100000">
                                          <p:val>
                                            <p:fltVal val="0"/>
                                          </p:val>
                                        </p:tav>
                                      </p:tavLst>
                                    </p:anim>
                                    <p:animEffect transition="in" filter="fade">
                                      <p:cBhvr>
                                        <p:cTn id="61" dur="1000"/>
                                        <p:tgtEl>
                                          <p:spTgt spid="30"/>
                                        </p:tgtEl>
                                      </p:cBhvr>
                                    </p:animEffect>
                                  </p:childTnLst>
                                </p:cTn>
                              </p:par>
                              <p:par>
                                <p:cTn id="62" presetID="42" presetClass="entr" presetSubtype="0" fill="hold" nodeType="withEffect">
                                  <p:stCondLst>
                                    <p:cond delay="125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1000"/>
                                        <p:tgtEl>
                                          <p:spTgt spid="38"/>
                                        </p:tgtEl>
                                      </p:cBhvr>
                                    </p:animEffect>
                                    <p:anim calcmode="lin" valueType="num">
                                      <p:cBhvr>
                                        <p:cTn id="65" dur="1000" fill="hold"/>
                                        <p:tgtEl>
                                          <p:spTgt spid="38"/>
                                        </p:tgtEl>
                                        <p:attrNameLst>
                                          <p:attrName>ppt_x</p:attrName>
                                        </p:attrNameLst>
                                      </p:cBhvr>
                                      <p:tavLst>
                                        <p:tav tm="0">
                                          <p:val>
                                            <p:strVal val="#ppt_x"/>
                                          </p:val>
                                        </p:tav>
                                        <p:tav tm="100000">
                                          <p:val>
                                            <p:strVal val="#ppt_x"/>
                                          </p:val>
                                        </p:tav>
                                      </p:tavLst>
                                    </p:anim>
                                    <p:anim calcmode="lin" valueType="num">
                                      <p:cBhvr>
                                        <p:cTn id="66" dur="1000" fill="hold"/>
                                        <p:tgtEl>
                                          <p:spTgt spid="3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25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1000"/>
                                        <p:tgtEl>
                                          <p:spTgt spid="39"/>
                                        </p:tgtEl>
                                      </p:cBhvr>
                                    </p:animEffect>
                                    <p:anim calcmode="lin" valueType="num">
                                      <p:cBhvr>
                                        <p:cTn id="70" dur="1000" fill="hold"/>
                                        <p:tgtEl>
                                          <p:spTgt spid="39"/>
                                        </p:tgtEl>
                                        <p:attrNameLst>
                                          <p:attrName>ppt_x</p:attrName>
                                        </p:attrNameLst>
                                      </p:cBhvr>
                                      <p:tavLst>
                                        <p:tav tm="0">
                                          <p:val>
                                            <p:strVal val="#ppt_x"/>
                                          </p:val>
                                        </p:tav>
                                        <p:tav tm="100000">
                                          <p:val>
                                            <p:strVal val="#ppt_x"/>
                                          </p:val>
                                        </p:tav>
                                      </p:tavLst>
                                    </p:anim>
                                    <p:anim calcmode="lin" valueType="num">
                                      <p:cBhvr>
                                        <p:cTn id="71" dur="1000" fill="hold"/>
                                        <p:tgtEl>
                                          <p:spTgt spid="39"/>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125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1000"/>
                                        <p:tgtEl>
                                          <p:spTgt spid="40"/>
                                        </p:tgtEl>
                                      </p:cBhvr>
                                    </p:animEffect>
                                    <p:anim calcmode="lin" valueType="num">
                                      <p:cBhvr>
                                        <p:cTn id="75" dur="1000" fill="hold"/>
                                        <p:tgtEl>
                                          <p:spTgt spid="40"/>
                                        </p:tgtEl>
                                        <p:attrNameLst>
                                          <p:attrName>ppt_x</p:attrName>
                                        </p:attrNameLst>
                                      </p:cBhvr>
                                      <p:tavLst>
                                        <p:tav tm="0">
                                          <p:val>
                                            <p:strVal val="#ppt_x"/>
                                          </p:val>
                                        </p:tav>
                                        <p:tav tm="100000">
                                          <p:val>
                                            <p:strVal val="#ppt_x"/>
                                          </p:val>
                                        </p:tav>
                                      </p:tavLst>
                                    </p:anim>
                                    <p:anim calcmode="lin" valueType="num">
                                      <p:cBhvr>
                                        <p:cTn id="76" dur="1000" fill="hold"/>
                                        <p:tgtEl>
                                          <p:spTgt spid="40"/>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125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1000"/>
                                        <p:tgtEl>
                                          <p:spTgt spid="37"/>
                                        </p:tgtEl>
                                      </p:cBhvr>
                                    </p:animEffect>
                                    <p:anim calcmode="lin" valueType="num">
                                      <p:cBhvr>
                                        <p:cTn id="80" dur="1000" fill="hold"/>
                                        <p:tgtEl>
                                          <p:spTgt spid="37"/>
                                        </p:tgtEl>
                                        <p:attrNameLst>
                                          <p:attrName>ppt_x</p:attrName>
                                        </p:attrNameLst>
                                      </p:cBhvr>
                                      <p:tavLst>
                                        <p:tav tm="0">
                                          <p:val>
                                            <p:strVal val="#ppt_x"/>
                                          </p:val>
                                        </p:tav>
                                        <p:tav tm="100000">
                                          <p:val>
                                            <p:strVal val="#ppt_x"/>
                                          </p:val>
                                        </p:tav>
                                      </p:tavLst>
                                    </p:anim>
                                    <p:anim calcmode="lin" valueType="num">
                                      <p:cBhvr>
                                        <p:cTn id="81" dur="1000" fill="hold"/>
                                        <p:tgtEl>
                                          <p:spTgt spid="37"/>
                                        </p:tgtEl>
                                        <p:attrNameLst>
                                          <p:attrName>ppt_y</p:attrName>
                                        </p:attrNameLst>
                                      </p:cBhvr>
                                      <p:tavLst>
                                        <p:tav tm="0">
                                          <p:val>
                                            <p:strVal val="#ppt_y+.1"/>
                                          </p:val>
                                        </p:tav>
                                        <p:tav tm="100000">
                                          <p:val>
                                            <p:strVal val="#ppt_y"/>
                                          </p:val>
                                        </p:tav>
                                      </p:tavLst>
                                    </p:anim>
                                  </p:childTnLst>
                                </p:cTn>
                              </p:par>
                              <p:par>
                                <p:cTn id="82" presetID="22" presetClass="entr" presetSubtype="4" fill="hold" grpId="0" nodeType="withEffect">
                                  <p:stCondLst>
                                    <p:cond delay="2000"/>
                                  </p:stCondLst>
                                  <p:childTnLst>
                                    <p:set>
                                      <p:cBhvr>
                                        <p:cTn id="83" dur="1" fill="hold">
                                          <p:stCondLst>
                                            <p:cond delay="0"/>
                                          </p:stCondLst>
                                        </p:cTn>
                                        <p:tgtEl>
                                          <p:spTgt spid="43"/>
                                        </p:tgtEl>
                                        <p:attrNameLst>
                                          <p:attrName>style.visibility</p:attrName>
                                        </p:attrNameLst>
                                      </p:cBhvr>
                                      <p:to>
                                        <p:strVal val="visible"/>
                                      </p:to>
                                    </p:set>
                                    <p:animEffect transition="in" filter="wipe(down)">
                                      <p:cBhvr>
                                        <p:cTn id="84" dur="500"/>
                                        <p:tgtEl>
                                          <p:spTgt spid="43"/>
                                        </p:tgtEl>
                                      </p:cBhvr>
                                    </p:animEffect>
                                  </p:childTnLst>
                                </p:cTn>
                              </p:par>
                              <p:par>
                                <p:cTn id="85" presetID="22" presetClass="entr" presetSubtype="4" fill="hold" grpId="0" nodeType="withEffect">
                                  <p:stCondLst>
                                    <p:cond delay="2000"/>
                                  </p:stCondLst>
                                  <p:childTnLst>
                                    <p:set>
                                      <p:cBhvr>
                                        <p:cTn id="86" dur="1" fill="hold">
                                          <p:stCondLst>
                                            <p:cond delay="0"/>
                                          </p:stCondLst>
                                        </p:cTn>
                                        <p:tgtEl>
                                          <p:spTgt spid="44"/>
                                        </p:tgtEl>
                                        <p:attrNameLst>
                                          <p:attrName>style.visibility</p:attrName>
                                        </p:attrNameLst>
                                      </p:cBhvr>
                                      <p:to>
                                        <p:strVal val="visible"/>
                                      </p:to>
                                    </p:set>
                                    <p:animEffect transition="in" filter="wipe(down)">
                                      <p:cBhvr>
                                        <p:cTn id="87" dur="500"/>
                                        <p:tgtEl>
                                          <p:spTgt spid="44"/>
                                        </p:tgtEl>
                                      </p:cBhvr>
                                    </p:animEffect>
                                  </p:childTnLst>
                                </p:cTn>
                              </p:par>
                              <p:par>
                                <p:cTn id="88" presetID="22" presetClass="entr" presetSubtype="4" fill="hold" grpId="0" nodeType="withEffect">
                                  <p:stCondLst>
                                    <p:cond delay="2000"/>
                                  </p:stCondLst>
                                  <p:childTnLst>
                                    <p:set>
                                      <p:cBhvr>
                                        <p:cTn id="89" dur="1" fill="hold">
                                          <p:stCondLst>
                                            <p:cond delay="0"/>
                                          </p:stCondLst>
                                        </p:cTn>
                                        <p:tgtEl>
                                          <p:spTgt spid="47"/>
                                        </p:tgtEl>
                                        <p:attrNameLst>
                                          <p:attrName>style.visibility</p:attrName>
                                        </p:attrNameLst>
                                      </p:cBhvr>
                                      <p:to>
                                        <p:strVal val="visible"/>
                                      </p:to>
                                    </p:set>
                                    <p:animEffect transition="in" filter="wipe(down)">
                                      <p:cBhvr>
                                        <p:cTn id="90" dur="500"/>
                                        <p:tgtEl>
                                          <p:spTgt spid="47"/>
                                        </p:tgtEl>
                                      </p:cBhvr>
                                    </p:animEffect>
                                  </p:childTnLst>
                                </p:cTn>
                              </p:par>
                              <p:par>
                                <p:cTn id="91" presetID="22" presetClass="entr" presetSubtype="4" fill="hold" grpId="0" nodeType="withEffect">
                                  <p:stCondLst>
                                    <p:cond delay="2000"/>
                                  </p:stCondLst>
                                  <p:childTnLst>
                                    <p:set>
                                      <p:cBhvr>
                                        <p:cTn id="92" dur="1" fill="hold">
                                          <p:stCondLst>
                                            <p:cond delay="0"/>
                                          </p:stCondLst>
                                        </p:cTn>
                                        <p:tgtEl>
                                          <p:spTgt spid="48"/>
                                        </p:tgtEl>
                                        <p:attrNameLst>
                                          <p:attrName>style.visibility</p:attrName>
                                        </p:attrNameLst>
                                      </p:cBhvr>
                                      <p:to>
                                        <p:strVal val="visible"/>
                                      </p:to>
                                    </p:set>
                                    <p:animEffect transition="in" filter="wipe(down)">
                                      <p:cBhvr>
                                        <p:cTn id="93" dur="500"/>
                                        <p:tgtEl>
                                          <p:spTgt spid="48"/>
                                        </p:tgtEl>
                                      </p:cBhvr>
                                    </p:animEffect>
                                  </p:childTnLst>
                                </p:cTn>
                              </p:par>
                              <p:par>
                                <p:cTn id="94" presetID="22" presetClass="entr" presetSubtype="4" fill="hold" grpId="0" nodeType="withEffect">
                                  <p:stCondLst>
                                    <p:cond delay="2000"/>
                                  </p:stCondLst>
                                  <p:childTnLst>
                                    <p:set>
                                      <p:cBhvr>
                                        <p:cTn id="95" dur="1" fill="hold">
                                          <p:stCondLst>
                                            <p:cond delay="0"/>
                                          </p:stCondLst>
                                        </p:cTn>
                                        <p:tgtEl>
                                          <p:spTgt spid="41"/>
                                        </p:tgtEl>
                                        <p:attrNameLst>
                                          <p:attrName>style.visibility</p:attrName>
                                        </p:attrNameLst>
                                      </p:cBhvr>
                                      <p:to>
                                        <p:strVal val="visible"/>
                                      </p:to>
                                    </p:set>
                                    <p:animEffect transition="in" filter="wipe(down)">
                                      <p:cBhvr>
                                        <p:cTn id="96" dur="500"/>
                                        <p:tgtEl>
                                          <p:spTgt spid="41"/>
                                        </p:tgtEl>
                                      </p:cBhvr>
                                    </p:animEffect>
                                  </p:childTnLst>
                                </p:cTn>
                              </p:par>
                              <p:par>
                                <p:cTn id="97" presetID="22" presetClass="entr" presetSubtype="4" fill="hold" grpId="0" nodeType="withEffect">
                                  <p:stCondLst>
                                    <p:cond delay="2000"/>
                                  </p:stCondLst>
                                  <p:childTnLst>
                                    <p:set>
                                      <p:cBhvr>
                                        <p:cTn id="98" dur="1" fill="hold">
                                          <p:stCondLst>
                                            <p:cond delay="0"/>
                                          </p:stCondLst>
                                        </p:cTn>
                                        <p:tgtEl>
                                          <p:spTgt spid="42"/>
                                        </p:tgtEl>
                                        <p:attrNameLst>
                                          <p:attrName>style.visibility</p:attrName>
                                        </p:attrNameLst>
                                      </p:cBhvr>
                                      <p:to>
                                        <p:strVal val="visible"/>
                                      </p:to>
                                    </p:set>
                                    <p:animEffect transition="in" filter="wipe(down)">
                                      <p:cBhvr>
                                        <p:cTn id="99" dur="500"/>
                                        <p:tgtEl>
                                          <p:spTgt spid="42"/>
                                        </p:tgtEl>
                                      </p:cBhvr>
                                    </p:animEffect>
                                  </p:childTnLst>
                                </p:cTn>
                              </p:par>
                              <p:par>
                                <p:cTn id="100" presetID="22" presetClass="entr" presetSubtype="4" fill="hold" grpId="0" nodeType="withEffect">
                                  <p:stCondLst>
                                    <p:cond delay="2000"/>
                                  </p:stCondLst>
                                  <p:childTnLst>
                                    <p:set>
                                      <p:cBhvr>
                                        <p:cTn id="101" dur="1" fill="hold">
                                          <p:stCondLst>
                                            <p:cond delay="0"/>
                                          </p:stCondLst>
                                        </p:cTn>
                                        <p:tgtEl>
                                          <p:spTgt spid="45"/>
                                        </p:tgtEl>
                                        <p:attrNameLst>
                                          <p:attrName>style.visibility</p:attrName>
                                        </p:attrNameLst>
                                      </p:cBhvr>
                                      <p:to>
                                        <p:strVal val="visible"/>
                                      </p:to>
                                    </p:set>
                                    <p:animEffect transition="in" filter="wipe(down)">
                                      <p:cBhvr>
                                        <p:cTn id="102" dur="500"/>
                                        <p:tgtEl>
                                          <p:spTgt spid="45"/>
                                        </p:tgtEl>
                                      </p:cBhvr>
                                    </p:animEffect>
                                  </p:childTnLst>
                                </p:cTn>
                              </p:par>
                              <p:par>
                                <p:cTn id="103" presetID="22" presetClass="entr" presetSubtype="4" fill="hold" grpId="0" nodeType="withEffect">
                                  <p:stCondLst>
                                    <p:cond delay="2000"/>
                                  </p:stCondLst>
                                  <p:childTnLst>
                                    <p:set>
                                      <p:cBhvr>
                                        <p:cTn id="104" dur="1" fill="hold">
                                          <p:stCondLst>
                                            <p:cond delay="0"/>
                                          </p:stCondLst>
                                        </p:cTn>
                                        <p:tgtEl>
                                          <p:spTgt spid="46"/>
                                        </p:tgtEl>
                                        <p:attrNameLst>
                                          <p:attrName>style.visibility</p:attrName>
                                        </p:attrNameLst>
                                      </p:cBhvr>
                                      <p:to>
                                        <p:strVal val="visible"/>
                                      </p:to>
                                    </p:set>
                                    <p:animEffect transition="in" filter="wipe(down)">
                                      <p:cBhvr>
                                        <p:cTn id="10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9" grpId="0" animBg="1"/>
      <p:bldP spid="30" grpId="0" animBg="1"/>
      <p:bldP spid="31" grpId="0" animBg="1"/>
      <p:bldP spid="32" grpId="0" animBg="1"/>
      <p:bldP spid="33" grpId="0"/>
      <p:bldP spid="34" grpId="0"/>
      <p:bldP spid="35" grpId="0"/>
      <p:bldP spid="36" grpId="0"/>
      <p:bldP spid="41" grpId="0"/>
      <p:bldP spid="42" grpId="0"/>
      <p:bldP spid="43" grpId="0"/>
      <p:bldP spid="44" grpId="0"/>
      <p:bldP spid="45" grpId="0"/>
      <p:bldP spid="46" grpId="0"/>
      <p:bldP spid="47" grpId="0"/>
      <p:bldP spid="4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职业定位</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Rectangle 6"/>
          <p:cNvSpPr>
            <a:spLocks noChangeArrowheads="1"/>
          </p:cNvSpPr>
          <p:nvPr/>
        </p:nvSpPr>
        <p:spPr bwMode="auto">
          <a:xfrm>
            <a:off x="1152525" y="1412776"/>
            <a:ext cx="4941888" cy="2006600"/>
          </a:xfrm>
          <a:prstGeom prst="rect">
            <a:avLst/>
          </a:prstGeom>
          <a:blipFill dpi="0" rotWithShape="1">
            <a:blip r:embed="rId4" cstate="print"/>
            <a:srcRect/>
            <a:tile tx="0" ty="0" sx="100000" sy="100000" flip="none" algn="tl"/>
          </a:blipFill>
          <a:ln>
            <a:noFill/>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3" name="Rectangle 7"/>
          <p:cNvSpPr>
            <a:spLocks noChangeArrowheads="1"/>
          </p:cNvSpPr>
          <p:nvPr/>
        </p:nvSpPr>
        <p:spPr bwMode="auto">
          <a:xfrm>
            <a:off x="6094413" y="1412776"/>
            <a:ext cx="4941888" cy="2006600"/>
          </a:xfrm>
          <a:prstGeom prst="rect">
            <a:avLst/>
          </a:prstGeom>
          <a:blipFill dpi="0" rotWithShape="1">
            <a:blip r:embed="rId5" cstate="print"/>
            <a:srcRect/>
            <a:tile tx="0" ty="0" sx="100000" sy="100000" flip="none" algn="ctr"/>
          </a:blipFill>
          <a:ln>
            <a:noFill/>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19" name="Rectangle 8"/>
          <p:cNvSpPr>
            <a:spLocks noChangeArrowheads="1"/>
          </p:cNvSpPr>
          <p:nvPr/>
        </p:nvSpPr>
        <p:spPr bwMode="auto">
          <a:xfrm>
            <a:off x="5108575" y="1412776"/>
            <a:ext cx="2006600" cy="2006600"/>
          </a:xfrm>
          <a:prstGeom prst="rect">
            <a:avLst/>
          </a:prstGeom>
          <a:solidFill>
            <a:srgbClr val="43BAB3"/>
          </a:solidFill>
          <a:ln>
            <a:noFill/>
          </a:ln>
          <a:extLst/>
        </p:spPr>
        <p:txBody>
          <a:bodyPr vert="horz" wrap="square" lIns="91440" tIns="45720" rIns="91440" bIns="45720" numCol="1" anchor="ctr" anchorCtr="0" compatLnSpc="1">
            <a:prstTxWarp prst="textNoShape">
              <a:avLst/>
            </a:prstTxWarp>
          </a:bodyPr>
          <a:lstStyle/>
          <a:p>
            <a:pPr algn="ctr"/>
            <a:r>
              <a:rPr lang="zh-CN" altLang="en-US" sz="1600" dirty="0">
                <a:solidFill>
                  <a:schemeClr val="bg1"/>
                </a:solidFill>
                <a:latin typeface="微软雅黑" pitchFamily="34" charset="-122"/>
                <a:ea typeface="微软雅黑" pitchFamily="34" charset="-122"/>
              </a:rPr>
              <a:t>在此输入主</a:t>
            </a:r>
            <a:r>
              <a:rPr lang="zh-CN" altLang="en-US" sz="1600" dirty="0" smtClean="0">
                <a:solidFill>
                  <a:schemeClr val="bg1"/>
                </a:solidFill>
                <a:latin typeface="微软雅黑" pitchFamily="34" charset="-122"/>
                <a:ea typeface="微软雅黑" pitchFamily="34" charset="-122"/>
              </a:rPr>
              <a:t>标题概述文字</a:t>
            </a:r>
            <a:r>
              <a:rPr lang="zh-CN" altLang="en-US" sz="1600" dirty="0">
                <a:solidFill>
                  <a:schemeClr val="bg1"/>
                </a:solidFill>
                <a:latin typeface="微软雅黑" pitchFamily="34" charset="-122"/>
                <a:ea typeface="微软雅黑" pitchFamily="34" charset="-122"/>
              </a:rPr>
              <a:t>在此输入主标题概述文字</a:t>
            </a:r>
          </a:p>
        </p:txBody>
      </p:sp>
      <p:sp>
        <p:nvSpPr>
          <p:cNvPr id="20" name="Oval 9"/>
          <p:cNvSpPr>
            <a:spLocks noChangeArrowheads="1"/>
          </p:cNvSpPr>
          <p:nvPr/>
        </p:nvSpPr>
        <p:spPr bwMode="auto">
          <a:xfrm>
            <a:off x="1219200" y="3821708"/>
            <a:ext cx="723900" cy="723900"/>
          </a:xfrm>
          <a:prstGeom prst="ellipse">
            <a:avLst/>
          </a:prstGeom>
          <a:solidFill>
            <a:srgbClr val="00A2A4"/>
          </a:solidFill>
          <a:ln>
            <a:noFill/>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21" name="Oval 10"/>
          <p:cNvSpPr>
            <a:spLocks noChangeArrowheads="1"/>
          </p:cNvSpPr>
          <p:nvPr/>
        </p:nvSpPr>
        <p:spPr bwMode="auto">
          <a:xfrm>
            <a:off x="6218238" y="3821708"/>
            <a:ext cx="719138" cy="723900"/>
          </a:xfrm>
          <a:prstGeom prst="ellipse">
            <a:avLst/>
          </a:prstGeom>
          <a:solidFill>
            <a:srgbClr val="43BAB3"/>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22" name="Oval 11"/>
          <p:cNvSpPr>
            <a:spLocks noChangeArrowheads="1"/>
          </p:cNvSpPr>
          <p:nvPr/>
        </p:nvSpPr>
        <p:spPr bwMode="auto">
          <a:xfrm>
            <a:off x="1219200" y="4991696"/>
            <a:ext cx="723900" cy="723900"/>
          </a:xfrm>
          <a:prstGeom prst="ellipse">
            <a:avLst/>
          </a:prstGeom>
          <a:solidFill>
            <a:srgbClr val="F87A08"/>
          </a:solidFill>
          <a:ln>
            <a:noFill/>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23" name="Oval 12"/>
          <p:cNvSpPr>
            <a:spLocks noChangeArrowheads="1"/>
          </p:cNvSpPr>
          <p:nvPr/>
        </p:nvSpPr>
        <p:spPr bwMode="auto">
          <a:xfrm>
            <a:off x="6218238" y="4991696"/>
            <a:ext cx="719138" cy="723900"/>
          </a:xfrm>
          <a:prstGeom prst="ellipse">
            <a:avLst/>
          </a:prstGeom>
          <a:solidFill>
            <a:srgbClr val="FB7D6E"/>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24" name="TextBox 23"/>
          <p:cNvSpPr txBox="1"/>
          <p:nvPr/>
        </p:nvSpPr>
        <p:spPr>
          <a:xfrm>
            <a:off x="2063692" y="3821708"/>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itchFamily="34" charset="-122"/>
                <a:ea typeface="微软雅黑" pitchFamily="34" charset="-122"/>
                <a:cs typeface="华文黑体" pitchFamily="2" charset="-122"/>
              </a:rPr>
              <a:t>占据顶端人才</a:t>
            </a:r>
            <a:endParaRPr lang="zh-CN" altLang="en-US" b="1" dirty="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25" name="TextBox 24"/>
          <p:cNvSpPr txBox="1"/>
          <p:nvPr/>
        </p:nvSpPr>
        <p:spPr>
          <a:xfrm>
            <a:off x="2063691" y="4161106"/>
            <a:ext cx="4033895"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6" name="TextBox 25"/>
          <p:cNvSpPr txBox="1"/>
          <p:nvPr/>
        </p:nvSpPr>
        <p:spPr>
          <a:xfrm>
            <a:off x="2063692" y="4984711"/>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itchFamily="34" charset="-122"/>
                <a:ea typeface="微软雅黑" pitchFamily="34" charset="-122"/>
                <a:cs typeface="华文黑体" pitchFamily="2" charset="-122"/>
              </a:rPr>
              <a:t>多种发明专利</a:t>
            </a:r>
            <a:endParaRPr lang="zh-CN" altLang="en-US" b="1" dirty="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27" name="TextBox 26"/>
          <p:cNvSpPr txBox="1"/>
          <p:nvPr/>
        </p:nvSpPr>
        <p:spPr>
          <a:xfrm>
            <a:off x="2063692" y="5324109"/>
            <a:ext cx="3743482" cy="625171"/>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itchFamily="34" charset="-122"/>
                <a:ea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sp>
        <p:nvSpPr>
          <p:cNvPr id="28" name="TextBox 27"/>
          <p:cNvSpPr txBox="1"/>
          <p:nvPr/>
        </p:nvSpPr>
        <p:spPr>
          <a:xfrm>
            <a:off x="7084824" y="3821708"/>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itchFamily="34" charset="-122"/>
                <a:ea typeface="微软雅黑" pitchFamily="34" charset="-122"/>
                <a:cs typeface="华文黑体" pitchFamily="2" charset="-122"/>
              </a:rPr>
              <a:t>汇聚高端技术</a:t>
            </a:r>
            <a:endParaRPr lang="zh-CN" altLang="en-US" b="1" dirty="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29" name="TextBox 28"/>
          <p:cNvSpPr txBox="1"/>
          <p:nvPr/>
        </p:nvSpPr>
        <p:spPr>
          <a:xfrm>
            <a:off x="7084824" y="4161106"/>
            <a:ext cx="3743482"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0" name="TextBox 29"/>
          <p:cNvSpPr txBox="1"/>
          <p:nvPr/>
        </p:nvSpPr>
        <p:spPr>
          <a:xfrm>
            <a:off x="7084824" y="4984711"/>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itchFamily="34" charset="-122"/>
                <a:ea typeface="微软雅黑" pitchFamily="34" charset="-122"/>
                <a:cs typeface="华文黑体" pitchFamily="2" charset="-122"/>
              </a:rPr>
              <a:t>交通运输便利</a:t>
            </a:r>
            <a:endParaRPr lang="zh-CN" altLang="en-US" b="1" dirty="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31" name="TextBox 30"/>
          <p:cNvSpPr txBox="1"/>
          <p:nvPr/>
        </p:nvSpPr>
        <p:spPr>
          <a:xfrm>
            <a:off x="7084824" y="5324109"/>
            <a:ext cx="3743482"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2" name="Freeform 7"/>
          <p:cNvSpPr>
            <a:spLocks noEditPoints="1"/>
          </p:cNvSpPr>
          <p:nvPr/>
        </p:nvSpPr>
        <p:spPr bwMode="auto">
          <a:xfrm>
            <a:off x="1355969" y="5161119"/>
            <a:ext cx="450363" cy="38505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33" name="Freeform 9"/>
          <p:cNvSpPr>
            <a:spLocks noEditPoints="1"/>
          </p:cNvSpPr>
          <p:nvPr/>
        </p:nvSpPr>
        <p:spPr bwMode="auto">
          <a:xfrm>
            <a:off x="6362150" y="3958477"/>
            <a:ext cx="431314" cy="450363"/>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34" name="Freeform 11"/>
          <p:cNvSpPr>
            <a:spLocks noEditPoints="1"/>
          </p:cNvSpPr>
          <p:nvPr/>
        </p:nvSpPr>
        <p:spPr bwMode="auto">
          <a:xfrm>
            <a:off x="1398148" y="3944191"/>
            <a:ext cx="366005" cy="478935"/>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35" name="Freeform 19"/>
          <p:cNvSpPr>
            <a:spLocks noEditPoints="1"/>
          </p:cNvSpPr>
          <p:nvPr/>
        </p:nvSpPr>
        <p:spPr bwMode="auto">
          <a:xfrm>
            <a:off x="6352626" y="5159079"/>
            <a:ext cx="450363" cy="389135"/>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Tree>
    <p:extLst>
      <p:ext uri="{BB962C8B-B14F-4D97-AF65-F5344CB8AC3E}">
        <p14:creationId xmlns:p14="http://schemas.microsoft.com/office/powerpoint/2010/main" xmlns="" val="1280629237"/>
      </p:ext>
    </p:extLst>
  </p:cSld>
  <p:clrMapOvr>
    <a:masterClrMapping/>
  </p:clrMapOvr>
  <p:transition spd="slow">
    <p:pull/>
  </p:transition>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22000">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22000">
                                          <p:cBhvr additive="base">
                                            <p:cTn id="17" dur="500" fill="hold"/>
                                            <p:tgtEl>
                                              <p:spTgt spid="12"/>
                                            </p:tgtEl>
                                            <p:attrNameLst>
                                              <p:attrName>ppt_x</p:attrName>
                                            </p:attrNameLst>
                                          </p:cBhvr>
                                          <p:tavLst>
                                            <p:tav tm="0">
                                              <p:val>
                                                <p:strVal val="0-#ppt_w/2"/>
                                              </p:val>
                                            </p:tav>
                                            <p:tav tm="100000">
                                              <p:val>
                                                <p:strVal val="#ppt_x"/>
                                              </p:val>
                                            </p:tav>
                                          </p:tavLst>
                                        </p:anim>
                                        <p:anim calcmode="lin" valueType="num" p14:bounceEnd="22000">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2000">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14:bounceEnd="22000">
                                          <p:cBhvr additive="base">
                                            <p:cTn id="21" dur="500" fill="hold"/>
                                            <p:tgtEl>
                                              <p:spTgt spid="13"/>
                                            </p:tgtEl>
                                            <p:attrNameLst>
                                              <p:attrName>ppt_x</p:attrName>
                                            </p:attrNameLst>
                                          </p:cBhvr>
                                          <p:tavLst>
                                            <p:tav tm="0">
                                              <p:val>
                                                <p:strVal val="1+#ppt_w/2"/>
                                              </p:val>
                                            </p:tav>
                                            <p:tav tm="100000">
                                              <p:val>
                                                <p:strVal val="#ppt_x"/>
                                              </p:val>
                                            </p:tav>
                                          </p:tavLst>
                                        </p:anim>
                                        <p:anim calcmode="lin" valueType="num" p14:bounceEnd="22000">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9" presetClass="entr" presetSubtype="1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fmla="#ppt_w*sin(2.5*pi*$)">
                                              <p:val>
                                                <p:fltVal val="0"/>
                                              </p:val>
                                            </p:tav>
                                            <p:tav tm="100000">
                                              <p:val>
                                                <p:fltVal val="1"/>
                                              </p:val>
                                            </p:tav>
                                          </p:tavLst>
                                        </p:anim>
                                        <p:anim calcmode="lin" valueType="num">
                                          <p:cBhvr>
                                            <p:cTn id="27" dur="500" fill="hold"/>
                                            <p:tgtEl>
                                              <p:spTgt spid="20"/>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fmla="#ppt_w*sin(2.5*pi*$)">
                                              <p:val>
                                                <p:fltVal val="0"/>
                                              </p:val>
                                            </p:tav>
                                            <p:tav tm="100000">
                                              <p:val>
                                                <p:fltVal val="1"/>
                                              </p:val>
                                            </p:tav>
                                          </p:tavLst>
                                        </p:anim>
                                        <p:anim calcmode="lin" valueType="num">
                                          <p:cBhvr>
                                            <p:cTn id="31" dur="500" fill="hold"/>
                                            <p:tgtEl>
                                              <p:spTgt spid="21"/>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fmla="#ppt_w*sin(2.5*pi*$)">
                                              <p:val>
                                                <p:fltVal val="0"/>
                                              </p:val>
                                            </p:tav>
                                            <p:tav tm="100000">
                                              <p:val>
                                                <p:fltVal val="1"/>
                                              </p:val>
                                            </p:tav>
                                          </p:tavLst>
                                        </p:anim>
                                        <p:anim calcmode="lin" valueType="num">
                                          <p:cBhvr>
                                            <p:cTn id="35" dur="500" fill="hold"/>
                                            <p:tgtEl>
                                              <p:spTgt spid="22"/>
                                            </p:tgtEl>
                                            <p:attrNameLst>
                                              <p:attrName>ppt_h</p:attrName>
                                            </p:attrNameLst>
                                          </p:cBhvr>
                                          <p:tavLst>
                                            <p:tav tm="0">
                                              <p:val>
                                                <p:strVal val="#ppt_h"/>
                                              </p:val>
                                            </p:tav>
                                            <p:tav tm="100000">
                                              <p:val>
                                                <p:strVal val="#ppt_h"/>
                                              </p:val>
                                            </p:tav>
                                          </p:tavLst>
                                        </p:anim>
                                      </p:childTnLst>
                                    </p:cTn>
                                  </p:par>
                                  <p:par>
                                    <p:cTn id="36" presetID="19" presetClass="entr" presetSubtype="1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fmla="#ppt_w*sin(2.5*pi*$)">
                                              <p:val>
                                                <p:fltVal val="0"/>
                                              </p:val>
                                            </p:tav>
                                            <p:tav tm="100000">
                                              <p:val>
                                                <p:fltVal val="1"/>
                                              </p:val>
                                            </p:tav>
                                          </p:tavLst>
                                        </p:anim>
                                        <p:anim calcmode="lin" valueType="num">
                                          <p:cBhvr>
                                            <p:cTn id="39" dur="500" fill="hold"/>
                                            <p:tgtEl>
                                              <p:spTgt spid="23"/>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500"/>
                                            <p:tgtEl>
                                              <p:spTgt spid="3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0" grpId="0"/>
          <p:bldP spid="31" grpId="0"/>
          <p:bldP spid="32" grpId="0" animBg="1"/>
          <p:bldP spid="33" grpId="0" animBg="1"/>
          <p:bldP spid="34" grpId="0" animBg="1"/>
          <p:bldP spid="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9" presetClass="entr" presetSubtype="1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fmla="#ppt_w*sin(2.5*pi*$)">
                                              <p:val>
                                                <p:fltVal val="0"/>
                                              </p:val>
                                            </p:tav>
                                            <p:tav tm="100000">
                                              <p:val>
                                                <p:fltVal val="1"/>
                                              </p:val>
                                            </p:tav>
                                          </p:tavLst>
                                        </p:anim>
                                        <p:anim calcmode="lin" valueType="num">
                                          <p:cBhvr>
                                            <p:cTn id="27" dur="500" fill="hold"/>
                                            <p:tgtEl>
                                              <p:spTgt spid="20"/>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fmla="#ppt_w*sin(2.5*pi*$)">
                                              <p:val>
                                                <p:fltVal val="0"/>
                                              </p:val>
                                            </p:tav>
                                            <p:tav tm="100000">
                                              <p:val>
                                                <p:fltVal val="1"/>
                                              </p:val>
                                            </p:tav>
                                          </p:tavLst>
                                        </p:anim>
                                        <p:anim calcmode="lin" valueType="num">
                                          <p:cBhvr>
                                            <p:cTn id="31" dur="500" fill="hold"/>
                                            <p:tgtEl>
                                              <p:spTgt spid="21"/>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fmla="#ppt_w*sin(2.5*pi*$)">
                                              <p:val>
                                                <p:fltVal val="0"/>
                                              </p:val>
                                            </p:tav>
                                            <p:tav tm="100000">
                                              <p:val>
                                                <p:fltVal val="1"/>
                                              </p:val>
                                            </p:tav>
                                          </p:tavLst>
                                        </p:anim>
                                        <p:anim calcmode="lin" valueType="num">
                                          <p:cBhvr>
                                            <p:cTn id="35" dur="500" fill="hold"/>
                                            <p:tgtEl>
                                              <p:spTgt spid="22"/>
                                            </p:tgtEl>
                                            <p:attrNameLst>
                                              <p:attrName>ppt_h</p:attrName>
                                            </p:attrNameLst>
                                          </p:cBhvr>
                                          <p:tavLst>
                                            <p:tav tm="0">
                                              <p:val>
                                                <p:strVal val="#ppt_h"/>
                                              </p:val>
                                            </p:tav>
                                            <p:tav tm="100000">
                                              <p:val>
                                                <p:strVal val="#ppt_h"/>
                                              </p:val>
                                            </p:tav>
                                          </p:tavLst>
                                        </p:anim>
                                      </p:childTnLst>
                                    </p:cTn>
                                  </p:par>
                                  <p:par>
                                    <p:cTn id="36" presetID="19" presetClass="entr" presetSubtype="1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fmla="#ppt_w*sin(2.5*pi*$)">
                                              <p:val>
                                                <p:fltVal val="0"/>
                                              </p:val>
                                            </p:tav>
                                            <p:tav tm="100000">
                                              <p:val>
                                                <p:fltVal val="1"/>
                                              </p:val>
                                            </p:tav>
                                          </p:tavLst>
                                        </p:anim>
                                        <p:anim calcmode="lin" valueType="num">
                                          <p:cBhvr>
                                            <p:cTn id="39" dur="500" fill="hold"/>
                                            <p:tgtEl>
                                              <p:spTgt spid="23"/>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500"/>
                                            <p:tgtEl>
                                              <p:spTgt spid="3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ipe(left)">
                                          <p:cBhvr>
                                            <p:cTn id="76" dur="500"/>
                                            <p:tgtEl>
                                              <p:spTgt spid="31"/>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0" grpId="0"/>
          <p:bldP spid="31" grpId="0"/>
          <p:bldP spid="32" grpId="0" animBg="1"/>
          <p:bldP spid="33" grpId="0" animBg="1"/>
          <p:bldP spid="34" grpId="0" animBg="1"/>
          <p:bldP spid="35"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87A08"/>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520280"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职业规划小结</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Diamond 4"/>
          <p:cNvSpPr>
            <a:spLocks noChangeArrowheads="1"/>
          </p:cNvSpPr>
          <p:nvPr/>
        </p:nvSpPr>
        <p:spPr bwMode="auto">
          <a:xfrm>
            <a:off x="3751263" y="1268760"/>
            <a:ext cx="4665662" cy="4664075"/>
          </a:xfrm>
          <a:prstGeom prst="diamond">
            <a:avLst/>
          </a:prstGeom>
          <a:solidFill>
            <a:schemeClr val="bg1">
              <a:lumMod val="75000"/>
            </a:schemeClr>
          </a:solidFill>
          <a:ln>
            <a:noFill/>
          </a:ln>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zh-CN" altLang="en-US">
              <a:latin typeface="Arial" pitchFamily="34" charset="0"/>
              <a:ea typeface="微软雅黑" pitchFamily="34" charset="-122"/>
              <a:sym typeface="Arial" pitchFamily="34" charset="0"/>
            </a:endParaRPr>
          </a:p>
        </p:txBody>
      </p:sp>
      <p:sp>
        <p:nvSpPr>
          <p:cNvPr id="13" name="Rounded Rectangle 15"/>
          <p:cNvSpPr>
            <a:spLocks noChangeArrowheads="1"/>
          </p:cNvSpPr>
          <p:nvPr/>
        </p:nvSpPr>
        <p:spPr bwMode="auto">
          <a:xfrm>
            <a:off x="4195763" y="1711673"/>
            <a:ext cx="1817687" cy="1819275"/>
          </a:xfrm>
          <a:prstGeom prst="roundRect">
            <a:avLst>
              <a:gd name="adj" fmla="val 16667"/>
            </a:avLst>
          </a:prstGeom>
          <a:solidFill>
            <a:srgbClr val="00A2A4"/>
          </a:solidFill>
          <a:ln>
            <a:noFill/>
          </a:ln>
          <a:extLst/>
        </p:spPr>
        <p:txBody>
          <a:bodyPr tIns="608409" bIns="0" anchor="ctr" anchorCtr="1"/>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19" name="Rounded Rectangle 13"/>
          <p:cNvSpPr>
            <a:spLocks noChangeArrowheads="1"/>
          </p:cNvSpPr>
          <p:nvPr/>
        </p:nvSpPr>
        <p:spPr bwMode="auto">
          <a:xfrm>
            <a:off x="6154738" y="1711673"/>
            <a:ext cx="1817687" cy="1819275"/>
          </a:xfrm>
          <a:prstGeom prst="roundRect">
            <a:avLst>
              <a:gd name="adj" fmla="val 16667"/>
            </a:avLst>
          </a:prstGeom>
          <a:solidFill>
            <a:srgbClr val="43BAB3"/>
          </a:solidFill>
          <a:ln>
            <a:noFill/>
          </a:ln>
          <a:extLst/>
        </p:spPr>
        <p:txBody>
          <a:bodyPr tIns="608409" bIns="0" anchor="ctr" anchorCtr="1"/>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20" name="Rounded Rectangle 11"/>
          <p:cNvSpPr>
            <a:spLocks noChangeArrowheads="1"/>
          </p:cNvSpPr>
          <p:nvPr/>
        </p:nvSpPr>
        <p:spPr bwMode="auto">
          <a:xfrm>
            <a:off x="4195763" y="3670648"/>
            <a:ext cx="1817687" cy="1819275"/>
          </a:xfrm>
          <a:prstGeom prst="roundRect">
            <a:avLst>
              <a:gd name="adj" fmla="val 16667"/>
            </a:avLst>
          </a:prstGeom>
          <a:solidFill>
            <a:srgbClr val="FB7D6E"/>
          </a:solidFill>
          <a:ln>
            <a:noFill/>
          </a:ln>
          <a:extLst/>
        </p:spPr>
        <p:txBody>
          <a:bodyPr tIns="608409" bIns="0" anchor="ctr" anchorCtr="1"/>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21" name="Rounded Rectangle 9"/>
          <p:cNvSpPr>
            <a:spLocks noChangeArrowheads="1"/>
          </p:cNvSpPr>
          <p:nvPr/>
        </p:nvSpPr>
        <p:spPr bwMode="auto">
          <a:xfrm>
            <a:off x="6154738" y="3670648"/>
            <a:ext cx="1817687" cy="1819275"/>
          </a:xfrm>
          <a:prstGeom prst="roundRect">
            <a:avLst>
              <a:gd name="adj" fmla="val 16667"/>
            </a:avLst>
          </a:prstGeom>
          <a:solidFill>
            <a:srgbClr val="F87A08"/>
          </a:solidFill>
          <a:ln>
            <a:noFill/>
          </a:ln>
          <a:extLst/>
        </p:spPr>
        <p:txBody>
          <a:bodyPr tIns="608409" bIns="0" anchor="ctr" anchorCtr="1"/>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sz="2100">
              <a:solidFill>
                <a:srgbClr val="FFFFFF"/>
              </a:solidFill>
              <a:latin typeface="Arial" pitchFamily="34" charset="0"/>
              <a:ea typeface="微软雅黑" pitchFamily="34" charset="-122"/>
              <a:sym typeface="Arial" pitchFamily="34" charset="0"/>
            </a:endParaRPr>
          </a:p>
        </p:txBody>
      </p:sp>
      <p:pic>
        <p:nvPicPr>
          <p:cNvPr id="22" name="Group 49"/>
          <p:cNvPicPr>
            <a:picLocks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4797425" y="4137373"/>
            <a:ext cx="676275" cy="500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pic>
        <p:nvPicPr>
          <p:cNvPr id="23" name="Group 70"/>
          <p:cNvPicPr>
            <a:picLocks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6748463" y="4077048"/>
            <a:ext cx="566737" cy="560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
        <p:nvSpPr>
          <p:cNvPr id="24" name="TextBox 23"/>
          <p:cNvSpPr txBox="1">
            <a:spLocks noChangeArrowheads="1"/>
          </p:cNvSpPr>
          <p:nvPr/>
        </p:nvSpPr>
        <p:spPr bwMode="auto">
          <a:xfrm>
            <a:off x="1830388" y="2219673"/>
            <a:ext cx="1952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800" b="1" dirty="0" smtClean="0">
                <a:solidFill>
                  <a:schemeClr val="tx1">
                    <a:lumMod val="50000"/>
                    <a:lumOff val="50000"/>
                  </a:schemeClr>
                </a:solidFill>
                <a:latin typeface="Arial" pitchFamily="34" charset="0"/>
                <a:ea typeface="微软雅黑" pitchFamily="34" charset="-122"/>
                <a:sym typeface="Arial" pitchFamily="34" charset="0"/>
              </a:rPr>
              <a:t>内心渴望</a:t>
            </a:r>
            <a:endParaRPr lang="en-US" altLang="zh-CN" sz="1800" b="1" dirty="0">
              <a:solidFill>
                <a:schemeClr val="tx1">
                  <a:lumMod val="50000"/>
                  <a:lumOff val="50000"/>
                </a:schemeClr>
              </a:solidFill>
              <a:latin typeface="Arial" pitchFamily="34" charset="0"/>
              <a:ea typeface="微软雅黑" pitchFamily="34" charset="-122"/>
              <a:sym typeface="Arial" pitchFamily="34" charset="0"/>
            </a:endParaRPr>
          </a:p>
        </p:txBody>
      </p:sp>
      <p:sp>
        <p:nvSpPr>
          <p:cNvPr id="25" name="TextBox 13"/>
          <p:cNvSpPr txBox="1">
            <a:spLocks noChangeArrowheads="1"/>
          </p:cNvSpPr>
          <p:nvPr/>
        </p:nvSpPr>
        <p:spPr bwMode="auto">
          <a:xfrm>
            <a:off x="1449388" y="2545060"/>
            <a:ext cx="233362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400" dirty="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dirty="0">
              <a:solidFill>
                <a:schemeClr val="tx1">
                  <a:lumMod val="50000"/>
                  <a:lumOff val="50000"/>
                </a:schemeClr>
              </a:solidFill>
              <a:latin typeface="Arial" pitchFamily="34" charset="0"/>
              <a:ea typeface="微软雅黑" pitchFamily="34" charset="-122"/>
              <a:sym typeface="Arial" pitchFamily="34" charset="0"/>
            </a:endParaRPr>
          </a:p>
        </p:txBody>
      </p:sp>
      <p:sp>
        <p:nvSpPr>
          <p:cNvPr id="26" name="TextBox 13"/>
          <p:cNvSpPr txBox="1">
            <a:spLocks noChangeArrowheads="1"/>
          </p:cNvSpPr>
          <p:nvPr/>
        </p:nvSpPr>
        <p:spPr bwMode="auto">
          <a:xfrm>
            <a:off x="1830388" y="4173885"/>
            <a:ext cx="1952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800" b="1" dirty="0" smtClean="0">
                <a:solidFill>
                  <a:schemeClr val="tx1">
                    <a:lumMod val="50000"/>
                    <a:lumOff val="50000"/>
                  </a:schemeClr>
                </a:solidFill>
                <a:latin typeface="Arial" pitchFamily="34" charset="0"/>
                <a:ea typeface="微软雅黑" pitchFamily="34" charset="-122"/>
                <a:sym typeface="Arial" pitchFamily="34" charset="0"/>
              </a:rPr>
              <a:t>未来发展</a:t>
            </a:r>
            <a:endParaRPr lang="en-US" altLang="zh-CN" sz="1800" b="1" dirty="0">
              <a:solidFill>
                <a:schemeClr val="tx1">
                  <a:lumMod val="50000"/>
                  <a:lumOff val="50000"/>
                </a:schemeClr>
              </a:solidFill>
              <a:latin typeface="Arial" pitchFamily="34" charset="0"/>
              <a:ea typeface="微软雅黑" pitchFamily="34" charset="-122"/>
              <a:sym typeface="Arial" pitchFamily="34" charset="0"/>
            </a:endParaRPr>
          </a:p>
        </p:txBody>
      </p:sp>
      <p:sp>
        <p:nvSpPr>
          <p:cNvPr id="27" name="TextBox 13"/>
          <p:cNvSpPr txBox="1">
            <a:spLocks noChangeArrowheads="1"/>
          </p:cNvSpPr>
          <p:nvPr/>
        </p:nvSpPr>
        <p:spPr bwMode="auto">
          <a:xfrm>
            <a:off x="1449388" y="4499272"/>
            <a:ext cx="233362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eaLnBrk="1" hangingPunct="1">
              <a:lnSpc>
                <a:spcPct val="100000"/>
              </a:lnSpc>
              <a:spcBef>
                <a:spcPct val="20000"/>
              </a:spcBef>
              <a:buFont typeface="Arial" pitchFamily="34" charset="0"/>
              <a:buNone/>
            </a:pPr>
            <a:r>
              <a:rPr lang="zh-CN" altLang="en-US" sz="140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a:solidFill>
                <a:schemeClr val="tx1">
                  <a:lumMod val="50000"/>
                  <a:lumOff val="50000"/>
                </a:schemeClr>
              </a:solidFill>
              <a:latin typeface="Arial" pitchFamily="34" charset="0"/>
              <a:ea typeface="微软雅黑" pitchFamily="34" charset="-122"/>
              <a:sym typeface="Arial" pitchFamily="34" charset="0"/>
            </a:endParaRPr>
          </a:p>
        </p:txBody>
      </p:sp>
      <p:sp>
        <p:nvSpPr>
          <p:cNvPr id="28" name="TextBox 13"/>
          <p:cNvSpPr txBox="1">
            <a:spLocks noChangeArrowheads="1"/>
          </p:cNvSpPr>
          <p:nvPr/>
        </p:nvSpPr>
        <p:spPr bwMode="auto">
          <a:xfrm>
            <a:off x="8385175" y="2219673"/>
            <a:ext cx="1952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800" b="1" dirty="0" smtClean="0">
                <a:solidFill>
                  <a:schemeClr val="tx1">
                    <a:lumMod val="50000"/>
                    <a:lumOff val="50000"/>
                  </a:schemeClr>
                </a:solidFill>
                <a:latin typeface="Arial" pitchFamily="34" charset="0"/>
                <a:ea typeface="微软雅黑" pitchFamily="34" charset="-122"/>
                <a:sym typeface="Arial" pitchFamily="34" charset="0"/>
              </a:rPr>
              <a:t>收入稳定</a:t>
            </a:r>
            <a:endParaRPr lang="en-US" altLang="zh-CN" sz="1800" b="1" dirty="0">
              <a:solidFill>
                <a:schemeClr val="tx1">
                  <a:lumMod val="50000"/>
                  <a:lumOff val="50000"/>
                </a:schemeClr>
              </a:solidFill>
              <a:latin typeface="Arial" pitchFamily="34" charset="0"/>
              <a:ea typeface="微软雅黑" pitchFamily="34" charset="-122"/>
              <a:sym typeface="Arial" pitchFamily="34" charset="0"/>
            </a:endParaRPr>
          </a:p>
        </p:txBody>
      </p:sp>
      <p:sp>
        <p:nvSpPr>
          <p:cNvPr id="29" name="TextBox 13"/>
          <p:cNvSpPr txBox="1">
            <a:spLocks noChangeArrowheads="1"/>
          </p:cNvSpPr>
          <p:nvPr/>
        </p:nvSpPr>
        <p:spPr bwMode="auto">
          <a:xfrm>
            <a:off x="8385175" y="2545060"/>
            <a:ext cx="233362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40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a:solidFill>
                <a:schemeClr val="tx1">
                  <a:lumMod val="50000"/>
                  <a:lumOff val="50000"/>
                </a:schemeClr>
              </a:solidFill>
              <a:latin typeface="Arial" pitchFamily="34" charset="0"/>
              <a:ea typeface="微软雅黑" pitchFamily="34" charset="-122"/>
              <a:sym typeface="Arial" pitchFamily="34" charset="0"/>
            </a:endParaRPr>
          </a:p>
        </p:txBody>
      </p:sp>
      <p:sp>
        <p:nvSpPr>
          <p:cNvPr id="30" name="TextBox 13"/>
          <p:cNvSpPr txBox="1">
            <a:spLocks noChangeArrowheads="1"/>
          </p:cNvSpPr>
          <p:nvPr/>
        </p:nvSpPr>
        <p:spPr bwMode="auto">
          <a:xfrm>
            <a:off x="8385175" y="4173885"/>
            <a:ext cx="19526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800" b="1" dirty="0" smtClean="0">
                <a:solidFill>
                  <a:schemeClr val="tx1">
                    <a:lumMod val="50000"/>
                    <a:lumOff val="50000"/>
                  </a:schemeClr>
                </a:solidFill>
                <a:latin typeface="Arial" pitchFamily="34" charset="0"/>
                <a:ea typeface="微软雅黑" pitchFamily="34" charset="-122"/>
                <a:sym typeface="Arial" pitchFamily="34" charset="0"/>
              </a:rPr>
              <a:t>能力提升</a:t>
            </a:r>
            <a:endParaRPr lang="en-US" altLang="zh-CN" sz="1800" b="1" dirty="0">
              <a:solidFill>
                <a:schemeClr val="tx1">
                  <a:lumMod val="50000"/>
                  <a:lumOff val="50000"/>
                </a:schemeClr>
              </a:solidFill>
              <a:latin typeface="Arial" pitchFamily="34" charset="0"/>
              <a:ea typeface="微软雅黑" pitchFamily="34" charset="-122"/>
              <a:sym typeface="Arial" pitchFamily="34" charset="0"/>
            </a:endParaRPr>
          </a:p>
        </p:txBody>
      </p:sp>
      <p:sp>
        <p:nvSpPr>
          <p:cNvPr id="31" name="TextBox 13"/>
          <p:cNvSpPr txBox="1">
            <a:spLocks noChangeArrowheads="1"/>
          </p:cNvSpPr>
          <p:nvPr/>
        </p:nvSpPr>
        <p:spPr bwMode="auto">
          <a:xfrm>
            <a:off x="8385175" y="4499272"/>
            <a:ext cx="233362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eaLnBrk="1" hangingPunct="1">
              <a:lnSpc>
                <a:spcPct val="100000"/>
              </a:lnSpc>
              <a:spcBef>
                <a:spcPct val="20000"/>
              </a:spcBef>
              <a:buFont typeface="Arial" pitchFamily="34" charset="0"/>
              <a:buNone/>
            </a:pPr>
            <a:r>
              <a:rPr lang="zh-CN" altLang="en-US" sz="1400">
                <a:solidFill>
                  <a:schemeClr val="tx1">
                    <a:lumMod val="50000"/>
                    <a:lumOff val="50000"/>
                  </a:schemeClr>
                </a:solidFill>
                <a:latin typeface="Arial" pitchFamily="34" charset="0"/>
                <a:ea typeface="微软雅黑" pitchFamily="34" charset="-122"/>
                <a:sym typeface="Arial" pitchFamily="34" charset="0"/>
              </a:rPr>
              <a:t>单击此处可编辑内容，根据您的需要自由拉伸文本框大小</a:t>
            </a:r>
            <a:endParaRPr lang="en-US" altLang="zh-CN" sz="1400">
              <a:solidFill>
                <a:schemeClr val="tx1">
                  <a:lumMod val="50000"/>
                  <a:lumOff val="50000"/>
                </a:schemeClr>
              </a:solidFill>
              <a:latin typeface="Arial" pitchFamily="34" charset="0"/>
              <a:ea typeface="微软雅黑" pitchFamily="34" charset="-122"/>
              <a:sym typeface="Arial" pitchFamily="34" charset="0"/>
            </a:endParaRPr>
          </a:p>
        </p:txBody>
      </p:sp>
      <p:sp>
        <p:nvSpPr>
          <p:cNvPr id="32" name="TextBox 13"/>
          <p:cNvSpPr txBox="1">
            <a:spLocks noChangeArrowheads="1"/>
          </p:cNvSpPr>
          <p:nvPr/>
        </p:nvSpPr>
        <p:spPr bwMode="auto">
          <a:xfrm>
            <a:off x="4489450" y="2938810"/>
            <a:ext cx="122078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800" b="1" dirty="0">
                <a:solidFill>
                  <a:srgbClr val="FFFFFF"/>
                </a:solidFill>
                <a:latin typeface="Arial" pitchFamily="34" charset="0"/>
                <a:ea typeface="微软雅黑" pitchFamily="34" charset="-122"/>
                <a:sym typeface="Arial" pitchFamily="34" charset="0"/>
              </a:rPr>
              <a:t>关键词</a:t>
            </a:r>
            <a:endParaRPr lang="en-US" altLang="zh-CN" sz="1800" b="1" dirty="0">
              <a:solidFill>
                <a:srgbClr val="FFFFFF"/>
              </a:solidFill>
              <a:latin typeface="Arial" pitchFamily="34" charset="0"/>
              <a:ea typeface="微软雅黑" pitchFamily="34" charset="-122"/>
              <a:sym typeface="Arial" pitchFamily="34" charset="0"/>
            </a:endParaRPr>
          </a:p>
        </p:txBody>
      </p:sp>
      <p:sp>
        <p:nvSpPr>
          <p:cNvPr id="33" name="TextBox 13"/>
          <p:cNvSpPr txBox="1">
            <a:spLocks noChangeArrowheads="1"/>
          </p:cNvSpPr>
          <p:nvPr/>
        </p:nvSpPr>
        <p:spPr bwMode="auto">
          <a:xfrm>
            <a:off x="6429375" y="2938810"/>
            <a:ext cx="122078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800" b="1">
                <a:solidFill>
                  <a:srgbClr val="FFFFFF"/>
                </a:solidFill>
                <a:latin typeface="Arial" pitchFamily="34" charset="0"/>
                <a:ea typeface="微软雅黑" pitchFamily="34" charset="-122"/>
                <a:sym typeface="Arial" pitchFamily="34" charset="0"/>
              </a:rPr>
              <a:t>关键词</a:t>
            </a:r>
            <a:endParaRPr lang="en-US" altLang="zh-CN" sz="1800" b="1">
              <a:solidFill>
                <a:srgbClr val="FFFFFF"/>
              </a:solidFill>
              <a:latin typeface="Arial" pitchFamily="34" charset="0"/>
              <a:ea typeface="微软雅黑" pitchFamily="34" charset="-122"/>
              <a:sym typeface="Arial" pitchFamily="34" charset="0"/>
            </a:endParaRPr>
          </a:p>
        </p:txBody>
      </p:sp>
      <p:sp>
        <p:nvSpPr>
          <p:cNvPr id="34" name="TextBox 13"/>
          <p:cNvSpPr txBox="1">
            <a:spLocks noChangeArrowheads="1"/>
          </p:cNvSpPr>
          <p:nvPr/>
        </p:nvSpPr>
        <p:spPr bwMode="auto">
          <a:xfrm>
            <a:off x="4489450" y="4894610"/>
            <a:ext cx="1220788"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800" b="1">
                <a:solidFill>
                  <a:srgbClr val="FFFFFF"/>
                </a:solidFill>
                <a:latin typeface="Arial" pitchFamily="34" charset="0"/>
                <a:ea typeface="微软雅黑" pitchFamily="34" charset="-122"/>
                <a:sym typeface="Arial" pitchFamily="34" charset="0"/>
              </a:rPr>
              <a:t>关键词</a:t>
            </a:r>
            <a:endParaRPr lang="en-US" altLang="zh-CN" sz="1800" b="1">
              <a:solidFill>
                <a:srgbClr val="FFFFFF"/>
              </a:solidFill>
              <a:latin typeface="Arial" pitchFamily="34" charset="0"/>
              <a:ea typeface="微软雅黑" pitchFamily="34" charset="-122"/>
              <a:sym typeface="Arial" pitchFamily="34" charset="0"/>
            </a:endParaRPr>
          </a:p>
        </p:txBody>
      </p:sp>
      <p:sp>
        <p:nvSpPr>
          <p:cNvPr id="35" name="TextBox 13"/>
          <p:cNvSpPr txBox="1">
            <a:spLocks noChangeArrowheads="1"/>
          </p:cNvSpPr>
          <p:nvPr/>
        </p:nvSpPr>
        <p:spPr bwMode="auto">
          <a:xfrm>
            <a:off x="6432550" y="4858098"/>
            <a:ext cx="12223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800" b="1">
                <a:solidFill>
                  <a:srgbClr val="FFFFFF"/>
                </a:solidFill>
                <a:latin typeface="Arial" pitchFamily="34" charset="0"/>
                <a:ea typeface="微软雅黑" pitchFamily="34" charset="-122"/>
                <a:sym typeface="Arial" pitchFamily="34" charset="0"/>
              </a:rPr>
              <a:t>关键词</a:t>
            </a:r>
            <a:endParaRPr lang="en-US" altLang="zh-CN" sz="1800" b="1">
              <a:solidFill>
                <a:srgbClr val="FFFFFF"/>
              </a:solidFill>
              <a:latin typeface="Arial" pitchFamily="34" charset="0"/>
              <a:ea typeface="微软雅黑" pitchFamily="34" charset="-122"/>
              <a:sym typeface="Arial" pitchFamily="34" charset="0"/>
            </a:endParaRPr>
          </a:p>
        </p:txBody>
      </p:sp>
      <p:pic>
        <p:nvPicPr>
          <p:cNvPr id="36" name="组合 60"/>
          <p:cNvPicPr>
            <a:picLocks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4791075" y="2027585"/>
            <a:ext cx="714375" cy="719138"/>
          </a:xfrm>
          <a:prstGeom prst="rect">
            <a:avLst/>
          </a:prstGeom>
          <a:solidFill>
            <a:srgbClr val="00A2A4"/>
          </a:solidFill>
          <a:ln>
            <a:noFill/>
          </a:ln>
          <a:extLst/>
        </p:spPr>
      </p:pic>
      <p:pic>
        <p:nvPicPr>
          <p:cNvPr id="37" name="组合 68"/>
          <p:cNvPicPr>
            <a:picLocks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6724650" y="2229198"/>
            <a:ext cx="60325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miter lim="800000"/>
                <a:headEnd/>
                <a:tailEnd/>
              </a14:hiddenLine>
            </a:ext>
          </a:extLst>
        </p:spPr>
      </p:pic>
    </p:spTree>
    <p:extLst>
      <p:ext uri="{BB962C8B-B14F-4D97-AF65-F5344CB8AC3E}">
        <p14:creationId xmlns:p14="http://schemas.microsoft.com/office/powerpoint/2010/main" xmlns="" val="42597849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750" fill="hold"/>
                                        <p:tgtEl>
                                          <p:spTgt spid="12"/>
                                        </p:tgtEl>
                                        <p:attrNameLst>
                                          <p:attrName>ppt_w</p:attrName>
                                        </p:attrNameLst>
                                      </p:cBhvr>
                                      <p:tavLst>
                                        <p:tav tm="0">
                                          <p:val>
                                            <p:fltVal val="0"/>
                                          </p:val>
                                        </p:tav>
                                        <p:tav tm="100000">
                                          <p:val>
                                            <p:strVal val="#ppt_w"/>
                                          </p:val>
                                        </p:tav>
                                      </p:tavLst>
                                    </p:anim>
                                    <p:anim calcmode="lin" valueType="num">
                                      <p:cBhvr>
                                        <p:cTn id="18" dur="750" fill="hold"/>
                                        <p:tgtEl>
                                          <p:spTgt spid="12"/>
                                        </p:tgtEl>
                                        <p:attrNameLst>
                                          <p:attrName>ppt_h</p:attrName>
                                        </p:attrNameLst>
                                      </p:cBhvr>
                                      <p:tavLst>
                                        <p:tav tm="0">
                                          <p:val>
                                            <p:fltVal val="0"/>
                                          </p:val>
                                        </p:tav>
                                        <p:tav tm="100000">
                                          <p:val>
                                            <p:strVal val="#ppt_h"/>
                                          </p:val>
                                        </p:tav>
                                      </p:tavLst>
                                    </p:anim>
                                    <p:anim calcmode="lin" valueType="num">
                                      <p:cBhvr>
                                        <p:cTn id="19" dur="750" fill="hold"/>
                                        <p:tgtEl>
                                          <p:spTgt spid="12"/>
                                        </p:tgtEl>
                                        <p:attrNameLst>
                                          <p:attrName>style.rotation</p:attrName>
                                        </p:attrNameLst>
                                      </p:cBhvr>
                                      <p:tavLst>
                                        <p:tav tm="0">
                                          <p:val>
                                            <p:fltVal val="90"/>
                                          </p:val>
                                        </p:tav>
                                        <p:tav tm="100000">
                                          <p:val>
                                            <p:fltVal val="0"/>
                                          </p:val>
                                        </p:tav>
                                      </p:tavLst>
                                    </p:anim>
                                    <p:animEffect transition="in" filter="fade">
                                      <p:cBhvr>
                                        <p:cTn id="20" dur="750"/>
                                        <p:tgtEl>
                                          <p:spTgt spid="12"/>
                                        </p:tgtEl>
                                      </p:cBhvr>
                                    </p:animEffect>
                                  </p:childTnLst>
                                </p:cTn>
                              </p:par>
                              <p:par>
                                <p:cTn id="21" presetID="31" presetClass="entr" presetSubtype="0"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fltVal val="0"/>
                                          </p:val>
                                        </p:tav>
                                        <p:tav tm="100000">
                                          <p:val>
                                            <p:strVal val="#ppt_h"/>
                                          </p:val>
                                        </p:tav>
                                      </p:tavLst>
                                    </p:anim>
                                    <p:anim calcmode="lin" valueType="num">
                                      <p:cBhvr>
                                        <p:cTn id="31" dur="1000" fill="hold"/>
                                        <p:tgtEl>
                                          <p:spTgt spid="19"/>
                                        </p:tgtEl>
                                        <p:attrNameLst>
                                          <p:attrName>style.rotation</p:attrName>
                                        </p:attrNameLst>
                                      </p:cBhvr>
                                      <p:tavLst>
                                        <p:tav tm="0">
                                          <p:val>
                                            <p:fltVal val="90"/>
                                          </p:val>
                                        </p:tav>
                                        <p:tav tm="100000">
                                          <p:val>
                                            <p:fltVal val="0"/>
                                          </p:val>
                                        </p:tav>
                                      </p:tavLst>
                                    </p:anim>
                                    <p:animEffect transition="in" filter="fade">
                                      <p:cBhvr>
                                        <p:cTn id="32" dur="1000"/>
                                        <p:tgtEl>
                                          <p:spTgt spid="19"/>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0" fill="hold"/>
                                        <p:tgtEl>
                                          <p:spTgt spid="20"/>
                                        </p:tgtEl>
                                        <p:attrNameLst>
                                          <p:attrName>ppt_w</p:attrName>
                                        </p:attrNameLst>
                                      </p:cBhvr>
                                      <p:tavLst>
                                        <p:tav tm="0">
                                          <p:val>
                                            <p:fltVal val="0"/>
                                          </p:val>
                                        </p:tav>
                                        <p:tav tm="100000">
                                          <p:val>
                                            <p:strVal val="#ppt_w"/>
                                          </p:val>
                                        </p:tav>
                                      </p:tavLst>
                                    </p:anim>
                                    <p:anim calcmode="lin" valueType="num">
                                      <p:cBhvr>
                                        <p:cTn id="36" dur="1000" fill="hold"/>
                                        <p:tgtEl>
                                          <p:spTgt spid="20"/>
                                        </p:tgtEl>
                                        <p:attrNameLst>
                                          <p:attrName>ppt_h</p:attrName>
                                        </p:attrNameLst>
                                      </p:cBhvr>
                                      <p:tavLst>
                                        <p:tav tm="0">
                                          <p:val>
                                            <p:fltVal val="0"/>
                                          </p:val>
                                        </p:tav>
                                        <p:tav tm="100000">
                                          <p:val>
                                            <p:strVal val="#ppt_h"/>
                                          </p:val>
                                        </p:tav>
                                      </p:tavLst>
                                    </p:anim>
                                    <p:anim calcmode="lin" valueType="num">
                                      <p:cBhvr>
                                        <p:cTn id="37" dur="1000" fill="hold"/>
                                        <p:tgtEl>
                                          <p:spTgt spid="20"/>
                                        </p:tgtEl>
                                        <p:attrNameLst>
                                          <p:attrName>style.rotation</p:attrName>
                                        </p:attrNameLst>
                                      </p:cBhvr>
                                      <p:tavLst>
                                        <p:tav tm="0">
                                          <p:val>
                                            <p:fltVal val="90"/>
                                          </p:val>
                                        </p:tav>
                                        <p:tav tm="100000">
                                          <p:val>
                                            <p:fltVal val="0"/>
                                          </p:val>
                                        </p:tav>
                                      </p:tavLst>
                                    </p:anim>
                                    <p:animEffect transition="in" filter="fade">
                                      <p:cBhvr>
                                        <p:cTn id="38" dur="1000"/>
                                        <p:tgtEl>
                                          <p:spTgt spid="20"/>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1000" fill="hold"/>
                                        <p:tgtEl>
                                          <p:spTgt spid="21"/>
                                        </p:tgtEl>
                                        <p:attrNameLst>
                                          <p:attrName>ppt_w</p:attrName>
                                        </p:attrNameLst>
                                      </p:cBhvr>
                                      <p:tavLst>
                                        <p:tav tm="0">
                                          <p:val>
                                            <p:fltVal val="0"/>
                                          </p:val>
                                        </p:tav>
                                        <p:tav tm="100000">
                                          <p:val>
                                            <p:strVal val="#ppt_w"/>
                                          </p:val>
                                        </p:tav>
                                      </p:tavLst>
                                    </p:anim>
                                    <p:anim calcmode="lin" valueType="num">
                                      <p:cBhvr>
                                        <p:cTn id="42" dur="1000" fill="hold"/>
                                        <p:tgtEl>
                                          <p:spTgt spid="21"/>
                                        </p:tgtEl>
                                        <p:attrNameLst>
                                          <p:attrName>ppt_h</p:attrName>
                                        </p:attrNameLst>
                                      </p:cBhvr>
                                      <p:tavLst>
                                        <p:tav tm="0">
                                          <p:val>
                                            <p:fltVal val="0"/>
                                          </p:val>
                                        </p:tav>
                                        <p:tav tm="100000">
                                          <p:val>
                                            <p:strVal val="#ppt_h"/>
                                          </p:val>
                                        </p:tav>
                                      </p:tavLst>
                                    </p:anim>
                                    <p:anim calcmode="lin" valueType="num">
                                      <p:cBhvr>
                                        <p:cTn id="43" dur="1000" fill="hold"/>
                                        <p:tgtEl>
                                          <p:spTgt spid="21"/>
                                        </p:tgtEl>
                                        <p:attrNameLst>
                                          <p:attrName>style.rotation</p:attrName>
                                        </p:attrNameLst>
                                      </p:cBhvr>
                                      <p:tavLst>
                                        <p:tav tm="0">
                                          <p:val>
                                            <p:fltVal val="90"/>
                                          </p:val>
                                        </p:tav>
                                        <p:tav tm="100000">
                                          <p:val>
                                            <p:fltVal val="0"/>
                                          </p:val>
                                        </p:tav>
                                      </p:tavLst>
                                    </p:anim>
                                    <p:animEffect transition="in" filter="fade">
                                      <p:cBhvr>
                                        <p:cTn id="44" dur="1000"/>
                                        <p:tgtEl>
                                          <p:spTgt spid="21"/>
                                        </p:tgtEl>
                                      </p:cBhvr>
                                    </p:animEffect>
                                  </p:childTnLst>
                                </p:cTn>
                              </p:par>
                              <p:par>
                                <p:cTn id="45" presetID="31" presetClass="entr" presetSubtype="0" fill="hold" nodeType="withEffect">
                                  <p:stCondLst>
                                    <p:cond delay="5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1000" fill="hold"/>
                                        <p:tgtEl>
                                          <p:spTgt spid="22"/>
                                        </p:tgtEl>
                                        <p:attrNameLst>
                                          <p:attrName>ppt_w</p:attrName>
                                        </p:attrNameLst>
                                      </p:cBhvr>
                                      <p:tavLst>
                                        <p:tav tm="0">
                                          <p:val>
                                            <p:fltVal val="0"/>
                                          </p:val>
                                        </p:tav>
                                        <p:tav tm="100000">
                                          <p:val>
                                            <p:strVal val="#ppt_w"/>
                                          </p:val>
                                        </p:tav>
                                      </p:tavLst>
                                    </p:anim>
                                    <p:anim calcmode="lin" valueType="num">
                                      <p:cBhvr>
                                        <p:cTn id="48" dur="1000" fill="hold"/>
                                        <p:tgtEl>
                                          <p:spTgt spid="22"/>
                                        </p:tgtEl>
                                        <p:attrNameLst>
                                          <p:attrName>ppt_h</p:attrName>
                                        </p:attrNameLst>
                                      </p:cBhvr>
                                      <p:tavLst>
                                        <p:tav tm="0">
                                          <p:val>
                                            <p:fltVal val="0"/>
                                          </p:val>
                                        </p:tav>
                                        <p:tav tm="100000">
                                          <p:val>
                                            <p:strVal val="#ppt_h"/>
                                          </p:val>
                                        </p:tav>
                                      </p:tavLst>
                                    </p:anim>
                                    <p:anim calcmode="lin" valueType="num">
                                      <p:cBhvr>
                                        <p:cTn id="49" dur="1000" fill="hold"/>
                                        <p:tgtEl>
                                          <p:spTgt spid="22"/>
                                        </p:tgtEl>
                                        <p:attrNameLst>
                                          <p:attrName>style.rotation</p:attrName>
                                        </p:attrNameLst>
                                      </p:cBhvr>
                                      <p:tavLst>
                                        <p:tav tm="0">
                                          <p:val>
                                            <p:fltVal val="90"/>
                                          </p:val>
                                        </p:tav>
                                        <p:tav tm="100000">
                                          <p:val>
                                            <p:fltVal val="0"/>
                                          </p:val>
                                        </p:tav>
                                      </p:tavLst>
                                    </p:anim>
                                    <p:animEffect transition="in" filter="fade">
                                      <p:cBhvr>
                                        <p:cTn id="50" dur="1000"/>
                                        <p:tgtEl>
                                          <p:spTgt spid="22"/>
                                        </p:tgtEl>
                                      </p:cBhvr>
                                    </p:animEffect>
                                  </p:childTnLst>
                                </p:cTn>
                              </p:par>
                              <p:par>
                                <p:cTn id="51" presetID="31" presetClass="entr" presetSubtype="0" fill="hold" nodeType="withEffect">
                                  <p:stCondLst>
                                    <p:cond delay="500"/>
                                  </p:stCondLst>
                                  <p:childTnLst>
                                    <p:set>
                                      <p:cBhvr>
                                        <p:cTn id="52" dur="1" fill="hold">
                                          <p:stCondLst>
                                            <p:cond delay="0"/>
                                          </p:stCondLst>
                                        </p:cTn>
                                        <p:tgtEl>
                                          <p:spTgt spid="23"/>
                                        </p:tgtEl>
                                        <p:attrNameLst>
                                          <p:attrName>style.visibility</p:attrName>
                                        </p:attrNameLst>
                                      </p:cBhvr>
                                      <p:to>
                                        <p:strVal val="visible"/>
                                      </p:to>
                                    </p:set>
                                    <p:anim calcmode="lin" valueType="num">
                                      <p:cBhvr>
                                        <p:cTn id="53" dur="1000" fill="hold"/>
                                        <p:tgtEl>
                                          <p:spTgt spid="23"/>
                                        </p:tgtEl>
                                        <p:attrNameLst>
                                          <p:attrName>ppt_w</p:attrName>
                                        </p:attrNameLst>
                                      </p:cBhvr>
                                      <p:tavLst>
                                        <p:tav tm="0">
                                          <p:val>
                                            <p:fltVal val="0"/>
                                          </p:val>
                                        </p:tav>
                                        <p:tav tm="100000">
                                          <p:val>
                                            <p:strVal val="#ppt_w"/>
                                          </p:val>
                                        </p:tav>
                                      </p:tavLst>
                                    </p:anim>
                                    <p:anim calcmode="lin" valueType="num">
                                      <p:cBhvr>
                                        <p:cTn id="54" dur="1000" fill="hold"/>
                                        <p:tgtEl>
                                          <p:spTgt spid="23"/>
                                        </p:tgtEl>
                                        <p:attrNameLst>
                                          <p:attrName>ppt_h</p:attrName>
                                        </p:attrNameLst>
                                      </p:cBhvr>
                                      <p:tavLst>
                                        <p:tav tm="0">
                                          <p:val>
                                            <p:fltVal val="0"/>
                                          </p:val>
                                        </p:tav>
                                        <p:tav tm="100000">
                                          <p:val>
                                            <p:strVal val="#ppt_h"/>
                                          </p:val>
                                        </p:tav>
                                      </p:tavLst>
                                    </p:anim>
                                    <p:anim calcmode="lin" valueType="num">
                                      <p:cBhvr>
                                        <p:cTn id="55" dur="1000" fill="hold"/>
                                        <p:tgtEl>
                                          <p:spTgt spid="23"/>
                                        </p:tgtEl>
                                        <p:attrNameLst>
                                          <p:attrName>style.rotation</p:attrName>
                                        </p:attrNameLst>
                                      </p:cBhvr>
                                      <p:tavLst>
                                        <p:tav tm="0">
                                          <p:val>
                                            <p:fltVal val="90"/>
                                          </p:val>
                                        </p:tav>
                                        <p:tav tm="100000">
                                          <p:val>
                                            <p:fltVal val="0"/>
                                          </p:val>
                                        </p:tav>
                                      </p:tavLst>
                                    </p:anim>
                                    <p:animEffect transition="in" filter="fade">
                                      <p:cBhvr>
                                        <p:cTn id="56" dur="1000"/>
                                        <p:tgtEl>
                                          <p:spTgt spid="23"/>
                                        </p:tgtEl>
                                      </p:cBhvr>
                                    </p:animEffect>
                                  </p:childTnLst>
                                </p:cTn>
                              </p:par>
                              <p:par>
                                <p:cTn id="57" presetID="31" presetClass="entr" presetSubtype="0" fill="hold" nodeType="withEffect">
                                  <p:stCondLst>
                                    <p:cond delay="500"/>
                                  </p:stCondLst>
                                  <p:childTnLst>
                                    <p:set>
                                      <p:cBhvr>
                                        <p:cTn id="58" dur="1" fill="hold">
                                          <p:stCondLst>
                                            <p:cond delay="0"/>
                                          </p:stCondLst>
                                        </p:cTn>
                                        <p:tgtEl>
                                          <p:spTgt spid="36"/>
                                        </p:tgtEl>
                                        <p:attrNameLst>
                                          <p:attrName>style.visibility</p:attrName>
                                        </p:attrNameLst>
                                      </p:cBhvr>
                                      <p:to>
                                        <p:strVal val="visible"/>
                                      </p:to>
                                    </p:set>
                                    <p:anim calcmode="lin" valueType="num">
                                      <p:cBhvr>
                                        <p:cTn id="59" dur="1000" fill="hold"/>
                                        <p:tgtEl>
                                          <p:spTgt spid="36"/>
                                        </p:tgtEl>
                                        <p:attrNameLst>
                                          <p:attrName>ppt_w</p:attrName>
                                        </p:attrNameLst>
                                      </p:cBhvr>
                                      <p:tavLst>
                                        <p:tav tm="0">
                                          <p:val>
                                            <p:fltVal val="0"/>
                                          </p:val>
                                        </p:tav>
                                        <p:tav tm="100000">
                                          <p:val>
                                            <p:strVal val="#ppt_w"/>
                                          </p:val>
                                        </p:tav>
                                      </p:tavLst>
                                    </p:anim>
                                    <p:anim calcmode="lin" valueType="num">
                                      <p:cBhvr>
                                        <p:cTn id="60" dur="1000" fill="hold"/>
                                        <p:tgtEl>
                                          <p:spTgt spid="36"/>
                                        </p:tgtEl>
                                        <p:attrNameLst>
                                          <p:attrName>ppt_h</p:attrName>
                                        </p:attrNameLst>
                                      </p:cBhvr>
                                      <p:tavLst>
                                        <p:tav tm="0">
                                          <p:val>
                                            <p:fltVal val="0"/>
                                          </p:val>
                                        </p:tav>
                                        <p:tav tm="100000">
                                          <p:val>
                                            <p:strVal val="#ppt_h"/>
                                          </p:val>
                                        </p:tav>
                                      </p:tavLst>
                                    </p:anim>
                                    <p:anim calcmode="lin" valueType="num">
                                      <p:cBhvr>
                                        <p:cTn id="61" dur="1000" fill="hold"/>
                                        <p:tgtEl>
                                          <p:spTgt spid="36"/>
                                        </p:tgtEl>
                                        <p:attrNameLst>
                                          <p:attrName>style.rotation</p:attrName>
                                        </p:attrNameLst>
                                      </p:cBhvr>
                                      <p:tavLst>
                                        <p:tav tm="0">
                                          <p:val>
                                            <p:fltVal val="90"/>
                                          </p:val>
                                        </p:tav>
                                        <p:tav tm="100000">
                                          <p:val>
                                            <p:fltVal val="0"/>
                                          </p:val>
                                        </p:tav>
                                      </p:tavLst>
                                    </p:anim>
                                    <p:animEffect transition="in" filter="fade">
                                      <p:cBhvr>
                                        <p:cTn id="62" dur="1000"/>
                                        <p:tgtEl>
                                          <p:spTgt spid="36"/>
                                        </p:tgtEl>
                                      </p:cBhvr>
                                    </p:animEffect>
                                  </p:childTnLst>
                                </p:cTn>
                              </p:par>
                              <p:par>
                                <p:cTn id="63" presetID="31" presetClass="entr" presetSubtype="0" fill="hold" nodeType="withEffect">
                                  <p:stCondLst>
                                    <p:cond delay="50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par>
                                <p:cTn id="69" presetID="31" presetClass="entr" presetSubtype="0" fill="hold" grpId="0" nodeType="withEffect">
                                  <p:stCondLst>
                                    <p:cond delay="500"/>
                                  </p:stCondLst>
                                  <p:childTnLst>
                                    <p:set>
                                      <p:cBhvr>
                                        <p:cTn id="70" dur="1" fill="hold">
                                          <p:stCondLst>
                                            <p:cond delay="0"/>
                                          </p:stCondLst>
                                        </p:cTn>
                                        <p:tgtEl>
                                          <p:spTgt spid="32"/>
                                        </p:tgtEl>
                                        <p:attrNameLst>
                                          <p:attrName>style.visibility</p:attrName>
                                        </p:attrNameLst>
                                      </p:cBhvr>
                                      <p:to>
                                        <p:strVal val="visible"/>
                                      </p:to>
                                    </p:set>
                                    <p:anim calcmode="lin" valueType="num">
                                      <p:cBhvr>
                                        <p:cTn id="71" dur="1000" fill="hold"/>
                                        <p:tgtEl>
                                          <p:spTgt spid="32"/>
                                        </p:tgtEl>
                                        <p:attrNameLst>
                                          <p:attrName>ppt_w</p:attrName>
                                        </p:attrNameLst>
                                      </p:cBhvr>
                                      <p:tavLst>
                                        <p:tav tm="0">
                                          <p:val>
                                            <p:fltVal val="0"/>
                                          </p:val>
                                        </p:tav>
                                        <p:tav tm="100000">
                                          <p:val>
                                            <p:strVal val="#ppt_w"/>
                                          </p:val>
                                        </p:tav>
                                      </p:tavLst>
                                    </p:anim>
                                    <p:anim calcmode="lin" valueType="num">
                                      <p:cBhvr>
                                        <p:cTn id="72" dur="1000" fill="hold"/>
                                        <p:tgtEl>
                                          <p:spTgt spid="32"/>
                                        </p:tgtEl>
                                        <p:attrNameLst>
                                          <p:attrName>ppt_h</p:attrName>
                                        </p:attrNameLst>
                                      </p:cBhvr>
                                      <p:tavLst>
                                        <p:tav tm="0">
                                          <p:val>
                                            <p:fltVal val="0"/>
                                          </p:val>
                                        </p:tav>
                                        <p:tav tm="100000">
                                          <p:val>
                                            <p:strVal val="#ppt_h"/>
                                          </p:val>
                                        </p:tav>
                                      </p:tavLst>
                                    </p:anim>
                                    <p:anim calcmode="lin" valueType="num">
                                      <p:cBhvr>
                                        <p:cTn id="73" dur="1000" fill="hold"/>
                                        <p:tgtEl>
                                          <p:spTgt spid="32"/>
                                        </p:tgtEl>
                                        <p:attrNameLst>
                                          <p:attrName>style.rotation</p:attrName>
                                        </p:attrNameLst>
                                      </p:cBhvr>
                                      <p:tavLst>
                                        <p:tav tm="0">
                                          <p:val>
                                            <p:fltVal val="90"/>
                                          </p:val>
                                        </p:tav>
                                        <p:tav tm="100000">
                                          <p:val>
                                            <p:fltVal val="0"/>
                                          </p:val>
                                        </p:tav>
                                      </p:tavLst>
                                    </p:anim>
                                    <p:animEffect transition="in" filter="fade">
                                      <p:cBhvr>
                                        <p:cTn id="74" dur="1000"/>
                                        <p:tgtEl>
                                          <p:spTgt spid="32"/>
                                        </p:tgtEl>
                                      </p:cBhvr>
                                    </p:animEffect>
                                  </p:childTnLst>
                                </p:cTn>
                              </p:par>
                              <p:par>
                                <p:cTn id="75" presetID="31" presetClass="entr" presetSubtype="0" fill="hold" grpId="0" nodeType="withEffect">
                                  <p:stCondLst>
                                    <p:cond delay="500"/>
                                  </p:stCondLst>
                                  <p:childTnLst>
                                    <p:set>
                                      <p:cBhvr>
                                        <p:cTn id="76" dur="1" fill="hold">
                                          <p:stCondLst>
                                            <p:cond delay="0"/>
                                          </p:stCondLst>
                                        </p:cTn>
                                        <p:tgtEl>
                                          <p:spTgt spid="33"/>
                                        </p:tgtEl>
                                        <p:attrNameLst>
                                          <p:attrName>style.visibility</p:attrName>
                                        </p:attrNameLst>
                                      </p:cBhvr>
                                      <p:to>
                                        <p:strVal val="visible"/>
                                      </p:to>
                                    </p:set>
                                    <p:anim calcmode="lin" valueType="num">
                                      <p:cBhvr>
                                        <p:cTn id="77" dur="1000" fill="hold"/>
                                        <p:tgtEl>
                                          <p:spTgt spid="33"/>
                                        </p:tgtEl>
                                        <p:attrNameLst>
                                          <p:attrName>ppt_w</p:attrName>
                                        </p:attrNameLst>
                                      </p:cBhvr>
                                      <p:tavLst>
                                        <p:tav tm="0">
                                          <p:val>
                                            <p:fltVal val="0"/>
                                          </p:val>
                                        </p:tav>
                                        <p:tav tm="100000">
                                          <p:val>
                                            <p:strVal val="#ppt_w"/>
                                          </p:val>
                                        </p:tav>
                                      </p:tavLst>
                                    </p:anim>
                                    <p:anim calcmode="lin" valueType="num">
                                      <p:cBhvr>
                                        <p:cTn id="78" dur="1000" fill="hold"/>
                                        <p:tgtEl>
                                          <p:spTgt spid="33"/>
                                        </p:tgtEl>
                                        <p:attrNameLst>
                                          <p:attrName>ppt_h</p:attrName>
                                        </p:attrNameLst>
                                      </p:cBhvr>
                                      <p:tavLst>
                                        <p:tav tm="0">
                                          <p:val>
                                            <p:fltVal val="0"/>
                                          </p:val>
                                        </p:tav>
                                        <p:tav tm="100000">
                                          <p:val>
                                            <p:strVal val="#ppt_h"/>
                                          </p:val>
                                        </p:tav>
                                      </p:tavLst>
                                    </p:anim>
                                    <p:anim calcmode="lin" valueType="num">
                                      <p:cBhvr>
                                        <p:cTn id="79" dur="1000" fill="hold"/>
                                        <p:tgtEl>
                                          <p:spTgt spid="33"/>
                                        </p:tgtEl>
                                        <p:attrNameLst>
                                          <p:attrName>style.rotation</p:attrName>
                                        </p:attrNameLst>
                                      </p:cBhvr>
                                      <p:tavLst>
                                        <p:tav tm="0">
                                          <p:val>
                                            <p:fltVal val="90"/>
                                          </p:val>
                                        </p:tav>
                                        <p:tav tm="100000">
                                          <p:val>
                                            <p:fltVal val="0"/>
                                          </p:val>
                                        </p:tav>
                                      </p:tavLst>
                                    </p:anim>
                                    <p:animEffect transition="in" filter="fade">
                                      <p:cBhvr>
                                        <p:cTn id="80" dur="1000"/>
                                        <p:tgtEl>
                                          <p:spTgt spid="33"/>
                                        </p:tgtEl>
                                      </p:cBhvr>
                                    </p:animEffect>
                                  </p:childTnLst>
                                </p:cTn>
                              </p:par>
                              <p:par>
                                <p:cTn id="81" presetID="31" presetClass="entr" presetSubtype="0" fill="hold" grpId="0" nodeType="withEffect">
                                  <p:stCondLst>
                                    <p:cond delay="500"/>
                                  </p:stCondLst>
                                  <p:childTnLst>
                                    <p:set>
                                      <p:cBhvr>
                                        <p:cTn id="82" dur="1" fill="hold">
                                          <p:stCondLst>
                                            <p:cond delay="0"/>
                                          </p:stCondLst>
                                        </p:cTn>
                                        <p:tgtEl>
                                          <p:spTgt spid="34"/>
                                        </p:tgtEl>
                                        <p:attrNameLst>
                                          <p:attrName>style.visibility</p:attrName>
                                        </p:attrNameLst>
                                      </p:cBhvr>
                                      <p:to>
                                        <p:strVal val="visible"/>
                                      </p:to>
                                    </p:set>
                                    <p:anim calcmode="lin" valueType="num">
                                      <p:cBhvr>
                                        <p:cTn id="83" dur="1000" fill="hold"/>
                                        <p:tgtEl>
                                          <p:spTgt spid="34"/>
                                        </p:tgtEl>
                                        <p:attrNameLst>
                                          <p:attrName>ppt_w</p:attrName>
                                        </p:attrNameLst>
                                      </p:cBhvr>
                                      <p:tavLst>
                                        <p:tav tm="0">
                                          <p:val>
                                            <p:fltVal val="0"/>
                                          </p:val>
                                        </p:tav>
                                        <p:tav tm="100000">
                                          <p:val>
                                            <p:strVal val="#ppt_w"/>
                                          </p:val>
                                        </p:tav>
                                      </p:tavLst>
                                    </p:anim>
                                    <p:anim calcmode="lin" valueType="num">
                                      <p:cBhvr>
                                        <p:cTn id="84" dur="1000" fill="hold"/>
                                        <p:tgtEl>
                                          <p:spTgt spid="34"/>
                                        </p:tgtEl>
                                        <p:attrNameLst>
                                          <p:attrName>ppt_h</p:attrName>
                                        </p:attrNameLst>
                                      </p:cBhvr>
                                      <p:tavLst>
                                        <p:tav tm="0">
                                          <p:val>
                                            <p:fltVal val="0"/>
                                          </p:val>
                                        </p:tav>
                                        <p:tav tm="100000">
                                          <p:val>
                                            <p:strVal val="#ppt_h"/>
                                          </p:val>
                                        </p:tav>
                                      </p:tavLst>
                                    </p:anim>
                                    <p:anim calcmode="lin" valueType="num">
                                      <p:cBhvr>
                                        <p:cTn id="85" dur="1000" fill="hold"/>
                                        <p:tgtEl>
                                          <p:spTgt spid="34"/>
                                        </p:tgtEl>
                                        <p:attrNameLst>
                                          <p:attrName>style.rotation</p:attrName>
                                        </p:attrNameLst>
                                      </p:cBhvr>
                                      <p:tavLst>
                                        <p:tav tm="0">
                                          <p:val>
                                            <p:fltVal val="90"/>
                                          </p:val>
                                        </p:tav>
                                        <p:tav tm="100000">
                                          <p:val>
                                            <p:fltVal val="0"/>
                                          </p:val>
                                        </p:tav>
                                      </p:tavLst>
                                    </p:anim>
                                    <p:animEffect transition="in" filter="fade">
                                      <p:cBhvr>
                                        <p:cTn id="86" dur="1000"/>
                                        <p:tgtEl>
                                          <p:spTgt spid="34"/>
                                        </p:tgtEl>
                                      </p:cBhvr>
                                    </p:animEffect>
                                  </p:childTnLst>
                                </p:cTn>
                              </p:par>
                              <p:par>
                                <p:cTn id="87" presetID="31" presetClass="entr" presetSubtype="0" fill="hold" grpId="0" nodeType="withEffect">
                                  <p:stCondLst>
                                    <p:cond delay="500"/>
                                  </p:stCondLst>
                                  <p:childTnLst>
                                    <p:set>
                                      <p:cBhvr>
                                        <p:cTn id="88" dur="1" fill="hold">
                                          <p:stCondLst>
                                            <p:cond delay="0"/>
                                          </p:stCondLst>
                                        </p:cTn>
                                        <p:tgtEl>
                                          <p:spTgt spid="35"/>
                                        </p:tgtEl>
                                        <p:attrNameLst>
                                          <p:attrName>style.visibility</p:attrName>
                                        </p:attrNameLst>
                                      </p:cBhvr>
                                      <p:to>
                                        <p:strVal val="visible"/>
                                      </p:to>
                                    </p:set>
                                    <p:anim calcmode="lin" valueType="num">
                                      <p:cBhvr>
                                        <p:cTn id="89" dur="1000" fill="hold"/>
                                        <p:tgtEl>
                                          <p:spTgt spid="35"/>
                                        </p:tgtEl>
                                        <p:attrNameLst>
                                          <p:attrName>ppt_w</p:attrName>
                                        </p:attrNameLst>
                                      </p:cBhvr>
                                      <p:tavLst>
                                        <p:tav tm="0">
                                          <p:val>
                                            <p:fltVal val="0"/>
                                          </p:val>
                                        </p:tav>
                                        <p:tav tm="100000">
                                          <p:val>
                                            <p:strVal val="#ppt_w"/>
                                          </p:val>
                                        </p:tav>
                                      </p:tavLst>
                                    </p:anim>
                                    <p:anim calcmode="lin" valueType="num">
                                      <p:cBhvr>
                                        <p:cTn id="90" dur="1000" fill="hold"/>
                                        <p:tgtEl>
                                          <p:spTgt spid="35"/>
                                        </p:tgtEl>
                                        <p:attrNameLst>
                                          <p:attrName>ppt_h</p:attrName>
                                        </p:attrNameLst>
                                      </p:cBhvr>
                                      <p:tavLst>
                                        <p:tav tm="0">
                                          <p:val>
                                            <p:fltVal val="0"/>
                                          </p:val>
                                        </p:tav>
                                        <p:tav tm="100000">
                                          <p:val>
                                            <p:strVal val="#ppt_h"/>
                                          </p:val>
                                        </p:tav>
                                      </p:tavLst>
                                    </p:anim>
                                    <p:anim calcmode="lin" valueType="num">
                                      <p:cBhvr>
                                        <p:cTn id="91" dur="1000" fill="hold"/>
                                        <p:tgtEl>
                                          <p:spTgt spid="35"/>
                                        </p:tgtEl>
                                        <p:attrNameLst>
                                          <p:attrName>style.rotation</p:attrName>
                                        </p:attrNameLst>
                                      </p:cBhvr>
                                      <p:tavLst>
                                        <p:tav tm="0">
                                          <p:val>
                                            <p:fltVal val="90"/>
                                          </p:val>
                                        </p:tav>
                                        <p:tav tm="100000">
                                          <p:val>
                                            <p:fltVal val="0"/>
                                          </p:val>
                                        </p:tav>
                                      </p:tavLst>
                                    </p:anim>
                                    <p:animEffect transition="in" filter="fade">
                                      <p:cBhvr>
                                        <p:cTn id="92" dur="1000"/>
                                        <p:tgtEl>
                                          <p:spTgt spid="35"/>
                                        </p:tgtEl>
                                      </p:cBhvr>
                                    </p:animEffect>
                                  </p:childTnLst>
                                </p:cTn>
                              </p:par>
                              <p:par>
                                <p:cTn id="93" presetID="22" presetClass="entr" presetSubtype="8" fill="hold" grpId="0" nodeType="withEffect">
                                  <p:stCondLst>
                                    <p:cond delay="1250"/>
                                  </p:stCondLst>
                                  <p:childTnLst>
                                    <p:set>
                                      <p:cBhvr>
                                        <p:cTn id="94" dur="1" fill="hold">
                                          <p:stCondLst>
                                            <p:cond delay="0"/>
                                          </p:stCondLst>
                                        </p:cTn>
                                        <p:tgtEl>
                                          <p:spTgt spid="24"/>
                                        </p:tgtEl>
                                        <p:attrNameLst>
                                          <p:attrName>style.visibility</p:attrName>
                                        </p:attrNameLst>
                                      </p:cBhvr>
                                      <p:to>
                                        <p:strVal val="visible"/>
                                      </p:to>
                                    </p:set>
                                    <p:animEffect transition="in" filter="wipe(left)">
                                      <p:cBhvr>
                                        <p:cTn id="95" dur="500"/>
                                        <p:tgtEl>
                                          <p:spTgt spid="24"/>
                                        </p:tgtEl>
                                      </p:cBhvr>
                                    </p:animEffect>
                                  </p:childTnLst>
                                </p:cTn>
                              </p:par>
                              <p:par>
                                <p:cTn id="96" presetID="22" presetClass="entr" presetSubtype="8" fill="hold" grpId="0" nodeType="withEffect">
                                  <p:stCondLst>
                                    <p:cond delay="125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par>
                                <p:cTn id="99" presetID="22" presetClass="entr" presetSubtype="8" fill="hold" grpId="0" nodeType="withEffect">
                                  <p:stCondLst>
                                    <p:cond delay="1250"/>
                                  </p:st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par>
                                <p:cTn id="102" presetID="22" presetClass="entr" presetSubtype="8" fill="hold" grpId="0" nodeType="withEffect">
                                  <p:stCondLst>
                                    <p:cond delay="1250"/>
                                  </p:stCondLst>
                                  <p:childTnLst>
                                    <p:set>
                                      <p:cBhvr>
                                        <p:cTn id="103" dur="1" fill="hold">
                                          <p:stCondLst>
                                            <p:cond delay="0"/>
                                          </p:stCondLst>
                                        </p:cTn>
                                        <p:tgtEl>
                                          <p:spTgt spid="27"/>
                                        </p:tgtEl>
                                        <p:attrNameLst>
                                          <p:attrName>style.visibility</p:attrName>
                                        </p:attrNameLst>
                                      </p:cBhvr>
                                      <p:to>
                                        <p:strVal val="visible"/>
                                      </p:to>
                                    </p:set>
                                    <p:animEffect transition="in" filter="wipe(left)">
                                      <p:cBhvr>
                                        <p:cTn id="104" dur="500"/>
                                        <p:tgtEl>
                                          <p:spTgt spid="27"/>
                                        </p:tgtEl>
                                      </p:cBhvr>
                                    </p:animEffect>
                                  </p:childTnLst>
                                </p:cTn>
                              </p:par>
                              <p:par>
                                <p:cTn id="105" presetID="22" presetClass="entr" presetSubtype="8" fill="hold" grpId="0" nodeType="withEffect">
                                  <p:stCondLst>
                                    <p:cond delay="1250"/>
                                  </p:stCondLst>
                                  <p:childTnLst>
                                    <p:set>
                                      <p:cBhvr>
                                        <p:cTn id="106" dur="1" fill="hold">
                                          <p:stCondLst>
                                            <p:cond delay="0"/>
                                          </p:stCondLst>
                                        </p:cTn>
                                        <p:tgtEl>
                                          <p:spTgt spid="28"/>
                                        </p:tgtEl>
                                        <p:attrNameLst>
                                          <p:attrName>style.visibility</p:attrName>
                                        </p:attrNameLst>
                                      </p:cBhvr>
                                      <p:to>
                                        <p:strVal val="visible"/>
                                      </p:to>
                                    </p:set>
                                    <p:animEffect transition="in" filter="wipe(left)">
                                      <p:cBhvr>
                                        <p:cTn id="107" dur="500"/>
                                        <p:tgtEl>
                                          <p:spTgt spid="28"/>
                                        </p:tgtEl>
                                      </p:cBhvr>
                                    </p:animEffect>
                                  </p:childTnLst>
                                </p:cTn>
                              </p:par>
                              <p:par>
                                <p:cTn id="108" presetID="22" presetClass="entr" presetSubtype="8" fill="hold" grpId="0" nodeType="withEffect">
                                  <p:stCondLst>
                                    <p:cond delay="1250"/>
                                  </p:stCondLst>
                                  <p:childTnLst>
                                    <p:set>
                                      <p:cBhvr>
                                        <p:cTn id="109" dur="1" fill="hold">
                                          <p:stCondLst>
                                            <p:cond delay="0"/>
                                          </p:stCondLst>
                                        </p:cTn>
                                        <p:tgtEl>
                                          <p:spTgt spid="29"/>
                                        </p:tgtEl>
                                        <p:attrNameLst>
                                          <p:attrName>style.visibility</p:attrName>
                                        </p:attrNameLst>
                                      </p:cBhvr>
                                      <p:to>
                                        <p:strVal val="visible"/>
                                      </p:to>
                                    </p:set>
                                    <p:animEffect transition="in" filter="wipe(left)">
                                      <p:cBhvr>
                                        <p:cTn id="110" dur="500"/>
                                        <p:tgtEl>
                                          <p:spTgt spid="29"/>
                                        </p:tgtEl>
                                      </p:cBhvr>
                                    </p:animEffect>
                                  </p:childTnLst>
                                </p:cTn>
                              </p:par>
                              <p:par>
                                <p:cTn id="111" presetID="22" presetClass="entr" presetSubtype="8" fill="hold" grpId="0" nodeType="withEffect">
                                  <p:stCondLst>
                                    <p:cond delay="1250"/>
                                  </p:stCondLst>
                                  <p:childTnLst>
                                    <p:set>
                                      <p:cBhvr>
                                        <p:cTn id="112" dur="1" fill="hold">
                                          <p:stCondLst>
                                            <p:cond delay="0"/>
                                          </p:stCondLst>
                                        </p:cTn>
                                        <p:tgtEl>
                                          <p:spTgt spid="30"/>
                                        </p:tgtEl>
                                        <p:attrNameLst>
                                          <p:attrName>style.visibility</p:attrName>
                                        </p:attrNameLst>
                                      </p:cBhvr>
                                      <p:to>
                                        <p:strVal val="visible"/>
                                      </p:to>
                                    </p:set>
                                    <p:animEffect transition="in" filter="wipe(left)">
                                      <p:cBhvr>
                                        <p:cTn id="113" dur="500"/>
                                        <p:tgtEl>
                                          <p:spTgt spid="30"/>
                                        </p:tgtEl>
                                      </p:cBhvr>
                                    </p:animEffect>
                                  </p:childTnLst>
                                </p:cTn>
                              </p:par>
                              <p:par>
                                <p:cTn id="114" presetID="22" presetClass="entr" presetSubtype="8" fill="hold" grpId="0" nodeType="withEffect">
                                  <p:stCondLst>
                                    <p:cond delay="1250"/>
                                  </p:stCondLst>
                                  <p:childTnLst>
                                    <p:set>
                                      <p:cBhvr>
                                        <p:cTn id="115" dur="1" fill="hold">
                                          <p:stCondLst>
                                            <p:cond delay="0"/>
                                          </p:stCondLst>
                                        </p:cTn>
                                        <p:tgtEl>
                                          <p:spTgt spid="31"/>
                                        </p:tgtEl>
                                        <p:attrNameLst>
                                          <p:attrName>style.visibility</p:attrName>
                                        </p:attrNameLst>
                                      </p:cBhvr>
                                      <p:to>
                                        <p:strVal val="visible"/>
                                      </p:to>
                                    </p:set>
                                    <p:animEffect transition="in" filter="wipe(left)">
                                      <p:cBhvr>
                                        <p:cTn id="11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13" grpId="0" animBg="1"/>
      <p:bldP spid="19" grpId="0" animBg="1"/>
      <p:bldP spid="20" grpId="0" animBg="1"/>
      <p:bldP spid="21" grpId="0" animBg="1"/>
      <p:bldP spid="24" grpId="0" autoUpdateAnimBg="0"/>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p:bldP spid="33" grpId="0"/>
      <p:bldP spid="34" grpId="0"/>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4" name="椭圆 43"/>
          <p:cNvSpPr/>
          <p:nvPr/>
        </p:nvSpPr>
        <p:spPr>
          <a:xfrm>
            <a:off x="1846734" y="0"/>
            <a:ext cx="5545449" cy="5545449"/>
          </a:xfrm>
          <a:prstGeom prst="ellipse">
            <a:avLst/>
          </a:prstGeom>
          <a:solidFill>
            <a:srgbClr val="FB7D6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441098" y="593693"/>
            <a:ext cx="4356720" cy="4356720"/>
          </a:xfrm>
          <a:prstGeom prst="ellipse">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标题 4"/>
          <p:cNvSpPr txBox="1">
            <a:spLocks/>
          </p:cNvSpPr>
          <p:nvPr/>
        </p:nvSpPr>
        <p:spPr>
          <a:xfrm>
            <a:off x="2998862" y="1628800"/>
            <a:ext cx="326633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5400" b="1" dirty="0" smtClean="0">
                <a:solidFill>
                  <a:schemeClr val="bg1"/>
                </a:solidFill>
                <a:latin typeface="微软雅黑" panose="020B0503020204020204" pitchFamily="34" charset="-122"/>
                <a:ea typeface="微软雅黑" panose="020B0503020204020204" pitchFamily="34" charset="-122"/>
              </a:rPr>
              <a:t>执行计划</a:t>
            </a:r>
          </a:p>
        </p:txBody>
      </p:sp>
      <p:sp>
        <p:nvSpPr>
          <p:cNvPr id="49" name="标题 4"/>
          <p:cNvSpPr txBox="1">
            <a:spLocks/>
          </p:cNvSpPr>
          <p:nvPr/>
        </p:nvSpPr>
        <p:spPr>
          <a:xfrm>
            <a:off x="3358902" y="2204864"/>
            <a:ext cx="26165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（如何执行计划）</a:t>
            </a:r>
          </a:p>
        </p:txBody>
      </p:sp>
      <p:grpSp>
        <p:nvGrpSpPr>
          <p:cNvPr id="50" name="组合 49"/>
          <p:cNvGrpSpPr/>
          <p:nvPr/>
        </p:nvGrpSpPr>
        <p:grpSpPr>
          <a:xfrm>
            <a:off x="3506403" y="3069540"/>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执行计划</a:t>
              </a:r>
              <a:endParaRPr lang="zh-CN" altLang="en-US" sz="1400" dirty="0">
                <a:solidFill>
                  <a:schemeClr val="bg1"/>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rgbClr val="FB7D6E"/>
              </a:solid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5" name="组合 54"/>
          <p:cNvGrpSpPr/>
          <p:nvPr/>
        </p:nvGrpSpPr>
        <p:grpSpPr>
          <a:xfrm>
            <a:off x="4946563" y="3069540"/>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五年计划</a:t>
              </a:r>
              <a:endParaRPr lang="zh-CN" altLang="en-US" sz="1400" dirty="0">
                <a:solidFill>
                  <a:schemeClr val="bg1"/>
                </a:solidFill>
                <a:latin typeface="微软雅黑" pitchFamily="34" charset="-122"/>
                <a:ea typeface="微软雅黑"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rgbClr val="FB7D6E"/>
              </a:solid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0" name="组合 59"/>
          <p:cNvGrpSpPr/>
          <p:nvPr/>
        </p:nvGrpSpPr>
        <p:grpSpPr>
          <a:xfrm>
            <a:off x="3506403" y="3358152"/>
            <a:ext cx="1436675" cy="215444"/>
            <a:chOff x="4369395" y="3284984"/>
            <a:chExt cx="1436675" cy="215444"/>
          </a:xfrm>
        </p:grpSpPr>
        <p:sp>
          <p:nvSpPr>
            <p:cNvPr id="6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实现关键</a:t>
              </a:r>
              <a:endParaRPr lang="zh-CN" altLang="en-US" sz="1400" dirty="0">
                <a:solidFill>
                  <a:schemeClr val="bg1"/>
                </a:solidFill>
                <a:latin typeface="微软雅黑" pitchFamily="34" charset="-122"/>
                <a:ea typeface="微软雅黑" pitchFamily="34" charset="-122"/>
              </a:endParaRPr>
            </a:p>
          </p:txBody>
        </p:sp>
        <p:grpSp>
          <p:nvGrpSpPr>
            <p:cNvPr id="62" name="组合 61"/>
            <p:cNvGrpSpPr/>
            <p:nvPr/>
          </p:nvGrpSpPr>
          <p:grpSpPr>
            <a:xfrm>
              <a:off x="4369395" y="3316401"/>
              <a:ext cx="168551" cy="168551"/>
              <a:chOff x="5005199" y="3717032"/>
              <a:chExt cx="168551" cy="168551"/>
            </a:xfrm>
          </p:grpSpPr>
          <p:sp>
            <p:nvSpPr>
              <p:cNvPr id="63" name="椭圆 62"/>
              <p:cNvSpPr/>
              <p:nvPr/>
            </p:nvSpPr>
            <p:spPr>
              <a:xfrm>
                <a:off x="5005199" y="3717032"/>
                <a:ext cx="168551" cy="168551"/>
              </a:xfrm>
              <a:prstGeom prst="ellipse">
                <a:avLst/>
              </a:prstGeom>
              <a:solidFill>
                <a:srgbClr val="FB7D6E"/>
              </a:solid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4" name="等腰三角形 6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65" name="组合 64"/>
          <p:cNvGrpSpPr/>
          <p:nvPr/>
        </p:nvGrpSpPr>
        <p:grpSpPr>
          <a:xfrm>
            <a:off x="4946563" y="3358152"/>
            <a:ext cx="1436675" cy="215444"/>
            <a:chOff x="4369395" y="3284984"/>
            <a:chExt cx="1436675" cy="215444"/>
          </a:xfrm>
        </p:grpSpPr>
        <p:sp>
          <p:nvSpPr>
            <p:cNvPr id="6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执行步骤</a:t>
              </a:r>
              <a:endParaRPr lang="zh-CN" altLang="en-US" sz="1400" dirty="0">
                <a:solidFill>
                  <a:schemeClr val="bg1"/>
                </a:solidFill>
                <a:latin typeface="微软雅黑" pitchFamily="34" charset="-122"/>
                <a:ea typeface="微软雅黑" pitchFamily="34" charset="-122"/>
              </a:endParaRPr>
            </a:p>
          </p:txBody>
        </p:sp>
        <p:grpSp>
          <p:nvGrpSpPr>
            <p:cNvPr id="67" name="组合 66"/>
            <p:cNvGrpSpPr/>
            <p:nvPr/>
          </p:nvGrpSpPr>
          <p:grpSpPr>
            <a:xfrm>
              <a:off x="4369395" y="3316401"/>
              <a:ext cx="168551" cy="168551"/>
              <a:chOff x="5005199" y="3717032"/>
              <a:chExt cx="168551" cy="168551"/>
            </a:xfrm>
          </p:grpSpPr>
          <p:sp>
            <p:nvSpPr>
              <p:cNvPr id="68" name="椭圆 67"/>
              <p:cNvSpPr/>
              <p:nvPr/>
            </p:nvSpPr>
            <p:spPr>
              <a:xfrm>
                <a:off x="5005199" y="3717032"/>
                <a:ext cx="168551" cy="168551"/>
              </a:xfrm>
              <a:prstGeom prst="ellipse">
                <a:avLst/>
              </a:prstGeom>
              <a:solidFill>
                <a:srgbClr val="FB7D6E"/>
              </a:solid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等腰三角形 6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0" name="组合 69"/>
          <p:cNvGrpSpPr/>
          <p:nvPr/>
        </p:nvGrpSpPr>
        <p:grpSpPr>
          <a:xfrm>
            <a:off x="3506403" y="3645604"/>
            <a:ext cx="1436675" cy="215444"/>
            <a:chOff x="4369395" y="3284984"/>
            <a:chExt cx="1436675" cy="215444"/>
          </a:xfrm>
        </p:grpSpPr>
        <p:sp>
          <p:nvSpPr>
            <p:cNvPr id="7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职业优化</a:t>
              </a:r>
              <a:endParaRPr lang="zh-CN" altLang="en-US" sz="1400" dirty="0">
                <a:solidFill>
                  <a:schemeClr val="bg1"/>
                </a:solidFill>
                <a:latin typeface="微软雅黑" pitchFamily="34" charset="-122"/>
                <a:ea typeface="微软雅黑" pitchFamily="34" charset="-122"/>
              </a:endParaRPr>
            </a:p>
          </p:txBody>
        </p:sp>
        <p:grpSp>
          <p:nvGrpSpPr>
            <p:cNvPr id="72" name="组合 71"/>
            <p:cNvGrpSpPr/>
            <p:nvPr/>
          </p:nvGrpSpPr>
          <p:grpSpPr>
            <a:xfrm>
              <a:off x="4369395" y="3316401"/>
              <a:ext cx="168551" cy="168551"/>
              <a:chOff x="5005199" y="3717032"/>
              <a:chExt cx="168551" cy="168551"/>
            </a:xfrm>
          </p:grpSpPr>
          <p:sp>
            <p:nvSpPr>
              <p:cNvPr id="73" name="椭圆 72"/>
              <p:cNvSpPr/>
              <p:nvPr/>
            </p:nvSpPr>
            <p:spPr>
              <a:xfrm>
                <a:off x="5005199" y="3717032"/>
                <a:ext cx="168551" cy="168551"/>
              </a:xfrm>
              <a:prstGeom prst="ellipse">
                <a:avLst/>
              </a:prstGeom>
              <a:solidFill>
                <a:srgbClr val="FB7D6E"/>
              </a:solid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等腰三角形 7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5" name="组合 74"/>
          <p:cNvGrpSpPr/>
          <p:nvPr/>
        </p:nvGrpSpPr>
        <p:grpSpPr>
          <a:xfrm>
            <a:off x="4946563" y="3645604"/>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保障措施</a:t>
              </a:r>
              <a:endParaRPr lang="zh-CN" altLang="en-US" sz="1400" dirty="0">
                <a:solidFill>
                  <a:schemeClr val="bg1"/>
                </a:solidFill>
                <a:latin typeface="微软雅黑" pitchFamily="34" charset="-122"/>
                <a:ea typeface="微软雅黑"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rgbClr val="FB7D6E"/>
              </a:solid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80" name="直接连接符 79"/>
          <p:cNvCxnSpPr/>
          <p:nvPr/>
        </p:nvCxnSpPr>
        <p:spPr>
          <a:xfrm>
            <a:off x="3214886" y="2780928"/>
            <a:ext cx="2904604"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135409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53" presetClass="entr" presetSubtype="16" fill="hold" nodeType="withEffect">
                                  <p:stCondLst>
                                    <p:cond delay="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par>
                                <p:cTn id="33" presetID="53" presetClass="entr" presetSubtype="16" fill="hold" nodeType="withEffect">
                                  <p:stCondLst>
                                    <p:cond delay="5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ppt_w</p:attrName>
                                        </p:attrNameLst>
                                      </p:cBhvr>
                                      <p:tavLst>
                                        <p:tav tm="0">
                                          <p:val>
                                            <p:fltVal val="0"/>
                                          </p:val>
                                        </p:tav>
                                        <p:tav tm="100000">
                                          <p:val>
                                            <p:strVal val="#ppt_w"/>
                                          </p:val>
                                        </p:tav>
                                      </p:tavLst>
                                    </p:anim>
                                    <p:anim calcmode="lin" valueType="num">
                                      <p:cBhvr>
                                        <p:cTn id="36" dur="500" fill="hold"/>
                                        <p:tgtEl>
                                          <p:spTgt spid="55"/>
                                        </p:tgtEl>
                                        <p:attrNameLst>
                                          <p:attrName>ppt_h</p:attrName>
                                        </p:attrNameLst>
                                      </p:cBhvr>
                                      <p:tavLst>
                                        <p:tav tm="0">
                                          <p:val>
                                            <p:fltVal val="0"/>
                                          </p:val>
                                        </p:tav>
                                        <p:tav tm="100000">
                                          <p:val>
                                            <p:strVal val="#ppt_h"/>
                                          </p:val>
                                        </p:tav>
                                      </p:tavLst>
                                    </p:anim>
                                    <p:animEffect transition="in" filter="fade">
                                      <p:cBhvr>
                                        <p:cTn id="37" dur="500"/>
                                        <p:tgtEl>
                                          <p:spTgt spid="55"/>
                                        </p:tgtEl>
                                      </p:cBhvr>
                                    </p:animEffect>
                                  </p:childTnLst>
                                </p:cTn>
                              </p:par>
                              <p:par>
                                <p:cTn id="38" presetID="53" presetClass="entr" presetSubtype="16" fill="hold"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500"/>
                                  </p:stCondLst>
                                  <p:childTnLst>
                                    <p:set>
                                      <p:cBhvr>
                                        <p:cTn id="44" dur="1" fill="hold">
                                          <p:stCondLst>
                                            <p:cond delay="0"/>
                                          </p:stCondLst>
                                        </p:cTn>
                                        <p:tgtEl>
                                          <p:spTgt spid="65"/>
                                        </p:tgtEl>
                                        <p:attrNameLst>
                                          <p:attrName>style.visibility</p:attrName>
                                        </p:attrNameLst>
                                      </p:cBhvr>
                                      <p:to>
                                        <p:strVal val="visible"/>
                                      </p:to>
                                    </p:set>
                                    <p:anim calcmode="lin" valueType="num">
                                      <p:cBhvr>
                                        <p:cTn id="45" dur="500" fill="hold"/>
                                        <p:tgtEl>
                                          <p:spTgt spid="65"/>
                                        </p:tgtEl>
                                        <p:attrNameLst>
                                          <p:attrName>ppt_w</p:attrName>
                                        </p:attrNameLst>
                                      </p:cBhvr>
                                      <p:tavLst>
                                        <p:tav tm="0">
                                          <p:val>
                                            <p:fltVal val="0"/>
                                          </p:val>
                                        </p:tav>
                                        <p:tav tm="100000">
                                          <p:val>
                                            <p:strVal val="#ppt_w"/>
                                          </p:val>
                                        </p:tav>
                                      </p:tavLst>
                                    </p:anim>
                                    <p:anim calcmode="lin" valueType="num">
                                      <p:cBhvr>
                                        <p:cTn id="46" dur="500" fill="hold"/>
                                        <p:tgtEl>
                                          <p:spTgt spid="65"/>
                                        </p:tgtEl>
                                        <p:attrNameLst>
                                          <p:attrName>ppt_h</p:attrName>
                                        </p:attrNameLst>
                                      </p:cBhvr>
                                      <p:tavLst>
                                        <p:tav tm="0">
                                          <p:val>
                                            <p:fltVal val="0"/>
                                          </p:val>
                                        </p:tav>
                                        <p:tav tm="100000">
                                          <p:val>
                                            <p:strVal val="#ppt_h"/>
                                          </p:val>
                                        </p:tav>
                                      </p:tavLst>
                                    </p:anim>
                                    <p:animEffect transition="in" filter="fade">
                                      <p:cBhvr>
                                        <p:cTn id="47" dur="500"/>
                                        <p:tgtEl>
                                          <p:spTgt spid="65"/>
                                        </p:tgtEl>
                                      </p:cBhvr>
                                    </p:animEffect>
                                  </p:childTnLst>
                                </p:cTn>
                              </p:par>
                              <p:par>
                                <p:cTn id="48" presetID="53" presetClass="entr" presetSubtype="16" fill="hold" nodeType="withEffect">
                                  <p:stCondLst>
                                    <p:cond delay="50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par>
                                <p:cTn id="53" presetID="53" presetClass="entr" presetSubtype="16" fill="hold" nodeType="withEffect">
                                  <p:stCondLst>
                                    <p:cond delay="500"/>
                                  </p:stCondLst>
                                  <p:childTnLst>
                                    <p:set>
                                      <p:cBhvr>
                                        <p:cTn id="54" dur="1" fill="hold">
                                          <p:stCondLst>
                                            <p:cond delay="0"/>
                                          </p:stCondLst>
                                        </p:cTn>
                                        <p:tgtEl>
                                          <p:spTgt spid="75"/>
                                        </p:tgtEl>
                                        <p:attrNameLst>
                                          <p:attrName>style.visibility</p:attrName>
                                        </p:attrNameLst>
                                      </p:cBhvr>
                                      <p:to>
                                        <p:strVal val="visible"/>
                                      </p:to>
                                    </p:set>
                                    <p:anim calcmode="lin" valueType="num">
                                      <p:cBhvr>
                                        <p:cTn id="55" dur="500" fill="hold"/>
                                        <p:tgtEl>
                                          <p:spTgt spid="75"/>
                                        </p:tgtEl>
                                        <p:attrNameLst>
                                          <p:attrName>ppt_w</p:attrName>
                                        </p:attrNameLst>
                                      </p:cBhvr>
                                      <p:tavLst>
                                        <p:tav tm="0">
                                          <p:val>
                                            <p:fltVal val="0"/>
                                          </p:val>
                                        </p:tav>
                                        <p:tav tm="100000">
                                          <p:val>
                                            <p:strVal val="#ppt_w"/>
                                          </p:val>
                                        </p:tav>
                                      </p:tavLst>
                                    </p:anim>
                                    <p:anim calcmode="lin" valueType="num">
                                      <p:cBhvr>
                                        <p:cTn id="56" dur="500" fill="hold"/>
                                        <p:tgtEl>
                                          <p:spTgt spid="75"/>
                                        </p:tgtEl>
                                        <p:attrNameLst>
                                          <p:attrName>ppt_h</p:attrName>
                                        </p:attrNameLst>
                                      </p:cBhvr>
                                      <p:tavLst>
                                        <p:tav tm="0">
                                          <p:val>
                                            <p:fltVal val="0"/>
                                          </p:val>
                                        </p:tav>
                                        <p:tav tm="100000">
                                          <p:val>
                                            <p:strVal val="#ppt_h"/>
                                          </p:val>
                                        </p:tav>
                                      </p:tavLst>
                                    </p:anim>
                                    <p:animEffect transition="in" filter="fade">
                                      <p:cBhvr>
                                        <p:cTn id="57" dur="500"/>
                                        <p:tgtEl>
                                          <p:spTgt spid="75"/>
                                        </p:tgtEl>
                                      </p:cBhvr>
                                    </p:animEffect>
                                  </p:childTnLst>
                                </p:cTn>
                              </p:par>
                            </p:childTnLst>
                          </p:cTn>
                        </p:par>
                        <p:par>
                          <p:cTn id="58" fill="hold">
                            <p:stCondLst>
                              <p:cond delay="2500"/>
                            </p:stCondLst>
                            <p:childTnLst>
                              <p:par>
                                <p:cTn id="59" presetID="53" presetClass="entr" presetSubtype="16"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p:cTn id="61" dur="500" fill="hold"/>
                                        <p:tgtEl>
                                          <p:spTgt spid="80"/>
                                        </p:tgtEl>
                                        <p:attrNameLst>
                                          <p:attrName>ppt_w</p:attrName>
                                        </p:attrNameLst>
                                      </p:cBhvr>
                                      <p:tavLst>
                                        <p:tav tm="0">
                                          <p:val>
                                            <p:fltVal val="0"/>
                                          </p:val>
                                        </p:tav>
                                        <p:tav tm="100000">
                                          <p:val>
                                            <p:strVal val="#ppt_w"/>
                                          </p:val>
                                        </p:tav>
                                      </p:tavLst>
                                    </p:anim>
                                    <p:anim calcmode="lin" valueType="num">
                                      <p:cBhvr>
                                        <p:cTn id="62" dur="500" fill="hold"/>
                                        <p:tgtEl>
                                          <p:spTgt spid="80"/>
                                        </p:tgtEl>
                                        <p:attrNameLst>
                                          <p:attrName>ppt_h</p:attrName>
                                        </p:attrNameLst>
                                      </p:cBhvr>
                                      <p:tavLst>
                                        <p:tav tm="0">
                                          <p:val>
                                            <p:fltVal val="0"/>
                                          </p:val>
                                        </p:tav>
                                        <p:tav tm="100000">
                                          <p:val>
                                            <p:strVal val="#ppt_h"/>
                                          </p:val>
                                        </p:tav>
                                      </p:tavLst>
                                    </p:anim>
                                    <p:animEffect transition="in" filter="fade">
                                      <p:cBhvr>
                                        <p:cTn id="6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p:bldP spid="4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执行计划</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12" name="燕尾形箭头 2"/>
          <p:cNvSpPr>
            <a:spLocks noChangeArrowheads="1"/>
          </p:cNvSpPr>
          <p:nvPr/>
        </p:nvSpPr>
        <p:spPr bwMode="auto">
          <a:xfrm>
            <a:off x="1438275" y="3358406"/>
            <a:ext cx="9405938" cy="228600"/>
          </a:xfrm>
          <a:prstGeom prst="notchedRightArrow">
            <a:avLst>
              <a:gd name="adj1" fmla="val 50000"/>
              <a:gd name="adj2" fmla="val 49908"/>
            </a:avLst>
          </a:prstGeom>
          <a:solidFill>
            <a:schemeClr val="bg1">
              <a:lumMod val="65000"/>
              <a:alpha val="39999"/>
            </a:schemeClr>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3" name="椭圆 8"/>
          <p:cNvSpPr>
            <a:spLocks noChangeArrowheads="1"/>
          </p:cNvSpPr>
          <p:nvPr/>
        </p:nvSpPr>
        <p:spPr bwMode="auto">
          <a:xfrm>
            <a:off x="4779963" y="3388568"/>
            <a:ext cx="166687" cy="166688"/>
          </a:xfrm>
          <a:prstGeom prst="ellipse">
            <a:avLst/>
          </a:prstGeom>
          <a:solidFill>
            <a:srgbClr val="43BAB3"/>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9" name="椭圆 9"/>
          <p:cNvSpPr>
            <a:spLocks noChangeArrowheads="1"/>
          </p:cNvSpPr>
          <p:nvPr/>
        </p:nvSpPr>
        <p:spPr bwMode="auto">
          <a:xfrm>
            <a:off x="7275513" y="3388568"/>
            <a:ext cx="166687" cy="166688"/>
          </a:xfrm>
          <a:prstGeom prst="ellipse">
            <a:avLst/>
          </a:prstGeom>
          <a:solidFill>
            <a:srgbClr val="F87A08"/>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20" name="椭圆 10"/>
          <p:cNvSpPr>
            <a:spLocks noChangeArrowheads="1"/>
          </p:cNvSpPr>
          <p:nvPr/>
        </p:nvSpPr>
        <p:spPr bwMode="auto">
          <a:xfrm>
            <a:off x="9755188" y="3388568"/>
            <a:ext cx="166687" cy="166688"/>
          </a:xfrm>
          <a:prstGeom prst="ellipse">
            <a:avLst/>
          </a:prstGeom>
          <a:solidFill>
            <a:srgbClr val="FB7D6E"/>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21" name="椭圆 11"/>
          <p:cNvSpPr>
            <a:spLocks noChangeArrowheads="1"/>
          </p:cNvSpPr>
          <p:nvPr/>
        </p:nvSpPr>
        <p:spPr bwMode="auto">
          <a:xfrm>
            <a:off x="2298700" y="3388568"/>
            <a:ext cx="166688" cy="166688"/>
          </a:xfrm>
          <a:prstGeom prst="ellipse">
            <a:avLst/>
          </a:prstGeom>
          <a:solidFill>
            <a:srgbClr val="00A2A4"/>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22" name="组合 12"/>
          <p:cNvGrpSpPr>
            <a:grpSpLocks/>
          </p:cNvGrpSpPr>
          <p:nvPr/>
        </p:nvGrpSpPr>
        <p:grpSpPr bwMode="auto">
          <a:xfrm>
            <a:off x="4448973" y="2737194"/>
            <a:ext cx="820727" cy="461665"/>
            <a:chOff x="70648" y="280955"/>
            <a:chExt cx="820724" cy="461664"/>
          </a:xfrm>
        </p:grpSpPr>
        <p:sp>
          <p:nvSpPr>
            <p:cNvPr id="23" name="文本框 38"/>
            <p:cNvSpPr>
              <a:spLocks noChangeArrowheads="1"/>
            </p:cNvSpPr>
            <p:nvPr/>
          </p:nvSpPr>
          <p:spPr bwMode="auto">
            <a:xfrm>
              <a:off x="70648" y="280955"/>
              <a:ext cx="820724" cy="461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dirty="0">
                  <a:solidFill>
                    <a:srgbClr val="43BAB3"/>
                  </a:solidFill>
                  <a:latin typeface="Impact MT Std" pitchFamily="34" charset="0"/>
                  <a:ea typeface="微软雅黑" panose="020B0503020204020204" pitchFamily="34" charset="-122"/>
                  <a:sym typeface="Arial" pitchFamily="34" charset="0"/>
                </a:rPr>
                <a:t>大二</a:t>
              </a:r>
              <a:endParaRPr lang="zh-CN" altLang="en-US" sz="2400" b="1" baseline="-3000" dirty="0">
                <a:solidFill>
                  <a:srgbClr val="43BAB3"/>
                </a:solidFill>
                <a:latin typeface="Impact MT Std" pitchFamily="34" charset="0"/>
                <a:ea typeface="微软雅黑" panose="020B0503020204020204" pitchFamily="34" charset="-122"/>
                <a:sym typeface="Arial" pitchFamily="34" charset="0"/>
              </a:endParaRPr>
            </a:p>
          </p:txBody>
        </p:sp>
      </p:grpSp>
      <p:grpSp>
        <p:nvGrpSpPr>
          <p:cNvPr id="24" name="组合 4"/>
          <p:cNvGrpSpPr>
            <a:grpSpLocks/>
          </p:cNvGrpSpPr>
          <p:nvPr/>
        </p:nvGrpSpPr>
        <p:grpSpPr bwMode="auto">
          <a:xfrm>
            <a:off x="1951208" y="2708920"/>
            <a:ext cx="853734" cy="497957"/>
            <a:chOff x="54145" y="252681"/>
            <a:chExt cx="853730" cy="497956"/>
          </a:xfrm>
        </p:grpSpPr>
        <p:sp>
          <p:nvSpPr>
            <p:cNvPr id="25" name="文本框 39"/>
            <p:cNvSpPr>
              <a:spLocks noChangeArrowheads="1"/>
            </p:cNvSpPr>
            <p:nvPr/>
          </p:nvSpPr>
          <p:spPr bwMode="auto">
            <a:xfrm>
              <a:off x="54145" y="252681"/>
              <a:ext cx="853730" cy="4979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400" b="1" dirty="0">
                  <a:solidFill>
                    <a:srgbClr val="00A2A4"/>
                  </a:solidFill>
                  <a:latin typeface="Impact MT Std" pitchFamily="34" charset="0"/>
                  <a:ea typeface="微软雅黑" panose="020B0503020204020204" pitchFamily="34" charset="-122"/>
                  <a:sym typeface="Arial" pitchFamily="34" charset="0"/>
                </a:rPr>
                <a:t>大一</a:t>
              </a:r>
              <a:endParaRPr lang="zh-CN" altLang="en-US" sz="2400" b="1" baseline="-3000" dirty="0">
                <a:solidFill>
                  <a:srgbClr val="00A2A4"/>
                </a:solidFill>
                <a:latin typeface="Impact MT Std" pitchFamily="34" charset="0"/>
                <a:ea typeface="微软雅黑" panose="020B0503020204020204" pitchFamily="34" charset="-122"/>
                <a:sym typeface="Arial" pitchFamily="34" charset="0"/>
              </a:endParaRPr>
            </a:p>
          </p:txBody>
        </p:sp>
      </p:grpSp>
      <p:grpSp>
        <p:nvGrpSpPr>
          <p:cNvPr id="26" name="组合 14"/>
          <p:cNvGrpSpPr>
            <a:grpSpLocks/>
          </p:cNvGrpSpPr>
          <p:nvPr/>
        </p:nvGrpSpPr>
        <p:grpSpPr bwMode="auto">
          <a:xfrm>
            <a:off x="9427376" y="2765466"/>
            <a:ext cx="820727" cy="461665"/>
            <a:chOff x="70651" y="309227"/>
            <a:chExt cx="820724" cy="461664"/>
          </a:xfrm>
        </p:grpSpPr>
        <p:sp>
          <p:nvSpPr>
            <p:cNvPr id="27" name="文本框 40"/>
            <p:cNvSpPr>
              <a:spLocks noChangeArrowheads="1"/>
            </p:cNvSpPr>
            <p:nvPr/>
          </p:nvSpPr>
          <p:spPr bwMode="auto">
            <a:xfrm>
              <a:off x="70651" y="309227"/>
              <a:ext cx="820724" cy="461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dirty="0">
                  <a:solidFill>
                    <a:srgbClr val="FB7D6E"/>
                  </a:solidFill>
                  <a:latin typeface="Impact MT Std" pitchFamily="34" charset="0"/>
                  <a:ea typeface="微软雅黑" panose="020B0503020204020204" pitchFamily="34" charset="-122"/>
                  <a:sym typeface="Arial" pitchFamily="34" charset="0"/>
                </a:rPr>
                <a:t>大四</a:t>
              </a:r>
              <a:endParaRPr lang="zh-CN" altLang="en-US" sz="2400" b="1" baseline="-3000" dirty="0">
                <a:solidFill>
                  <a:srgbClr val="FB7D6E"/>
                </a:solidFill>
                <a:latin typeface="Impact MT Std" pitchFamily="34" charset="0"/>
                <a:ea typeface="微软雅黑" panose="020B0503020204020204" pitchFamily="34" charset="-122"/>
                <a:sym typeface="Arial" pitchFamily="34" charset="0"/>
              </a:endParaRPr>
            </a:p>
          </p:txBody>
        </p:sp>
      </p:grpSp>
      <p:grpSp>
        <p:nvGrpSpPr>
          <p:cNvPr id="28" name="组合 13"/>
          <p:cNvGrpSpPr>
            <a:grpSpLocks/>
          </p:cNvGrpSpPr>
          <p:nvPr/>
        </p:nvGrpSpPr>
        <p:grpSpPr bwMode="auto">
          <a:xfrm>
            <a:off x="6929608" y="2737194"/>
            <a:ext cx="853734" cy="497957"/>
            <a:chOff x="54145" y="280955"/>
            <a:chExt cx="853730" cy="497954"/>
          </a:xfrm>
        </p:grpSpPr>
        <p:sp>
          <p:nvSpPr>
            <p:cNvPr id="29" name="文本框 41"/>
            <p:cNvSpPr>
              <a:spLocks noChangeArrowheads="1"/>
            </p:cNvSpPr>
            <p:nvPr/>
          </p:nvSpPr>
          <p:spPr bwMode="auto">
            <a:xfrm>
              <a:off x="54145" y="280955"/>
              <a:ext cx="853730" cy="4979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400" b="1" dirty="0">
                  <a:solidFill>
                    <a:srgbClr val="F87A08"/>
                  </a:solidFill>
                  <a:latin typeface="Impact MT Std" pitchFamily="34" charset="0"/>
                  <a:ea typeface="微软雅黑" panose="020B0503020204020204" pitchFamily="34" charset="-122"/>
                  <a:sym typeface="Arial" pitchFamily="34" charset="0"/>
                </a:rPr>
                <a:t>大三</a:t>
              </a:r>
              <a:endParaRPr lang="zh-CN" altLang="en-US" sz="2400" b="1" baseline="-3000" dirty="0">
                <a:solidFill>
                  <a:srgbClr val="F87A08"/>
                </a:solidFill>
                <a:latin typeface="Impact MT Std" pitchFamily="34" charset="0"/>
                <a:ea typeface="微软雅黑" panose="020B0503020204020204" pitchFamily="34" charset="-122"/>
                <a:sym typeface="Arial" pitchFamily="34" charset="0"/>
              </a:endParaRPr>
            </a:p>
          </p:txBody>
        </p:sp>
      </p:grpSp>
      <p:sp>
        <p:nvSpPr>
          <p:cNvPr id="30" name="矩形 50"/>
          <p:cNvSpPr>
            <a:spLocks noChangeArrowheads="1"/>
          </p:cNvSpPr>
          <p:nvPr/>
        </p:nvSpPr>
        <p:spPr bwMode="auto">
          <a:xfrm>
            <a:off x="1797892" y="3789040"/>
            <a:ext cx="1107977" cy="369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1" name="矩形 47"/>
          <p:cNvSpPr>
            <a:spLocks noChangeArrowheads="1"/>
          </p:cNvSpPr>
          <p:nvPr/>
        </p:nvSpPr>
        <p:spPr bwMode="auto">
          <a:xfrm>
            <a:off x="1384300" y="4177978"/>
            <a:ext cx="1936750" cy="149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1336675" y="1562100"/>
            <a:ext cx="9578975" cy="625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45"/>
          <p:cNvSpPr>
            <a:spLocks noChangeArrowheads="1"/>
          </p:cNvSpPr>
          <p:nvPr/>
        </p:nvSpPr>
        <p:spPr bwMode="auto">
          <a:xfrm>
            <a:off x="4282330" y="3789040"/>
            <a:ext cx="1107977" cy="369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4" name="矩形 47"/>
          <p:cNvSpPr>
            <a:spLocks noChangeArrowheads="1"/>
          </p:cNvSpPr>
          <p:nvPr/>
        </p:nvSpPr>
        <p:spPr bwMode="auto">
          <a:xfrm>
            <a:off x="3868738" y="4177978"/>
            <a:ext cx="1936750" cy="149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808042" y="3789040"/>
            <a:ext cx="1107977" cy="369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6" name="矩形 47"/>
          <p:cNvSpPr>
            <a:spLocks noChangeArrowheads="1"/>
          </p:cNvSpPr>
          <p:nvPr/>
        </p:nvSpPr>
        <p:spPr bwMode="auto">
          <a:xfrm>
            <a:off x="6392863" y="4177978"/>
            <a:ext cx="1936750" cy="149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49"/>
          <p:cNvSpPr>
            <a:spLocks noChangeArrowheads="1"/>
          </p:cNvSpPr>
          <p:nvPr/>
        </p:nvSpPr>
        <p:spPr bwMode="auto">
          <a:xfrm>
            <a:off x="9201992" y="3789040"/>
            <a:ext cx="1107977" cy="369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8" name="矩形 47"/>
          <p:cNvSpPr>
            <a:spLocks noChangeArrowheads="1"/>
          </p:cNvSpPr>
          <p:nvPr/>
        </p:nvSpPr>
        <p:spPr bwMode="auto">
          <a:xfrm>
            <a:off x="8786813" y="4177978"/>
            <a:ext cx="1936750" cy="149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9"/>
          <p:cNvSpPr txBox="1"/>
          <p:nvPr/>
        </p:nvSpPr>
        <p:spPr>
          <a:xfrm>
            <a:off x="5017467" y="1107758"/>
            <a:ext cx="2229867" cy="377026"/>
          </a:xfrm>
          <a:prstGeom prst="rect">
            <a:avLst/>
          </a:prstGeom>
          <a:noFill/>
        </p:spPr>
        <p:txBody>
          <a:bodyPr wrap="square" lIns="68580" tIns="34290" rIns="68580" bIns="34290" rtlCol="0">
            <a:spAutoFit/>
          </a:bodyPr>
          <a:lstStyle/>
          <a:p>
            <a:pPr marL="0" lvl="1" algn="r"/>
            <a:r>
              <a:rPr lang="zh-CN" altLang="en-US" sz="2000" b="1" dirty="0" smtClean="0">
                <a:solidFill>
                  <a:schemeClr val="tx1">
                    <a:lumMod val="50000"/>
                    <a:lumOff val="50000"/>
                  </a:schemeClr>
                </a:solidFill>
                <a:latin typeface="微软雅黑" pitchFamily="34" charset="-122"/>
                <a:ea typeface="微软雅黑" pitchFamily="34" charset="-122"/>
              </a:rPr>
              <a:t>大学四年计划安排</a:t>
            </a:r>
            <a:endParaRPr lang="zh-CN" altLang="en-US" sz="24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9162179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p:cBhvr>
                                        <p:cTn id="28" dur="400"/>
                                        <p:tgtEl>
                                          <p:spTgt spid="12"/>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21"/>
                                        </p:tgtEl>
                                        <p:attrNameLst>
                                          <p:attrName>style.visibility</p:attrName>
                                        </p:attrNameLst>
                                      </p:cBhvr>
                                      <p:to>
                                        <p:strVal val="visible"/>
                                      </p:to>
                                    </p:set>
                                    <p:anim calcmode="lin" valueType="num">
                                      <p:cBhvr>
                                        <p:cTn id="36" dur="250" fill="hold"/>
                                        <p:tgtEl>
                                          <p:spTgt spid="21"/>
                                        </p:tgtEl>
                                        <p:attrNameLst>
                                          <p:attrName>ppt_w</p:attrName>
                                        </p:attrNameLst>
                                      </p:cBhvr>
                                      <p:tavLst>
                                        <p:tav tm="0">
                                          <p:val>
                                            <p:fltVal val="0"/>
                                          </p:val>
                                        </p:tav>
                                        <p:tav tm="100000">
                                          <p:val>
                                            <p:strVal val="#ppt_w"/>
                                          </p:val>
                                        </p:tav>
                                      </p:tavLst>
                                    </p:anim>
                                    <p:anim calcmode="lin" valueType="num">
                                      <p:cBhvr>
                                        <p:cTn id="37" dur="250" fill="hold"/>
                                        <p:tgtEl>
                                          <p:spTgt spid="21"/>
                                        </p:tgtEl>
                                        <p:attrNameLst>
                                          <p:attrName>ppt_h</p:attrName>
                                        </p:attrNameLst>
                                      </p:cBhvr>
                                      <p:tavLst>
                                        <p:tav tm="0">
                                          <p:val>
                                            <p:fltVal val="0"/>
                                          </p:val>
                                        </p:tav>
                                        <p:tav tm="100000">
                                          <p:val>
                                            <p:strVal val="#ppt_h"/>
                                          </p:val>
                                        </p:tav>
                                      </p:tavLst>
                                    </p:anim>
                                    <p:animEffect>
                                      <p:cBhvr>
                                        <p:cTn id="38" dur="250"/>
                                        <p:tgtEl>
                                          <p:spTgt spid="21"/>
                                        </p:tgtEl>
                                      </p:cBhvr>
                                    </p:animEffect>
                                  </p:childTnLst>
                                </p:cTn>
                              </p:par>
                              <p:par>
                                <p:cTn id="39" presetID="42" presetClass="entr" presetSubtype="0" fill="hold" grpId="0" nodeType="withEffect">
                                  <p:stCondLst>
                                    <p:cond delay="175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anim calcmode="lin" valueType="num">
                                      <p:cBhvr>
                                        <p:cTn id="42" dur="500" fill="hold"/>
                                        <p:tgtEl>
                                          <p:spTgt spid="30"/>
                                        </p:tgtEl>
                                        <p:attrNameLst>
                                          <p:attrName>ppt_x</p:attrName>
                                        </p:attrNameLst>
                                      </p:cBhvr>
                                      <p:tavLst>
                                        <p:tav tm="0">
                                          <p:val>
                                            <p:strVal val="#ppt_x"/>
                                          </p:val>
                                        </p:tav>
                                        <p:tav tm="100000">
                                          <p:val>
                                            <p:strVal val="#ppt_x"/>
                                          </p:val>
                                        </p:tav>
                                      </p:tavLst>
                                    </p:anim>
                                    <p:anim calcmode="lin" valueType="num">
                                      <p:cBhvr>
                                        <p:cTn id="43" dur="500" fill="hold"/>
                                        <p:tgtEl>
                                          <p:spTgt spid="3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75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strVal val="#ppt_x"/>
                                          </p:val>
                                        </p:tav>
                                        <p:tav tm="100000">
                                          <p:val>
                                            <p:strVal val="#ppt_x"/>
                                          </p:val>
                                        </p:tav>
                                      </p:tavLst>
                                    </p:anim>
                                    <p:anim calcmode="lin" valueType="num">
                                      <p:cBhvr>
                                        <p:cTn id="48" dur="500" fill="hold"/>
                                        <p:tgtEl>
                                          <p:spTgt spid="31"/>
                                        </p:tgtEl>
                                        <p:attrNameLst>
                                          <p:attrName>ppt_y</p:attrName>
                                        </p:attrNameLst>
                                      </p:cBhvr>
                                      <p:tavLst>
                                        <p:tav tm="0">
                                          <p:val>
                                            <p:strVal val="#ppt_y+.1"/>
                                          </p:val>
                                        </p:tav>
                                        <p:tav tm="100000">
                                          <p:val>
                                            <p:strVal val="#ppt_y"/>
                                          </p:val>
                                        </p:tav>
                                      </p:tavLst>
                                    </p:anim>
                                  </p:childTnLst>
                                </p:cTn>
                              </p:par>
                              <p:par>
                                <p:cTn id="49" presetID="53" presetClass="entr" presetSubtype="16" fill="hold" nodeType="withEffect">
                                  <p:stCondLst>
                                    <p:cond delay="50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250" fill="hold"/>
                                        <p:tgtEl>
                                          <p:spTgt spid="13"/>
                                        </p:tgtEl>
                                        <p:attrNameLst>
                                          <p:attrName>ppt_w</p:attrName>
                                        </p:attrNameLst>
                                      </p:cBhvr>
                                      <p:tavLst>
                                        <p:tav tm="0">
                                          <p:val>
                                            <p:fltVal val="0"/>
                                          </p:val>
                                        </p:tav>
                                        <p:tav tm="100000">
                                          <p:val>
                                            <p:strVal val="#ppt_w"/>
                                          </p:val>
                                        </p:tav>
                                      </p:tavLst>
                                    </p:anim>
                                    <p:anim calcmode="lin" valueType="num">
                                      <p:cBhvr>
                                        <p:cTn id="57" dur="250" fill="hold"/>
                                        <p:tgtEl>
                                          <p:spTgt spid="13"/>
                                        </p:tgtEl>
                                        <p:attrNameLst>
                                          <p:attrName>ppt_h</p:attrName>
                                        </p:attrNameLst>
                                      </p:cBhvr>
                                      <p:tavLst>
                                        <p:tav tm="0">
                                          <p:val>
                                            <p:fltVal val="0"/>
                                          </p:val>
                                        </p:tav>
                                        <p:tav tm="100000">
                                          <p:val>
                                            <p:strVal val="#ppt_h"/>
                                          </p:val>
                                        </p:tav>
                                      </p:tavLst>
                                    </p:anim>
                                    <p:animEffect>
                                      <p:cBhvr>
                                        <p:cTn id="58" dur="250"/>
                                        <p:tgtEl>
                                          <p:spTgt spid="13"/>
                                        </p:tgtEl>
                                      </p:cBhvr>
                                    </p:animEffect>
                                  </p:childTnLst>
                                </p:cTn>
                              </p:par>
                              <p:par>
                                <p:cTn id="59" presetID="42" presetClass="entr" presetSubtype="0" fill="hold" grpId="0" nodeType="withEffect">
                                  <p:stCondLst>
                                    <p:cond delay="175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anim calcmode="lin" valueType="num">
                                      <p:cBhvr>
                                        <p:cTn id="62" dur="500" fill="hold"/>
                                        <p:tgtEl>
                                          <p:spTgt spid="33"/>
                                        </p:tgtEl>
                                        <p:attrNameLst>
                                          <p:attrName>ppt_x</p:attrName>
                                        </p:attrNameLst>
                                      </p:cBhvr>
                                      <p:tavLst>
                                        <p:tav tm="0">
                                          <p:val>
                                            <p:strVal val="#ppt_x"/>
                                          </p:val>
                                        </p:tav>
                                        <p:tav tm="100000">
                                          <p:val>
                                            <p:strVal val="#ppt_x"/>
                                          </p:val>
                                        </p:tav>
                                      </p:tavLst>
                                    </p:anim>
                                    <p:anim calcmode="lin" valueType="num">
                                      <p:cBhvr>
                                        <p:cTn id="63" dur="500" fill="hold"/>
                                        <p:tgtEl>
                                          <p:spTgt spid="3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75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anim calcmode="lin" valueType="num">
                                      <p:cBhvr>
                                        <p:cTn id="67" dur="500" fill="hold"/>
                                        <p:tgtEl>
                                          <p:spTgt spid="34"/>
                                        </p:tgtEl>
                                        <p:attrNameLst>
                                          <p:attrName>ppt_x</p:attrName>
                                        </p:attrNameLst>
                                      </p:cBhvr>
                                      <p:tavLst>
                                        <p:tav tm="0">
                                          <p:val>
                                            <p:strVal val="#ppt_x"/>
                                          </p:val>
                                        </p:tav>
                                        <p:tav tm="100000">
                                          <p:val>
                                            <p:strVal val="#ppt_x"/>
                                          </p:val>
                                        </p:tav>
                                      </p:tavLst>
                                    </p:anim>
                                    <p:anim calcmode="lin" valueType="num">
                                      <p:cBhvr>
                                        <p:cTn id="68" dur="500" fill="hold"/>
                                        <p:tgtEl>
                                          <p:spTgt spid="34"/>
                                        </p:tgtEl>
                                        <p:attrNameLst>
                                          <p:attrName>ppt_y</p:attrName>
                                        </p:attrNameLst>
                                      </p:cBhvr>
                                      <p:tavLst>
                                        <p:tav tm="0">
                                          <p:val>
                                            <p:strVal val="#ppt_y+.1"/>
                                          </p:val>
                                        </p:tav>
                                        <p:tav tm="100000">
                                          <p:val>
                                            <p:strVal val="#ppt_y"/>
                                          </p:val>
                                        </p:tav>
                                      </p:tavLst>
                                    </p:anim>
                                  </p:childTnLst>
                                </p:cTn>
                              </p:par>
                              <p:par>
                                <p:cTn id="69" presetID="53" presetClass="entr" presetSubtype="16" fill="hold" nodeType="withEffect">
                                  <p:stCondLst>
                                    <p:cond delay="50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19"/>
                                        </p:tgtEl>
                                        <p:attrNameLst>
                                          <p:attrName>style.visibility</p:attrName>
                                        </p:attrNameLst>
                                      </p:cBhvr>
                                      <p:to>
                                        <p:strVal val="visible"/>
                                      </p:to>
                                    </p:set>
                                    <p:anim calcmode="lin" valueType="num">
                                      <p:cBhvr>
                                        <p:cTn id="76" dur="250" fill="hold"/>
                                        <p:tgtEl>
                                          <p:spTgt spid="19"/>
                                        </p:tgtEl>
                                        <p:attrNameLst>
                                          <p:attrName>ppt_w</p:attrName>
                                        </p:attrNameLst>
                                      </p:cBhvr>
                                      <p:tavLst>
                                        <p:tav tm="0">
                                          <p:val>
                                            <p:fltVal val="0"/>
                                          </p:val>
                                        </p:tav>
                                        <p:tav tm="100000">
                                          <p:val>
                                            <p:strVal val="#ppt_w"/>
                                          </p:val>
                                        </p:tav>
                                      </p:tavLst>
                                    </p:anim>
                                    <p:anim calcmode="lin" valueType="num">
                                      <p:cBhvr>
                                        <p:cTn id="77" dur="250" fill="hold"/>
                                        <p:tgtEl>
                                          <p:spTgt spid="19"/>
                                        </p:tgtEl>
                                        <p:attrNameLst>
                                          <p:attrName>ppt_h</p:attrName>
                                        </p:attrNameLst>
                                      </p:cBhvr>
                                      <p:tavLst>
                                        <p:tav tm="0">
                                          <p:val>
                                            <p:fltVal val="0"/>
                                          </p:val>
                                        </p:tav>
                                        <p:tav tm="100000">
                                          <p:val>
                                            <p:strVal val="#ppt_h"/>
                                          </p:val>
                                        </p:tav>
                                      </p:tavLst>
                                    </p:anim>
                                    <p:animEffect>
                                      <p:cBhvr>
                                        <p:cTn id="78" dur="250"/>
                                        <p:tgtEl>
                                          <p:spTgt spid="19"/>
                                        </p:tgtEl>
                                      </p:cBhvr>
                                    </p:animEffect>
                                  </p:childTnLst>
                                </p:cTn>
                              </p:par>
                              <p:par>
                                <p:cTn id="79" presetID="42" presetClass="entr" presetSubtype="0" fill="hold" grpId="0" nodeType="withEffect">
                                  <p:stCondLst>
                                    <p:cond delay="175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anim calcmode="lin" valueType="num">
                                      <p:cBhvr>
                                        <p:cTn id="82" dur="500" fill="hold"/>
                                        <p:tgtEl>
                                          <p:spTgt spid="35"/>
                                        </p:tgtEl>
                                        <p:attrNameLst>
                                          <p:attrName>ppt_x</p:attrName>
                                        </p:attrNameLst>
                                      </p:cBhvr>
                                      <p:tavLst>
                                        <p:tav tm="0">
                                          <p:val>
                                            <p:strVal val="#ppt_x"/>
                                          </p:val>
                                        </p:tav>
                                        <p:tav tm="100000">
                                          <p:val>
                                            <p:strVal val="#ppt_x"/>
                                          </p:val>
                                        </p:tav>
                                      </p:tavLst>
                                    </p:anim>
                                    <p:anim calcmode="lin" valueType="num">
                                      <p:cBhvr>
                                        <p:cTn id="83" dur="500" fill="hold"/>
                                        <p:tgtEl>
                                          <p:spTgt spid="3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75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strVal val="#ppt_x"/>
                                          </p:val>
                                        </p:tav>
                                        <p:tav tm="100000">
                                          <p:val>
                                            <p:strVal val="#ppt_x"/>
                                          </p:val>
                                        </p:tav>
                                      </p:tavLst>
                                    </p:anim>
                                    <p:anim calcmode="lin" valueType="num">
                                      <p:cBhvr>
                                        <p:cTn id="88" dur="500" fill="hold"/>
                                        <p:tgtEl>
                                          <p:spTgt spid="36"/>
                                        </p:tgtEl>
                                        <p:attrNameLst>
                                          <p:attrName>ppt_y</p:attrName>
                                        </p:attrNameLst>
                                      </p:cBhvr>
                                      <p:tavLst>
                                        <p:tav tm="0">
                                          <p:val>
                                            <p:strVal val="#ppt_y+.1"/>
                                          </p:val>
                                        </p:tav>
                                        <p:tav tm="100000">
                                          <p:val>
                                            <p:strVal val="#ppt_y"/>
                                          </p:val>
                                        </p:tav>
                                      </p:tavLst>
                                    </p:anim>
                                  </p:childTnLst>
                                </p:cTn>
                              </p:par>
                              <p:par>
                                <p:cTn id="89" presetID="53" presetClass="entr" presetSubtype="16" fill="hold" nodeType="withEffect">
                                  <p:stCondLst>
                                    <p:cond delay="50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20"/>
                                        </p:tgtEl>
                                        <p:attrNameLst>
                                          <p:attrName>style.visibility</p:attrName>
                                        </p:attrNameLst>
                                      </p:cBhvr>
                                      <p:to>
                                        <p:strVal val="visible"/>
                                      </p:to>
                                    </p:set>
                                    <p:anim calcmode="lin" valueType="num">
                                      <p:cBhvr>
                                        <p:cTn id="96" dur="250" fill="hold"/>
                                        <p:tgtEl>
                                          <p:spTgt spid="20"/>
                                        </p:tgtEl>
                                        <p:attrNameLst>
                                          <p:attrName>ppt_w</p:attrName>
                                        </p:attrNameLst>
                                      </p:cBhvr>
                                      <p:tavLst>
                                        <p:tav tm="0">
                                          <p:val>
                                            <p:fltVal val="0"/>
                                          </p:val>
                                        </p:tav>
                                        <p:tav tm="100000">
                                          <p:val>
                                            <p:strVal val="#ppt_w"/>
                                          </p:val>
                                        </p:tav>
                                      </p:tavLst>
                                    </p:anim>
                                    <p:anim calcmode="lin" valueType="num">
                                      <p:cBhvr>
                                        <p:cTn id="97" dur="250" fill="hold"/>
                                        <p:tgtEl>
                                          <p:spTgt spid="20"/>
                                        </p:tgtEl>
                                        <p:attrNameLst>
                                          <p:attrName>ppt_h</p:attrName>
                                        </p:attrNameLst>
                                      </p:cBhvr>
                                      <p:tavLst>
                                        <p:tav tm="0">
                                          <p:val>
                                            <p:fltVal val="0"/>
                                          </p:val>
                                        </p:tav>
                                        <p:tav tm="100000">
                                          <p:val>
                                            <p:strVal val="#ppt_h"/>
                                          </p:val>
                                        </p:tav>
                                      </p:tavLst>
                                    </p:anim>
                                    <p:animEffect>
                                      <p:cBhvr>
                                        <p:cTn id="98" dur="250"/>
                                        <p:tgtEl>
                                          <p:spTgt spid="20"/>
                                        </p:tgtEl>
                                      </p:cBhvr>
                                    </p:animEffect>
                                  </p:childTnLst>
                                </p:cTn>
                              </p:par>
                              <p:par>
                                <p:cTn id="99" presetID="42" presetClass="entr" presetSubtype="0" fill="hold" grpId="0" nodeType="withEffect">
                                  <p:stCondLst>
                                    <p:cond delay="175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anim calcmode="lin" valueType="num">
                                      <p:cBhvr>
                                        <p:cTn id="102" dur="500" fill="hold"/>
                                        <p:tgtEl>
                                          <p:spTgt spid="37"/>
                                        </p:tgtEl>
                                        <p:attrNameLst>
                                          <p:attrName>ppt_x</p:attrName>
                                        </p:attrNameLst>
                                      </p:cBhvr>
                                      <p:tavLst>
                                        <p:tav tm="0">
                                          <p:val>
                                            <p:strVal val="#ppt_x"/>
                                          </p:val>
                                        </p:tav>
                                        <p:tav tm="100000">
                                          <p:val>
                                            <p:strVal val="#ppt_x"/>
                                          </p:val>
                                        </p:tav>
                                      </p:tavLst>
                                    </p:anim>
                                    <p:anim calcmode="lin" valueType="num">
                                      <p:cBhvr>
                                        <p:cTn id="103" dur="500" fill="hold"/>
                                        <p:tgtEl>
                                          <p:spTgt spid="3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175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anim calcmode="lin" valueType="num">
                                      <p:cBhvr>
                                        <p:cTn id="107" dur="500" fill="hold"/>
                                        <p:tgtEl>
                                          <p:spTgt spid="38"/>
                                        </p:tgtEl>
                                        <p:attrNameLst>
                                          <p:attrName>ppt_x</p:attrName>
                                        </p:attrNameLst>
                                      </p:cBhvr>
                                      <p:tavLst>
                                        <p:tav tm="0">
                                          <p:val>
                                            <p:strVal val="#ppt_x"/>
                                          </p:val>
                                        </p:tav>
                                        <p:tav tm="100000">
                                          <p:val>
                                            <p:strVal val="#ppt_x"/>
                                          </p:val>
                                        </p:tav>
                                      </p:tavLst>
                                    </p:anim>
                                    <p:anim calcmode="lin" valueType="num">
                                      <p:cBhvr>
                                        <p:cTn id="108"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bldLvl="0" animBg="1" autoUpdateAnimBg="0"/>
      <p:bldP spid="13" grpId="0" bldLvl="0" animBg="1" autoUpdateAnimBg="0"/>
      <p:bldP spid="19" grpId="0" bldLvl="0" animBg="1" autoUpdateAnimBg="0"/>
      <p:bldP spid="20" grpId="0" bldLvl="0" animBg="1" autoUpdateAnimBg="0"/>
      <p:bldP spid="21" grpId="0" bldLvl="0" animBg="1" autoUpdateAnimBg="0"/>
      <p:bldP spid="30" grpId="0"/>
      <p:bldP spid="31" grpId="0"/>
      <p:bldP spid="32" grpId="0"/>
      <p:bldP spid="33" grpId="0"/>
      <p:bldP spid="34" grpId="0"/>
      <p:bldP spid="35" grpId="0"/>
      <p:bldP spid="36" grpId="0"/>
      <p:bldP spid="37" grpId="0"/>
      <p:bldP spid="38" grpId="0"/>
      <p:bldP spid="3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五年计划</a:t>
            </a:r>
            <a:endParaRPr lang="zh-CN" altLang="en-US" sz="2400" b="1" dirty="0">
              <a:solidFill>
                <a:schemeClr val="tx1">
                  <a:lumMod val="50000"/>
                  <a:lumOff val="50000"/>
                </a:schemeClr>
              </a:solidFill>
              <a:latin typeface="微软雅黑" pitchFamily="34" charset="-122"/>
              <a:ea typeface="微软雅黑" pitchFamily="34" charset="-122"/>
            </a:endParaRPr>
          </a:p>
        </p:txBody>
      </p:sp>
      <p:cxnSp>
        <p:nvCxnSpPr>
          <p:cNvPr id="12" name="Straight Connector 32"/>
          <p:cNvCxnSpPr>
            <a:stCxn id="24" idx="2"/>
          </p:cNvCxnSpPr>
          <p:nvPr/>
        </p:nvCxnSpPr>
        <p:spPr>
          <a:xfrm rot="16200000" flipH="1">
            <a:off x="4050507" y="6122194"/>
            <a:ext cx="823912" cy="647700"/>
          </a:xfrm>
          <a:prstGeom prst="curvedConnector3">
            <a:avLst>
              <a:gd name="adj1" fmla="val 55167"/>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25"/>
          <p:cNvCxnSpPr>
            <a:stCxn id="20" idx="2"/>
            <a:endCxn id="22" idx="6"/>
          </p:cNvCxnSpPr>
          <p:nvPr/>
        </p:nvCxnSpPr>
        <p:spPr>
          <a:xfrm rot="16200000" flipH="1">
            <a:off x="4391819" y="1796256"/>
            <a:ext cx="711200" cy="2509838"/>
          </a:xfrm>
          <a:prstGeom prst="curvedConnector3">
            <a:avLst>
              <a:gd name="adj1" fmla="val 55974"/>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7"/>
          <p:cNvCxnSpPr>
            <a:stCxn id="22" idx="2"/>
            <a:endCxn id="24" idx="6"/>
          </p:cNvCxnSpPr>
          <p:nvPr/>
        </p:nvCxnSpPr>
        <p:spPr>
          <a:xfrm rot="5400000">
            <a:off x="4676776" y="3789362"/>
            <a:ext cx="787400" cy="186372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20" name="Teardrop 9"/>
          <p:cNvSpPr/>
          <p:nvPr/>
        </p:nvSpPr>
        <p:spPr>
          <a:xfrm>
            <a:off x="3032125" y="1774825"/>
            <a:ext cx="919163" cy="920750"/>
          </a:xfrm>
          <a:prstGeom prst="teardrop">
            <a:avLst/>
          </a:prstGeom>
          <a:solidFill>
            <a:schemeClr val="bg1">
              <a:lumMod val="95000"/>
            </a:schemeClr>
          </a:solidFill>
          <a:ln w="63500">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2017</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TextBox 20"/>
          <p:cNvSpPr txBox="1"/>
          <p:nvPr/>
        </p:nvSpPr>
        <p:spPr>
          <a:xfrm>
            <a:off x="4138613" y="1851025"/>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itchFamily="34" charset="-122"/>
              <a:ea typeface="微软雅黑" pitchFamily="34" charset="-122"/>
            </a:endParaRPr>
          </a:p>
          <a:p>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
        <p:nvSpPr>
          <p:cNvPr id="22" name="Teardrop 15"/>
          <p:cNvSpPr/>
          <p:nvPr/>
        </p:nvSpPr>
        <p:spPr>
          <a:xfrm>
            <a:off x="5541963" y="3406775"/>
            <a:ext cx="920750" cy="920750"/>
          </a:xfrm>
          <a:prstGeom prst="teardrop">
            <a:avLst/>
          </a:prstGeom>
          <a:solidFill>
            <a:schemeClr val="bg1">
              <a:lumMod val="95000"/>
            </a:schemeClr>
          </a:solidFill>
          <a:ln w="63500">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2020</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4" name="Teardrop 17"/>
          <p:cNvSpPr/>
          <p:nvPr/>
        </p:nvSpPr>
        <p:spPr>
          <a:xfrm>
            <a:off x="3679825" y="5114925"/>
            <a:ext cx="919163" cy="919163"/>
          </a:xfrm>
          <a:prstGeom prst="teardrop">
            <a:avLst/>
          </a:prstGeom>
          <a:solidFill>
            <a:schemeClr val="bg1">
              <a:lumMod val="95000"/>
            </a:schemeClr>
          </a:solidFill>
          <a:ln w="63500">
            <a:solidFill>
              <a:srgbClr val="F87A0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2030</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 name="TextBox 25"/>
          <p:cNvSpPr txBox="1"/>
          <p:nvPr/>
        </p:nvSpPr>
        <p:spPr>
          <a:xfrm>
            <a:off x="6658893" y="3410997"/>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itchFamily="34" charset="-122"/>
              <a:ea typeface="微软雅黑" pitchFamily="34" charset="-122"/>
            </a:endParaRPr>
          </a:p>
          <a:p>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
        <p:nvSpPr>
          <p:cNvPr id="27" name="TextBox 26"/>
          <p:cNvSpPr txBox="1"/>
          <p:nvPr/>
        </p:nvSpPr>
        <p:spPr>
          <a:xfrm>
            <a:off x="4871070" y="5067181"/>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itchFamily="34" charset="-122"/>
              <a:ea typeface="微软雅黑" pitchFamily="34" charset="-122"/>
            </a:endParaRPr>
          </a:p>
          <a:p>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91663768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8000"/>
                            </p:stCondLst>
                            <p:childTnLst>
                              <p:par>
                                <p:cTn id="59" presetID="22" presetClass="entr" presetSubtype="1"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21" grpId="0"/>
      <p:bldP spid="22" grpId="0" animBg="1"/>
      <p:bldP spid="24" grpId="0" animBg="1"/>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五年计划</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26" name="矩形 2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cxnSp>
        <p:nvCxnSpPr>
          <p:cNvPr id="31" name="Straight Connector 32"/>
          <p:cNvCxnSpPr>
            <a:endCxn id="33" idx="4"/>
          </p:cNvCxnSpPr>
          <p:nvPr/>
        </p:nvCxnSpPr>
        <p:spPr>
          <a:xfrm rot="16200000" flipH="1">
            <a:off x="4287044" y="499269"/>
            <a:ext cx="1374775" cy="376237"/>
          </a:xfrm>
          <a:prstGeom prst="curvedConnector2">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15"/>
          <p:cNvCxnSpPr>
            <a:stCxn id="33" idx="2"/>
            <a:endCxn id="35" idx="6"/>
          </p:cNvCxnSpPr>
          <p:nvPr/>
        </p:nvCxnSpPr>
        <p:spPr>
          <a:xfrm rot="5400000">
            <a:off x="3975894" y="1637506"/>
            <a:ext cx="1449388" cy="184467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33" name="Teardrop 6"/>
          <p:cNvSpPr/>
          <p:nvPr/>
        </p:nvSpPr>
        <p:spPr>
          <a:xfrm>
            <a:off x="5162550" y="914400"/>
            <a:ext cx="920750" cy="920750"/>
          </a:xfrm>
          <a:prstGeom prst="teardrop">
            <a:avLst/>
          </a:prstGeom>
          <a:solidFill>
            <a:schemeClr val="bg1">
              <a:lumMod val="95000"/>
            </a:schemeClr>
          </a:solidFill>
          <a:ln w="63500">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2020</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ardrop 8"/>
          <p:cNvSpPr/>
          <p:nvPr/>
        </p:nvSpPr>
        <p:spPr>
          <a:xfrm>
            <a:off x="3317875" y="3284538"/>
            <a:ext cx="919163" cy="920750"/>
          </a:xfrm>
          <a:prstGeom prst="teardrop">
            <a:avLst/>
          </a:prstGeom>
          <a:solidFill>
            <a:schemeClr val="bg1">
              <a:lumMod val="95000"/>
            </a:schemeClr>
          </a:solidFill>
          <a:ln w="63500">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2021</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6455246" y="890717"/>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itchFamily="34" charset="-122"/>
              <a:ea typeface="微软雅黑" pitchFamily="34" charset="-122"/>
            </a:endParaRPr>
          </a:p>
          <a:p>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
        <p:nvSpPr>
          <p:cNvPr id="40" name="TextBox 39"/>
          <p:cNvSpPr txBox="1"/>
          <p:nvPr/>
        </p:nvSpPr>
        <p:spPr>
          <a:xfrm>
            <a:off x="4642669" y="3266981"/>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itchFamily="34" charset="-122"/>
              <a:ea typeface="微软雅黑" pitchFamily="34" charset="-122"/>
            </a:endParaRPr>
          </a:p>
          <a:p>
            <a:r>
              <a:rPr lang="zh-CN" altLang="en-US" sz="1200" dirty="0" smtClean="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altLang="zh-CN" sz="1200" b="1" dirty="0">
              <a:solidFill>
                <a:schemeClr val="tx1">
                  <a:lumMod val="50000"/>
                  <a:lumOff val="50000"/>
                </a:schemeClr>
              </a:solidFill>
              <a:latin typeface="微软雅黑" pitchFamily="34" charset="-122"/>
              <a:ea typeface="微软雅黑" pitchFamily="34" charset="-122"/>
            </a:endParaRPr>
          </a:p>
        </p:txBody>
      </p:sp>
      <p:sp>
        <p:nvSpPr>
          <p:cNvPr id="41" name="TextBox 40"/>
          <p:cNvSpPr txBox="1"/>
          <p:nvPr/>
        </p:nvSpPr>
        <p:spPr>
          <a:xfrm>
            <a:off x="1973899" y="5302949"/>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TextBox 41"/>
          <p:cNvSpPr txBox="1"/>
          <p:nvPr/>
        </p:nvSpPr>
        <p:spPr>
          <a:xfrm>
            <a:off x="5063128" y="4867999"/>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itchFamily="34" charset="0"/>
                <a:ea typeface="微软雅黑" pitchFamily="34" charset="-122"/>
              </a:rPr>
              <a:t>点击输入标题文本</a:t>
            </a:r>
            <a:endParaRPr lang="zh-CN" altLang="en-US" sz="2000" b="1" dirty="0">
              <a:solidFill>
                <a:schemeClr val="tx1">
                  <a:lumMod val="50000"/>
                  <a:lumOff val="50000"/>
                </a:schemeClr>
              </a:solidFill>
              <a:latin typeface="Impact MT Std" pitchFamily="34" charset="0"/>
              <a:ea typeface="微软雅黑" pitchFamily="34" charset="-122"/>
            </a:endParaRPr>
          </a:p>
        </p:txBody>
      </p:sp>
    </p:spTree>
    <p:extLst>
      <p:ext uri="{BB962C8B-B14F-4D97-AF65-F5344CB8AC3E}">
        <p14:creationId xmlns:p14="http://schemas.microsoft.com/office/powerpoint/2010/main" xmlns="" val="26808449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anim calcmode="lin" valueType="num">
                                      <p:cBhvr>
                                        <p:cTn id="38" dur="1000" fill="hold"/>
                                        <p:tgtEl>
                                          <p:spTgt spid="35"/>
                                        </p:tgtEl>
                                        <p:attrNameLst>
                                          <p:attrName>ppt_x</p:attrName>
                                        </p:attrNameLst>
                                      </p:cBhvr>
                                      <p:tavLst>
                                        <p:tav tm="0">
                                          <p:val>
                                            <p:strVal val="#ppt_x"/>
                                          </p:val>
                                        </p:tav>
                                        <p:tav tm="100000">
                                          <p:val>
                                            <p:strVal val="#ppt_x"/>
                                          </p:val>
                                        </p:tav>
                                      </p:tavLst>
                                    </p:anim>
                                    <p:anim calcmode="lin" valueType="num">
                                      <p:cBhvr>
                                        <p:cTn id="39" dur="1000" fill="hold"/>
                                        <p:tgtEl>
                                          <p:spTgt spid="35"/>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 presetClass="entr" presetSubtype="2"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300" fill="hold"/>
                                        <p:tgtEl>
                                          <p:spTgt spid="42"/>
                                        </p:tgtEl>
                                        <p:attrNameLst>
                                          <p:attrName>ppt_x</p:attrName>
                                        </p:attrNameLst>
                                      </p:cBhvr>
                                      <p:tavLst>
                                        <p:tav tm="0">
                                          <p:val>
                                            <p:strVal val="1+#ppt_w/2"/>
                                          </p:val>
                                        </p:tav>
                                        <p:tav tm="100000">
                                          <p:val>
                                            <p:strVal val="#ppt_x"/>
                                          </p:val>
                                        </p:tav>
                                      </p:tavLst>
                                    </p:anim>
                                    <p:anim calcmode="lin" valueType="num">
                                      <p:cBhvr additive="base">
                                        <p:cTn id="50" dur="300" fill="hold"/>
                                        <p:tgtEl>
                                          <p:spTgt spid="42"/>
                                        </p:tgtEl>
                                        <p:attrNameLst>
                                          <p:attrName>ppt_y</p:attrName>
                                        </p:attrNameLst>
                                      </p:cBhvr>
                                      <p:tavLst>
                                        <p:tav tm="0">
                                          <p:val>
                                            <p:strVal val="#ppt_y"/>
                                          </p:val>
                                        </p:tav>
                                        <p:tav tm="100000">
                                          <p:val>
                                            <p:strVal val="#ppt_y"/>
                                          </p:val>
                                        </p:tav>
                                      </p:tavLst>
                                    </p:anim>
                                  </p:childTnLst>
                                </p:cTn>
                              </p:par>
                            </p:childTnLst>
                          </p:cTn>
                        </p:par>
                        <p:par>
                          <p:cTn id="51" fill="hold">
                            <p:stCondLst>
                              <p:cond delay="6300"/>
                            </p:stCondLst>
                            <p:childTnLst>
                              <p:par>
                                <p:cTn id="52" presetID="2" presetClass="entr" presetSubtype="2"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300" fill="hold"/>
                                        <p:tgtEl>
                                          <p:spTgt spid="41"/>
                                        </p:tgtEl>
                                        <p:attrNameLst>
                                          <p:attrName>ppt_x</p:attrName>
                                        </p:attrNameLst>
                                      </p:cBhvr>
                                      <p:tavLst>
                                        <p:tav tm="0">
                                          <p:val>
                                            <p:strVal val="1+#ppt_w/2"/>
                                          </p:val>
                                        </p:tav>
                                        <p:tav tm="100000">
                                          <p:val>
                                            <p:strVal val="#ppt_x"/>
                                          </p:val>
                                        </p:tav>
                                      </p:tavLst>
                                    </p:anim>
                                    <p:anim calcmode="lin" valueType="num">
                                      <p:cBhvr additive="base">
                                        <p:cTn id="55" dur="3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animBg="1"/>
      <p:bldP spid="35" grpId="0" animBg="1"/>
      <p:bldP spid="39" grpId="0"/>
      <p:bldP spid="40" grpId="0"/>
      <p:bldP spid="41" grpId="0"/>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实现关键</a:t>
            </a:r>
            <a:endParaRPr lang="zh-CN" altLang="en-US" sz="2400" b="1" dirty="0">
              <a:solidFill>
                <a:schemeClr val="tx1">
                  <a:lumMod val="50000"/>
                  <a:lumOff val="50000"/>
                </a:schemeClr>
              </a:solidFill>
              <a:latin typeface="微软雅黑" pitchFamily="34" charset="-122"/>
              <a:ea typeface="微软雅黑" pitchFamily="34" charset="-122"/>
            </a:endParaRPr>
          </a:p>
        </p:txBody>
      </p:sp>
      <p:pic>
        <p:nvPicPr>
          <p:cNvPr id="12" name="图片 11"/>
          <p:cNvPicPr>
            <a:picLocks noChangeAspect="1"/>
          </p:cNvPicPr>
          <p:nvPr/>
        </p:nvPicPr>
        <p:blipFill>
          <a:blip r:embed="rId4" cstate="screen">
            <a:extLst>
              <a:ext uri="{BEBA8EAE-BF5A-486C-A8C5-ECC9F3942E4B}">
                <a14:imgProps xmlns:a14="http://schemas.microsoft.com/office/drawing/2010/main" xmlns="">
                  <a14:imgLayer r:embed="rId5">
                    <a14:imgEffect>
                      <a14:backgroundRemoval t="3836" b="96995" l="1048" r="96931">
                        <a14:foregroundMark x1="30913" y1="21611" x2="33683" y2="31458"/>
                        <a14:foregroundMark x1="7635" y1="16752" x2="10105" y2="19757"/>
                        <a14:foregroundMark x1="5165" y1="15985" x2="3293" y2="14962"/>
                        <a14:foregroundMark x1="5614" y1="13683" x2="7410" y2="15857"/>
                        <a14:foregroundMark x1="8009" y1="12404" x2="9281" y2="16560"/>
                        <a14:foregroundMark x1="65793" y1="33951" x2="65045" y2="35358"/>
                        <a14:foregroundMark x1="65120" y1="36573" x2="66991" y2="38811"/>
                        <a14:foregroundMark x1="66467" y1="35806" x2="67889" y2="37084"/>
                        <a14:foregroundMark x1="67216" y1="34974" x2="68338" y2="36061"/>
                        <a14:foregroundMark x1="68488" y1="38043" x2="68862" y2="38363"/>
                        <a14:backgroundMark x1="6662" y1="16049" x2="5464" y2="14898"/>
                        <a14:backgroundMark x1="8009" y1="15473" x2="6886" y2="13107"/>
                        <a14:backgroundMark x1="65868" y1="36317" x2="67216" y2="37852"/>
                        <a14:backgroundMark x1="67216" y1="35870" x2="68488" y2="37084"/>
                      </a14:backgroundRemoval>
                    </a14:imgEffect>
                  </a14:imgLayer>
                </a14:imgProps>
              </a:ext>
              <a:ext uri="{28A0092B-C50C-407E-A947-70E740481C1C}">
                <a14:useLocalDpi xmlns:a14="http://schemas.microsoft.com/office/drawing/2010/main" xmlns=""/>
              </a:ext>
            </a:extLst>
          </a:blip>
          <a:stretch>
            <a:fillRect/>
          </a:stretch>
        </p:blipFill>
        <p:spPr>
          <a:xfrm>
            <a:off x="6743278" y="620688"/>
            <a:ext cx="5086797" cy="5955070"/>
          </a:xfrm>
          <a:prstGeom prst="rect">
            <a:avLst/>
          </a:prstGeom>
          <a:effectLst>
            <a:outerShdw dist="114300" dir="2700000" algn="tl" rotWithShape="0">
              <a:prstClr val="black">
                <a:alpha val="20000"/>
              </a:prstClr>
            </a:outerShdw>
          </a:effectLst>
        </p:spPr>
      </p:pic>
      <p:sp>
        <p:nvSpPr>
          <p:cNvPr id="13" name="文本框 44"/>
          <p:cNvSpPr txBox="1"/>
          <p:nvPr/>
        </p:nvSpPr>
        <p:spPr>
          <a:xfrm>
            <a:off x="1270670" y="1468514"/>
            <a:ext cx="5390199" cy="1274195"/>
          </a:xfrm>
          <a:prstGeom prst="rect">
            <a:avLst/>
          </a:prstGeom>
          <a:noFill/>
        </p:spPr>
        <p:txBody>
          <a:bodyPr wrap="square" rtlCol="0">
            <a:spAutoFit/>
          </a:bodyPr>
          <a:lstStyle/>
          <a:p>
            <a:pPr>
              <a:lnSpc>
                <a:spcPct val="120000"/>
              </a:lnSpc>
            </a:pPr>
            <a:r>
              <a:rPr lang="zh-CN" altLang="en-US" sz="3200" b="1" dirty="0">
                <a:solidFill>
                  <a:srgbClr val="FB7D6E"/>
                </a:solidFill>
                <a:latin typeface="微软雅黑" panose="020B0503020204020204" pitchFamily="34" charset="-122"/>
                <a:ea typeface="微软雅黑" panose="020B0503020204020204" pitchFamily="34" charset="-122"/>
              </a:rPr>
              <a:t>请在此处</a:t>
            </a:r>
            <a:endParaRPr lang="en-US" altLang="zh-CN" sz="3200" b="1" dirty="0">
              <a:solidFill>
                <a:srgbClr val="FB7D6E"/>
              </a:solidFill>
              <a:latin typeface="微软雅黑" panose="020B0503020204020204" pitchFamily="34" charset="-122"/>
              <a:ea typeface="微软雅黑" panose="020B0503020204020204" pitchFamily="34" charset="-122"/>
            </a:endParaRPr>
          </a:p>
          <a:p>
            <a:pPr>
              <a:lnSpc>
                <a:spcPct val="120000"/>
              </a:lnSpc>
            </a:pPr>
            <a:r>
              <a:rPr lang="zh-CN" altLang="en-US" sz="3200" b="1" dirty="0">
                <a:solidFill>
                  <a:srgbClr val="FB7D6E"/>
                </a:solidFill>
                <a:latin typeface="微软雅黑" panose="020B0503020204020204" pitchFamily="34" charset="-122"/>
                <a:ea typeface="微软雅黑" panose="020B0503020204020204" pitchFamily="34" charset="-122"/>
              </a:rPr>
              <a:t>添加文字详细的标题信息</a:t>
            </a:r>
            <a:endParaRPr lang="en-US" altLang="zh-CN" sz="3200" b="1" dirty="0">
              <a:solidFill>
                <a:srgbClr val="FB7D6E"/>
              </a:solidFill>
              <a:latin typeface="微软雅黑" panose="020B0503020204020204" pitchFamily="34" charset="-122"/>
              <a:ea typeface="微软雅黑" panose="020B0503020204020204" pitchFamily="34" charset="-122"/>
            </a:endParaRPr>
          </a:p>
        </p:txBody>
      </p:sp>
      <p:sp>
        <p:nvSpPr>
          <p:cNvPr id="19" name="矩形 18"/>
          <p:cNvSpPr/>
          <p:nvPr/>
        </p:nvSpPr>
        <p:spPr>
          <a:xfrm>
            <a:off x="1339810" y="2742709"/>
            <a:ext cx="4653295" cy="609398"/>
          </a:xfrm>
          <a:prstGeom prst="rect">
            <a:avLst/>
          </a:prstGeom>
        </p:spPr>
        <p:txBody>
          <a:bodyPr wrap="square">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20" name="燕尾形 19"/>
          <p:cNvSpPr/>
          <p:nvPr/>
        </p:nvSpPr>
        <p:spPr>
          <a:xfrm rot="5400000">
            <a:off x="1528610" y="3933056"/>
            <a:ext cx="360040" cy="576064"/>
          </a:xfrm>
          <a:prstGeom prst="chevron">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1708630" y="4509120"/>
            <a:ext cx="42844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045628" y="3488536"/>
            <a:ext cx="1107977"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3" name="矩形 22"/>
          <p:cNvSpPr>
            <a:spLocks noChangeArrowheads="1"/>
          </p:cNvSpPr>
          <p:nvPr/>
        </p:nvSpPr>
        <p:spPr bwMode="auto">
          <a:xfrm>
            <a:off x="2032665" y="3827722"/>
            <a:ext cx="4061747"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
        <p:nvSpPr>
          <p:cNvPr id="24" name="燕尾形 23"/>
          <p:cNvSpPr/>
          <p:nvPr/>
        </p:nvSpPr>
        <p:spPr>
          <a:xfrm rot="5400000">
            <a:off x="1528610" y="5301208"/>
            <a:ext cx="360040" cy="576064"/>
          </a:xfrm>
          <a:prstGeom prst="chevron">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1708630" y="5877272"/>
            <a:ext cx="42844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045628" y="4856688"/>
            <a:ext cx="1107977"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27" name="矩形 47"/>
          <p:cNvSpPr>
            <a:spLocks noChangeArrowheads="1"/>
          </p:cNvSpPr>
          <p:nvPr/>
        </p:nvSpPr>
        <p:spPr bwMode="auto">
          <a:xfrm>
            <a:off x="2032665" y="5195874"/>
            <a:ext cx="4061747" cy="609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a:t>
            </a:r>
            <a:r>
              <a:rPr lang="zh-CN" altLang="en-US" sz="1400" dirty="0">
                <a:solidFill>
                  <a:schemeClr val="tx1">
                    <a:lumMod val="50000"/>
                    <a:lumOff val="50000"/>
                  </a:schemeClr>
                </a:solidFill>
                <a:sym typeface="微软雅黑" pitchFamily="34" charset="-122"/>
              </a:rPr>
              <a:t>说明，在此录入上述图表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综合</a:t>
            </a:r>
            <a:r>
              <a:rPr lang="zh-CN" altLang="en-US" sz="1400" dirty="0" smtClean="0">
                <a:solidFill>
                  <a:schemeClr val="tx1">
                    <a:lumMod val="50000"/>
                    <a:lumOff val="50000"/>
                  </a:schemeClr>
                </a:solidFill>
                <a:sym typeface="微软雅黑" pitchFamily="34" charset="-122"/>
              </a:rPr>
              <a:t>描述说明。</a:t>
            </a:r>
            <a:endParaRPr lang="zh-CN" altLang="en-US" sz="1400" dirty="0">
              <a:solidFill>
                <a:schemeClr val="tx1">
                  <a:lumMod val="50000"/>
                  <a:lumOff val="50000"/>
                </a:schemeClr>
              </a:solidFill>
              <a:sym typeface="微软雅黑" pitchFamily="34" charset="-122"/>
            </a:endParaRPr>
          </a:p>
        </p:txBody>
      </p:sp>
    </p:spTree>
    <p:extLst>
      <p:ext uri="{BB962C8B-B14F-4D97-AF65-F5344CB8AC3E}">
        <p14:creationId xmlns:p14="http://schemas.microsoft.com/office/powerpoint/2010/main" xmlns="" val="40472812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900" decel="100000" fill="hold"/>
                                        <p:tgtEl>
                                          <p:spTgt spid="12"/>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50" presetClass="entr" presetSubtype="0" decel="100000" fill="hold" grpId="0" nodeType="after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3"/>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par>
                          <p:cTn id="27" fill="hold">
                            <p:stCondLst>
                              <p:cond delay="4400"/>
                            </p:stCondLst>
                            <p:childTnLst>
                              <p:par>
                                <p:cTn id="28" presetID="42" presetClass="entr" presetSubtype="0" fill="hold" grpId="0" nodeType="afterEffect">
                                  <p:stCondLst>
                                    <p:cond delay="0"/>
                                  </p:stCondLst>
                                  <p:iterate type="wd">
                                    <p:tmPct val="10000"/>
                                  </p:iterate>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anim calcmode="lin" valueType="num">
                                      <p:cBhvr>
                                        <p:cTn id="31" dur="500" fill="hold"/>
                                        <p:tgtEl>
                                          <p:spTgt spid="19"/>
                                        </p:tgtEl>
                                        <p:attrNameLst>
                                          <p:attrName>ppt_x</p:attrName>
                                        </p:attrNameLst>
                                      </p:cBhvr>
                                      <p:tavLst>
                                        <p:tav tm="0">
                                          <p:val>
                                            <p:strVal val="#ppt_x"/>
                                          </p:val>
                                        </p:tav>
                                        <p:tav tm="100000">
                                          <p:val>
                                            <p:strVal val="#ppt_x"/>
                                          </p:val>
                                        </p:tav>
                                      </p:tavLst>
                                    </p:anim>
                                    <p:anim calcmode="lin" valueType="num">
                                      <p:cBhvr>
                                        <p:cTn id="32" dur="500" fill="hold"/>
                                        <p:tgtEl>
                                          <p:spTgt spid="19"/>
                                        </p:tgtEl>
                                        <p:attrNameLst>
                                          <p:attrName>ppt_y</p:attrName>
                                        </p:attrNameLst>
                                      </p:cBhvr>
                                      <p:tavLst>
                                        <p:tav tm="0">
                                          <p:val>
                                            <p:strVal val="#ppt_y+.1"/>
                                          </p:val>
                                        </p:tav>
                                        <p:tav tm="100000">
                                          <p:val>
                                            <p:strVal val="#ppt_y"/>
                                          </p:val>
                                        </p:tav>
                                      </p:tavLst>
                                    </p:anim>
                                  </p:childTnLst>
                                </p:cTn>
                              </p:par>
                            </p:childTnLst>
                          </p:cTn>
                        </p:par>
                        <p:par>
                          <p:cTn id="33" fill="hold">
                            <p:stCondLst>
                              <p:cond delay="5750"/>
                            </p:stCondLst>
                            <p:childTnLst>
                              <p:par>
                                <p:cTn id="34" presetID="47"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6750"/>
                            </p:stCondLst>
                            <p:childTnLst>
                              <p:par>
                                <p:cTn id="40" presetID="22" presetClass="entr" presetSubtype="8"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725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par>
                          <p:cTn id="50" fill="hold">
                            <p:stCondLst>
                              <p:cond delay="7750"/>
                            </p:stCondLst>
                            <p:childTnLst>
                              <p:par>
                                <p:cTn id="51" presetID="47"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par>
                          <p:cTn id="56" fill="hold">
                            <p:stCondLst>
                              <p:cond delay="8750"/>
                            </p:stCondLst>
                            <p:childTnLst>
                              <p:par>
                                <p:cTn id="57" presetID="22" presetClass="entr" presetSubtype="8"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925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p:bldP spid="19" grpId="0"/>
      <p:bldP spid="20" grpId="0" animBg="1"/>
      <p:bldP spid="22" grpId="0"/>
      <p:bldP spid="23" grpId="0"/>
      <p:bldP spid="24" grpId="0" animBg="1"/>
      <p:bldP spid="26"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执行步骤</a:t>
            </a:r>
            <a:endParaRPr lang="zh-CN" altLang="en-US" sz="2400" b="1" dirty="0">
              <a:solidFill>
                <a:schemeClr val="tx1">
                  <a:lumMod val="50000"/>
                  <a:lumOff val="50000"/>
                </a:schemeClr>
              </a:solidFill>
              <a:latin typeface="微软雅黑" pitchFamily="34" charset="-122"/>
              <a:ea typeface="微软雅黑" pitchFamily="34" charset="-122"/>
            </a:endParaRPr>
          </a:p>
        </p:txBody>
      </p:sp>
      <p:cxnSp>
        <p:nvCxnSpPr>
          <p:cNvPr id="12" name="直接连接符 11"/>
          <p:cNvCxnSpPr/>
          <p:nvPr/>
        </p:nvCxnSpPr>
        <p:spPr>
          <a:xfrm>
            <a:off x="6132409" y="692696"/>
            <a:ext cx="0" cy="5793988"/>
          </a:xfrm>
          <a:prstGeom prst="line">
            <a:avLst/>
          </a:prstGeom>
          <a:noFill/>
          <a:ln w="63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p:cNvGrpSpPr/>
          <p:nvPr/>
        </p:nvGrpSpPr>
        <p:grpSpPr>
          <a:xfrm>
            <a:off x="2384063" y="1402768"/>
            <a:ext cx="4338475" cy="967058"/>
            <a:chOff x="5879462" y="287200"/>
            <a:chExt cx="3545784" cy="790365"/>
          </a:xfrm>
        </p:grpSpPr>
        <p:pic>
          <p:nvPicPr>
            <p:cNvPr id="19" name="图片 1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6307485" y="296365"/>
              <a:ext cx="2680840" cy="781200"/>
            </a:xfrm>
            <a:prstGeom prst="rect">
              <a:avLst/>
            </a:prstGeom>
          </p:spPr>
        </p:pic>
        <p:grpSp>
          <p:nvGrpSpPr>
            <p:cNvPr id="20" name="组合 19"/>
            <p:cNvGrpSpPr/>
            <p:nvPr/>
          </p:nvGrpSpPr>
          <p:grpSpPr>
            <a:xfrm flipH="1">
              <a:off x="5879462" y="287200"/>
              <a:ext cx="3545784" cy="558112"/>
              <a:chOff x="7995986" y="760883"/>
              <a:chExt cx="3436053" cy="540840"/>
            </a:xfrm>
          </p:grpSpPr>
          <p:sp>
            <p:nvSpPr>
              <p:cNvPr id="21"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00A2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3"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24" name="文本框 8"/>
          <p:cNvSpPr txBox="1"/>
          <p:nvPr/>
        </p:nvSpPr>
        <p:spPr>
          <a:xfrm>
            <a:off x="5415085" y="1506093"/>
            <a:ext cx="1283129" cy="400110"/>
          </a:xfrm>
          <a:prstGeom prst="rect">
            <a:avLst/>
          </a:prstGeom>
          <a:noFill/>
        </p:spPr>
        <p:txBody>
          <a:bodyPr wrap="square" rtlCol="0">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第一步</a:t>
            </a:r>
          </a:p>
        </p:txBody>
      </p:sp>
      <p:grpSp>
        <p:nvGrpSpPr>
          <p:cNvPr id="25" name="组合 24"/>
          <p:cNvGrpSpPr/>
          <p:nvPr/>
        </p:nvGrpSpPr>
        <p:grpSpPr>
          <a:xfrm>
            <a:off x="2388784" y="3810898"/>
            <a:ext cx="4338475" cy="967058"/>
            <a:chOff x="5879462" y="287200"/>
            <a:chExt cx="3545784" cy="790365"/>
          </a:xfrm>
        </p:grpSpPr>
        <p:pic>
          <p:nvPicPr>
            <p:cNvPr id="26" name="图片 2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6307485" y="296365"/>
              <a:ext cx="2680840" cy="781200"/>
            </a:xfrm>
            <a:prstGeom prst="rect">
              <a:avLst/>
            </a:prstGeom>
          </p:spPr>
        </p:pic>
        <p:grpSp>
          <p:nvGrpSpPr>
            <p:cNvPr id="27" name="组合 26"/>
            <p:cNvGrpSpPr/>
            <p:nvPr/>
          </p:nvGrpSpPr>
          <p:grpSpPr>
            <a:xfrm flipH="1">
              <a:off x="5879462" y="287200"/>
              <a:ext cx="3545784" cy="558112"/>
              <a:chOff x="7995986" y="760883"/>
              <a:chExt cx="3436053" cy="540840"/>
            </a:xfrm>
          </p:grpSpPr>
          <p:sp>
            <p:nvSpPr>
              <p:cNvPr id="2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F87A0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31" name="文本框 15"/>
          <p:cNvSpPr txBox="1"/>
          <p:nvPr/>
        </p:nvSpPr>
        <p:spPr>
          <a:xfrm>
            <a:off x="5415085" y="3887777"/>
            <a:ext cx="1283129"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第三步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32" name="组合 31"/>
          <p:cNvGrpSpPr/>
          <p:nvPr/>
        </p:nvGrpSpPr>
        <p:grpSpPr>
          <a:xfrm flipH="1">
            <a:off x="5538453" y="2636912"/>
            <a:ext cx="4338475" cy="967058"/>
            <a:chOff x="5879462" y="287200"/>
            <a:chExt cx="3545784" cy="790365"/>
          </a:xfrm>
        </p:grpSpPr>
        <p:pic>
          <p:nvPicPr>
            <p:cNvPr id="33" name="图片 32"/>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6307485" y="296365"/>
              <a:ext cx="2680840" cy="781200"/>
            </a:xfrm>
            <a:prstGeom prst="rect">
              <a:avLst/>
            </a:prstGeom>
          </p:spPr>
        </p:pic>
        <p:grpSp>
          <p:nvGrpSpPr>
            <p:cNvPr id="34" name="组合 33"/>
            <p:cNvGrpSpPr/>
            <p:nvPr/>
          </p:nvGrpSpPr>
          <p:grpSpPr>
            <a:xfrm flipH="1">
              <a:off x="5879462" y="287200"/>
              <a:ext cx="3545784" cy="558112"/>
              <a:chOff x="7995986" y="760883"/>
              <a:chExt cx="3436053" cy="540840"/>
            </a:xfrm>
          </p:grpSpPr>
          <p:sp>
            <p:nvSpPr>
              <p:cNvPr id="35"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43BA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38" name="文本框 22"/>
          <p:cNvSpPr txBox="1"/>
          <p:nvPr/>
        </p:nvSpPr>
        <p:spPr>
          <a:xfrm>
            <a:off x="5415085" y="2728028"/>
            <a:ext cx="1283129"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第二步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9" name="文本框 23"/>
          <p:cNvSpPr txBox="1"/>
          <p:nvPr/>
        </p:nvSpPr>
        <p:spPr>
          <a:xfrm>
            <a:off x="2963662" y="1506093"/>
            <a:ext cx="1979416"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0" name="文本框 24"/>
          <p:cNvSpPr txBox="1"/>
          <p:nvPr/>
        </p:nvSpPr>
        <p:spPr>
          <a:xfrm>
            <a:off x="2987707" y="3892939"/>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文本框 25"/>
          <p:cNvSpPr txBox="1"/>
          <p:nvPr/>
        </p:nvSpPr>
        <p:spPr>
          <a:xfrm>
            <a:off x="7414992" y="2733190"/>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2" name="文本框 26"/>
          <p:cNvSpPr txBox="1"/>
          <p:nvPr/>
        </p:nvSpPr>
        <p:spPr>
          <a:xfrm>
            <a:off x="2384063" y="2162256"/>
            <a:ext cx="2900629"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3" name="文本框 27"/>
          <p:cNvSpPr txBox="1"/>
          <p:nvPr/>
        </p:nvSpPr>
        <p:spPr>
          <a:xfrm>
            <a:off x="6823511" y="3337065"/>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44" name="文本框 28"/>
          <p:cNvSpPr txBox="1"/>
          <p:nvPr/>
        </p:nvSpPr>
        <p:spPr>
          <a:xfrm>
            <a:off x="2384063" y="4475786"/>
            <a:ext cx="2900631"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45" name="组合 44"/>
          <p:cNvGrpSpPr/>
          <p:nvPr/>
        </p:nvGrpSpPr>
        <p:grpSpPr>
          <a:xfrm flipH="1">
            <a:off x="5536072" y="4927761"/>
            <a:ext cx="4338475" cy="967058"/>
            <a:chOff x="5879462" y="287200"/>
            <a:chExt cx="3545784" cy="790365"/>
          </a:xfrm>
        </p:grpSpPr>
        <p:pic>
          <p:nvPicPr>
            <p:cNvPr id="46" name="图片 4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flipH="1">
              <a:off x="6307485" y="296365"/>
              <a:ext cx="2680840" cy="781200"/>
            </a:xfrm>
            <a:prstGeom prst="rect">
              <a:avLst/>
            </a:prstGeom>
          </p:spPr>
        </p:pic>
        <p:grpSp>
          <p:nvGrpSpPr>
            <p:cNvPr id="47" name="组合 46"/>
            <p:cNvGrpSpPr/>
            <p:nvPr/>
          </p:nvGrpSpPr>
          <p:grpSpPr>
            <a:xfrm flipH="1">
              <a:off x="5879462" y="287200"/>
              <a:ext cx="3545784" cy="558112"/>
              <a:chOff x="7995986" y="760883"/>
              <a:chExt cx="3436053" cy="540840"/>
            </a:xfrm>
          </p:grpSpPr>
          <p:sp>
            <p:nvSpPr>
              <p:cNvPr id="4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FB7D6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0"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51" name="文本框 22"/>
          <p:cNvSpPr txBox="1"/>
          <p:nvPr/>
        </p:nvSpPr>
        <p:spPr>
          <a:xfrm>
            <a:off x="5412704" y="5018877"/>
            <a:ext cx="1283129"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第四步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52" name="文本框 25"/>
          <p:cNvSpPr txBox="1"/>
          <p:nvPr/>
        </p:nvSpPr>
        <p:spPr>
          <a:xfrm>
            <a:off x="7412611" y="5024039"/>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3" name="文本框 27"/>
          <p:cNvSpPr txBox="1"/>
          <p:nvPr/>
        </p:nvSpPr>
        <p:spPr>
          <a:xfrm>
            <a:off x="6821130" y="5627914"/>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xmlns="" val="34273194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750"/>
                                        <p:tgtEl>
                                          <p:spTgt spid="12"/>
                                        </p:tgtEl>
                                      </p:cBhvr>
                                    </p:animEffect>
                                  </p:childTnLst>
                                </p:cTn>
                              </p:par>
                            </p:childTnLst>
                          </p:cTn>
                        </p:par>
                        <p:par>
                          <p:cTn id="18" fill="hold">
                            <p:stCondLst>
                              <p:cond delay="1750"/>
                            </p:stCondLst>
                            <p:childTnLst>
                              <p:par>
                                <p:cTn id="19" presetID="22" presetClass="entr" presetSubtype="2"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childTnLst>
                          </p:cTn>
                        </p:par>
                        <p:par>
                          <p:cTn id="22" fill="hold">
                            <p:stCondLst>
                              <p:cond delay="2250"/>
                            </p:stCondLst>
                            <p:childTnLst>
                              <p:par>
                                <p:cTn id="23" presetID="9"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dissolve">
                                      <p:cBhvr>
                                        <p:cTn id="28" dur="500"/>
                                        <p:tgtEl>
                                          <p:spTgt spid="39"/>
                                        </p:tgtEl>
                                      </p:cBhvr>
                                    </p:animEffect>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up)">
                                      <p:cBhvr>
                                        <p:cTn id="32" dur="500"/>
                                        <p:tgtEl>
                                          <p:spTgt spid="42"/>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3750"/>
                            </p:stCondLst>
                            <p:childTnLst>
                              <p:par>
                                <p:cTn id="38" presetID="9"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ssolve">
                                      <p:cBhvr>
                                        <p:cTn id="40" dur="500"/>
                                        <p:tgtEl>
                                          <p:spTgt spid="38"/>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dissolve">
                                      <p:cBhvr>
                                        <p:cTn id="43" dur="500"/>
                                        <p:tgtEl>
                                          <p:spTgt spid="41"/>
                                        </p:tgtEl>
                                      </p:cBhvr>
                                    </p:animEffect>
                                  </p:childTnLst>
                                </p:cTn>
                              </p:par>
                            </p:childTnLst>
                          </p:cTn>
                        </p:par>
                        <p:par>
                          <p:cTn id="44" fill="hold">
                            <p:stCondLst>
                              <p:cond delay="4250"/>
                            </p:stCondLst>
                            <p:childTnLst>
                              <p:par>
                                <p:cTn id="45" presetID="22" presetClass="entr" presetSubtype="1"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up)">
                                      <p:cBhvr>
                                        <p:cTn id="47" dur="500"/>
                                        <p:tgtEl>
                                          <p:spTgt spid="43"/>
                                        </p:tgtEl>
                                      </p:cBhvr>
                                    </p:animEffect>
                                  </p:childTnLst>
                                </p:cTn>
                              </p:par>
                            </p:childTnLst>
                          </p:cTn>
                        </p:par>
                        <p:par>
                          <p:cTn id="48" fill="hold">
                            <p:stCondLst>
                              <p:cond delay="4750"/>
                            </p:stCondLst>
                            <p:childTnLst>
                              <p:par>
                                <p:cTn id="49" presetID="22" presetClass="entr" presetSubtype="2"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right)">
                                      <p:cBhvr>
                                        <p:cTn id="51" dur="500"/>
                                        <p:tgtEl>
                                          <p:spTgt spid="25"/>
                                        </p:tgtEl>
                                      </p:cBhvr>
                                    </p:animEffect>
                                  </p:childTnLst>
                                </p:cTn>
                              </p:par>
                            </p:childTnLst>
                          </p:cTn>
                        </p:par>
                        <p:par>
                          <p:cTn id="52" fill="hold">
                            <p:stCondLst>
                              <p:cond delay="5250"/>
                            </p:stCondLst>
                            <p:childTnLst>
                              <p:par>
                                <p:cTn id="53" presetID="9" presetClass="entr" presetSubtype="0"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dissolve">
                                      <p:cBhvr>
                                        <p:cTn id="55" dur="500"/>
                                        <p:tgtEl>
                                          <p:spTgt spid="3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dissolve">
                                      <p:cBhvr>
                                        <p:cTn id="58" dur="500"/>
                                        <p:tgtEl>
                                          <p:spTgt spid="40"/>
                                        </p:tgtEl>
                                      </p:cBhvr>
                                    </p:animEffect>
                                  </p:childTnLst>
                                </p:cTn>
                              </p:par>
                            </p:childTnLst>
                          </p:cTn>
                        </p:par>
                        <p:par>
                          <p:cTn id="59" fill="hold">
                            <p:stCondLst>
                              <p:cond delay="5750"/>
                            </p:stCondLst>
                            <p:childTnLst>
                              <p:par>
                                <p:cTn id="60" presetID="22" presetClass="entr" presetSubtype="1"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ipe(up)">
                                      <p:cBhvr>
                                        <p:cTn id="62" dur="500"/>
                                        <p:tgtEl>
                                          <p:spTgt spid="44"/>
                                        </p:tgtEl>
                                      </p:cBhvr>
                                    </p:animEffect>
                                  </p:childTnLst>
                                </p:cTn>
                              </p:par>
                            </p:childTnLst>
                          </p:cTn>
                        </p:par>
                        <p:par>
                          <p:cTn id="63" fill="hold">
                            <p:stCondLst>
                              <p:cond delay="625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6750"/>
                            </p:stCondLst>
                            <p:childTnLst>
                              <p:par>
                                <p:cTn id="68" presetID="9"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dissolve">
                                      <p:cBhvr>
                                        <p:cTn id="70" dur="500"/>
                                        <p:tgtEl>
                                          <p:spTgt spid="5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dissolve">
                                      <p:cBhvr>
                                        <p:cTn id="73" dur="500"/>
                                        <p:tgtEl>
                                          <p:spTgt spid="52"/>
                                        </p:tgtEl>
                                      </p:cBhvr>
                                    </p:animEffect>
                                  </p:childTnLst>
                                </p:cTn>
                              </p:par>
                            </p:childTnLst>
                          </p:cTn>
                        </p:par>
                        <p:par>
                          <p:cTn id="74" fill="hold">
                            <p:stCondLst>
                              <p:cond delay="7250"/>
                            </p:stCondLst>
                            <p:childTnLst>
                              <p:par>
                                <p:cTn id="75" presetID="22" presetClass="entr" presetSubtype="1"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up)">
                                      <p:cBhvr>
                                        <p:cTn id="7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p:bldP spid="31" grpId="0"/>
      <p:bldP spid="38" grpId="0"/>
      <p:bldP spid="39" grpId="0"/>
      <p:bldP spid="40" grpId="0"/>
      <p:bldP spid="41" grpId="0"/>
      <p:bldP spid="42" grpId="0"/>
      <p:bldP spid="43" grpId="0"/>
      <p:bldP spid="44" grpId="0"/>
      <p:bldP spid="51" grpId="0"/>
      <p:bldP spid="52" grpId="0"/>
      <p:bldP spid="5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567140" y="1412776"/>
            <a:ext cx="3806423" cy="5246420"/>
          </a:xfrm>
          <a:prstGeom prst="rect">
            <a:avLst/>
          </a:prstGeom>
        </p:spPr>
      </p:pic>
      <p:sp>
        <p:nvSpPr>
          <p:cNvPr id="13" name="Freeform 9"/>
          <p:cNvSpPr>
            <a:spLocks noEditPoints="1"/>
          </p:cNvSpPr>
          <p:nvPr/>
        </p:nvSpPr>
        <p:spPr bwMode="auto">
          <a:xfrm rot="19469485">
            <a:off x="2691510" y="2352480"/>
            <a:ext cx="1557681" cy="1659804"/>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rgbClr val="FB7D6E"/>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六边形 18"/>
          <p:cNvSpPr/>
          <p:nvPr/>
        </p:nvSpPr>
        <p:spPr>
          <a:xfrm>
            <a:off x="5954459" y="1556037"/>
            <a:ext cx="3888432" cy="666047"/>
          </a:xfrm>
          <a:prstGeom prst="hexagon">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9"/>
          <p:cNvSpPr txBox="1"/>
          <p:nvPr/>
        </p:nvSpPr>
        <p:spPr>
          <a:xfrm>
            <a:off x="6458515" y="1718028"/>
            <a:ext cx="2880320" cy="377026"/>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itchFamily="34" charset="-122"/>
                <a:ea typeface="微软雅黑" pitchFamily="34" charset="-122"/>
              </a:rPr>
              <a:t>职业规划优化方法</a:t>
            </a:r>
            <a:endParaRPr lang="zh-CN" altLang="en-US" sz="2400" b="1" dirty="0">
              <a:solidFill>
                <a:schemeClr val="bg1"/>
              </a:solidFill>
              <a:latin typeface="微软雅黑" pitchFamily="34" charset="-122"/>
              <a:ea typeface="微软雅黑" pitchFamily="34" charset="-122"/>
            </a:endParaRPr>
          </a:p>
        </p:txBody>
      </p:sp>
      <p:sp>
        <p:nvSpPr>
          <p:cNvPr id="21" name="Freeform 31"/>
          <p:cNvSpPr/>
          <p:nvPr/>
        </p:nvSpPr>
        <p:spPr>
          <a:xfrm>
            <a:off x="5951190" y="269637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A2A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2" name="Group 58"/>
          <p:cNvGrpSpPr/>
          <p:nvPr/>
        </p:nvGrpSpPr>
        <p:grpSpPr>
          <a:xfrm>
            <a:off x="6239222" y="2438108"/>
            <a:ext cx="3747685" cy="839399"/>
            <a:chOff x="7174424" y="1256132"/>
            <a:chExt cx="3747685" cy="839399"/>
          </a:xfrm>
        </p:grpSpPr>
        <p:sp>
          <p:nvSpPr>
            <p:cNvPr id="23" name="TextBox 22"/>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4" name="Rectangle 47"/>
            <p:cNvSpPr/>
            <p:nvPr/>
          </p:nvSpPr>
          <p:spPr>
            <a:xfrm>
              <a:off x="7174424" y="1256132"/>
              <a:ext cx="1025922"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自我检测</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5" name="Freeform 31"/>
          <p:cNvSpPr/>
          <p:nvPr/>
        </p:nvSpPr>
        <p:spPr>
          <a:xfrm>
            <a:off x="5954459" y="370725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87A0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6" name="Group 58"/>
          <p:cNvGrpSpPr/>
          <p:nvPr/>
        </p:nvGrpSpPr>
        <p:grpSpPr>
          <a:xfrm>
            <a:off x="6242491" y="3448988"/>
            <a:ext cx="3747685" cy="839399"/>
            <a:chOff x="7174424" y="1256132"/>
            <a:chExt cx="3747685" cy="839399"/>
          </a:xfrm>
        </p:grpSpPr>
        <p:sp>
          <p:nvSpPr>
            <p:cNvPr id="27" name="TextBox 26"/>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8" name="Rectangle 47"/>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与时俱进</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9" name="Freeform 31"/>
          <p:cNvSpPr/>
          <p:nvPr/>
        </p:nvSpPr>
        <p:spPr>
          <a:xfrm>
            <a:off x="5954459" y="47153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B7D6E"/>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0" name="Group 58"/>
          <p:cNvGrpSpPr/>
          <p:nvPr/>
        </p:nvGrpSpPr>
        <p:grpSpPr>
          <a:xfrm>
            <a:off x="6242491" y="4457100"/>
            <a:ext cx="3747685" cy="839399"/>
            <a:chOff x="7174424" y="1256132"/>
            <a:chExt cx="3747685" cy="839399"/>
          </a:xfrm>
        </p:grpSpPr>
        <p:sp>
          <p:nvSpPr>
            <p:cNvPr id="31" name="TextBox 30"/>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2" name="Rectangle 47"/>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审时度势</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职业优化</a:t>
            </a:r>
            <a:endParaRPr lang="zh-CN" altLang="en-US" sz="24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475414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1+#ppt_w/2"/>
                                          </p:val>
                                        </p:tav>
                                        <p:tav tm="100000">
                                          <p:val>
                                            <p:strVal val="#ppt_x"/>
                                          </p:val>
                                        </p:tav>
                                      </p:tavLst>
                                    </p:anim>
                                    <p:anim calcmode="lin" valueType="num">
                                      <p:cBhvr additive="base">
                                        <p:cTn id="30" dur="750" fill="hold"/>
                                        <p:tgtEl>
                                          <p:spTgt spid="19"/>
                                        </p:tgtEl>
                                        <p:attrNameLst>
                                          <p:attrName>ppt_y</p:attrName>
                                        </p:attrNameLst>
                                      </p:cBhvr>
                                      <p:tavLst>
                                        <p:tav tm="0">
                                          <p:val>
                                            <p:strVal val="#ppt_y"/>
                                          </p:val>
                                        </p:tav>
                                        <p:tav tm="100000">
                                          <p:val>
                                            <p:strVal val="#ppt_y"/>
                                          </p:val>
                                        </p:tav>
                                      </p:tavLst>
                                    </p:anim>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3750"/>
                            </p:stCondLst>
                            <p:childTnLst>
                              <p:par>
                                <p:cTn id="38" presetID="53" presetClass="entr" presetSubtype="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 presetClass="entr" presetSubtype="2" accel="50000" decel="5000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1+#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53"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2" presetClass="entr" presetSubtype="2" accel="50000" decel="5000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1+#ppt_w/2"/>
                                          </p:val>
                                        </p:tav>
                                        <p:tav tm="100000">
                                          <p:val>
                                            <p:strVal val="#ppt_x"/>
                                          </p:val>
                                        </p:tav>
                                      </p:tavLst>
                                    </p:anim>
                                    <p:anim calcmode="lin" valueType="num">
                                      <p:cBhvr additive="base">
                                        <p:cTn id="56" dur="500" fill="hold"/>
                                        <p:tgtEl>
                                          <p:spTgt spid="26"/>
                                        </p:tgtEl>
                                        <p:attrNameLst>
                                          <p:attrName>ppt_y</p:attrName>
                                        </p:attrNameLst>
                                      </p:cBhvr>
                                      <p:tavLst>
                                        <p:tav tm="0">
                                          <p:val>
                                            <p:strVal val="#ppt_y"/>
                                          </p:val>
                                        </p:tav>
                                        <p:tav tm="100000">
                                          <p:val>
                                            <p:strVal val="#ppt_y"/>
                                          </p:val>
                                        </p:tav>
                                      </p:tavLst>
                                    </p:anim>
                                  </p:childTnLst>
                                </p:cTn>
                              </p:par>
                            </p:childTnLst>
                          </p:cTn>
                        </p:par>
                        <p:par>
                          <p:cTn id="57" fill="hold">
                            <p:stCondLst>
                              <p:cond delay="4750"/>
                            </p:stCondLst>
                            <p:childTnLst>
                              <p:par>
                                <p:cTn id="58" presetID="53"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1+#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0" grpId="0"/>
      <p:bldP spid="21" grpId="0" animBg="1"/>
      <p:bldP spid="25" grpId="0" animBg="1"/>
      <p:bldP spid="29" grpId="0" animBg="1"/>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a:t>
            </a:r>
            <a:r>
              <a:rPr lang="en-US" altLang="zh-CN" dirty="0" smtClean="0">
                <a:latin typeface="方正兰亭超细黑简体" panose="02000000000000000000" pitchFamily="2" charset="-122"/>
                <a:ea typeface="方正兰亭超细黑简体" panose="02000000000000000000" pitchFamily="2" charset="-122"/>
              </a:rPr>
              <a:t>3</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保障措施</a:t>
            </a:r>
            <a:endParaRPr lang="zh-CN" altLang="en-US" sz="2400" b="1"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p:nvGrpSpPr>
        <p:grpSpPr>
          <a:xfrm>
            <a:off x="5767388" y="1348705"/>
            <a:ext cx="657225" cy="4600575"/>
            <a:chOff x="5767388" y="1348705"/>
            <a:chExt cx="657225" cy="4600575"/>
          </a:xfrm>
        </p:grpSpPr>
        <p:grpSp>
          <p:nvGrpSpPr>
            <p:cNvPr id="42" name="Group 11"/>
            <p:cNvGrpSpPr>
              <a:grpSpLocks/>
            </p:cNvGrpSpPr>
            <p:nvPr/>
          </p:nvGrpSpPr>
          <p:grpSpPr bwMode="auto">
            <a:xfrm>
              <a:off x="5767388" y="5112668"/>
              <a:ext cx="657225" cy="836612"/>
              <a:chOff x="4396469" y="3577169"/>
              <a:chExt cx="657770" cy="836894"/>
            </a:xfrm>
          </p:grpSpPr>
          <p:sp>
            <p:nvSpPr>
              <p:cNvPr id="43" name="Isosceles Triangle 12"/>
              <p:cNvSpPr/>
              <p:nvPr/>
            </p:nvSpPr>
            <p:spPr>
              <a:xfrm flipV="1">
                <a:off x="4396469" y="3577169"/>
                <a:ext cx="657770" cy="836894"/>
              </a:xfrm>
              <a:prstGeom prst="triangle">
                <a:avLst/>
              </a:prstGeom>
              <a:solidFill>
                <a:srgbClr val="D3AB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44" name="Isosceles Triangle 13"/>
              <p:cNvSpPr/>
              <p:nvPr/>
            </p:nvSpPr>
            <p:spPr>
              <a:xfrm flipV="1">
                <a:off x="4593482" y="4075812"/>
                <a:ext cx="263744" cy="33825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grpSp>
        <p:sp>
          <p:nvSpPr>
            <p:cNvPr id="45" name="Rectangle 14"/>
            <p:cNvSpPr/>
            <p:nvPr/>
          </p:nvSpPr>
          <p:spPr>
            <a:xfrm>
              <a:off x="5767388" y="1348705"/>
              <a:ext cx="657225" cy="376396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grpSp>
      <p:sp>
        <p:nvSpPr>
          <p:cNvPr id="46" name="Diamond 15"/>
          <p:cNvSpPr/>
          <p:nvPr/>
        </p:nvSpPr>
        <p:spPr>
          <a:xfrm>
            <a:off x="5773738" y="1348705"/>
            <a:ext cx="1301750" cy="1301750"/>
          </a:xfrm>
          <a:prstGeom prst="diamond">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n-US" altLang="zh-CN" sz="2400">
                <a:solidFill>
                  <a:schemeClr val="bg1"/>
                </a:solidFill>
                <a:latin typeface="FontAwesome" pitchFamily="2" charset="0"/>
              </a:rPr>
              <a:t></a:t>
            </a:r>
          </a:p>
        </p:txBody>
      </p:sp>
      <p:sp>
        <p:nvSpPr>
          <p:cNvPr id="47" name="Diamond 16"/>
          <p:cNvSpPr/>
          <p:nvPr/>
        </p:nvSpPr>
        <p:spPr>
          <a:xfrm>
            <a:off x="5113338" y="2021805"/>
            <a:ext cx="1301750" cy="1301750"/>
          </a:xfrm>
          <a:prstGeom prst="diamond">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n-US" altLang="zh-CN" sz="2400" dirty="0">
                <a:solidFill>
                  <a:schemeClr val="bg1"/>
                </a:solidFill>
                <a:latin typeface="FontAwesome" pitchFamily="2" charset="0"/>
              </a:rPr>
              <a:t></a:t>
            </a:r>
            <a:endParaRPr lang="en-US" altLang="zh-CN" sz="2400" dirty="0">
              <a:solidFill>
                <a:schemeClr val="bg1"/>
              </a:solidFill>
            </a:endParaRPr>
          </a:p>
        </p:txBody>
      </p:sp>
      <p:sp>
        <p:nvSpPr>
          <p:cNvPr id="48" name="Diamond 17"/>
          <p:cNvSpPr/>
          <p:nvPr/>
        </p:nvSpPr>
        <p:spPr>
          <a:xfrm>
            <a:off x="5773738" y="2693318"/>
            <a:ext cx="1301750" cy="1303337"/>
          </a:xfrm>
          <a:prstGeom prst="diamond">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n-US" altLang="zh-CN" sz="2400" dirty="0">
                <a:solidFill>
                  <a:schemeClr val="bg1"/>
                </a:solidFill>
                <a:latin typeface="FontAwesome" pitchFamily="2" charset="0"/>
              </a:rPr>
              <a:t></a:t>
            </a:r>
            <a:endParaRPr lang="en-US" altLang="zh-CN" sz="2400" dirty="0">
              <a:solidFill>
                <a:schemeClr val="bg1"/>
              </a:solidFill>
            </a:endParaRPr>
          </a:p>
        </p:txBody>
      </p:sp>
      <p:sp>
        <p:nvSpPr>
          <p:cNvPr id="49" name="Diamond 18"/>
          <p:cNvSpPr/>
          <p:nvPr/>
        </p:nvSpPr>
        <p:spPr>
          <a:xfrm>
            <a:off x="5113338" y="3366418"/>
            <a:ext cx="1301750" cy="1301750"/>
          </a:xfrm>
          <a:prstGeom prst="diamond">
            <a:avLst/>
          </a:prstGeom>
          <a:solidFill>
            <a:srgbClr val="F87A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r>
              <a:rPr lang="en-US" altLang="zh-CN" sz="2400" dirty="0">
                <a:solidFill>
                  <a:schemeClr val="bg1"/>
                </a:solidFill>
                <a:latin typeface="FontAwesome" pitchFamily="2" charset="0"/>
              </a:rPr>
              <a:t></a:t>
            </a:r>
            <a:endParaRPr lang="en-US" altLang="zh-CN" sz="2400" dirty="0">
              <a:solidFill>
                <a:schemeClr val="bg1"/>
              </a:solidFill>
            </a:endParaRPr>
          </a:p>
        </p:txBody>
      </p:sp>
      <p:sp>
        <p:nvSpPr>
          <p:cNvPr id="50" name="TextBox 49"/>
          <p:cNvSpPr txBox="1"/>
          <p:nvPr/>
        </p:nvSpPr>
        <p:spPr>
          <a:xfrm>
            <a:off x="7103318" y="1707480"/>
            <a:ext cx="691215" cy="584775"/>
          </a:xfrm>
          <a:prstGeom prst="rect">
            <a:avLst/>
          </a:prstGeom>
          <a:noFill/>
        </p:spPr>
        <p:txBody>
          <a:bodyPr wrap="none">
            <a:spAutoFit/>
          </a:bodyPr>
          <a:lstStyle/>
          <a:p>
            <a:pPr eaLnBrk="1" fontAlgn="auto" hangingPunct="1">
              <a:spcBef>
                <a:spcPts val="0"/>
              </a:spcBef>
              <a:spcAft>
                <a:spcPts val="0"/>
              </a:spcAft>
              <a:defRPr/>
            </a:pPr>
            <a:r>
              <a:rPr 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01</a:t>
            </a:r>
          </a:p>
        </p:txBody>
      </p:sp>
      <p:sp>
        <p:nvSpPr>
          <p:cNvPr id="52" name="TextBox 51"/>
          <p:cNvSpPr txBox="1"/>
          <p:nvPr/>
        </p:nvSpPr>
        <p:spPr>
          <a:xfrm>
            <a:off x="7103318" y="3031455"/>
            <a:ext cx="691215" cy="584775"/>
          </a:xfrm>
          <a:prstGeom prst="rect">
            <a:avLst/>
          </a:prstGeom>
          <a:noFill/>
        </p:spPr>
        <p:txBody>
          <a:bodyPr wrap="none">
            <a:spAutoFit/>
          </a:bodyPr>
          <a:lstStyle/>
          <a:p>
            <a:pPr eaLnBrk="1" fontAlgn="auto" hangingPunct="1">
              <a:spcBef>
                <a:spcPts val="0"/>
              </a:spcBef>
              <a:spcAft>
                <a:spcPts val="0"/>
              </a:spcAft>
              <a:defRPr/>
            </a:pPr>
            <a:r>
              <a:rPr lang="en-US" sz="3200" b="1">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02</a:t>
            </a:r>
          </a:p>
        </p:txBody>
      </p:sp>
      <p:sp>
        <p:nvSpPr>
          <p:cNvPr id="54" name="TextBox 53"/>
          <p:cNvSpPr txBox="1"/>
          <p:nvPr/>
        </p:nvSpPr>
        <p:spPr>
          <a:xfrm>
            <a:off x="4395879" y="3708321"/>
            <a:ext cx="691215" cy="584775"/>
          </a:xfrm>
          <a:prstGeom prst="rect">
            <a:avLst/>
          </a:prstGeom>
          <a:noFill/>
        </p:spPr>
        <p:txBody>
          <a:bodyPr wrap="none">
            <a:spAutoFit/>
          </a:bodyPr>
          <a:lstStyle/>
          <a:p>
            <a:pPr eaLnBrk="1" fontAlgn="auto" hangingPunct="1">
              <a:spcBef>
                <a:spcPts val="0"/>
              </a:spcBef>
              <a:spcAft>
                <a:spcPts val="0"/>
              </a:spcAft>
              <a:defRPr/>
            </a:pPr>
            <a:r>
              <a:rPr 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03</a:t>
            </a:r>
          </a:p>
        </p:txBody>
      </p:sp>
      <p:sp>
        <p:nvSpPr>
          <p:cNvPr id="56" name="TextBox 55"/>
          <p:cNvSpPr txBox="1"/>
          <p:nvPr/>
        </p:nvSpPr>
        <p:spPr>
          <a:xfrm>
            <a:off x="4395879" y="2384346"/>
            <a:ext cx="691215" cy="584775"/>
          </a:xfrm>
          <a:prstGeom prst="rect">
            <a:avLst/>
          </a:prstGeom>
          <a:noFill/>
        </p:spPr>
        <p:txBody>
          <a:bodyPr wrap="none">
            <a:spAutoFit/>
          </a:bodyPr>
          <a:lstStyle/>
          <a:p>
            <a:pPr eaLnBrk="1" fontAlgn="auto" hangingPunct="1">
              <a:spcBef>
                <a:spcPts val="0"/>
              </a:spcBef>
              <a:spcAft>
                <a:spcPts val="0"/>
              </a:spcAft>
              <a:defRPr/>
            </a:pPr>
            <a:r>
              <a:rPr 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04</a:t>
            </a:r>
          </a:p>
        </p:txBody>
      </p:sp>
      <p:grpSp>
        <p:nvGrpSpPr>
          <p:cNvPr id="61" name="Group 58"/>
          <p:cNvGrpSpPr/>
          <p:nvPr/>
        </p:nvGrpSpPr>
        <p:grpSpPr>
          <a:xfrm>
            <a:off x="7846496" y="1869521"/>
            <a:ext cx="3747685" cy="839399"/>
            <a:chOff x="7174424" y="1256132"/>
            <a:chExt cx="3747685" cy="839399"/>
          </a:xfrm>
        </p:grpSpPr>
        <p:sp>
          <p:nvSpPr>
            <p:cNvPr id="62" name="TextBox 61"/>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63"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添加标题内容</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4" name="Group 58"/>
          <p:cNvGrpSpPr/>
          <p:nvPr/>
        </p:nvGrpSpPr>
        <p:grpSpPr>
          <a:xfrm>
            <a:off x="7823398" y="3212976"/>
            <a:ext cx="3747685" cy="839399"/>
            <a:chOff x="7174424" y="1256132"/>
            <a:chExt cx="3747685" cy="839399"/>
          </a:xfrm>
        </p:grpSpPr>
        <p:sp>
          <p:nvSpPr>
            <p:cNvPr id="65" name="TextBox 64"/>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66"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添加标题内容</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 name="Group 58"/>
          <p:cNvGrpSpPr/>
          <p:nvPr/>
        </p:nvGrpSpPr>
        <p:grpSpPr>
          <a:xfrm>
            <a:off x="619329" y="3861048"/>
            <a:ext cx="3747685" cy="861328"/>
            <a:chOff x="7174424" y="1256132"/>
            <a:chExt cx="3747685" cy="861328"/>
          </a:xfrm>
        </p:grpSpPr>
        <p:sp>
          <p:nvSpPr>
            <p:cNvPr id="71" name="TextBox 70"/>
            <p:cNvSpPr txBox="1"/>
            <p:nvPr/>
          </p:nvSpPr>
          <p:spPr>
            <a:xfrm>
              <a:off x="7174424" y="1600395"/>
              <a:ext cx="3747685" cy="517065"/>
            </a:xfrm>
            <a:prstGeom prst="rect">
              <a:avLst/>
            </a:prstGeom>
            <a:noFill/>
          </p:spPr>
          <p:txBody>
            <a:bodyPr wrap="square" lIns="0" tIns="0" rIns="0" bIns="0" rtlCol="0">
              <a:spAutoFit/>
            </a:bodyPr>
            <a:lstStyle/>
            <a:p>
              <a:pPr algn="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2" name="Rectangle 47"/>
            <p:cNvSpPr/>
            <p:nvPr/>
          </p:nvSpPr>
          <p:spPr>
            <a:xfrm>
              <a:off x="9383226" y="1256132"/>
              <a:ext cx="1538883" cy="307777"/>
            </a:xfrm>
            <a:prstGeom prst="rect">
              <a:avLst/>
            </a:prstGeom>
          </p:spPr>
          <p:txBody>
            <a:bodyPr wrap="none" lIns="0" tIns="0" rIns="0" bIns="0">
              <a:spAutoFit/>
            </a:bodyPr>
            <a:lstStyle/>
            <a:p>
              <a:pPr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添加标题内容</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3" name="Group 58"/>
          <p:cNvGrpSpPr/>
          <p:nvPr/>
        </p:nvGrpSpPr>
        <p:grpSpPr>
          <a:xfrm>
            <a:off x="622598" y="2567672"/>
            <a:ext cx="3747685" cy="861328"/>
            <a:chOff x="7174424" y="1256132"/>
            <a:chExt cx="3747685" cy="861328"/>
          </a:xfrm>
        </p:grpSpPr>
        <p:sp>
          <p:nvSpPr>
            <p:cNvPr id="74" name="TextBox 73"/>
            <p:cNvSpPr txBox="1"/>
            <p:nvPr/>
          </p:nvSpPr>
          <p:spPr>
            <a:xfrm>
              <a:off x="7174424" y="1600395"/>
              <a:ext cx="3747685" cy="517065"/>
            </a:xfrm>
            <a:prstGeom prst="rect">
              <a:avLst/>
            </a:prstGeom>
            <a:noFill/>
          </p:spPr>
          <p:txBody>
            <a:bodyPr wrap="square" lIns="0" tIns="0" rIns="0" bIns="0" rtlCol="0">
              <a:spAutoFit/>
            </a:bodyPr>
            <a:lstStyle/>
            <a:p>
              <a:pPr algn="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5" name="Rectangle 47"/>
            <p:cNvSpPr/>
            <p:nvPr/>
          </p:nvSpPr>
          <p:spPr>
            <a:xfrm>
              <a:off x="9383226" y="1256132"/>
              <a:ext cx="1538883" cy="307777"/>
            </a:xfrm>
            <a:prstGeom prst="rect">
              <a:avLst/>
            </a:prstGeom>
          </p:spPr>
          <p:txBody>
            <a:bodyPr wrap="none" lIns="0" tIns="0" rIns="0" bIns="0">
              <a:spAutoFit/>
            </a:bodyPr>
            <a:lstStyle/>
            <a:p>
              <a:pPr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添加标题内容</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87570294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31" presetClass="entr" presetSubtype="0" fill="hold" grpId="0" nodeType="withEffect">
                                  <p:stCondLst>
                                    <p:cond delay="500"/>
                                  </p:stCondLst>
                                  <p:childTnLst>
                                    <p:set>
                                      <p:cBhvr>
                                        <p:cTn id="21" dur="1" fill="hold">
                                          <p:stCondLst>
                                            <p:cond delay="0"/>
                                          </p:stCondLst>
                                        </p:cTn>
                                        <p:tgtEl>
                                          <p:spTgt spid="46"/>
                                        </p:tgtEl>
                                        <p:attrNameLst>
                                          <p:attrName>style.visibility</p:attrName>
                                        </p:attrNameLst>
                                      </p:cBhvr>
                                      <p:to>
                                        <p:strVal val="visible"/>
                                      </p:to>
                                    </p:set>
                                    <p:anim calcmode="lin" valueType="num">
                                      <p:cBhvr>
                                        <p:cTn id="22" dur="1000" fill="hold"/>
                                        <p:tgtEl>
                                          <p:spTgt spid="46"/>
                                        </p:tgtEl>
                                        <p:attrNameLst>
                                          <p:attrName>ppt_w</p:attrName>
                                        </p:attrNameLst>
                                      </p:cBhvr>
                                      <p:tavLst>
                                        <p:tav tm="0">
                                          <p:val>
                                            <p:fltVal val="0"/>
                                          </p:val>
                                        </p:tav>
                                        <p:tav tm="100000">
                                          <p:val>
                                            <p:strVal val="#ppt_w"/>
                                          </p:val>
                                        </p:tav>
                                      </p:tavLst>
                                    </p:anim>
                                    <p:anim calcmode="lin" valueType="num">
                                      <p:cBhvr>
                                        <p:cTn id="23" dur="1000" fill="hold"/>
                                        <p:tgtEl>
                                          <p:spTgt spid="46"/>
                                        </p:tgtEl>
                                        <p:attrNameLst>
                                          <p:attrName>ppt_h</p:attrName>
                                        </p:attrNameLst>
                                      </p:cBhvr>
                                      <p:tavLst>
                                        <p:tav tm="0">
                                          <p:val>
                                            <p:fltVal val="0"/>
                                          </p:val>
                                        </p:tav>
                                        <p:tav tm="100000">
                                          <p:val>
                                            <p:strVal val="#ppt_h"/>
                                          </p:val>
                                        </p:tav>
                                      </p:tavLst>
                                    </p:anim>
                                    <p:anim calcmode="lin" valueType="num">
                                      <p:cBhvr>
                                        <p:cTn id="24" dur="1000" fill="hold"/>
                                        <p:tgtEl>
                                          <p:spTgt spid="46"/>
                                        </p:tgtEl>
                                        <p:attrNameLst>
                                          <p:attrName>style.rotation</p:attrName>
                                        </p:attrNameLst>
                                      </p:cBhvr>
                                      <p:tavLst>
                                        <p:tav tm="0">
                                          <p:val>
                                            <p:fltVal val="90"/>
                                          </p:val>
                                        </p:tav>
                                        <p:tav tm="100000">
                                          <p:val>
                                            <p:fltVal val="0"/>
                                          </p:val>
                                        </p:tav>
                                      </p:tavLst>
                                    </p:anim>
                                    <p:animEffect transition="in" filter="fade">
                                      <p:cBhvr>
                                        <p:cTn id="25" dur="1000"/>
                                        <p:tgtEl>
                                          <p:spTgt spid="46"/>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47"/>
                                        </p:tgtEl>
                                        <p:attrNameLst>
                                          <p:attrName>style.visibility</p:attrName>
                                        </p:attrNameLst>
                                      </p:cBhvr>
                                      <p:to>
                                        <p:strVal val="visible"/>
                                      </p:to>
                                    </p:set>
                                    <p:anim calcmode="lin" valueType="num">
                                      <p:cBhvr>
                                        <p:cTn id="28" dur="1000" fill="hold"/>
                                        <p:tgtEl>
                                          <p:spTgt spid="47"/>
                                        </p:tgtEl>
                                        <p:attrNameLst>
                                          <p:attrName>ppt_w</p:attrName>
                                        </p:attrNameLst>
                                      </p:cBhvr>
                                      <p:tavLst>
                                        <p:tav tm="0">
                                          <p:val>
                                            <p:fltVal val="0"/>
                                          </p:val>
                                        </p:tav>
                                        <p:tav tm="100000">
                                          <p:val>
                                            <p:strVal val="#ppt_w"/>
                                          </p:val>
                                        </p:tav>
                                      </p:tavLst>
                                    </p:anim>
                                    <p:anim calcmode="lin" valueType="num">
                                      <p:cBhvr>
                                        <p:cTn id="29" dur="1000" fill="hold"/>
                                        <p:tgtEl>
                                          <p:spTgt spid="47"/>
                                        </p:tgtEl>
                                        <p:attrNameLst>
                                          <p:attrName>ppt_h</p:attrName>
                                        </p:attrNameLst>
                                      </p:cBhvr>
                                      <p:tavLst>
                                        <p:tav tm="0">
                                          <p:val>
                                            <p:fltVal val="0"/>
                                          </p:val>
                                        </p:tav>
                                        <p:tav tm="100000">
                                          <p:val>
                                            <p:strVal val="#ppt_h"/>
                                          </p:val>
                                        </p:tav>
                                      </p:tavLst>
                                    </p:anim>
                                    <p:anim calcmode="lin" valueType="num">
                                      <p:cBhvr>
                                        <p:cTn id="30" dur="1000" fill="hold"/>
                                        <p:tgtEl>
                                          <p:spTgt spid="47"/>
                                        </p:tgtEl>
                                        <p:attrNameLst>
                                          <p:attrName>style.rotation</p:attrName>
                                        </p:attrNameLst>
                                      </p:cBhvr>
                                      <p:tavLst>
                                        <p:tav tm="0">
                                          <p:val>
                                            <p:fltVal val="90"/>
                                          </p:val>
                                        </p:tav>
                                        <p:tav tm="100000">
                                          <p:val>
                                            <p:fltVal val="0"/>
                                          </p:val>
                                        </p:tav>
                                      </p:tavLst>
                                    </p:anim>
                                    <p:animEffect transition="in" filter="fade">
                                      <p:cBhvr>
                                        <p:cTn id="31" dur="1000"/>
                                        <p:tgtEl>
                                          <p:spTgt spid="47"/>
                                        </p:tgtEl>
                                      </p:cBhvr>
                                    </p:animEffect>
                                  </p:childTnLst>
                                </p:cTn>
                              </p:par>
                              <p:par>
                                <p:cTn id="32" presetID="31" presetClass="entr" presetSubtype="0" fill="hold" grpId="0" nodeType="withEffect">
                                  <p:stCondLst>
                                    <p:cond delay="500"/>
                                  </p:stCondLst>
                                  <p:childTnLst>
                                    <p:set>
                                      <p:cBhvr>
                                        <p:cTn id="33" dur="1" fill="hold">
                                          <p:stCondLst>
                                            <p:cond delay="0"/>
                                          </p:stCondLst>
                                        </p:cTn>
                                        <p:tgtEl>
                                          <p:spTgt spid="48"/>
                                        </p:tgtEl>
                                        <p:attrNameLst>
                                          <p:attrName>style.visibility</p:attrName>
                                        </p:attrNameLst>
                                      </p:cBhvr>
                                      <p:to>
                                        <p:strVal val="visible"/>
                                      </p:to>
                                    </p:set>
                                    <p:anim calcmode="lin" valueType="num">
                                      <p:cBhvr>
                                        <p:cTn id="34" dur="1000" fill="hold"/>
                                        <p:tgtEl>
                                          <p:spTgt spid="48"/>
                                        </p:tgtEl>
                                        <p:attrNameLst>
                                          <p:attrName>ppt_w</p:attrName>
                                        </p:attrNameLst>
                                      </p:cBhvr>
                                      <p:tavLst>
                                        <p:tav tm="0">
                                          <p:val>
                                            <p:fltVal val="0"/>
                                          </p:val>
                                        </p:tav>
                                        <p:tav tm="100000">
                                          <p:val>
                                            <p:strVal val="#ppt_w"/>
                                          </p:val>
                                        </p:tav>
                                      </p:tavLst>
                                    </p:anim>
                                    <p:anim calcmode="lin" valueType="num">
                                      <p:cBhvr>
                                        <p:cTn id="35" dur="1000" fill="hold"/>
                                        <p:tgtEl>
                                          <p:spTgt spid="48"/>
                                        </p:tgtEl>
                                        <p:attrNameLst>
                                          <p:attrName>ppt_h</p:attrName>
                                        </p:attrNameLst>
                                      </p:cBhvr>
                                      <p:tavLst>
                                        <p:tav tm="0">
                                          <p:val>
                                            <p:fltVal val="0"/>
                                          </p:val>
                                        </p:tav>
                                        <p:tav tm="100000">
                                          <p:val>
                                            <p:strVal val="#ppt_h"/>
                                          </p:val>
                                        </p:tav>
                                      </p:tavLst>
                                    </p:anim>
                                    <p:anim calcmode="lin" valueType="num">
                                      <p:cBhvr>
                                        <p:cTn id="36" dur="1000" fill="hold"/>
                                        <p:tgtEl>
                                          <p:spTgt spid="48"/>
                                        </p:tgtEl>
                                        <p:attrNameLst>
                                          <p:attrName>style.rotation</p:attrName>
                                        </p:attrNameLst>
                                      </p:cBhvr>
                                      <p:tavLst>
                                        <p:tav tm="0">
                                          <p:val>
                                            <p:fltVal val="90"/>
                                          </p:val>
                                        </p:tav>
                                        <p:tav tm="100000">
                                          <p:val>
                                            <p:fltVal val="0"/>
                                          </p:val>
                                        </p:tav>
                                      </p:tavLst>
                                    </p:anim>
                                    <p:animEffect transition="in" filter="fade">
                                      <p:cBhvr>
                                        <p:cTn id="37" dur="1000"/>
                                        <p:tgtEl>
                                          <p:spTgt spid="48"/>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49"/>
                                        </p:tgtEl>
                                        <p:attrNameLst>
                                          <p:attrName>style.visibility</p:attrName>
                                        </p:attrNameLst>
                                      </p:cBhvr>
                                      <p:to>
                                        <p:strVal val="visible"/>
                                      </p:to>
                                    </p:set>
                                    <p:anim calcmode="lin" valueType="num">
                                      <p:cBhvr>
                                        <p:cTn id="40" dur="1000" fill="hold"/>
                                        <p:tgtEl>
                                          <p:spTgt spid="49"/>
                                        </p:tgtEl>
                                        <p:attrNameLst>
                                          <p:attrName>ppt_w</p:attrName>
                                        </p:attrNameLst>
                                      </p:cBhvr>
                                      <p:tavLst>
                                        <p:tav tm="0">
                                          <p:val>
                                            <p:fltVal val="0"/>
                                          </p:val>
                                        </p:tav>
                                        <p:tav tm="100000">
                                          <p:val>
                                            <p:strVal val="#ppt_w"/>
                                          </p:val>
                                        </p:tav>
                                      </p:tavLst>
                                    </p:anim>
                                    <p:anim calcmode="lin" valueType="num">
                                      <p:cBhvr>
                                        <p:cTn id="41" dur="1000" fill="hold"/>
                                        <p:tgtEl>
                                          <p:spTgt spid="49"/>
                                        </p:tgtEl>
                                        <p:attrNameLst>
                                          <p:attrName>ppt_h</p:attrName>
                                        </p:attrNameLst>
                                      </p:cBhvr>
                                      <p:tavLst>
                                        <p:tav tm="0">
                                          <p:val>
                                            <p:fltVal val="0"/>
                                          </p:val>
                                        </p:tav>
                                        <p:tav tm="100000">
                                          <p:val>
                                            <p:strVal val="#ppt_h"/>
                                          </p:val>
                                        </p:tav>
                                      </p:tavLst>
                                    </p:anim>
                                    <p:anim calcmode="lin" valueType="num">
                                      <p:cBhvr>
                                        <p:cTn id="42" dur="1000" fill="hold"/>
                                        <p:tgtEl>
                                          <p:spTgt spid="49"/>
                                        </p:tgtEl>
                                        <p:attrNameLst>
                                          <p:attrName>style.rotation</p:attrName>
                                        </p:attrNameLst>
                                      </p:cBhvr>
                                      <p:tavLst>
                                        <p:tav tm="0">
                                          <p:val>
                                            <p:fltVal val="90"/>
                                          </p:val>
                                        </p:tav>
                                        <p:tav tm="100000">
                                          <p:val>
                                            <p:fltVal val="0"/>
                                          </p:val>
                                        </p:tav>
                                      </p:tavLst>
                                    </p:anim>
                                    <p:animEffect transition="in" filter="fade">
                                      <p:cBhvr>
                                        <p:cTn id="43" dur="1000"/>
                                        <p:tgtEl>
                                          <p:spTgt spid="49"/>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1000"/>
                                        <p:tgtEl>
                                          <p:spTgt spid="50"/>
                                        </p:tgtEl>
                                      </p:cBhvr>
                                    </p:animEffect>
                                    <p:anim calcmode="lin" valueType="num">
                                      <p:cBhvr>
                                        <p:cTn id="48" dur="1000" fill="hold"/>
                                        <p:tgtEl>
                                          <p:spTgt spid="50"/>
                                        </p:tgtEl>
                                        <p:attrNameLst>
                                          <p:attrName>ppt_x</p:attrName>
                                        </p:attrNameLst>
                                      </p:cBhvr>
                                      <p:tavLst>
                                        <p:tav tm="0">
                                          <p:val>
                                            <p:strVal val="#ppt_x"/>
                                          </p:val>
                                        </p:tav>
                                        <p:tav tm="100000">
                                          <p:val>
                                            <p:strVal val="#ppt_x"/>
                                          </p:val>
                                        </p:tav>
                                      </p:tavLst>
                                    </p:anim>
                                    <p:anim calcmode="lin" valueType="num">
                                      <p:cBhvr>
                                        <p:cTn id="49" dur="1000" fill="hold"/>
                                        <p:tgtEl>
                                          <p:spTgt spid="50"/>
                                        </p:tgtEl>
                                        <p:attrNameLst>
                                          <p:attrName>ppt_y</p:attrName>
                                        </p:attrNameLst>
                                      </p:cBhvr>
                                      <p:tavLst>
                                        <p:tav tm="0">
                                          <p:val>
                                            <p:strVal val="#ppt_y+.1"/>
                                          </p:val>
                                        </p:tav>
                                        <p:tav tm="100000">
                                          <p:val>
                                            <p:strVal val="#ppt_y"/>
                                          </p:val>
                                        </p:tav>
                                      </p:tavLst>
                                    </p:anim>
                                  </p:childTnLst>
                                </p:cTn>
                              </p:par>
                              <p:par>
                                <p:cTn id="50" presetID="2" presetClass="entr" presetSubtype="2" accel="50000" decel="50000" fill="hold"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500" fill="hold"/>
                                        <p:tgtEl>
                                          <p:spTgt spid="61"/>
                                        </p:tgtEl>
                                        <p:attrNameLst>
                                          <p:attrName>ppt_x</p:attrName>
                                        </p:attrNameLst>
                                      </p:cBhvr>
                                      <p:tavLst>
                                        <p:tav tm="0">
                                          <p:val>
                                            <p:strVal val="1+#ppt_w/2"/>
                                          </p:val>
                                        </p:tav>
                                        <p:tav tm="100000">
                                          <p:val>
                                            <p:strVal val="#ppt_x"/>
                                          </p:val>
                                        </p:tav>
                                      </p:tavLst>
                                    </p:anim>
                                    <p:anim calcmode="lin" valueType="num">
                                      <p:cBhvr additive="base">
                                        <p:cTn id="53" dur="500" fill="hold"/>
                                        <p:tgtEl>
                                          <p:spTgt spid="61"/>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42"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1000"/>
                                        <p:tgtEl>
                                          <p:spTgt spid="52"/>
                                        </p:tgtEl>
                                      </p:cBhvr>
                                    </p:animEffect>
                                    <p:anim calcmode="lin" valueType="num">
                                      <p:cBhvr>
                                        <p:cTn id="58" dur="1000" fill="hold"/>
                                        <p:tgtEl>
                                          <p:spTgt spid="52"/>
                                        </p:tgtEl>
                                        <p:attrNameLst>
                                          <p:attrName>ppt_x</p:attrName>
                                        </p:attrNameLst>
                                      </p:cBhvr>
                                      <p:tavLst>
                                        <p:tav tm="0">
                                          <p:val>
                                            <p:strVal val="#ppt_x"/>
                                          </p:val>
                                        </p:tav>
                                        <p:tav tm="100000">
                                          <p:val>
                                            <p:strVal val="#ppt_x"/>
                                          </p:val>
                                        </p:tav>
                                      </p:tavLst>
                                    </p:anim>
                                    <p:anim calcmode="lin" valueType="num">
                                      <p:cBhvr>
                                        <p:cTn id="59" dur="1000" fill="hold"/>
                                        <p:tgtEl>
                                          <p:spTgt spid="52"/>
                                        </p:tgtEl>
                                        <p:attrNameLst>
                                          <p:attrName>ppt_y</p:attrName>
                                        </p:attrNameLst>
                                      </p:cBhvr>
                                      <p:tavLst>
                                        <p:tav tm="0">
                                          <p:val>
                                            <p:strVal val="#ppt_y+.1"/>
                                          </p:val>
                                        </p:tav>
                                        <p:tav tm="100000">
                                          <p:val>
                                            <p:strVal val="#ppt_y"/>
                                          </p:val>
                                        </p:tav>
                                      </p:tavLst>
                                    </p:anim>
                                  </p:childTnLst>
                                </p:cTn>
                              </p:par>
                              <p:par>
                                <p:cTn id="60" presetID="2" presetClass="entr" presetSubtype="2" accel="50000" decel="50000" fill="hold" nodeType="with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42"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1000"/>
                                        <p:tgtEl>
                                          <p:spTgt spid="54"/>
                                        </p:tgtEl>
                                      </p:cBhvr>
                                    </p:animEffect>
                                    <p:anim calcmode="lin" valueType="num">
                                      <p:cBhvr>
                                        <p:cTn id="68" dur="1000" fill="hold"/>
                                        <p:tgtEl>
                                          <p:spTgt spid="54"/>
                                        </p:tgtEl>
                                        <p:attrNameLst>
                                          <p:attrName>ppt_x</p:attrName>
                                        </p:attrNameLst>
                                      </p:cBhvr>
                                      <p:tavLst>
                                        <p:tav tm="0">
                                          <p:val>
                                            <p:strVal val="#ppt_x"/>
                                          </p:val>
                                        </p:tav>
                                        <p:tav tm="100000">
                                          <p:val>
                                            <p:strVal val="#ppt_x"/>
                                          </p:val>
                                        </p:tav>
                                      </p:tavLst>
                                    </p:anim>
                                    <p:anim calcmode="lin" valueType="num">
                                      <p:cBhvr>
                                        <p:cTn id="69" dur="1000" fill="hold"/>
                                        <p:tgtEl>
                                          <p:spTgt spid="54"/>
                                        </p:tgtEl>
                                        <p:attrNameLst>
                                          <p:attrName>ppt_y</p:attrName>
                                        </p:attrNameLst>
                                      </p:cBhvr>
                                      <p:tavLst>
                                        <p:tav tm="0">
                                          <p:val>
                                            <p:strVal val="#ppt_y+.1"/>
                                          </p:val>
                                        </p:tav>
                                        <p:tav tm="100000">
                                          <p:val>
                                            <p:strVal val="#ppt_y"/>
                                          </p:val>
                                        </p:tav>
                                      </p:tavLst>
                                    </p:anim>
                                  </p:childTnLst>
                                </p:cTn>
                              </p:par>
                              <p:par>
                                <p:cTn id="70" presetID="2" presetClass="entr" presetSubtype="8" accel="50000" decel="50000" fill="hold" nodeType="with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500" fill="hold"/>
                                        <p:tgtEl>
                                          <p:spTgt spid="70"/>
                                        </p:tgtEl>
                                        <p:attrNameLst>
                                          <p:attrName>ppt_x</p:attrName>
                                        </p:attrNameLst>
                                      </p:cBhvr>
                                      <p:tavLst>
                                        <p:tav tm="0">
                                          <p:val>
                                            <p:strVal val="0-#ppt_w/2"/>
                                          </p:val>
                                        </p:tav>
                                        <p:tav tm="100000">
                                          <p:val>
                                            <p:strVal val="#ppt_x"/>
                                          </p:val>
                                        </p:tav>
                                      </p:tavLst>
                                    </p:anim>
                                    <p:anim calcmode="lin" valueType="num">
                                      <p:cBhvr additive="base">
                                        <p:cTn id="73" dur="500" fill="hold"/>
                                        <p:tgtEl>
                                          <p:spTgt spid="70"/>
                                        </p:tgtEl>
                                        <p:attrNameLst>
                                          <p:attrName>ppt_y</p:attrName>
                                        </p:attrNameLst>
                                      </p:cBhvr>
                                      <p:tavLst>
                                        <p:tav tm="0">
                                          <p:val>
                                            <p:strVal val="#ppt_y"/>
                                          </p:val>
                                        </p:tav>
                                        <p:tav tm="100000">
                                          <p:val>
                                            <p:strVal val="#ppt_y"/>
                                          </p:val>
                                        </p:tav>
                                      </p:tavLst>
                                    </p:anim>
                                  </p:childTnLst>
                                </p:cTn>
                              </p:par>
                            </p:childTnLst>
                          </p:cTn>
                        </p:par>
                        <p:par>
                          <p:cTn id="74" fill="hold">
                            <p:stCondLst>
                              <p:cond delay="5500"/>
                            </p:stCondLst>
                            <p:childTnLst>
                              <p:par>
                                <p:cTn id="75" presetID="42" presetClass="entr" presetSubtype="0" fill="hold" grpId="0" nodeType="afterEffect">
                                  <p:stCondLst>
                                    <p:cond delay="0"/>
                                  </p:stCondLst>
                                  <p:childTnLst>
                                    <p:set>
                                      <p:cBhvr>
                                        <p:cTn id="76" dur="1" fill="hold">
                                          <p:stCondLst>
                                            <p:cond delay="0"/>
                                          </p:stCondLst>
                                        </p:cTn>
                                        <p:tgtEl>
                                          <p:spTgt spid="56"/>
                                        </p:tgtEl>
                                        <p:attrNameLst>
                                          <p:attrName>style.visibility</p:attrName>
                                        </p:attrNameLst>
                                      </p:cBhvr>
                                      <p:to>
                                        <p:strVal val="visible"/>
                                      </p:to>
                                    </p:set>
                                    <p:animEffect transition="in" filter="fade">
                                      <p:cBhvr>
                                        <p:cTn id="77" dur="1000"/>
                                        <p:tgtEl>
                                          <p:spTgt spid="56"/>
                                        </p:tgtEl>
                                      </p:cBhvr>
                                    </p:animEffect>
                                    <p:anim calcmode="lin" valueType="num">
                                      <p:cBhvr>
                                        <p:cTn id="78" dur="1000" fill="hold"/>
                                        <p:tgtEl>
                                          <p:spTgt spid="56"/>
                                        </p:tgtEl>
                                        <p:attrNameLst>
                                          <p:attrName>ppt_x</p:attrName>
                                        </p:attrNameLst>
                                      </p:cBhvr>
                                      <p:tavLst>
                                        <p:tav tm="0">
                                          <p:val>
                                            <p:strVal val="#ppt_x"/>
                                          </p:val>
                                        </p:tav>
                                        <p:tav tm="100000">
                                          <p:val>
                                            <p:strVal val="#ppt_x"/>
                                          </p:val>
                                        </p:tav>
                                      </p:tavLst>
                                    </p:anim>
                                    <p:anim calcmode="lin" valueType="num">
                                      <p:cBhvr>
                                        <p:cTn id="79" dur="1000" fill="hold"/>
                                        <p:tgtEl>
                                          <p:spTgt spid="56"/>
                                        </p:tgtEl>
                                        <p:attrNameLst>
                                          <p:attrName>ppt_y</p:attrName>
                                        </p:attrNameLst>
                                      </p:cBhvr>
                                      <p:tavLst>
                                        <p:tav tm="0">
                                          <p:val>
                                            <p:strVal val="#ppt_y+.1"/>
                                          </p:val>
                                        </p:tav>
                                        <p:tav tm="100000">
                                          <p:val>
                                            <p:strVal val="#ppt_y"/>
                                          </p:val>
                                        </p:tav>
                                      </p:tavLst>
                                    </p:anim>
                                  </p:childTnLst>
                                </p:cTn>
                              </p:par>
                              <p:par>
                                <p:cTn id="80" presetID="2" presetClass="entr" presetSubtype="8" accel="50000" decel="50000" fill="hold" nodeType="withEffect">
                                  <p:stCondLst>
                                    <p:cond delay="0"/>
                                  </p:stCondLst>
                                  <p:childTnLst>
                                    <p:set>
                                      <p:cBhvr>
                                        <p:cTn id="81" dur="1" fill="hold">
                                          <p:stCondLst>
                                            <p:cond delay="0"/>
                                          </p:stCondLst>
                                        </p:cTn>
                                        <p:tgtEl>
                                          <p:spTgt spid="73"/>
                                        </p:tgtEl>
                                        <p:attrNameLst>
                                          <p:attrName>style.visibility</p:attrName>
                                        </p:attrNameLst>
                                      </p:cBhvr>
                                      <p:to>
                                        <p:strVal val="visible"/>
                                      </p:to>
                                    </p:set>
                                    <p:anim calcmode="lin" valueType="num">
                                      <p:cBhvr additive="base">
                                        <p:cTn id="82" dur="500" fill="hold"/>
                                        <p:tgtEl>
                                          <p:spTgt spid="73"/>
                                        </p:tgtEl>
                                        <p:attrNameLst>
                                          <p:attrName>ppt_x</p:attrName>
                                        </p:attrNameLst>
                                      </p:cBhvr>
                                      <p:tavLst>
                                        <p:tav tm="0">
                                          <p:val>
                                            <p:strVal val="0-#ppt_w/2"/>
                                          </p:val>
                                        </p:tav>
                                        <p:tav tm="100000">
                                          <p:val>
                                            <p:strVal val="#ppt_x"/>
                                          </p:val>
                                        </p:tav>
                                      </p:tavLst>
                                    </p:anim>
                                    <p:anim calcmode="lin" valueType="num">
                                      <p:cBhvr additive="base">
                                        <p:cTn id="83"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6" grpId="0" animBg="1"/>
      <p:bldP spid="47" grpId="0" animBg="1"/>
      <p:bldP spid="48" grpId="0" animBg="1"/>
      <p:bldP spid="49" grpId="0" animBg="1"/>
      <p:bldP spid="50" grpId="0"/>
      <p:bldP spid="52" grpId="0"/>
      <p:bldP spid="54"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34</a:t>
            </a:r>
            <a:endParaRPr lang="zh-CN" dirty="0">
              <a:latin typeface="方正兰亭超细黑简体" panose="02000000000000000000" pitchFamily="2" charset="-122"/>
              <a:ea typeface="方正兰亭超细黑简体" panose="02000000000000000000" pitchFamily="2" charset="-122"/>
            </a:endParaRPr>
          </a:p>
        </p:txBody>
      </p:sp>
      <p:grpSp>
        <p:nvGrpSpPr>
          <p:cNvPr id="14" name="组合 13"/>
          <p:cNvGrpSpPr/>
          <p:nvPr/>
        </p:nvGrpSpPr>
        <p:grpSpPr>
          <a:xfrm>
            <a:off x="262558" y="396171"/>
            <a:ext cx="604358" cy="216024"/>
            <a:chOff x="264939" y="188640"/>
            <a:chExt cx="604358" cy="216024"/>
          </a:xfrm>
          <a:solidFill>
            <a:srgbClr val="FB7D6E"/>
          </a:solidFill>
        </p:grpSpPr>
        <p:sp>
          <p:nvSpPr>
            <p:cNvPr id="15" name="燕尾形 14"/>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燕尾形 15"/>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9"/>
          <p:cNvSpPr txBox="1"/>
          <p:nvPr/>
        </p:nvSpPr>
        <p:spPr>
          <a:xfrm>
            <a:off x="982638" y="315670"/>
            <a:ext cx="2017224"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itchFamily="34" charset="-122"/>
                <a:ea typeface="微软雅黑" pitchFamily="34" charset="-122"/>
              </a:rPr>
              <a:t>职业发展小结</a:t>
            </a:r>
            <a:endParaRPr lang="zh-CN" altLang="en-US" sz="2400" b="1" dirty="0">
              <a:solidFill>
                <a:schemeClr val="tx1">
                  <a:lumMod val="50000"/>
                  <a:lumOff val="50000"/>
                </a:schemeClr>
              </a:solidFill>
              <a:latin typeface="微软雅黑" pitchFamily="34" charset="-122"/>
              <a:ea typeface="微软雅黑" pitchFamily="34" charset="-122"/>
            </a:endParaRPr>
          </a:p>
        </p:txBody>
      </p:sp>
      <p:grpSp>
        <p:nvGrpSpPr>
          <p:cNvPr id="12" name="组合 11"/>
          <p:cNvGrpSpPr/>
          <p:nvPr/>
        </p:nvGrpSpPr>
        <p:grpSpPr>
          <a:xfrm>
            <a:off x="2943507" y="1880096"/>
            <a:ext cx="1868593" cy="1866715"/>
            <a:chOff x="5305425" y="2638424"/>
            <a:chExt cx="1579563" cy="1577975"/>
          </a:xfrm>
          <a:solidFill>
            <a:srgbClr val="000000">
              <a:alpha val="60000"/>
            </a:srgbClr>
          </a:solidFill>
        </p:grpSpPr>
        <p:sp>
          <p:nvSpPr>
            <p:cNvPr id="13"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A2A4"/>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0" name="组合 19"/>
          <p:cNvGrpSpPr/>
          <p:nvPr/>
        </p:nvGrpSpPr>
        <p:grpSpPr>
          <a:xfrm>
            <a:off x="4098235" y="3033023"/>
            <a:ext cx="2345601" cy="2341845"/>
            <a:chOff x="5102225" y="2441575"/>
            <a:chExt cx="1982788" cy="1979613"/>
          </a:xfrm>
          <a:solidFill>
            <a:srgbClr val="000000">
              <a:alpha val="60000"/>
            </a:srgbClr>
          </a:solidFill>
        </p:grpSpPr>
        <p:sp>
          <p:nvSpPr>
            <p:cNvPr id="2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43BAB3"/>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2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3" name="组合 22"/>
          <p:cNvGrpSpPr/>
          <p:nvPr/>
        </p:nvGrpSpPr>
        <p:grpSpPr>
          <a:xfrm>
            <a:off x="6133002" y="2574288"/>
            <a:ext cx="1538068" cy="1560603"/>
            <a:chOff x="5803900" y="2852738"/>
            <a:chExt cx="1300163" cy="1319212"/>
          </a:xfrm>
          <a:solidFill>
            <a:srgbClr val="000000">
              <a:alpha val="60000"/>
            </a:srgbClr>
          </a:solidFill>
        </p:grpSpPr>
        <p:sp>
          <p:nvSpPr>
            <p:cNvPr id="2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F87A08"/>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2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6" name="组合 25"/>
          <p:cNvGrpSpPr/>
          <p:nvPr/>
        </p:nvGrpSpPr>
        <p:grpSpPr>
          <a:xfrm>
            <a:off x="7473866" y="2865990"/>
            <a:ext cx="1868593" cy="1866715"/>
            <a:chOff x="5305425" y="2638425"/>
            <a:chExt cx="1579563" cy="1577975"/>
          </a:xfrm>
          <a:solidFill>
            <a:srgbClr val="000000">
              <a:alpha val="60000"/>
            </a:srgbClr>
          </a:solidFill>
        </p:grpSpPr>
        <p:sp>
          <p:nvSpPr>
            <p:cNvPr id="2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B7D6E"/>
            </a:solidFill>
            <a:ln>
              <a:noFill/>
            </a:ln>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9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29" name="TextBox 51"/>
          <p:cNvSpPr txBox="1"/>
          <p:nvPr/>
        </p:nvSpPr>
        <p:spPr>
          <a:xfrm>
            <a:off x="1480680" y="256602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0" name="矩形 29"/>
          <p:cNvSpPr/>
          <p:nvPr/>
        </p:nvSpPr>
        <p:spPr>
          <a:xfrm>
            <a:off x="3069203" y="1327633"/>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itchFamily="34" charset="-122"/>
                <a:ea typeface="微软雅黑" pitchFamily="34" charset="-122"/>
                <a:cs typeface="华文黑体" pitchFamily="2" charset="-122"/>
              </a:rPr>
              <a:t>专业学习</a:t>
            </a:r>
            <a:endParaRPr lang="en-US" altLang="zh-CN" sz="2000" b="1" dirty="0" smtClean="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31" name="TextBox 53"/>
          <p:cNvSpPr txBox="1"/>
          <p:nvPr/>
        </p:nvSpPr>
        <p:spPr>
          <a:xfrm>
            <a:off x="1849272" y="435530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2" name="矩形 31"/>
          <p:cNvSpPr/>
          <p:nvPr/>
        </p:nvSpPr>
        <p:spPr>
          <a:xfrm>
            <a:off x="4455545" y="5477162"/>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itchFamily="34" charset="-122"/>
                <a:ea typeface="微软雅黑" pitchFamily="34" charset="-122"/>
                <a:cs typeface="华文黑体" pitchFamily="2" charset="-122"/>
              </a:rPr>
              <a:t>考证考研</a:t>
            </a:r>
            <a:endParaRPr lang="en-US" altLang="zh-CN" sz="2000" b="1" dirty="0" smtClean="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33" name="TextBox 55"/>
          <p:cNvSpPr txBox="1"/>
          <p:nvPr/>
        </p:nvSpPr>
        <p:spPr>
          <a:xfrm>
            <a:off x="8105552" y="186913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4" name="矩形 33"/>
          <p:cNvSpPr/>
          <p:nvPr/>
        </p:nvSpPr>
        <p:spPr>
          <a:xfrm>
            <a:off x="6050349" y="2000648"/>
            <a:ext cx="1598895"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itchFamily="34" charset="-122"/>
                <a:ea typeface="微软雅黑" pitchFamily="34" charset="-122"/>
                <a:cs typeface="华文黑体" pitchFamily="2" charset="-122"/>
              </a:rPr>
              <a:t>培训机构</a:t>
            </a:r>
            <a:endParaRPr lang="en-US" altLang="zh-CN" sz="2000" b="1" dirty="0" smtClean="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35" name="TextBox 57"/>
          <p:cNvSpPr txBox="1"/>
          <p:nvPr/>
        </p:nvSpPr>
        <p:spPr>
          <a:xfrm>
            <a:off x="9564445" y="409913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36" name="矩形 35"/>
          <p:cNvSpPr/>
          <p:nvPr/>
        </p:nvSpPr>
        <p:spPr>
          <a:xfrm>
            <a:off x="7577962" y="4844762"/>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itchFamily="34" charset="-122"/>
                <a:ea typeface="微软雅黑" pitchFamily="34" charset="-122"/>
                <a:cs typeface="华文黑体" pitchFamily="2" charset="-122"/>
              </a:rPr>
              <a:t>添加标题</a:t>
            </a:r>
            <a:endParaRPr lang="en-US" altLang="zh-CN" sz="2000" b="1" dirty="0" smtClean="0">
              <a:solidFill>
                <a:schemeClr val="tx1">
                  <a:lumMod val="50000"/>
                  <a:lumOff val="50000"/>
                </a:schemeClr>
              </a:solidFill>
              <a:latin typeface="微软雅黑" pitchFamily="34" charset="-122"/>
              <a:ea typeface="微软雅黑" pitchFamily="34" charset="-122"/>
              <a:cs typeface="华文黑体" pitchFamily="2" charset="-122"/>
            </a:endParaRPr>
          </a:p>
        </p:txBody>
      </p:sp>
      <p:cxnSp>
        <p:nvCxnSpPr>
          <p:cNvPr id="37" name="肘形连接符 36"/>
          <p:cNvCxnSpPr/>
          <p:nvPr/>
        </p:nvCxnSpPr>
        <p:spPr>
          <a:xfrm rot="10800000" flipV="1">
            <a:off x="1555653" y="2615712"/>
            <a:ext cx="1530873" cy="834621"/>
          </a:xfrm>
          <a:prstGeom prst="bentConnector3">
            <a:avLst>
              <a:gd name="adj1" fmla="val 2058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rot="10800000">
            <a:off x="1950914" y="4291479"/>
            <a:ext cx="2473569" cy="569324"/>
          </a:xfrm>
          <a:prstGeom prst="bentConnector3">
            <a:avLst>
              <a:gd name="adj1" fmla="val 218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rot="10800000" flipV="1">
            <a:off x="8671403" y="4041459"/>
            <a:ext cx="2424229" cy="640975"/>
          </a:xfrm>
          <a:prstGeom prst="bentConnector3">
            <a:avLst>
              <a:gd name="adj1" fmla="val 6688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肘形连接符 39"/>
          <p:cNvCxnSpPr/>
          <p:nvPr/>
        </p:nvCxnSpPr>
        <p:spPr>
          <a:xfrm rot="10800000" flipV="1">
            <a:off x="7449279" y="1813507"/>
            <a:ext cx="2267929" cy="997559"/>
          </a:xfrm>
          <a:prstGeom prst="bentConnector3">
            <a:avLst>
              <a:gd name="adj1" fmla="val 7467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329770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par>
                                <p:cTn id="19" presetID="8" presetClass="emph" presetSubtype="0" repeatCount="indefinite" fill="hold" nodeType="withEffect">
                                  <p:stCondLst>
                                    <p:cond delay="0"/>
                                  </p:stCondLst>
                                  <p:childTnLst>
                                    <p:animRot by="-86400000">
                                      <p:cBhvr>
                                        <p:cTn id="20" dur="8000" fill="hold"/>
                                        <p:tgtEl>
                                          <p:spTgt spid="12"/>
                                        </p:tgtEl>
                                        <p:attrNameLst>
                                          <p:attrName>r</p:attrName>
                                        </p:attrNameLst>
                                      </p:cBhvr>
                                    </p:animRot>
                                  </p:childTnLst>
                                </p:cTn>
                              </p:par>
                              <p:par>
                                <p:cTn id="21" presetID="22" presetClass="entr" presetSubtype="2"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2" presetClass="entr" presetSubtype="1" decel="100000"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0-#ppt_h/2"/>
                                          </p:val>
                                        </p:tav>
                                        <p:tav tm="100000">
                                          <p:val>
                                            <p:strVal val="#ppt_y"/>
                                          </p:val>
                                        </p:tav>
                                      </p:tavLst>
                                    </p:anim>
                                  </p:childTnLst>
                                </p:cTn>
                              </p:par>
                              <p:par>
                                <p:cTn id="36" presetID="8" presetClass="emph" presetSubtype="0" repeatCount="indefinite" fill="hold" nodeType="withEffect">
                                  <p:stCondLst>
                                    <p:cond delay="500"/>
                                  </p:stCondLst>
                                  <p:childTnLst>
                                    <p:animRot by="76680000">
                                      <p:cBhvr>
                                        <p:cTn id="37" dur="7500" fill="hold"/>
                                        <p:tgtEl>
                                          <p:spTgt spid="20"/>
                                        </p:tgtEl>
                                        <p:attrNameLst>
                                          <p:attrName>r</p:attrName>
                                        </p:attrNameLst>
                                      </p:cBhvr>
                                    </p:animRot>
                                  </p:childTnLst>
                                </p:cTn>
                              </p:par>
                              <p:par>
                                <p:cTn id="38" presetID="22" presetClass="entr" presetSubtype="2" fill="hold" nodeType="withEffect">
                                  <p:stCondLst>
                                    <p:cond delay="100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500"/>
                                        <p:tgtEl>
                                          <p:spTgt spid="38"/>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2" presetClass="entr" presetSubtype="1" decel="100000" fill="hold" nodeType="withEffect">
                                  <p:stCondLst>
                                    <p:cond delay="100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0-#ppt_h/2"/>
                                          </p:val>
                                        </p:tav>
                                        <p:tav tm="100000">
                                          <p:val>
                                            <p:strVal val="#ppt_y"/>
                                          </p:val>
                                        </p:tav>
                                      </p:tavLst>
                                    </p:anim>
                                  </p:childTnLst>
                                </p:cTn>
                              </p:par>
                              <p:par>
                                <p:cTn id="53" presetID="8" presetClass="emph" presetSubtype="0" repeatCount="indefinite" fill="hold" nodeType="withEffect">
                                  <p:stCondLst>
                                    <p:cond delay="1000"/>
                                  </p:stCondLst>
                                  <p:childTnLst>
                                    <p:animRot by="-108000000">
                                      <p:cBhvr>
                                        <p:cTn id="54" dur="7000" fill="hold"/>
                                        <p:tgtEl>
                                          <p:spTgt spid="23"/>
                                        </p:tgtEl>
                                        <p:attrNameLst>
                                          <p:attrName>r</p:attrName>
                                        </p:attrNameLst>
                                      </p:cBhvr>
                                    </p:animRot>
                                  </p:childTnLst>
                                </p:cTn>
                              </p:par>
                              <p:par>
                                <p:cTn id="55" presetID="22" presetClass="entr" presetSubtype="8" fill="hold" nodeType="withEffect">
                                  <p:stCondLst>
                                    <p:cond delay="150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500"/>
                                        <p:tgtEl>
                                          <p:spTgt spid="34"/>
                                        </p:tgtEl>
                                      </p:cBhvr>
                                    </p:animEffect>
                                  </p:childTnLst>
                                </p:cTn>
                              </p:par>
                              <p:par>
                                <p:cTn id="66" presetID="2" presetClass="entr" presetSubtype="1" decel="100000" fill="hold" nodeType="withEffect">
                                  <p:stCondLst>
                                    <p:cond delay="150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fill="hold"/>
                                        <p:tgtEl>
                                          <p:spTgt spid="26"/>
                                        </p:tgtEl>
                                        <p:attrNameLst>
                                          <p:attrName>ppt_x</p:attrName>
                                        </p:attrNameLst>
                                      </p:cBhvr>
                                      <p:tavLst>
                                        <p:tav tm="0">
                                          <p:val>
                                            <p:strVal val="#ppt_x"/>
                                          </p:val>
                                        </p:tav>
                                        <p:tav tm="100000">
                                          <p:val>
                                            <p:strVal val="#ppt_x"/>
                                          </p:val>
                                        </p:tav>
                                      </p:tavLst>
                                    </p:anim>
                                    <p:anim calcmode="lin" valueType="num">
                                      <p:cBhvr additive="base">
                                        <p:cTn id="69" dur="500" fill="hold"/>
                                        <p:tgtEl>
                                          <p:spTgt spid="26"/>
                                        </p:tgtEl>
                                        <p:attrNameLst>
                                          <p:attrName>ppt_y</p:attrName>
                                        </p:attrNameLst>
                                      </p:cBhvr>
                                      <p:tavLst>
                                        <p:tav tm="0">
                                          <p:val>
                                            <p:strVal val="0-#ppt_h/2"/>
                                          </p:val>
                                        </p:tav>
                                        <p:tav tm="100000">
                                          <p:val>
                                            <p:strVal val="#ppt_y"/>
                                          </p:val>
                                        </p:tav>
                                      </p:tavLst>
                                    </p:anim>
                                  </p:childTnLst>
                                </p:cTn>
                              </p:par>
                              <p:par>
                                <p:cTn id="70" presetID="8" presetClass="emph" presetSubtype="0" repeatCount="indefinite" fill="hold" nodeType="withEffect">
                                  <p:stCondLst>
                                    <p:cond delay="1500"/>
                                  </p:stCondLst>
                                  <p:childTnLst>
                                    <p:animRot by="86400000">
                                      <p:cBhvr>
                                        <p:cTn id="71" dur="6500" fill="hold"/>
                                        <p:tgtEl>
                                          <p:spTgt spid="26"/>
                                        </p:tgtEl>
                                        <p:attrNameLst>
                                          <p:attrName>r</p:attrName>
                                        </p:attrNameLst>
                                      </p:cBhvr>
                                    </p:animRot>
                                  </p:childTnLst>
                                </p:cTn>
                              </p:par>
                              <p:par>
                                <p:cTn id="72" presetID="22" presetClass="entr" presetSubtype="8" fill="hold" nodeType="withEffect">
                                  <p:stCondLst>
                                    <p:cond delay="2000"/>
                                  </p:stCondLst>
                                  <p:childTnLst>
                                    <p:set>
                                      <p:cBhvr>
                                        <p:cTn id="73" dur="1" fill="hold">
                                          <p:stCondLst>
                                            <p:cond delay="0"/>
                                          </p:stCondLst>
                                        </p:cTn>
                                        <p:tgtEl>
                                          <p:spTgt spid="39"/>
                                        </p:tgtEl>
                                        <p:attrNameLst>
                                          <p:attrName>style.visibility</p:attrName>
                                        </p:attrNameLst>
                                      </p:cBhvr>
                                      <p:to>
                                        <p:strVal val="visible"/>
                                      </p:to>
                                    </p:set>
                                    <p:animEffect transition="in" filter="wipe(left)">
                                      <p:cBhvr>
                                        <p:cTn id="74" dur="500"/>
                                        <p:tgtEl>
                                          <p:spTgt spid="39"/>
                                        </p:tgtEl>
                                      </p:cBhvr>
                                    </p:animEffect>
                                  </p:childTnLst>
                                </p:cTn>
                              </p:par>
                              <p:par>
                                <p:cTn id="75" presetID="53" presetClass="entr" presetSubtype="16" fill="hold" grpId="0" nodeType="withEffect">
                                  <p:stCondLst>
                                    <p:cond delay="200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Effect transition="in" filter="fade">
                                      <p:cBhvr>
                                        <p:cTn id="79" dur="500"/>
                                        <p:tgtEl>
                                          <p:spTgt spid="35"/>
                                        </p:tgtEl>
                                      </p:cBhvr>
                                    </p:animEffect>
                                  </p:childTnLst>
                                </p:cTn>
                              </p:par>
                              <p:par>
                                <p:cTn id="80" presetID="10" presetClass="entr" presetSubtype="0" fill="hold" grpId="0" nodeType="withEffect">
                                  <p:stCondLst>
                                    <p:cond delay="150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9" grpId="0"/>
      <p:bldP spid="30" grpId="0"/>
      <p:bldP spid="31" grpId="0"/>
      <p:bldP spid="32" grpId="0"/>
      <p:bldP spid="33" grpId="0"/>
      <p:bldP spid="34" grpId="0"/>
      <p:bldP spid="35" grpId="0"/>
      <p:bldP spid="3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1314375" y="2749209"/>
            <a:ext cx="9605367" cy="1323439"/>
          </a:xfrm>
          <a:prstGeom prst="rect">
            <a:avLst/>
          </a:prstGeom>
          <a:noFill/>
        </p:spPr>
        <p:txBody>
          <a:bodyPr wrap="square" rtlCol="0">
            <a:spAutoFit/>
          </a:bodyPr>
          <a:lstStyle/>
          <a:p>
            <a:pPr algn="ctr"/>
            <a:r>
              <a:rPr lang="zh-CN" altLang="en-US" sz="8000" b="1" dirty="0" smtClean="0">
                <a:solidFill>
                  <a:srgbClr val="00A2A4"/>
                </a:solidFill>
                <a:latin typeface="微软雅黑" panose="020B0503020204020204" pitchFamily="34" charset="-122"/>
                <a:ea typeface="微软雅黑" panose="020B0503020204020204" pitchFamily="34" charset="-122"/>
              </a:rPr>
              <a:t>谢谢您的聆听</a:t>
            </a:r>
            <a:endParaRPr lang="zh-CN" altLang="en-US" sz="8000" b="1" dirty="0">
              <a:solidFill>
                <a:srgbClr val="FB7D6E"/>
              </a:solidFill>
              <a:latin typeface="微软雅黑" panose="020B0503020204020204" pitchFamily="34" charset="-122"/>
              <a:ea typeface="微软雅黑" panose="020B0503020204020204" pitchFamily="34" charset="-122"/>
            </a:endParaRPr>
          </a:p>
        </p:txBody>
      </p:sp>
      <p:sp>
        <p:nvSpPr>
          <p:cNvPr id="22" name="矩形 21"/>
          <p:cNvSpPr/>
          <p:nvPr/>
        </p:nvSpPr>
        <p:spPr>
          <a:xfrm>
            <a:off x="0" y="4455087"/>
            <a:ext cx="12190413" cy="72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六边形 22"/>
          <p:cNvSpPr/>
          <p:nvPr/>
        </p:nvSpPr>
        <p:spPr>
          <a:xfrm>
            <a:off x="2998862" y="4221088"/>
            <a:ext cx="6192688" cy="522031"/>
          </a:xfrm>
          <a:prstGeom prst="hexagon">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标题 4"/>
          <p:cNvSpPr txBox="1">
            <a:spLocks/>
          </p:cNvSpPr>
          <p:nvPr/>
        </p:nvSpPr>
        <p:spPr>
          <a:xfrm>
            <a:off x="2206774" y="4239063"/>
            <a:ext cx="7776864"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400" b="1" dirty="0" smtClean="0">
                <a:solidFill>
                  <a:schemeClr val="bg1"/>
                </a:solidFill>
                <a:latin typeface="微软雅黑" panose="020B0503020204020204" pitchFamily="34" charset="-122"/>
                <a:ea typeface="微软雅黑" panose="020B0503020204020204" pitchFamily="34" charset="-122"/>
              </a:rPr>
              <a:t>Thank You For Your Listening</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nvGrpSpPr>
          <p:cNvPr id="25" name="Group 4"/>
          <p:cNvGrpSpPr>
            <a:grpSpLocks noChangeAspect="1"/>
          </p:cNvGrpSpPr>
          <p:nvPr/>
        </p:nvGrpSpPr>
        <p:grpSpPr bwMode="auto">
          <a:xfrm>
            <a:off x="3475336" y="6021288"/>
            <a:ext cx="265502" cy="384698"/>
            <a:chOff x="4638" y="-33"/>
            <a:chExt cx="667" cy="1069"/>
          </a:xfrm>
          <a:solidFill>
            <a:schemeClr val="tx1">
              <a:lumMod val="50000"/>
              <a:lumOff val="50000"/>
            </a:schemeClr>
          </a:solidFill>
        </p:grpSpPr>
        <p:sp>
          <p:nvSpPr>
            <p:cNvPr id="26"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50000"/>
                    <a:lumOff val="50000"/>
                  </a:schemeClr>
                </a:solidFill>
              </a:endParaRPr>
            </a:p>
          </p:txBody>
        </p:sp>
        <p:sp>
          <p:nvSpPr>
            <p:cNvPr id="27"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50000"/>
                    <a:lumOff val="50000"/>
                  </a:schemeClr>
                </a:solidFill>
              </a:endParaRPr>
            </a:p>
          </p:txBody>
        </p:sp>
      </p:grpSp>
      <p:sp>
        <p:nvSpPr>
          <p:cNvPr id="28" name="文本框 163"/>
          <p:cNvSpPr txBox="1"/>
          <p:nvPr/>
        </p:nvSpPr>
        <p:spPr>
          <a:xfrm>
            <a:off x="3849892" y="6028971"/>
            <a:ext cx="1511952" cy="369332"/>
          </a:xfrm>
          <a:prstGeom prst="rect">
            <a:avLst/>
          </a:prstGeom>
          <a:noFill/>
        </p:spPr>
        <p:txBody>
          <a:bodyPr wrap="non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b="1" dirty="0" err="1"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ppt</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Freeform 7"/>
          <p:cNvSpPr>
            <a:spLocks noEditPoints="1"/>
          </p:cNvSpPr>
          <p:nvPr/>
        </p:nvSpPr>
        <p:spPr bwMode="auto">
          <a:xfrm>
            <a:off x="6637132" y="6041699"/>
            <a:ext cx="285011" cy="343876"/>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0" name="文本框 163"/>
          <p:cNvSpPr txBox="1"/>
          <p:nvPr/>
        </p:nvSpPr>
        <p:spPr>
          <a:xfrm>
            <a:off x="7045826" y="6028971"/>
            <a:ext cx="1662635" cy="369332"/>
          </a:xfrm>
          <a:prstGeom prst="rect">
            <a:avLst/>
          </a:prstGeom>
          <a:noFill/>
        </p:spPr>
        <p:txBody>
          <a:bodyPr wrap="non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学校</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b="1"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XX</a:t>
            </a:r>
            <a:r>
              <a:rPr lang="zh-CN" altLang="en-US" b="1"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大学</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7"/>
          <p:cNvSpPr>
            <a:spLocks noChangeArrowheads="1"/>
          </p:cNvSpPr>
          <p:nvPr/>
        </p:nvSpPr>
        <p:spPr bwMode="auto">
          <a:xfrm>
            <a:off x="4871070" y="1084020"/>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smtClean="0">
                <a:solidFill>
                  <a:srgbClr val="00A2A4"/>
                </a:solidFill>
                <a:latin typeface="Impact MT Std" pitchFamily="34" charset="0"/>
                <a:ea typeface="微软雅黑" pitchFamily="34" charset="-122"/>
                <a:sym typeface="微软雅黑" pitchFamily="34" charset="-122"/>
              </a:rPr>
              <a:t>2</a:t>
            </a:r>
            <a:endParaRPr lang="zh-CN" altLang="en-US" sz="13800" b="1" dirty="0">
              <a:solidFill>
                <a:srgbClr val="00A2A4"/>
              </a:solidFill>
              <a:latin typeface="Impact MT Std" pitchFamily="34" charset="0"/>
              <a:ea typeface="微软雅黑" pitchFamily="34" charset="-122"/>
              <a:sym typeface="微软雅黑" pitchFamily="34" charset="-122"/>
            </a:endParaRPr>
          </a:p>
        </p:txBody>
      </p:sp>
      <p:sp>
        <p:nvSpPr>
          <p:cNvPr id="17" name="TextBox 7"/>
          <p:cNvSpPr>
            <a:spLocks noChangeArrowheads="1"/>
          </p:cNvSpPr>
          <p:nvPr/>
        </p:nvSpPr>
        <p:spPr bwMode="auto">
          <a:xfrm rot="21080086">
            <a:off x="5537070" y="1084019"/>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a:solidFill>
                  <a:srgbClr val="43BAB3"/>
                </a:solidFill>
                <a:latin typeface="Impact MT Std" pitchFamily="34" charset="0"/>
                <a:ea typeface="微软雅黑" pitchFamily="34" charset="-122"/>
                <a:sym typeface="微软雅黑" pitchFamily="34" charset="-122"/>
              </a:rPr>
              <a:t>0</a:t>
            </a:r>
            <a:endParaRPr lang="zh-CN" altLang="en-US" sz="13800" b="1" dirty="0">
              <a:solidFill>
                <a:srgbClr val="43BAB3"/>
              </a:solidFill>
              <a:latin typeface="Impact MT Std" pitchFamily="34" charset="0"/>
              <a:ea typeface="微软雅黑" pitchFamily="34" charset="-122"/>
              <a:sym typeface="微软雅黑" pitchFamily="34" charset="-122"/>
            </a:endParaRPr>
          </a:p>
        </p:txBody>
      </p:sp>
      <p:sp>
        <p:nvSpPr>
          <p:cNvPr id="18" name="TextBox 7"/>
          <p:cNvSpPr>
            <a:spLocks noChangeArrowheads="1"/>
          </p:cNvSpPr>
          <p:nvPr/>
        </p:nvSpPr>
        <p:spPr bwMode="auto">
          <a:xfrm rot="562718">
            <a:off x="6286361" y="1066646"/>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a:solidFill>
                  <a:srgbClr val="F6A514"/>
                </a:solidFill>
                <a:latin typeface="Impact MT Std" pitchFamily="34" charset="0"/>
                <a:ea typeface="微软雅黑" pitchFamily="34" charset="-122"/>
                <a:sym typeface="微软雅黑" pitchFamily="34" charset="-122"/>
              </a:rPr>
              <a:t>3</a:t>
            </a:r>
            <a:endParaRPr lang="zh-CN" altLang="en-US" sz="13800" b="1" dirty="0">
              <a:solidFill>
                <a:srgbClr val="F6A514"/>
              </a:solidFill>
              <a:latin typeface="Impact MT Std" pitchFamily="34" charset="0"/>
              <a:ea typeface="微软雅黑" pitchFamily="34" charset="-122"/>
              <a:sym typeface="微软雅黑" pitchFamily="34" charset="-122"/>
            </a:endParaRPr>
          </a:p>
        </p:txBody>
      </p:sp>
      <p:sp>
        <p:nvSpPr>
          <p:cNvPr id="31" name="TextBox 7"/>
          <p:cNvSpPr>
            <a:spLocks noChangeArrowheads="1"/>
          </p:cNvSpPr>
          <p:nvPr/>
        </p:nvSpPr>
        <p:spPr bwMode="auto">
          <a:xfrm>
            <a:off x="6994473" y="1052736"/>
            <a:ext cx="558136" cy="21236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3800" b="1" dirty="0">
                <a:solidFill>
                  <a:srgbClr val="FB7D6E"/>
                </a:solidFill>
                <a:latin typeface="Impact MT Std" pitchFamily="34" charset="0"/>
                <a:ea typeface="微软雅黑" pitchFamily="34" charset="-122"/>
                <a:sym typeface="微软雅黑" pitchFamily="34" charset="-122"/>
              </a:rPr>
              <a:t>0</a:t>
            </a:r>
            <a:endParaRPr lang="zh-CN" altLang="en-US" sz="13800" b="1" dirty="0">
              <a:solidFill>
                <a:srgbClr val="FB7D6E"/>
              </a:solidFill>
              <a:latin typeface="Impact MT Std" pitchFamily="34" charset="0"/>
              <a:ea typeface="微软雅黑" pitchFamily="34" charset="-122"/>
              <a:sym typeface="微软雅黑" pitchFamily="34" charset="-122"/>
            </a:endParaRPr>
          </a:p>
        </p:txBody>
      </p:sp>
    </p:spTree>
    <p:extLst>
      <p:ext uri="{BB962C8B-B14F-4D97-AF65-F5344CB8AC3E}">
        <p14:creationId xmlns:p14="http://schemas.microsoft.com/office/powerpoint/2010/main" xmlns="" val="222141449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750" fill="hold"/>
                                        <p:tgtEl>
                                          <p:spTgt spid="23"/>
                                        </p:tgtEl>
                                        <p:attrNameLst>
                                          <p:attrName>ppt_x</p:attrName>
                                        </p:attrNameLst>
                                      </p:cBhvr>
                                      <p:tavLst>
                                        <p:tav tm="0">
                                          <p:val>
                                            <p:strVal val="1+#ppt_w/2"/>
                                          </p:val>
                                        </p:tav>
                                        <p:tav tm="100000">
                                          <p:val>
                                            <p:strVal val="#ppt_x"/>
                                          </p:val>
                                        </p:tav>
                                      </p:tavLst>
                                    </p:anim>
                                    <p:anim calcmode="lin" valueType="num">
                                      <p:cBhvr additive="base">
                                        <p:cTn id="21" dur="75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4"/>
                                        </p:tgtEl>
                                        <p:attrNameLst>
                                          <p:attrName>ppt_y</p:attrName>
                                        </p:attrNameLst>
                                      </p:cBhvr>
                                      <p:tavLst>
                                        <p:tav tm="0">
                                          <p:val>
                                            <p:strVal val="#ppt_y"/>
                                          </p:val>
                                        </p:tav>
                                        <p:tav tm="100000">
                                          <p:val>
                                            <p:strVal val="#ppt_y"/>
                                          </p:val>
                                        </p:tav>
                                      </p:tavLst>
                                    </p:anim>
                                    <p:anim calcmode="lin" valueType="num">
                                      <p:cBhvr>
                                        <p:cTn id="27"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4"/>
                                        </p:tgtEl>
                                      </p:cBhvr>
                                    </p:animEffect>
                                  </p:childTnLst>
                                </p:cTn>
                              </p:par>
                              <p:par>
                                <p:cTn id="30" presetID="53" presetClass="entr" presetSubtype="16" fill="hold" nodeType="withEffect">
                                  <p:stCondLst>
                                    <p:cond delay="5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3400"/>
                            </p:stCondLst>
                            <p:childTnLst>
                              <p:par>
                                <p:cTn id="36" presetID="53" presetClass="entr" presetSubtype="16"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3900"/>
                            </p:stCondLst>
                            <p:childTnLst>
                              <p:par>
                                <p:cTn id="42" presetID="42"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4900"/>
                            </p:stCondLst>
                            <p:childTnLst>
                              <p:par>
                                <p:cTn id="48" presetID="53" presetClass="entr" presetSubtype="1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5400"/>
                            </p:stCondLst>
                            <p:childTnLst>
                              <p:par>
                                <p:cTn id="54" presetID="52" presetClass="entr" presetSubtype="0" fill="hold" grpId="0" nodeType="afterEffect">
                                  <p:stCondLst>
                                    <p:cond delay="0"/>
                                  </p:stCondLst>
                                  <p:iterate type="lt">
                                    <p:tmPct val="10000"/>
                                  </p:iterate>
                                  <p:childTnLst>
                                    <p:set>
                                      <p:cBhvr>
                                        <p:cTn id="55" dur="1" fill="hold">
                                          <p:stCondLst>
                                            <p:cond delay="0"/>
                                          </p:stCondLst>
                                        </p:cTn>
                                        <p:tgtEl>
                                          <p:spTgt spid="16"/>
                                        </p:tgtEl>
                                        <p:attrNameLst>
                                          <p:attrName>style.visibility</p:attrName>
                                        </p:attrNameLst>
                                      </p:cBhvr>
                                      <p:to>
                                        <p:strVal val="visible"/>
                                      </p:to>
                                    </p:set>
                                    <p:animScale>
                                      <p:cBhvr>
                                        <p:cTn id="5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16"/>
                                        </p:tgtEl>
                                        <p:attrNameLst>
                                          <p:attrName>ppt_x</p:attrName>
                                          <p:attrName>ppt_y</p:attrName>
                                        </p:attrNameLst>
                                      </p:cBhvr>
                                    </p:animMotion>
                                    <p:animEffect transition="in" filter="fade">
                                      <p:cBhvr>
                                        <p:cTn id="58" dur="1000"/>
                                        <p:tgtEl>
                                          <p:spTgt spid="16"/>
                                        </p:tgtEl>
                                      </p:cBhvr>
                                    </p:animEffect>
                                  </p:childTnLst>
                                </p:cTn>
                              </p:par>
                            </p:childTnLst>
                          </p:cTn>
                        </p:par>
                        <p:par>
                          <p:cTn id="59" fill="hold">
                            <p:stCondLst>
                              <p:cond delay="64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17"/>
                                        </p:tgtEl>
                                        <p:attrNameLst>
                                          <p:attrName>style.visibility</p:attrName>
                                        </p:attrNameLst>
                                      </p:cBhvr>
                                      <p:to>
                                        <p:strVal val="visible"/>
                                      </p:to>
                                    </p:set>
                                    <p:animScale>
                                      <p:cBhvr>
                                        <p:cTn id="6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7"/>
                                        </p:tgtEl>
                                        <p:attrNameLst>
                                          <p:attrName>ppt_x</p:attrName>
                                          <p:attrName>ppt_y</p:attrName>
                                        </p:attrNameLst>
                                      </p:cBhvr>
                                    </p:animMotion>
                                    <p:animEffect transition="in" filter="fade">
                                      <p:cBhvr>
                                        <p:cTn id="64" dur="1000"/>
                                        <p:tgtEl>
                                          <p:spTgt spid="17"/>
                                        </p:tgtEl>
                                      </p:cBhvr>
                                    </p:animEffect>
                                  </p:childTnLst>
                                </p:cTn>
                              </p:par>
                            </p:childTnLst>
                          </p:cTn>
                        </p:par>
                        <p:par>
                          <p:cTn id="65" fill="hold">
                            <p:stCondLst>
                              <p:cond delay="7400"/>
                            </p:stCondLst>
                            <p:childTnLst>
                              <p:par>
                                <p:cTn id="66" presetID="52" presetClass="entr" presetSubtype="0" fill="hold" grpId="0" nodeType="afterEffect">
                                  <p:stCondLst>
                                    <p:cond delay="0"/>
                                  </p:stCondLst>
                                  <p:iterate type="lt">
                                    <p:tmPct val="10000"/>
                                  </p:iterate>
                                  <p:childTnLst>
                                    <p:set>
                                      <p:cBhvr>
                                        <p:cTn id="67" dur="1" fill="hold">
                                          <p:stCondLst>
                                            <p:cond delay="0"/>
                                          </p:stCondLst>
                                        </p:cTn>
                                        <p:tgtEl>
                                          <p:spTgt spid="18"/>
                                        </p:tgtEl>
                                        <p:attrNameLst>
                                          <p:attrName>style.visibility</p:attrName>
                                        </p:attrNameLst>
                                      </p:cBhvr>
                                      <p:to>
                                        <p:strVal val="visible"/>
                                      </p:to>
                                    </p:set>
                                    <p:animScale>
                                      <p:cBhvr>
                                        <p:cTn id="6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8"/>
                                        </p:tgtEl>
                                        <p:attrNameLst>
                                          <p:attrName>ppt_x</p:attrName>
                                          <p:attrName>ppt_y</p:attrName>
                                        </p:attrNameLst>
                                      </p:cBhvr>
                                    </p:animMotion>
                                    <p:animEffect transition="in" filter="fade">
                                      <p:cBhvr>
                                        <p:cTn id="70" dur="1000"/>
                                        <p:tgtEl>
                                          <p:spTgt spid="18"/>
                                        </p:tgtEl>
                                      </p:cBhvr>
                                    </p:animEffect>
                                  </p:childTnLst>
                                </p:cTn>
                              </p:par>
                            </p:childTnLst>
                          </p:cTn>
                        </p:par>
                        <p:par>
                          <p:cTn id="71" fill="hold">
                            <p:stCondLst>
                              <p:cond delay="8400"/>
                            </p:stCondLst>
                            <p:childTnLst>
                              <p:par>
                                <p:cTn id="72" presetID="52" presetClass="entr" presetSubtype="0" fill="hold" grpId="0" nodeType="afterEffect">
                                  <p:stCondLst>
                                    <p:cond delay="0"/>
                                  </p:stCondLst>
                                  <p:iterate type="lt">
                                    <p:tmPct val="10000"/>
                                  </p:iterate>
                                  <p:childTnLst>
                                    <p:set>
                                      <p:cBhvr>
                                        <p:cTn id="73" dur="1" fill="hold">
                                          <p:stCondLst>
                                            <p:cond delay="0"/>
                                          </p:stCondLst>
                                        </p:cTn>
                                        <p:tgtEl>
                                          <p:spTgt spid="31"/>
                                        </p:tgtEl>
                                        <p:attrNameLst>
                                          <p:attrName>style.visibility</p:attrName>
                                        </p:attrNameLst>
                                      </p:cBhvr>
                                      <p:to>
                                        <p:strVal val="visible"/>
                                      </p:to>
                                    </p:set>
                                    <p:animScale>
                                      <p:cBhvr>
                                        <p:cTn id="7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31"/>
                                        </p:tgtEl>
                                        <p:attrNameLst>
                                          <p:attrName>ppt_x</p:attrName>
                                          <p:attrName>ppt_y</p:attrName>
                                        </p:attrNameLst>
                                      </p:cBhvr>
                                    </p:animMotion>
                                    <p:animEffect transition="in" filter="fade">
                                      <p:cBhvr>
                                        <p:cTn id="7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p:bldP spid="28" grpId="0"/>
      <p:bldP spid="29" grpId="0" animBg="1"/>
      <p:bldP spid="30" grpId="0"/>
      <p:bldP spid="16" grpId="0"/>
      <p:bldP spid="17" grpId="0"/>
      <p:bldP spid="18" grpId="0"/>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职业规划"/>
</p:tagLst>
</file>

<file path=ppt/theme/theme1.xml><?xml version="1.0" encoding="utf-8"?>
<a:theme xmlns:a="http://schemas.openxmlformats.org/drawingml/2006/main" nam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3207</Words>
  <Application>Microsoft Office PowerPoint</Application>
  <PresentationFormat>自定义</PresentationFormat>
  <Paragraphs>422</Paragraphs>
  <Slides>35</Slides>
  <Notes>35</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dc:title>
  <dc:creator>ppt</dc:creator>
  <cp:keywords>ppt</cp:keywords>
  <dc:description>www.1ppt.com</dc:description>
  <cp:lastModifiedBy>User</cp:lastModifiedBy>
  <cp:revision>9</cp:revision>
  <dcterms:created xsi:type="dcterms:W3CDTF">2016-04-13T09:01:45Z</dcterms:created>
  <dcterms:modified xsi:type="dcterms:W3CDTF">2020-09-25T07:10:13Z</dcterms:modified>
</cp:coreProperties>
</file>