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293" r:id="rId3"/>
    <p:sldId id="258" r:id="rId4"/>
    <p:sldId id="259" r:id="rId6"/>
    <p:sldId id="316" r:id="rId7"/>
    <p:sldId id="323" r:id="rId8"/>
    <p:sldId id="315" r:id="rId9"/>
    <p:sldId id="306" r:id="rId10"/>
    <p:sldId id="290" r:id="rId11"/>
    <p:sldId id="274" r:id="rId12"/>
    <p:sldId id="320" r:id="rId13"/>
    <p:sldId id="321" r:id="rId14"/>
    <p:sldId id="322" r:id="rId15"/>
    <p:sldId id="291" r:id="rId16"/>
    <p:sldId id="312" r:id="rId17"/>
    <p:sldId id="324" r:id="rId18"/>
    <p:sldId id="296" r:id="rId19"/>
    <p:sldId id="319" r:id="rId20"/>
    <p:sldId id="292" r:id="rId21"/>
    <p:sldId id="271" r:id="rId22"/>
    <p:sldId id="327" r:id="rId23"/>
    <p:sldId id="318" r:id="rId24"/>
    <p:sldId id="326" r:id="rId25"/>
    <p:sldId id="317" r:id="rId26"/>
    <p:sldId id="328" r:id="rId27"/>
  </p:sldIdLst>
  <p:sldSz cx="9144000" cy="514477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02" d="100"/>
          <a:sy n="102" d="100"/>
        </p:scale>
        <p:origin x="114" y="276"/>
      </p:cViewPr>
      <p:guideLst>
        <p:guide orient="horz" pos="1621"/>
        <p:guide pos="2880"/>
      </p:guideLst>
    </p:cSldViewPr>
  </p:slideViewPr>
  <p:notesTextViewPr>
    <p:cViewPr>
      <p:scale>
        <a:sx n="100" d="100"/>
        <a:sy n="100" d="100"/>
      </p:scale>
      <p:origin x="0" y="0"/>
    </p:cViewPr>
  </p:notesTextViewPr>
  <p:sorterViewPr>
    <p:cViewPr>
      <p:scale>
        <a:sx n="66" d="100"/>
        <a:sy n="66" d="100"/>
      </p:scale>
      <p:origin x="0" y="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D83D41D-2ED6-47F5-B101-2F394F86008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26AD42C-04A9-4ACF-A2E6-3E0F5B345E1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5800" y="1141413"/>
            <a:ext cx="5483225" cy="3086100"/>
          </a:xfrm>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charset="0"/>
                <a:ea typeface="宋体" panose="02010600030101010101" pitchFamily="2" charset="-122"/>
              </a:defRPr>
            </a:lvl1pPr>
            <a:lvl2pPr marL="742950" indent="-285750">
              <a:spcBef>
                <a:spcPct val="30000"/>
              </a:spcBef>
              <a:defRPr sz="1200">
                <a:solidFill>
                  <a:schemeClr val="tx1"/>
                </a:solidFill>
                <a:latin typeface="Calibri" panose="020F0502020204030204" charset="0"/>
                <a:ea typeface="宋体" panose="02010600030101010101" pitchFamily="2" charset="-122"/>
              </a:defRPr>
            </a:lvl2pPr>
            <a:lvl3pPr marL="1143000" indent="-228600">
              <a:spcBef>
                <a:spcPct val="30000"/>
              </a:spcBef>
              <a:defRPr sz="1200">
                <a:solidFill>
                  <a:schemeClr val="tx1"/>
                </a:solidFill>
                <a:latin typeface="Calibri" panose="020F0502020204030204" charset="0"/>
                <a:ea typeface="宋体" panose="02010600030101010101" pitchFamily="2" charset="-122"/>
              </a:defRPr>
            </a:lvl3pPr>
            <a:lvl4pPr marL="1600200" indent="-228600">
              <a:spcBef>
                <a:spcPct val="30000"/>
              </a:spcBef>
              <a:defRPr sz="1200">
                <a:solidFill>
                  <a:schemeClr val="tx1"/>
                </a:solidFill>
                <a:latin typeface="Calibri" panose="020F0502020204030204" charset="0"/>
                <a:ea typeface="宋体" panose="02010600030101010101" pitchFamily="2" charset="-122"/>
              </a:defRPr>
            </a:lvl4pPr>
            <a:lvl5pPr marL="2057400" indent="-228600">
              <a:spcBef>
                <a:spcPct val="30000"/>
              </a:spcBef>
              <a:defRPr sz="1200">
                <a:solidFill>
                  <a:schemeClr val="tx1"/>
                </a:solidFill>
                <a:latin typeface="Calibri" panose="020F050202020403020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9pPr>
          </a:lstStyle>
          <a:p>
            <a:pPr algn="r" eaLnBrk="1" latinLnBrk="1" hangingPunct="1">
              <a:spcBef>
                <a:spcPct val="0"/>
              </a:spcBef>
            </a:pPr>
            <a:fld id="{F072CDB6-E1FA-46ED-B4B9-DDF96359B0CB}" type="slidenum">
              <a:rPr lang="zh-CN" altLang="en-US"/>
            </a:fld>
            <a:endParaRPr lang="zh-CN" altLang="en-US"/>
          </a:p>
        </p:txBody>
      </p:sp>
    </p:spTree>
  </p:cSld>
  <p:clrMapOvr>
    <a:overrideClrMapping bg1="lt1" tx1="dk1" bg2="lt2" tx2="dk2" accent1="accent1" accent2="accent2" accent3="accent3" accent4="accent4" accent5="accent5" accent6="accent6" hlink="hlink" folHlink="folHlink"/>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5800" y="1141413"/>
            <a:ext cx="5483225" cy="3086100"/>
          </a:xfrm>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charset="0"/>
                <a:ea typeface="宋体" panose="02010600030101010101" pitchFamily="2" charset="-122"/>
              </a:defRPr>
            </a:lvl1pPr>
            <a:lvl2pPr marL="742950" indent="-285750">
              <a:spcBef>
                <a:spcPct val="30000"/>
              </a:spcBef>
              <a:defRPr sz="1200">
                <a:solidFill>
                  <a:schemeClr val="tx1"/>
                </a:solidFill>
                <a:latin typeface="Calibri" panose="020F0502020204030204" charset="0"/>
                <a:ea typeface="宋体" panose="02010600030101010101" pitchFamily="2" charset="-122"/>
              </a:defRPr>
            </a:lvl2pPr>
            <a:lvl3pPr marL="1143000" indent="-228600">
              <a:spcBef>
                <a:spcPct val="30000"/>
              </a:spcBef>
              <a:defRPr sz="1200">
                <a:solidFill>
                  <a:schemeClr val="tx1"/>
                </a:solidFill>
                <a:latin typeface="Calibri" panose="020F0502020204030204" charset="0"/>
                <a:ea typeface="宋体" panose="02010600030101010101" pitchFamily="2" charset="-122"/>
              </a:defRPr>
            </a:lvl3pPr>
            <a:lvl4pPr marL="1600200" indent="-228600">
              <a:spcBef>
                <a:spcPct val="30000"/>
              </a:spcBef>
              <a:defRPr sz="1200">
                <a:solidFill>
                  <a:schemeClr val="tx1"/>
                </a:solidFill>
                <a:latin typeface="Calibri" panose="020F0502020204030204" charset="0"/>
                <a:ea typeface="宋体" panose="02010600030101010101" pitchFamily="2" charset="-122"/>
              </a:defRPr>
            </a:lvl4pPr>
            <a:lvl5pPr marL="2057400" indent="-228600">
              <a:spcBef>
                <a:spcPct val="30000"/>
              </a:spcBef>
              <a:defRPr sz="1200">
                <a:solidFill>
                  <a:schemeClr val="tx1"/>
                </a:solidFill>
                <a:latin typeface="Calibri" panose="020F050202020403020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9pPr>
          </a:lstStyle>
          <a:p>
            <a:pPr algn="r" eaLnBrk="1" latinLnBrk="1" hangingPunct="1">
              <a:spcBef>
                <a:spcPct val="0"/>
              </a:spcBef>
            </a:pPr>
            <a:fld id="{F072CDB6-E1FA-46ED-B4B9-DDF96359B0CB}" type="slidenum">
              <a:rPr lang="zh-CN" altLang="en-US"/>
            </a:fld>
            <a:endParaRPr lang="zh-CN" altLang="en-US"/>
          </a:p>
        </p:txBody>
      </p:sp>
    </p:spTree>
  </p:cSld>
  <p:clrMapOvr>
    <a:overrideClrMapping bg1="lt1" tx1="dk1" bg2="lt2" tx2="dk2" accent1="accent1" accent2="accent2" accent3="accent3" accent4="accent4" accent5="accent5" accent6="accent6" hlink="hlink" folHlink="folHlink"/>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555B25F-535F-4C5D-B1DA-56F763568BB0}"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5800" y="1141413"/>
            <a:ext cx="5483225" cy="3086100"/>
          </a:xfrm>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charset="0"/>
                <a:ea typeface="宋体" panose="02010600030101010101" pitchFamily="2" charset="-122"/>
              </a:defRPr>
            </a:lvl1pPr>
            <a:lvl2pPr marL="742950" indent="-285750">
              <a:spcBef>
                <a:spcPct val="30000"/>
              </a:spcBef>
              <a:defRPr sz="1200">
                <a:solidFill>
                  <a:schemeClr val="tx1"/>
                </a:solidFill>
                <a:latin typeface="Calibri" panose="020F0502020204030204" charset="0"/>
                <a:ea typeface="宋体" panose="02010600030101010101" pitchFamily="2" charset="-122"/>
              </a:defRPr>
            </a:lvl2pPr>
            <a:lvl3pPr marL="1143000" indent="-228600">
              <a:spcBef>
                <a:spcPct val="30000"/>
              </a:spcBef>
              <a:defRPr sz="1200">
                <a:solidFill>
                  <a:schemeClr val="tx1"/>
                </a:solidFill>
                <a:latin typeface="Calibri" panose="020F0502020204030204" charset="0"/>
                <a:ea typeface="宋体" panose="02010600030101010101" pitchFamily="2" charset="-122"/>
              </a:defRPr>
            </a:lvl3pPr>
            <a:lvl4pPr marL="1600200" indent="-228600">
              <a:spcBef>
                <a:spcPct val="30000"/>
              </a:spcBef>
              <a:defRPr sz="1200">
                <a:solidFill>
                  <a:schemeClr val="tx1"/>
                </a:solidFill>
                <a:latin typeface="Calibri" panose="020F0502020204030204" charset="0"/>
                <a:ea typeface="宋体" panose="02010600030101010101" pitchFamily="2" charset="-122"/>
              </a:defRPr>
            </a:lvl4pPr>
            <a:lvl5pPr marL="2057400" indent="-228600">
              <a:spcBef>
                <a:spcPct val="30000"/>
              </a:spcBef>
              <a:defRPr sz="1200">
                <a:solidFill>
                  <a:schemeClr val="tx1"/>
                </a:solidFill>
                <a:latin typeface="Calibri" panose="020F050202020403020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9pPr>
          </a:lstStyle>
          <a:p>
            <a:pPr algn="r" eaLnBrk="1" latinLnBrk="1" hangingPunct="1">
              <a:spcBef>
                <a:spcPct val="0"/>
              </a:spcBef>
            </a:pPr>
            <a:fld id="{F072CDB6-E1FA-46ED-B4B9-DDF96359B0CB}" type="slidenum">
              <a:rPr lang="zh-CN" altLang="en-US"/>
            </a:fld>
            <a:endParaRPr lang="zh-CN" altLang="en-US"/>
          </a:p>
        </p:txBody>
      </p:sp>
    </p:spTree>
  </p:cSld>
  <p:clrMapOvr>
    <a:overrideClrMapping bg1="lt1" tx1="dk1" bg2="lt2" tx2="dk2" accent1="accent1" accent2="accent2" accent3="accent3" accent4="accent4" accent5="accent5" accent6="accent6" hlink="hlink" folHlink="folHlink"/>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a:defRPr/>
            </a:pPr>
            <a:fld id="{BFD5AA25-83E5-4DE0-929C-E48B54D0E038}"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p:cSld>
    <p:bg bwMode="auto">
      <p:bgPr>
        <a:solidFill>
          <a:srgbClr val="FFFFFF"/>
        </a:solidFill>
        <a:effectLst/>
      </p:bgPr>
    </p:bg>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xfrm>
            <a:off x="685800" y="1141413"/>
            <a:ext cx="5483225" cy="3086100"/>
          </a:xfrm>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7891" name="备注占位符 2"/>
          <p:cNvSpPr>
            <a:spLocks noGrp="1" noChangeArrowheads="1"/>
          </p:cNvSpPr>
          <p:nvPr>
            <p:ph type="body" idx="1"/>
          </p:nvPr>
        </p:nvSpPr>
        <p:spPr>
          <a:xfrm>
            <a:off x="684213" y="4398963"/>
            <a:ext cx="5486400" cy="3600450"/>
          </a:xfrm>
          <a:noFill/>
          <a:extLst>
            <a:ext uri="{909E8E84-426E-40DD-AFC4-6F175D3DCCD1}">
              <a14:hiddenFill xmlns:a14="http://schemas.microsoft.com/office/drawing/2010/main">
                <a:solidFill>
                  <a:srgbClr val="FFFFFF"/>
                </a:solidFill>
              </a14:hiddenFill>
            </a:ext>
          </a:extLst>
        </p:spPr>
        <p:txBody>
          <a:bodyPr/>
          <a:lstStyle/>
          <a:p>
            <a:pPr eaLnBrk="1" hangingPunct="1">
              <a:spcBef>
                <a:spcPct val="0"/>
              </a:spcBef>
            </a:pPr>
            <a:endParaRPr lang="zh-CN" altLang="en-US"/>
          </a:p>
        </p:txBody>
      </p:sp>
      <p:sp>
        <p:nvSpPr>
          <p:cNvPr id="37892" name="灯片编号占位符 3"/>
          <p:cNvSpPr txBox="1">
            <a:spLocks noGrp="1" noChangeArrowheads="1"/>
          </p:cNvSpPr>
          <p:nvPr/>
        </p:nvSpPr>
        <p:spPr bwMode="auto">
          <a:xfrm>
            <a:off x="3883025" y="8683625"/>
            <a:ext cx="2971800" cy="458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30000"/>
              </a:spcBef>
              <a:defRPr sz="1200">
                <a:solidFill>
                  <a:schemeClr val="tx1"/>
                </a:solidFill>
                <a:latin typeface="Calibri" panose="020F0502020204030204" charset="0"/>
                <a:ea typeface="宋体" panose="02010600030101010101" pitchFamily="2" charset="-122"/>
              </a:defRPr>
            </a:lvl1pPr>
            <a:lvl2pPr marL="742950" indent="-285750">
              <a:spcBef>
                <a:spcPct val="30000"/>
              </a:spcBef>
              <a:defRPr sz="1200">
                <a:solidFill>
                  <a:schemeClr val="tx1"/>
                </a:solidFill>
                <a:latin typeface="Calibri" panose="020F0502020204030204" charset="0"/>
                <a:ea typeface="宋体" panose="02010600030101010101" pitchFamily="2" charset="-122"/>
              </a:defRPr>
            </a:lvl2pPr>
            <a:lvl3pPr marL="1143000" indent="-228600">
              <a:spcBef>
                <a:spcPct val="30000"/>
              </a:spcBef>
              <a:defRPr sz="1200">
                <a:solidFill>
                  <a:schemeClr val="tx1"/>
                </a:solidFill>
                <a:latin typeface="Calibri" panose="020F0502020204030204" charset="0"/>
                <a:ea typeface="宋体" panose="02010600030101010101" pitchFamily="2" charset="-122"/>
              </a:defRPr>
            </a:lvl3pPr>
            <a:lvl4pPr marL="1600200" indent="-228600">
              <a:spcBef>
                <a:spcPct val="30000"/>
              </a:spcBef>
              <a:defRPr sz="1200">
                <a:solidFill>
                  <a:schemeClr val="tx1"/>
                </a:solidFill>
                <a:latin typeface="Calibri" panose="020F0502020204030204" charset="0"/>
                <a:ea typeface="宋体" panose="02010600030101010101" pitchFamily="2" charset="-122"/>
              </a:defRPr>
            </a:lvl4pPr>
            <a:lvl5pPr marL="2057400" indent="-228600">
              <a:spcBef>
                <a:spcPct val="30000"/>
              </a:spcBef>
              <a:defRPr sz="1200">
                <a:solidFill>
                  <a:schemeClr val="tx1"/>
                </a:solidFill>
                <a:latin typeface="Calibri" panose="020F0502020204030204" charset="0"/>
                <a:ea typeface="宋体" panose="02010600030101010101" pitchFamily="2" charset="-122"/>
              </a:defRPr>
            </a:lvl5pPr>
            <a:lvl6pPr marL="25146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6pPr>
            <a:lvl7pPr marL="29718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7pPr>
            <a:lvl8pPr marL="34290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8pPr>
            <a:lvl9pPr marL="3886200" indent="-228600" eaLnBrk="0" fontAlgn="base" hangingPunct="0">
              <a:spcBef>
                <a:spcPct val="30000"/>
              </a:spcBef>
              <a:spcAft>
                <a:spcPct val="0"/>
              </a:spcAft>
              <a:defRPr sz="1200">
                <a:solidFill>
                  <a:schemeClr val="tx1"/>
                </a:solidFill>
                <a:latin typeface="Calibri" panose="020F0502020204030204" charset="0"/>
                <a:ea typeface="宋体" panose="02010600030101010101" pitchFamily="2" charset="-122"/>
              </a:defRPr>
            </a:lvl9pPr>
          </a:lstStyle>
          <a:p>
            <a:pPr algn="r" eaLnBrk="1" latinLnBrk="1" hangingPunct="1">
              <a:spcBef>
                <a:spcPct val="0"/>
              </a:spcBef>
            </a:pPr>
            <a:fld id="{F072CDB6-E1FA-46ED-B4B9-DDF96359B0CB}" type="slidenum">
              <a:rPr lang="zh-CN" altLang="en-US"/>
            </a:fld>
            <a:endParaRPr lang="zh-CN" altLang="en-US"/>
          </a:p>
        </p:txBody>
      </p:sp>
    </p:spTree>
  </p:cSld>
  <p:clrMapOvr>
    <a:overrideClrMapping bg1="lt1" tx1="dk1" bg2="lt2" tx2="dk2" accent1="accent1" accent2="accent2" accent3="accent3" accent4="accent4" accent5="accent5" accent6="accent6" hlink="hlink" folHlink="folHlink"/>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1C147A23-5BA8-44CE-9215-79B767159C41}"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685800" y="1598313"/>
            <a:ext cx="7772400" cy="1102859"/>
          </a:xfrm>
        </p:spPr>
        <p:txBody>
          <a:bodyPr/>
          <a:lstStyle/>
          <a:p>
            <a:r>
              <a:rPr lang="zh-CN" altLang="en-US"/>
              <a:t>单击此处编辑母版标题样式</a:t>
            </a:r>
            <a:endParaRPr lang="zh-CN" altLang="en-US"/>
          </a:p>
        </p:txBody>
      </p:sp>
      <p:sp>
        <p:nvSpPr>
          <p:cNvPr id="3" name="副标题 2"/>
          <p:cNvSpPr>
            <a:spLocks noGrp="1"/>
          </p:cNvSpPr>
          <p:nvPr>
            <p:ph type="subTitle" idx="1"/>
          </p:nvPr>
        </p:nvSpPr>
        <p:spPr>
          <a:xfrm>
            <a:off x="1371600" y="2915550"/>
            <a:ext cx="6400800" cy="131485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C13AE0-2A1E-4BD1-9575-FFE8AEF8C36E}" type="slidenum">
              <a:rPr lang="zh-CN" altLang="en-US" smtClean="0"/>
            </a:fld>
            <a:endParaRPr lang="zh-CN" altLang="en-US"/>
          </a:p>
        </p:txBody>
      </p:sp>
    </p:spTree>
  </p:cSld>
  <p:clrMapOvr>
    <a:masterClrMapping/>
  </p:clrMapOvr>
  <p:transition spd="slow" advClick="0" advTm="0">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C13AE0-2A1E-4BD1-9575-FFE8AEF8C36E}" type="slidenum">
              <a:rPr lang="zh-CN" altLang="en-US" smtClean="0"/>
            </a:fld>
            <a:endParaRPr lang="zh-CN" altLang="en-US"/>
          </a:p>
        </p:txBody>
      </p:sp>
    </p:spTree>
  </p:cSld>
  <p:clrMapOvr>
    <a:masterClrMapping/>
  </p:clrMapOvr>
  <p:transition spd="slow" advClick="0" advTm="0">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6196"/>
            <a:ext cx="7772400" cy="1021872"/>
          </a:xfrm>
        </p:spPr>
        <p:txBody>
          <a:bodyPr anchor="t"/>
          <a:lstStyle>
            <a:lvl1pPr algn="l">
              <a:defRPr sz="4000" b="1" cap="all"/>
            </a:lvl1pPr>
          </a:lstStyle>
          <a:p>
            <a:r>
              <a:rPr lang="zh-CN" altLang="en-US"/>
              <a:t>单击此处编辑母版标题样式</a:t>
            </a:r>
            <a:endParaRPr lang="zh-CN" altLang="en-US"/>
          </a:p>
        </p:txBody>
      </p:sp>
      <p:sp>
        <p:nvSpPr>
          <p:cNvPr id="3" name="文本占位符 2"/>
          <p:cNvSpPr>
            <a:spLocks noGrp="1"/>
          </p:cNvSpPr>
          <p:nvPr>
            <p:ph type="body" idx="1"/>
          </p:nvPr>
        </p:nvSpPr>
        <p:spPr>
          <a:xfrm>
            <a:off x="722313" y="2180708"/>
            <a:ext cx="7772400" cy="112548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C13AE0-2A1E-4BD1-9575-FFE8AEF8C36E}" type="slidenum">
              <a:rPr lang="zh-CN" altLang="en-US" smtClean="0"/>
            </a:fld>
            <a:endParaRPr lang="zh-CN" altLang="en-US"/>
          </a:p>
        </p:txBody>
      </p:sp>
    </p:spTree>
  </p:cSld>
  <p:clrMapOvr>
    <a:masterClrMapping/>
  </p:clrMapOvr>
  <p:transition spd="slow" advClick="0" advTm="0">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457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4648200" y="900391"/>
            <a:ext cx="4038600" cy="254753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C13AE0-2A1E-4BD1-9575-FFE8AEF8C36E}" type="slidenum">
              <a:rPr lang="zh-CN" altLang="en-US" smtClean="0"/>
            </a:fld>
            <a:endParaRPr lang="zh-CN" altLang="en-US"/>
          </a:p>
        </p:txBody>
      </p:sp>
    </p:spTree>
  </p:cSld>
  <p:clrMapOvr>
    <a:masterClrMapping/>
  </p:clrMapOvr>
  <p:transition spd="slow" advClick="0" advTm="0">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6042"/>
            <a:ext cx="8229600" cy="857515"/>
          </a:xfrm>
        </p:spPr>
        <p:txBody>
          <a:bodyPr/>
          <a:lstStyle>
            <a:lvl1pPr>
              <a:defRPr/>
            </a:lvl1p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151690"/>
            <a:ext cx="4040188"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457200" y="1631660"/>
            <a:ext cx="4040188"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4645026" y="1151690"/>
            <a:ext cx="4041775" cy="479970"/>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45026" y="1631660"/>
            <a:ext cx="4041775" cy="2964381"/>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7C13AE0-2A1E-4BD1-9575-FFE8AEF8C36E}" type="slidenum">
              <a:rPr lang="zh-CN" altLang="en-US" smtClean="0"/>
            </a:fld>
            <a:endParaRPr lang="zh-CN" altLang="en-US"/>
          </a:p>
        </p:txBody>
      </p:sp>
    </p:spTree>
  </p:cSld>
  <p:clrMapOvr>
    <a:masterClrMapping/>
  </p:clrMapOvr>
  <p:transition spd="slow" advClick="0" advTm="0">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7C13AE0-2A1E-4BD1-9575-FFE8AEF8C36E}" type="slidenum">
              <a:rPr lang="zh-CN" altLang="en-US" smtClean="0"/>
            </a:fld>
            <a:endParaRPr lang="zh-CN" altLang="en-US"/>
          </a:p>
        </p:txBody>
      </p:sp>
    </p:spTree>
  </p:cSld>
  <p:clrMapOvr>
    <a:masterClrMapping/>
  </p:clrMapOvr>
  <p:transition spd="slow" advClick="0" advTm="0">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7C13AE0-2A1E-4BD1-9575-FFE8AEF8C36E}" type="slidenum">
              <a:rPr lang="zh-CN" altLang="en-US" smtClean="0"/>
            </a:fld>
            <a:endParaRPr lang="zh-CN" altLang="en-US"/>
          </a:p>
        </p:txBody>
      </p:sp>
      <p:sp>
        <p:nvSpPr>
          <p:cNvPr id="5" name="任意多边形 4"/>
          <p:cNvSpPr/>
          <p:nvPr userDrawn="1"/>
        </p:nvSpPr>
        <p:spPr>
          <a:xfrm>
            <a:off x="2096057" y="317612"/>
            <a:ext cx="7048451" cy="174000"/>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itle 1"/>
          <p:cNvSpPr txBox="1"/>
          <p:nvPr userDrawn="1"/>
        </p:nvSpPr>
        <p:spPr>
          <a:xfrm>
            <a:off x="647564" y="187032"/>
            <a:ext cx="1311550" cy="467780"/>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b="1" dirty="0">
                <a:solidFill>
                  <a:schemeClr val="accent1"/>
                </a:solidFill>
              </a:rPr>
              <a:t>项目介绍</a:t>
            </a:r>
            <a:endParaRPr lang="zh-CN" altLang="en-US" sz="1800" b="1" dirty="0">
              <a:solidFill>
                <a:schemeClr val="accent1"/>
              </a:solidFill>
            </a:endParaRPr>
          </a:p>
        </p:txBody>
      </p:sp>
      <p:sp>
        <p:nvSpPr>
          <p:cNvPr id="7" name="Text Placeholder 2"/>
          <p:cNvSpPr txBox="1"/>
          <p:nvPr userDrawn="1"/>
        </p:nvSpPr>
        <p:spPr>
          <a:xfrm>
            <a:off x="2111942" y="238128"/>
            <a:ext cx="2520280" cy="285838"/>
          </a:xfrm>
          <a:prstGeom prst="rect">
            <a:avLst/>
          </a:prstGeom>
        </p:spPr>
        <p:txBody>
          <a:bodyPr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1000" dirty="0">
                <a:solidFill>
                  <a:schemeClr val="accent1"/>
                </a:solidFill>
                <a:latin typeface="微软雅黑" panose="020B0503020204020204" pitchFamily="34" charset="-122"/>
                <a:ea typeface="微软雅黑" panose="020B0503020204020204" pitchFamily="34" charset="-122"/>
              </a:rPr>
              <a:t>所有文字都可以修改  点击修改</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8" name="组合 56"/>
          <p:cNvGrpSpPr/>
          <p:nvPr userDrawn="1"/>
        </p:nvGrpSpPr>
        <p:grpSpPr>
          <a:xfrm>
            <a:off x="-7742" y="420518"/>
            <a:ext cx="619302" cy="79750"/>
            <a:chOff x="157718" y="341172"/>
            <a:chExt cx="619302" cy="79750"/>
          </a:xfrm>
          <a:solidFill>
            <a:schemeClr val="accent1"/>
          </a:solidFill>
        </p:grpSpPr>
        <p:cxnSp>
          <p:nvCxnSpPr>
            <p:cNvPr id="9" name="直接连接符 8"/>
            <p:cNvCxnSpPr/>
            <p:nvPr/>
          </p:nvCxnSpPr>
          <p:spPr>
            <a:xfrm>
              <a:off x="157718" y="412303"/>
              <a:ext cx="590785" cy="1"/>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flipH="1">
              <a:off x="697270" y="341172"/>
              <a:ext cx="79750" cy="797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2" presetClass="entr" presetSubtype="8"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wipe(left)">
                                      <p:cBhvr>
                                        <p:cTn id="18"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build="p"/>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7C13AE0-2A1E-4BD1-9575-FFE8AEF8C36E}" type="slidenum">
              <a:rPr lang="zh-CN" altLang="en-US" smtClean="0"/>
            </a:fld>
            <a:endParaRPr lang="zh-CN" altLang="en-US"/>
          </a:p>
        </p:txBody>
      </p:sp>
      <p:sp>
        <p:nvSpPr>
          <p:cNvPr id="5" name="任意多边形 4"/>
          <p:cNvSpPr/>
          <p:nvPr userDrawn="1"/>
        </p:nvSpPr>
        <p:spPr>
          <a:xfrm>
            <a:off x="2096057" y="317612"/>
            <a:ext cx="7048451" cy="174000"/>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itle 1"/>
          <p:cNvSpPr txBox="1"/>
          <p:nvPr userDrawn="1"/>
        </p:nvSpPr>
        <p:spPr>
          <a:xfrm>
            <a:off x="647564" y="187032"/>
            <a:ext cx="1311550" cy="467780"/>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zh-CN" altLang="en-US" sz="1800" b="1" dirty="0">
                <a:solidFill>
                  <a:schemeClr val="accent1"/>
                </a:solidFill>
              </a:rPr>
              <a:t>产品运行</a:t>
            </a:r>
            <a:endParaRPr lang="zh-CN" altLang="en-US" sz="1800" b="1" dirty="0">
              <a:solidFill>
                <a:schemeClr val="accent1"/>
              </a:solidFill>
            </a:endParaRPr>
          </a:p>
        </p:txBody>
      </p:sp>
      <p:sp>
        <p:nvSpPr>
          <p:cNvPr id="7" name="Text Placeholder 2"/>
          <p:cNvSpPr txBox="1"/>
          <p:nvPr userDrawn="1"/>
        </p:nvSpPr>
        <p:spPr>
          <a:xfrm>
            <a:off x="2111942" y="238128"/>
            <a:ext cx="2520280" cy="285838"/>
          </a:xfrm>
          <a:prstGeom prst="rect">
            <a:avLst/>
          </a:prstGeom>
        </p:spPr>
        <p:txBody>
          <a:bodyPr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1000" dirty="0">
                <a:solidFill>
                  <a:schemeClr val="accent1"/>
                </a:solidFill>
                <a:latin typeface="微软雅黑" panose="020B0503020204020204" pitchFamily="34" charset="-122"/>
                <a:ea typeface="微软雅黑" panose="020B0503020204020204" pitchFamily="34" charset="-122"/>
              </a:rPr>
              <a:t>所有文字都可以修改  点击修改</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8" name="组合 56"/>
          <p:cNvGrpSpPr/>
          <p:nvPr userDrawn="1"/>
        </p:nvGrpSpPr>
        <p:grpSpPr>
          <a:xfrm>
            <a:off x="-7742" y="420518"/>
            <a:ext cx="619302" cy="79750"/>
            <a:chOff x="157718" y="341172"/>
            <a:chExt cx="619302" cy="79750"/>
          </a:xfrm>
          <a:solidFill>
            <a:schemeClr val="accent1"/>
          </a:solidFill>
        </p:grpSpPr>
        <p:cxnSp>
          <p:nvCxnSpPr>
            <p:cNvPr id="9" name="直接连接符 8"/>
            <p:cNvCxnSpPr/>
            <p:nvPr/>
          </p:nvCxnSpPr>
          <p:spPr>
            <a:xfrm>
              <a:off x="157718" y="412303"/>
              <a:ext cx="590785" cy="1"/>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flipH="1">
              <a:off x="697270" y="341172"/>
              <a:ext cx="79750" cy="797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2" presetClass="entr" presetSubtype="8"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wipe(left)">
                                      <p:cBhvr>
                                        <p:cTn id="18"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bui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7C13AE0-2A1E-4BD1-9575-FFE8AEF8C36E}" type="slidenum">
              <a:rPr lang="zh-CN" altLang="en-US" smtClean="0"/>
            </a:fld>
            <a:endParaRPr lang="zh-CN" altLang="en-US"/>
          </a:p>
        </p:txBody>
      </p:sp>
      <p:sp>
        <p:nvSpPr>
          <p:cNvPr id="5" name="任意多边形 4"/>
          <p:cNvSpPr/>
          <p:nvPr userDrawn="1"/>
        </p:nvSpPr>
        <p:spPr>
          <a:xfrm>
            <a:off x="2096057" y="317612"/>
            <a:ext cx="7048451" cy="174000"/>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itle 1"/>
          <p:cNvSpPr txBox="1"/>
          <p:nvPr userDrawn="1"/>
        </p:nvSpPr>
        <p:spPr>
          <a:xfrm>
            <a:off x="647564" y="187032"/>
            <a:ext cx="1311550" cy="467780"/>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ctr"/>
            <a:r>
              <a:rPr lang="zh-CN" altLang="en-US" sz="1800" b="1" dirty="0">
                <a:solidFill>
                  <a:schemeClr val="accent1"/>
                </a:solidFill>
              </a:rPr>
              <a:t>市场分析</a:t>
            </a:r>
            <a:endParaRPr lang="zh-CN" altLang="en-US" sz="1800" b="1" dirty="0">
              <a:solidFill>
                <a:schemeClr val="accent1"/>
              </a:solidFill>
            </a:endParaRPr>
          </a:p>
        </p:txBody>
      </p:sp>
      <p:sp>
        <p:nvSpPr>
          <p:cNvPr id="7" name="Text Placeholder 2"/>
          <p:cNvSpPr txBox="1"/>
          <p:nvPr userDrawn="1"/>
        </p:nvSpPr>
        <p:spPr>
          <a:xfrm>
            <a:off x="2111942" y="238128"/>
            <a:ext cx="2520280" cy="285838"/>
          </a:xfrm>
          <a:prstGeom prst="rect">
            <a:avLst/>
          </a:prstGeom>
        </p:spPr>
        <p:txBody>
          <a:bodyPr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1000" dirty="0">
                <a:solidFill>
                  <a:schemeClr val="accent1"/>
                </a:solidFill>
                <a:latin typeface="微软雅黑" panose="020B0503020204020204" pitchFamily="34" charset="-122"/>
                <a:ea typeface="微软雅黑" panose="020B0503020204020204" pitchFamily="34" charset="-122"/>
              </a:rPr>
              <a:t>所有文字都可以修改  点击修改</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8" name="组合 56"/>
          <p:cNvGrpSpPr/>
          <p:nvPr userDrawn="1"/>
        </p:nvGrpSpPr>
        <p:grpSpPr>
          <a:xfrm>
            <a:off x="-7742" y="420518"/>
            <a:ext cx="619302" cy="79750"/>
            <a:chOff x="157718" y="341172"/>
            <a:chExt cx="619302" cy="79750"/>
          </a:xfrm>
          <a:solidFill>
            <a:schemeClr val="accent1"/>
          </a:solidFill>
        </p:grpSpPr>
        <p:cxnSp>
          <p:nvCxnSpPr>
            <p:cNvPr id="9" name="直接连接符 8"/>
            <p:cNvCxnSpPr/>
            <p:nvPr/>
          </p:nvCxnSpPr>
          <p:spPr>
            <a:xfrm>
              <a:off x="157718" y="412303"/>
              <a:ext cx="590785" cy="1"/>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flipH="1">
              <a:off x="697270" y="341172"/>
              <a:ext cx="79750" cy="797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2" presetClass="entr" presetSubtype="8"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wipe(left)">
                                      <p:cBhvr>
                                        <p:cTn id="18"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bui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7C13AE0-2A1E-4BD1-9575-FFE8AEF8C36E}" type="slidenum">
              <a:rPr lang="zh-CN" altLang="en-US" smtClean="0"/>
            </a:fld>
            <a:endParaRPr lang="zh-CN" altLang="en-US"/>
          </a:p>
        </p:txBody>
      </p:sp>
      <p:sp>
        <p:nvSpPr>
          <p:cNvPr id="5" name="任意多边形 4"/>
          <p:cNvSpPr/>
          <p:nvPr userDrawn="1"/>
        </p:nvSpPr>
        <p:spPr>
          <a:xfrm>
            <a:off x="2096057" y="317612"/>
            <a:ext cx="7048451" cy="174000"/>
          </a:xfrm>
          <a:custGeom>
            <a:avLst/>
            <a:gdLst>
              <a:gd name="connsiteX0" fmla="*/ 8470900 w 8470900"/>
              <a:gd name="connsiteY0" fmla="*/ 177800 h 177800"/>
              <a:gd name="connsiteX1" fmla="*/ 0 w 8470900"/>
              <a:gd name="connsiteY1" fmla="*/ 177800 h 177800"/>
              <a:gd name="connsiteX2" fmla="*/ 0 w 8470900"/>
              <a:gd name="connsiteY2" fmla="*/ 0 h 177800"/>
            </a:gdLst>
            <a:ahLst/>
            <a:cxnLst>
              <a:cxn ang="0">
                <a:pos x="connsiteX0" y="connsiteY0"/>
              </a:cxn>
              <a:cxn ang="0">
                <a:pos x="connsiteX1" y="connsiteY1"/>
              </a:cxn>
              <a:cxn ang="0">
                <a:pos x="connsiteX2" y="connsiteY2"/>
              </a:cxn>
            </a:cxnLst>
            <a:rect l="l" t="t" r="r" b="b"/>
            <a:pathLst>
              <a:path w="8470900" h="177800">
                <a:moveTo>
                  <a:pt x="8470900" y="177800"/>
                </a:moveTo>
                <a:lnTo>
                  <a:pt x="0" y="177800"/>
                </a:lnTo>
                <a:lnTo>
                  <a:pt x="0" y="0"/>
                </a:lnTo>
              </a:path>
            </a:pathLst>
          </a:cu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Title 1"/>
          <p:cNvSpPr txBox="1"/>
          <p:nvPr userDrawn="1"/>
        </p:nvSpPr>
        <p:spPr>
          <a:xfrm>
            <a:off x="647564" y="187032"/>
            <a:ext cx="1311550" cy="467780"/>
          </a:xfrm>
          <a:prstGeom prst="rect">
            <a:avLst/>
          </a:prstGeom>
        </p:spPr>
        <p:txBody>
          <a:bodyPr rtlCol="0">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ctr"/>
            <a:r>
              <a:rPr lang="zh-CN" altLang="en-US" sz="1800" dirty="0">
                <a:solidFill>
                  <a:schemeClr val="accent1"/>
                </a:solidFill>
                <a:latin typeface="微软雅黑" panose="020B0503020204020204" pitchFamily="34" charset="-122"/>
                <a:ea typeface="微软雅黑" panose="020B0503020204020204" pitchFamily="34" charset="-122"/>
              </a:rPr>
              <a:t>投资回报</a:t>
            </a:r>
            <a:endParaRPr lang="zh-CN" altLang="en-US" sz="1800" dirty="0">
              <a:solidFill>
                <a:schemeClr val="accent1"/>
              </a:solidFill>
              <a:latin typeface="微软雅黑" panose="020B0503020204020204" pitchFamily="34" charset="-122"/>
              <a:ea typeface="微软雅黑" panose="020B0503020204020204" pitchFamily="34" charset="-122"/>
            </a:endParaRPr>
          </a:p>
        </p:txBody>
      </p:sp>
      <p:sp>
        <p:nvSpPr>
          <p:cNvPr id="7" name="Text Placeholder 2"/>
          <p:cNvSpPr txBox="1"/>
          <p:nvPr userDrawn="1"/>
        </p:nvSpPr>
        <p:spPr>
          <a:xfrm>
            <a:off x="2111942" y="238128"/>
            <a:ext cx="2520280" cy="285838"/>
          </a:xfrm>
          <a:prstGeom prst="rect">
            <a:avLst/>
          </a:prstGeom>
        </p:spPr>
        <p:txBody>
          <a:bodyPr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defRPr/>
            </a:pPr>
            <a:r>
              <a:rPr lang="zh-CN" altLang="en-US" sz="1000" dirty="0">
                <a:solidFill>
                  <a:schemeClr val="accent1"/>
                </a:solidFill>
                <a:latin typeface="微软雅黑" panose="020B0503020204020204" pitchFamily="34" charset="-122"/>
                <a:ea typeface="微软雅黑" panose="020B0503020204020204" pitchFamily="34" charset="-122"/>
              </a:rPr>
              <a:t>所有文字都可以修改  点击修改</a:t>
            </a:r>
            <a:endParaRPr lang="en-US" altLang="zh-CN" sz="1000" dirty="0">
              <a:solidFill>
                <a:schemeClr val="accent1"/>
              </a:solidFill>
              <a:latin typeface="微软雅黑" panose="020B0503020204020204" pitchFamily="34" charset="-122"/>
              <a:ea typeface="微软雅黑" panose="020B0503020204020204" pitchFamily="34" charset="-122"/>
            </a:endParaRPr>
          </a:p>
        </p:txBody>
      </p:sp>
      <p:grpSp>
        <p:nvGrpSpPr>
          <p:cNvPr id="8" name="组合 56"/>
          <p:cNvGrpSpPr/>
          <p:nvPr userDrawn="1"/>
        </p:nvGrpSpPr>
        <p:grpSpPr>
          <a:xfrm>
            <a:off x="-7742" y="420518"/>
            <a:ext cx="619302" cy="79750"/>
            <a:chOff x="157718" y="341172"/>
            <a:chExt cx="619302" cy="79750"/>
          </a:xfrm>
          <a:solidFill>
            <a:schemeClr val="accent1"/>
          </a:solidFill>
        </p:grpSpPr>
        <p:cxnSp>
          <p:nvCxnSpPr>
            <p:cNvPr id="9" name="直接连接符 8"/>
            <p:cNvCxnSpPr/>
            <p:nvPr/>
          </p:nvCxnSpPr>
          <p:spPr>
            <a:xfrm>
              <a:off x="157718" y="412303"/>
              <a:ext cx="590785" cy="1"/>
            </a:xfrm>
            <a:prstGeom prst="line">
              <a:avLst/>
            </a:prstGeom>
            <a:grpFill/>
            <a:ln>
              <a:solidFill>
                <a:schemeClr val="accent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flipH="1">
              <a:off x="697270" y="341172"/>
              <a:ext cx="79750" cy="7975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p:transition spd="slow"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22" presetClass="entr" presetSubtype="8" fill="hold"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
                                            <p:txEl>
                                              <p:pRg st="0" end="0"/>
                                            </p:txEl>
                                          </p:spTgt>
                                        </p:tgtEl>
                                        <p:attrNameLst>
                                          <p:attrName>style.visibility</p:attrName>
                                        </p:attrNameLst>
                                      </p:cBhvr>
                                      <p:to>
                                        <p:strVal val="visible"/>
                                      </p:to>
                                    </p:set>
                                    <p:animEffect transition="in" filter="wipe(left)">
                                      <p:cBhvr>
                                        <p:cTn id="18" dur="5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bui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851"/>
            <a:ext cx="3008313" cy="871807"/>
          </a:xfrm>
        </p:spPr>
        <p:txBody>
          <a:bodyPr anchor="b"/>
          <a:lstStyle>
            <a:lvl1pPr algn="l">
              <a:defRPr sz="2000" b="1"/>
            </a:lvl1pPr>
          </a:lstStyle>
          <a:p>
            <a:r>
              <a:rPr lang="zh-CN" altLang="en-US"/>
              <a:t>单击此处编辑母版标题样式</a:t>
            </a:r>
            <a:endParaRPr lang="zh-CN" altLang="en-US"/>
          </a:p>
        </p:txBody>
      </p:sp>
      <p:sp>
        <p:nvSpPr>
          <p:cNvPr id="3" name="内容占位符 2"/>
          <p:cNvSpPr>
            <a:spLocks noGrp="1"/>
          </p:cNvSpPr>
          <p:nvPr>
            <p:ph idx="1"/>
          </p:nvPr>
        </p:nvSpPr>
        <p:spPr>
          <a:xfrm>
            <a:off x="3575050" y="204851"/>
            <a:ext cx="5111750" cy="43911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457201" y="1076658"/>
            <a:ext cx="3008313" cy="351938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C13AE0-2A1E-4BD1-9575-FFE8AEF8C36E}" type="slidenum">
              <a:rPr lang="zh-CN" altLang="en-US" smtClean="0"/>
            </a:fld>
            <a:endParaRPr lang="zh-CN" altLang="en-US"/>
          </a:p>
        </p:txBody>
      </p:sp>
    </p:spTree>
  </p:cSld>
  <p:clrMapOvr>
    <a:masterClrMapping/>
  </p:clrMapOvr>
  <p:transition spd="slow" advClick="0" advTm="0">
    <p:random/>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1561"/>
            <a:ext cx="5486400" cy="425185"/>
          </a:xfrm>
        </p:spPr>
        <p:txBody>
          <a:bodyPr anchor="b"/>
          <a:lstStyle>
            <a:lvl1pPr algn="l">
              <a:defRPr sz="2000" b="1"/>
            </a:lvl1pPr>
          </a:lstStyle>
          <a:p>
            <a:r>
              <a:rPr lang="zh-CN" altLang="en-US"/>
              <a:t>单击此处编辑母版标题样式</a:t>
            </a:r>
            <a:endParaRPr lang="zh-CN" altLang="en-US"/>
          </a:p>
        </p:txBody>
      </p:sp>
      <p:sp>
        <p:nvSpPr>
          <p:cNvPr id="3" name="图片占位符 2"/>
          <p:cNvSpPr>
            <a:spLocks noGrp="1"/>
          </p:cNvSpPr>
          <p:nvPr>
            <p:ph type="pic" idx="1"/>
          </p:nvPr>
        </p:nvSpPr>
        <p:spPr>
          <a:xfrm>
            <a:off x="1792288" y="459723"/>
            <a:ext cx="5486400" cy="308705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6746"/>
            <a:ext cx="5486400" cy="60383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7C13AE0-2A1E-4BD1-9575-FFE8AEF8C36E}" type="slidenum">
              <a:rPr lang="zh-CN" altLang="en-US" smtClean="0"/>
            </a:fld>
            <a:endParaRPr lang="zh-CN" altLang="en-US"/>
          </a:p>
        </p:txBody>
      </p:sp>
    </p:spTree>
  </p:cSld>
  <p:clrMapOvr>
    <a:masterClrMapping/>
  </p:clrMapOvr>
  <p:transition spd="slow" advClick="0" advTm="0">
    <p:random/>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C13AE0-2A1E-4BD1-9575-FFE8AEF8C36E}" type="slidenum">
              <a:rPr lang="zh-CN" altLang="en-US" smtClean="0"/>
            </a:fld>
            <a:endParaRPr lang="zh-CN" altLang="en-US"/>
          </a:p>
        </p:txBody>
      </p:sp>
    </p:spTree>
  </p:cSld>
  <p:clrMapOvr>
    <a:masterClrMapping/>
  </p:clrMapOvr>
  <p:transition spd="slow" advClick="0" advTm="0">
    <p:random/>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829"/>
            <a:ext cx="2057400" cy="3293095"/>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457200" y="154829"/>
            <a:ext cx="6019800" cy="3293095"/>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76300FE4-3E4C-4186-9926-8621F41A865A}"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7C13AE0-2A1E-4BD1-9575-FFE8AEF8C36E}" type="slidenum">
              <a:rPr lang="zh-CN" altLang="en-US" smtClean="0"/>
            </a:fld>
            <a:endParaRPr lang="zh-CN" altLang="en-US"/>
          </a:p>
        </p:txBody>
      </p:sp>
    </p:spTree>
  </p:cSld>
  <p:clrMapOvr>
    <a:masterClrMapping/>
  </p:clrMapOvr>
  <p:transition spd="slow" advClick="0" advTm="0">
    <p:random/>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第一节">
    <p:spTree>
      <p:nvGrpSpPr>
        <p:cNvPr id="1" name=""/>
        <p:cNvGrpSpPr/>
        <p:nvPr/>
      </p:nvGrpSpPr>
      <p:grpSpPr>
        <a:xfrm>
          <a:off x="0" y="0"/>
          <a:ext cx="0" cy="0"/>
          <a:chOff x="0" y="0"/>
          <a:chExt cx="0" cy="0"/>
        </a:xfrm>
      </p:grpSpPr>
    </p:spTree>
  </p:cSld>
  <p:clrMapOvr>
    <a:masterClrMapping/>
  </p:clrMapOvr>
  <p:transition spd="slow" advClick="0" advTm="0">
    <p:random/>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标题和内容">
    <p:spTree>
      <p:nvGrpSpPr>
        <p:cNvPr id="1" name=""/>
        <p:cNvGrpSpPr/>
        <p:nvPr/>
      </p:nvGrpSpPr>
      <p:grpSpPr>
        <a:xfrm>
          <a:off x="0" y="0"/>
          <a:ext cx="0" cy="0"/>
          <a:chOff x="0" y="0"/>
          <a:chExt cx="0" cy="0"/>
        </a:xfrm>
      </p:grpSpPr>
    </p:spTree>
  </p:cSld>
  <p:clrMapOvr>
    <a:masterClrMapping/>
  </p:clrMapOvr>
  <p:transition spd="slow" advClick="0" advTm="0">
    <p:random/>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第三章">
    <p:spTree>
      <p:nvGrpSpPr>
        <p:cNvPr id="1" name=""/>
        <p:cNvGrpSpPr/>
        <p:nvPr/>
      </p:nvGrpSpPr>
      <p:grpSpPr>
        <a:xfrm>
          <a:off x="0" y="0"/>
          <a:ext cx="0" cy="0"/>
          <a:chOff x="0" y="0"/>
          <a:chExt cx="0" cy="0"/>
        </a:xfrm>
      </p:grpSpPr>
    </p:spTree>
  </p:cSld>
  <p:clrMapOvr>
    <a:masterClrMapping/>
  </p:clrMapOvr>
  <p:transition spd="slow" advClick="0" advTm="0">
    <p:random/>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第五章">
    <p:spTree>
      <p:nvGrpSpPr>
        <p:cNvPr id="1" name=""/>
        <p:cNvGrpSpPr/>
        <p:nvPr/>
      </p:nvGrpSpPr>
      <p:grpSpPr>
        <a:xfrm>
          <a:off x="0" y="0"/>
          <a:ext cx="0" cy="0"/>
          <a:chOff x="0" y="0"/>
          <a:chExt cx="0" cy="0"/>
        </a:xfrm>
      </p:grpSpPr>
    </p:spTree>
  </p:cSld>
  <p:clrMapOvr>
    <a:masterClrMapping/>
  </p:clrMapOvr>
  <p:transition spd="slow" advClick="0" advTm="0">
    <p:random/>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两栏内容">
    <p:spTree>
      <p:nvGrpSpPr>
        <p:cNvPr id="1" name=""/>
        <p:cNvGrpSpPr/>
        <p:nvPr/>
      </p:nvGrpSpPr>
      <p:grpSpPr>
        <a:xfrm>
          <a:off x="0" y="0"/>
          <a:ext cx="0" cy="0"/>
          <a:chOff x="0" y="0"/>
          <a:chExt cx="0" cy="0"/>
        </a:xfrm>
      </p:grpSpPr>
    </p:spTree>
  </p:cSld>
  <p:clrMapOvr>
    <a:masterClrMapping/>
  </p:clrMapOvr>
  <p:transition spd="slow" advClick="0" advTm="0">
    <p:random/>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2_两栏内容">
    <p:spTree>
      <p:nvGrpSpPr>
        <p:cNvPr id="1" name=""/>
        <p:cNvGrpSpPr/>
        <p:nvPr/>
      </p:nvGrpSpPr>
      <p:grpSpPr>
        <a:xfrm>
          <a:off x="0" y="0"/>
          <a:ext cx="0" cy="0"/>
          <a:chOff x="0" y="0"/>
          <a:chExt cx="0" cy="0"/>
        </a:xfrm>
      </p:grpSpPr>
    </p:spTree>
  </p:cSld>
  <p:clrMapOvr>
    <a:masterClrMapping/>
  </p:clrMapOvr>
  <p:transition spd="slow" advClick="0" advTm="0">
    <p:random/>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spTree>
  </p:cSld>
  <p:clrMapOvr>
    <a:masterClrMapping/>
  </p:clrMapOvr>
  <p:transition spd="slow" advClick="0" advTm="0">
    <p:random/>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userDrawn="1">
  <p:cSld name="17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92" y="0"/>
            <a:ext cx="9141619" cy="514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 y="1"/>
            <a:ext cx="9143999" cy="442251"/>
          </a:xfrm>
          <a:prstGeom prst="rect">
            <a:avLst/>
          </a:prstGeom>
        </p:spPr>
      </p:pic>
      <p:sp>
        <p:nvSpPr>
          <p:cNvPr id="2" name="标题 1"/>
          <p:cNvSpPr>
            <a:spLocks noGrp="1"/>
          </p:cNvSpPr>
          <p:nvPr>
            <p:ph type="title"/>
          </p:nvPr>
        </p:nvSpPr>
        <p:spPr>
          <a:xfrm>
            <a:off x="628650" y="86840"/>
            <a:ext cx="3379272" cy="358628"/>
          </a:xfrm>
          <a:prstGeom prst="rect">
            <a:avLst/>
          </a:prstGeom>
        </p:spPr>
        <p:txBody>
          <a:bodyPr/>
          <a:lstStyle>
            <a:lvl1pPr>
              <a:defRPr sz="2100">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sp>
        <p:nvSpPr>
          <p:cNvPr id="11" name="燕尾形 10"/>
          <p:cNvSpPr/>
          <p:nvPr userDrawn="1"/>
        </p:nvSpPr>
        <p:spPr>
          <a:xfrm>
            <a:off x="174374" y="101212"/>
            <a:ext cx="266546" cy="287585"/>
          </a:xfrm>
          <a:prstGeom prst="chevron">
            <a:avLst/>
          </a:prstGeom>
          <a:solidFill>
            <a:srgbClr val="678DA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
        <p:nvSpPr>
          <p:cNvPr id="12" name="燕尾形 11"/>
          <p:cNvSpPr/>
          <p:nvPr userDrawn="1"/>
        </p:nvSpPr>
        <p:spPr>
          <a:xfrm>
            <a:off x="363017" y="101212"/>
            <a:ext cx="266546" cy="287585"/>
          </a:xfrm>
          <a:prstGeom prst="chevron">
            <a:avLst/>
          </a:prstGeom>
          <a:solidFill>
            <a:srgbClr val="F7D83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pic>
        <p:nvPicPr>
          <p:cNvPr id="8" name="图片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88" y="4720656"/>
            <a:ext cx="9143999" cy="442251"/>
          </a:xfrm>
          <a:prstGeom prst="rect">
            <a:avLst/>
          </a:prstGeom>
        </p:spPr>
      </p:pic>
    </p:spTree>
  </p:cSld>
  <p:clrMapOvr>
    <a:masterClrMapping/>
  </p:clrMapOvr>
  <p:transition spd="slow" advClick="0" advTm="0">
    <p:random/>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40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192" y="0"/>
            <a:ext cx="9141619" cy="5145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 y="1"/>
            <a:ext cx="9143999" cy="442251"/>
          </a:xfrm>
          <a:prstGeom prst="rect">
            <a:avLst/>
          </a:prstGeom>
        </p:spPr>
      </p:pic>
      <p:sp>
        <p:nvSpPr>
          <p:cNvPr id="2" name="标题 1"/>
          <p:cNvSpPr>
            <a:spLocks noGrp="1"/>
          </p:cNvSpPr>
          <p:nvPr>
            <p:ph type="title"/>
          </p:nvPr>
        </p:nvSpPr>
        <p:spPr>
          <a:xfrm>
            <a:off x="628650" y="86840"/>
            <a:ext cx="3379272" cy="358628"/>
          </a:xfrm>
          <a:prstGeom prst="rect">
            <a:avLst/>
          </a:prstGeom>
        </p:spPr>
        <p:txBody>
          <a:bodyPr/>
          <a:lstStyle>
            <a:lvl1pPr>
              <a:defRPr sz="2100">
                <a:latin typeface="微软雅黑" panose="020B0503020204020204" pitchFamily="34" charset="-122"/>
                <a:ea typeface="微软雅黑" panose="020B0503020204020204" pitchFamily="34" charset="-122"/>
              </a:defRPr>
            </a:lvl1pPr>
          </a:lstStyle>
          <a:p>
            <a:r>
              <a:rPr lang="zh-CN" altLang="en-US" dirty="0"/>
              <a:t>单击此处编辑母版标题样式</a:t>
            </a:r>
            <a:endParaRPr lang="zh-CN" altLang="en-US" dirty="0"/>
          </a:p>
        </p:txBody>
      </p:sp>
      <p:sp>
        <p:nvSpPr>
          <p:cNvPr id="11" name="燕尾形 10"/>
          <p:cNvSpPr/>
          <p:nvPr userDrawn="1"/>
        </p:nvSpPr>
        <p:spPr>
          <a:xfrm>
            <a:off x="174374" y="101212"/>
            <a:ext cx="266546" cy="287585"/>
          </a:xfrm>
          <a:prstGeom prst="chevron">
            <a:avLst/>
          </a:prstGeom>
          <a:solidFill>
            <a:srgbClr val="678DA8"/>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sp>
        <p:nvSpPr>
          <p:cNvPr id="12" name="燕尾形 11"/>
          <p:cNvSpPr/>
          <p:nvPr userDrawn="1"/>
        </p:nvSpPr>
        <p:spPr>
          <a:xfrm>
            <a:off x="363017" y="101212"/>
            <a:ext cx="266546" cy="287585"/>
          </a:xfrm>
          <a:prstGeom prst="chevron">
            <a:avLst/>
          </a:prstGeom>
          <a:solidFill>
            <a:srgbClr val="F7D839"/>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fontAlgn="base">
              <a:spcBef>
                <a:spcPct val="0"/>
              </a:spcBef>
              <a:spcAft>
                <a:spcPct val="0"/>
              </a:spcAft>
            </a:pPr>
            <a:endParaRPr lang="zh-CN" altLang="en-US" sz="1800">
              <a:solidFill>
                <a:prstClr val="black"/>
              </a:solidFill>
            </a:endParaRPr>
          </a:p>
        </p:txBody>
      </p:sp>
      <p:pic>
        <p:nvPicPr>
          <p:cNvPr id="8" name="图片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flipH="1">
            <a:off x="-1189" y="4720656"/>
            <a:ext cx="9143999" cy="442251"/>
          </a:xfrm>
          <a:prstGeom prst="rect">
            <a:avLst/>
          </a:prstGeom>
        </p:spPr>
      </p:pic>
    </p:spTree>
  </p:cSld>
  <p:clrMapOvr>
    <a:masterClrMapping/>
  </p:clrMapOvr>
  <p:transition spd="slow" advClick="0" advTm="0">
    <p:random/>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5_仅标题">
    <p:spTree>
      <p:nvGrpSpPr>
        <p:cNvPr id="1" name=""/>
        <p:cNvGrpSpPr/>
        <p:nvPr/>
      </p:nvGrpSpPr>
      <p:grpSpPr>
        <a:xfrm>
          <a:off x="0" y="0"/>
          <a:ext cx="0" cy="0"/>
          <a:chOff x="0" y="0"/>
          <a:chExt cx="0" cy="0"/>
        </a:xfrm>
      </p:grpSpPr>
    </p:spTree>
  </p:cSld>
  <p:clrMapOvr>
    <a:masterClrMapping/>
  </p:clrMapOvr>
  <p:transition spd="slow" advClick="0" advTm="0">
    <p:random/>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2" name="矩形 1"/>
          <p:cNvSpPr/>
          <p:nvPr userDrawn="1"/>
        </p:nvSpPr>
        <p:spPr>
          <a:xfrm>
            <a:off x="253" y="196280"/>
            <a:ext cx="144024" cy="50405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2" tIns="34286" rIns="68572" bIns="34286" rtlCol="0" anchor="ctr"/>
          <a:lstStyle/>
          <a:p>
            <a:pPr algn="ctr" defTabSz="685165"/>
            <a:endParaRPr lang="zh-CN" altLang="en-US" sz="1400" dirty="0">
              <a:solidFill>
                <a:srgbClr val="E7E6E6">
                  <a:lumMod val="50000"/>
                </a:srgbClr>
              </a:solidFill>
              <a:cs typeface="+mn-ea"/>
              <a:sym typeface="+mn-lt"/>
            </a:endParaRPr>
          </a:p>
        </p:txBody>
      </p:sp>
      <p:sp>
        <p:nvSpPr>
          <p:cNvPr id="3" name="文本框 37"/>
          <p:cNvSpPr txBox="1"/>
          <p:nvPr userDrawn="1"/>
        </p:nvSpPr>
        <p:spPr>
          <a:xfrm>
            <a:off x="216273" y="196280"/>
            <a:ext cx="2189971" cy="315475"/>
          </a:xfrm>
          <a:prstGeom prst="rect">
            <a:avLst/>
          </a:prstGeom>
          <a:noFill/>
        </p:spPr>
        <p:txBody>
          <a:bodyPr wrap="none" lIns="68572" tIns="34286" rIns="68572" bIns="34286" rtlCol="0">
            <a:spAutoFit/>
          </a:bodyPr>
          <a:lstStyle/>
          <a:p>
            <a:pPr defTabSz="685165"/>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rPr>
              <a:t>点击添加相关标题文字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mn-lt"/>
            </a:endParaRPr>
          </a:p>
        </p:txBody>
      </p:sp>
      <p:sp>
        <p:nvSpPr>
          <p:cNvPr id="4" name="文本框 38"/>
          <p:cNvSpPr txBox="1"/>
          <p:nvPr userDrawn="1"/>
        </p:nvSpPr>
        <p:spPr>
          <a:xfrm>
            <a:off x="265225" y="520317"/>
            <a:ext cx="2038917" cy="207753"/>
          </a:xfrm>
          <a:prstGeom prst="rect">
            <a:avLst/>
          </a:prstGeom>
          <a:noFill/>
        </p:spPr>
        <p:txBody>
          <a:bodyPr wrap="square" lIns="68572" tIns="34286" rIns="68572" bIns="34286" rtlCol="0">
            <a:spAutoFit/>
          </a:bodyPr>
          <a:lstStyle/>
          <a:p>
            <a:pPr algn="dist" defTabSz="685165"/>
            <a:r>
              <a:rPr lang="en-US" altLang="zh-CN" sz="900" dirty="0">
                <a:solidFill>
                  <a:schemeClr val="tx1">
                    <a:lumMod val="50000"/>
                    <a:lumOff val="50000"/>
                  </a:schemeClr>
                </a:solidFill>
                <a:cs typeface="+mn-ea"/>
                <a:sym typeface="+mn-lt"/>
              </a:rPr>
              <a:t>ADD RELATED TITLE WORDS</a:t>
            </a:r>
            <a:endParaRPr lang="zh-CN" altLang="en-US" sz="900" dirty="0">
              <a:solidFill>
                <a:schemeClr val="tx1">
                  <a:lumMod val="50000"/>
                  <a:lumOff val="50000"/>
                </a:schemeClr>
              </a:solidFill>
              <a:cs typeface="+mn-ea"/>
              <a:sym typeface="+mn-lt"/>
            </a:endParaRPr>
          </a:p>
        </p:txBody>
      </p:sp>
    </p:spTree>
  </p:cSld>
  <p:clrMapOvr>
    <a:masterClrMapping/>
  </p:clrMapOvr>
  <p:transition spd="med" advClick="0" advTm="0">
    <p:push dir="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First Slide">
    <p:spTree>
      <p:nvGrpSpPr>
        <p:cNvPr id="1" name=""/>
        <p:cNvGrpSpPr/>
        <p:nvPr/>
      </p:nvGrpSpPr>
      <p:grpSpPr>
        <a:xfrm>
          <a:off x="0" y="0"/>
          <a:ext cx="0" cy="0"/>
          <a:chOff x="0" y="0"/>
          <a:chExt cx="0" cy="0"/>
        </a:xfrm>
      </p:grpSpPr>
      <p:sp>
        <p:nvSpPr>
          <p:cNvPr id="15" name="Picture Placeholder 2"/>
          <p:cNvSpPr>
            <a:spLocks noGrp="1"/>
          </p:cNvSpPr>
          <p:nvPr>
            <p:ph type="pic" sz="quarter" idx="17"/>
          </p:nvPr>
        </p:nvSpPr>
        <p:spPr>
          <a:xfrm>
            <a:off x="3048000" y="331573"/>
            <a:ext cx="3276600" cy="2313387"/>
          </a:xfrm>
          <a:custGeom>
            <a:avLst/>
            <a:gdLst/>
            <a:ahLst/>
            <a:cxnLst/>
            <a:rect l="l" t="t" r="r" b="b"/>
            <a:pathLst>
              <a:path w="3276600" h="3124200">
                <a:moveTo>
                  <a:pt x="3028950" y="0"/>
                </a:moveTo>
                <a:cubicBezTo>
                  <a:pt x="3165723" y="0"/>
                  <a:pt x="3276600" y="110877"/>
                  <a:pt x="3276600" y="247650"/>
                </a:cubicBezTo>
                <a:lnTo>
                  <a:pt x="3276600" y="2876550"/>
                </a:lnTo>
                <a:cubicBezTo>
                  <a:pt x="3276600" y="3013323"/>
                  <a:pt x="3165723" y="3124200"/>
                  <a:pt x="3028950" y="3124200"/>
                </a:cubicBezTo>
                <a:cubicBezTo>
                  <a:pt x="2892177" y="3124200"/>
                  <a:pt x="2781300" y="3013323"/>
                  <a:pt x="2781300" y="2876550"/>
                </a:cubicBezTo>
                <a:lnTo>
                  <a:pt x="2781300" y="247650"/>
                </a:lnTo>
                <a:cubicBezTo>
                  <a:pt x="2781300" y="110877"/>
                  <a:pt x="2892177" y="0"/>
                  <a:pt x="3028950" y="0"/>
                </a:cubicBezTo>
                <a:close/>
                <a:moveTo>
                  <a:pt x="2317750" y="0"/>
                </a:moveTo>
                <a:cubicBezTo>
                  <a:pt x="2454523" y="0"/>
                  <a:pt x="2565400" y="110877"/>
                  <a:pt x="2565400" y="247650"/>
                </a:cubicBezTo>
                <a:lnTo>
                  <a:pt x="2565400" y="2876550"/>
                </a:lnTo>
                <a:cubicBezTo>
                  <a:pt x="2565400" y="3013323"/>
                  <a:pt x="2454523" y="3124200"/>
                  <a:pt x="2317750" y="3124200"/>
                </a:cubicBezTo>
                <a:cubicBezTo>
                  <a:pt x="2180977" y="3124200"/>
                  <a:pt x="2070100" y="3013323"/>
                  <a:pt x="2070100" y="2876550"/>
                </a:cubicBezTo>
                <a:lnTo>
                  <a:pt x="2070100" y="247650"/>
                </a:lnTo>
                <a:cubicBezTo>
                  <a:pt x="2070100" y="110877"/>
                  <a:pt x="2180977" y="0"/>
                  <a:pt x="2317750" y="0"/>
                </a:cubicBezTo>
                <a:close/>
                <a:moveTo>
                  <a:pt x="1606550" y="0"/>
                </a:moveTo>
                <a:cubicBezTo>
                  <a:pt x="1743323" y="0"/>
                  <a:pt x="1854200" y="110877"/>
                  <a:pt x="1854200" y="247650"/>
                </a:cubicBezTo>
                <a:lnTo>
                  <a:pt x="1854200" y="2876550"/>
                </a:lnTo>
                <a:cubicBezTo>
                  <a:pt x="1854200" y="3013323"/>
                  <a:pt x="1743323" y="3124200"/>
                  <a:pt x="1606550" y="3124200"/>
                </a:cubicBezTo>
                <a:cubicBezTo>
                  <a:pt x="1469777" y="3124200"/>
                  <a:pt x="1358900" y="3013323"/>
                  <a:pt x="1358900" y="2876550"/>
                </a:cubicBezTo>
                <a:lnTo>
                  <a:pt x="1358900" y="247650"/>
                </a:lnTo>
                <a:cubicBezTo>
                  <a:pt x="1358900" y="110877"/>
                  <a:pt x="1469777" y="0"/>
                  <a:pt x="1606550" y="0"/>
                </a:cubicBezTo>
                <a:close/>
                <a:moveTo>
                  <a:pt x="958850" y="0"/>
                </a:moveTo>
                <a:cubicBezTo>
                  <a:pt x="1095623" y="0"/>
                  <a:pt x="1206500" y="110877"/>
                  <a:pt x="1206500" y="247650"/>
                </a:cubicBezTo>
                <a:lnTo>
                  <a:pt x="1206500" y="2876550"/>
                </a:lnTo>
                <a:cubicBezTo>
                  <a:pt x="1206500" y="3013323"/>
                  <a:pt x="1095623" y="3124200"/>
                  <a:pt x="958850" y="3124200"/>
                </a:cubicBezTo>
                <a:cubicBezTo>
                  <a:pt x="822077" y="3124200"/>
                  <a:pt x="711200" y="3013323"/>
                  <a:pt x="711200" y="2876550"/>
                </a:cubicBezTo>
                <a:lnTo>
                  <a:pt x="711200" y="247650"/>
                </a:lnTo>
                <a:cubicBezTo>
                  <a:pt x="711200" y="110877"/>
                  <a:pt x="822077" y="0"/>
                  <a:pt x="958850" y="0"/>
                </a:cubicBezTo>
                <a:close/>
                <a:moveTo>
                  <a:pt x="247650" y="0"/>
                </a:moveTo>
                <a:cubicBezTo>
                  <a:pt x="384423" y="0"/>
                  <a:pt x="495300" y="110877"/>
                  <a:pt x="495300" y="247650"/>
                </a:cubicBezTo>
                <a:lnTo>
                  <a:pt x="495300" y="2876550"/>
                </a:lnTo>
                <a:cubicBezTo>
                  <a:pt x="495300" y="3013323"/>
                  <a:pt x="384423" y="3124200"/>
                  <a:pt x="247650" y="3124200"/>
                </a:cubicBezTo>
                <a:cubicBezTo>
                  <a:pt x="110877" y="3124200"/>
                  <a:pt x="0" y="3013323"/>
                  <a:pt x="0" y="2876550"/>
                </a:cubicBezTo>
                <a:lnTo>
                  <a:pt x="0" y="247650"/>
                </a:lnTo>
                <a:cubicBezTo>
                  <a:pt x="0" y="110877"/>
                  <a:pt x="110877" y="0"/>
                  <a:pt x="247650" y="0"/>
                </a:cubicBezTo>
                <a:close/>
              </a:path>
            </a:pathLst>
          </a:custGeom>
          <a:effectLst/>
        </p:spPr>
        <p:txBody>
          <a:bodyPr vert="horz" lIns="95057" tIns="47529" rIns="95057" bIns="47529"/>
          <a:lstStyle>
            <a:lvl1pPr marL="0" indent="0" algn="ctr">
              <a:buNone/>
              <a:defRPr sz="900">
                <a:solidFill>
                  <a:srgbClr val="7F7F7F"/>
                </a:solidFill>
                <a:latin typeface="Lato Regular"/>
                <a:cs typeface="Lato Regular"/>
              </a:defRPr>
            </a:lvl1pPr>
          </a:lstStyle>
          <a:p>
            <a:endParaRPr lang="en-US" dirty="0"/>
          </a:p>
        </p:txBody>
      </p:sp>
      <p:sp>
        <p:nvSpPr>
          <p:cNvPr id="8" name="Text Placeholder 7"/>
          <p:cNvSpPr>
            <a:spLocks noGrp="1"/>
          </p:cNvSpPr>
          <p:nvPr>
            <p:ph type="body" sz="quarter" idx="10" hasCustomPrompt="1"/>
          </p:nvPr>
        </p:nvSpPr>
        <p:spPr>
          <a:xfrm>
            <a:off x="2966029" y="2851969"/>
            <a:ext cx="3383973" cy="323935"/>
          </a:xfrm>
          <a:prstGeom prst="rect">
            <a:avLst/>
          </a:prstGeom>
        </p:spPr>
        <p:txBody>
          <a:bodyPr vert="horz" lIns="0" tIns="40504" rIns="0" bIns="40504" anchor="ctr"/>
          <a:lstStyle>
            <a:lvl1pPr marL="0" indent="0" algn="ctr">
              <a:lnSpc>
                <a:spcPct val="100000"/>
              </a:lnSpc>
              <a:spcBef>
                <a:spcPts val="0"/>
              </a:spcBef>
              <a:buNone/>
              <a:defRPr sz="3500" b="1">
                <a:solidFill>
                  <a:schemeClr val="bg1"/>
                </a:solidFill>
                <a:latin typeface="Lato Hairline"/>
                <a:cs typeface="Lato Hairline"/>
              </a:defRPr>
            </a:lvl1pPr>
          </a:lstStyle>
          <a:p>
            <a:pPr lvl="0"/>
            <a:r>
              <a:rPr lang="es-ES_tradnl" dirty="0"/>
              <a:t>TITLE HERE</a:t>
            </a:r>
            <a:endParaRPr lang="es-ES_tradnl" dirty="0"/>
          </a:p>
        </p:txBody>
      </p:sp>
      <p:sp>
        <p:nvSpPr>
          <p:cNvPr id="9" name="Text Placeholder 7"/>
          <p:cNvSpPr>
            <a:spLocks noGrp="1"/>
          </p:cNvSpPr>
          <p:nvPr>
            <p:ph type="body" sz="quarter" idx="11" hasCustomPrompt="1"/>
          </p:nvPr>
        </p:nvSpPr>
        <p:spPr>
          <a:xfrm>
            <a:off x="2966029" y="3289953"/>
            <a:ext cx="3383973" cy="171391"/>
          </a:xfrm>
          <a:prstGeom prst="rect">
            <a:avLst/>
          </a:prstGeom>
        </p:spPr>
        <p:txBody>
          <a:bodyPr vert="horz" lIns="0" tIns="40504" rIns="0" bIns="40504" anchor="ctr"/>
          <a:lstStyle>
            <a:lvl1pPr marL="0" indent="0" algn="ctr">
              <a:lnSpc>
                <a:spcPct val="100000"/>
              </a:lnSpc>
              <a:spcBef>
                <a:spcPts val="0"/>
              </a:spcBef>
              <a:spcAft>
                <a:spcPts val="0"/>
              </a:spcAft>
              <a:buNone/>
              <a:defRPr sz="1500" b="0">
                <a:solidFill>
                  <a:schemeClr val="accent3"/>
                </a:solidFill>
                <a:latin typeface="Lato Light"/>
                <a:cs typeface="Lato Light"/>
              </a:defRPr>
            </a:lvl1pPr>
          </a:lstStyle>
          <a:p>
            <a:pPr lvl="0"/>
            <a:r>
              <a:rPr lang="es-ES_tradnl" dirty="0" err="1"/>
              <a:t>Ultimate</a:t>
            </a:r>
            <a:r>
              <a:rPr lang="es-ES_tradnl" dirty="0"/>
              <a:t> </a:t>
            </a:r>
            <a:r>
              <a:rPr lang="es-ES_tradnl" dirty="0" err="1"/>
              <a:t>Powerpoint</a:t>
            </a:r>
            <a:r>
              <a:rPr lang="es-ES_tradnl" dirty="0"/>
              <a:t> </a:t>
            </a:r>
            <a:r>
              <a:rPr lang="es-ES_tradnl" dirty="0" err="1"/>
              <a:t>Template</a:t>
            </a:r>
            <a:endParaRPr lang="es-ES_tradnl" dirty="0"/>
          </a:p>
        </p:txBody>
      </p:sp>
      <p:sp>
        <p:nvSpPr>
          <p:cNvPr id="10" name="Text Placeholder 2"/>
          <p:cNvSpPr>
            <a:spLocks noGrp="1"/>
          </p:cNvSpPr>
          <p:nvPr>
            <p:ph type="body" sz="quarter" idx="16" hasCustomPrompt="1"/>
          </p:nvPr>
        </p:nvSpPr>
        <p:spPr>
          <a:xfrm>
            <a:off x="2981376" y="3614484"/>
            <a:ext cx="3366029" cy="1153007"/>
          </a:xfrm>
          <a:prstGeom prst="rect">
            <a:avLst/>
          </a:prstGeom>
        </p:spPr>
        <p:txBody>
          <a:bodyPr vert="horz" lIns="0" tIns="0" rIns="0" bIns="0"/>
          <a:lstStyle>
            <a:lvl1pPr marL="0" indent="0" algn="ctr">
              <a:lnSpc>
                <a:spcPct val="130000"/>
              </a:lnSpc>
              <a:buNone/>
              <a:defRPr sz="120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a:t>
            </a:r>
            <a:endParaRPr lang="en-US" dirty="0"/>
          </a:p>
        </p:txBody>
      </p:sp>
    </p:spTree>
  </p:cSld>
  <p:clrMapOvr>
    <a:masterClrMapping/>
  </p:clrMapOvr>
  <p:transition spd="med" advClick="0" advTm="0">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nodePh="1">
                                  <p:stCondLst>
                                    <p:cond delay="0"/>
                                  </p:stCondLst>
                                  <p:endCondLst>
                                    <p:cond evt="begin" delay="0">
                                      <p:tn val="5"/>
                                    </p:cond>
                                  </p:end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400"/>
                                        <p:tgtEl>
                                          <p:spTgt spid="15"/>
                                        </p:tgtEl>
                                      </p:cBhvr>
                                    </p:animEffect>
                                  </p:childTnLst>
                                </p:cTn>
                              </p:par>
                              <p:par>
                                <p:cTn id="8" presetID="42" presetClass="entr" presetSubtype="0" fill="hold" grpId="0" nodeType="withEffect">
                                  <p:stCondLst>
                                    <p:cond delay="200"/>
                                  </p:stCondLst>
                                  <p:childTnLst>
                                    <p:set>
                                      <p:cBhvr>
                                        <p:cTn id="9" dur="1" fill="hold">
                                          <p:stCondLst>
                                            <p:cond delay="0"/>
                                          </p:stCondLst>
                                        </p:cTn>
                                        <p:tgtEl>
                                          <p:spTgt spid="8">
                                            <p:txEl>
                                              <p:pRg st="0" end="0"/>
                                            </p:txEl>
                                          </p:spTgt>
                                        </p:tgtEl>
                                        <p:attrNameLst>
                                          <p:attrName>style.visibility</p:attrName>
                                        </p:attrNameLst>
                                      </p:cBhvr>
                                      <p:to>
                                        <p:strVal val="visible"/>
                                      </p:to>
                                    </p:set>
                                    <p:animEffect transition="in" filter="fade">
                                      <p:cBhvr>
                                        <p:cTn id="10" dur="400"/>
                                        <p:tgtEl>
                                          <p:spTgt spid="8">
                                            <p:txEl>
                                              <p:pRg st="0" end="0"/>
                                            </p:txEl>
                                          </p:spTgt>
                                        </p:tgtEl>
                                      </p:cBhvr>
                                    </p:animEffect>
                                    <p:anim calcmode="lin" valueType="num">
                                      <p:cBhvr>
                                        <p:cTn id="11"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12" dur="400" fill="hold"/>
                                        <p:tgtEl>
                                          <p:spTgt spid="8">
                                            <p:txEl>
                                              <p:pRg st="0" end="0"/>
                                            </p:txEl>
                                          </p:spTgt>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20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500"/>
                                        <p:tgtEl>
                                          <p:spTgt spid="9">
                                            <p:txEl>
                                              <p:pRg st="0" end="0"/>
                                            </p:txEl>
                                          </p:spTgt>
                                        </p:tgtEl>
                                      </p:cBhvr>
                                    </p:animEffect>
                                    <p:anim calcmode="lin" valueType="num">
                                      <p:cBhvr>
                                        <p:cTn id="16"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7" dur="500" fill="hold"/>
                                        <p:tgtEl>
                                          <p:spTgt spid="9">
                                            <p:txEl>
                                              <p:pRg st="0" end="0"/>
                                            </p:txEl>
                                          </p:spTgt>
                                        </p:tgtEl>
                                        <p:attrNameLst>
                                          <p:attrName>ppt_y</p:attrName>
                                        </p:attrNameLst>
                                      </p:cBhvr>
                                      <p:tavLst>
                                        <p:tav tm="0">
                                          <p:val>
                                            <p:strVal val="#ppt_y+.1"/>
                                          </p:val>
                                        </p:tav>
                                        <p:tav tm="100000">
                                          <p:val>
                                            <p:strVal val="#ppt_y"/>
                                          </p:val>
                                        </p:tav>
                                      </p:tavLst>
                                    </p:anim>
                                  </p:childTnLst>
                                </p:cTn>
                              </p:par>
                              <p:par>
                                <p:cTn id="18" presetID="10" presetClass="entr" presetSubtype="0" fill="hold" grpId="0" nodeType="withEffect">
                                  <p:stCondLst>
                                    <p:cond delay="800"/>
                                  </p:stCondLst>
                                  <p:childTnLst>
                                    <p:set>
                                      <p:cBhvr>
                                        <p:cTn id="19" dur="1" fill="hold">
                                          <p:stCondLst>
                                            <p:cond delay="0"/>
                                          </p:stCondLst>
                                        </p:cTn>
                                        <p:tgtEl>
                                          <p:spTgt spid="10">
                                            <p:txEl>
                                              <p:pRg st="0" end="0"/>
                                            </p:txEl>
                                          </p:spTgt>
                                        </p:tgtEl>
                                        <p:attrNameLst>
                                          <p:attrName>style.visibility</p:attrName>
                                        </p:attrNameLst>
                                      </p:cBhvr>
                                      <p:to>
                                        <p:strVal val="visible"/>
                                      </p:to>
                                    </p:set>
                                    <p:animEffect transition="in" filter="fade">
                                      <p:cBhvr>
                                        <p:cTn id="20" dur="50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iPAD mockup layout">
    <p:spTree>
      <p:nvGrpSpPr>
        <p:cNvPr id="1" name=""/>
        <p:cNvGrpSpPr/>
        <p:nvPr/>
      </p:nvGrpSpPr>
      <p:grpSpPr>
        <a:xfrm>
          <a:off x="0" y="0"/>
          <a:ext cx="0" cy="0"/>
          <a:chOff x="0" y="0"/>
          <a:chExt cx="0" cy="0"/>
        </a:xfrm>
      </p:grpSpPr>
      <p:sp>
        <p:nvSpPr>
          <p:cNvPr id="11"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a:cs typeface="Lato Light"/>
              </a:defRPr>
            </a:lvl1pPr>
          </a:lstStyle>
          <a:p>
            <a:r>
              <a:rPr lang="en-US" dirty="0"/>
              <a:t>Click to edit Master title style</a:t>
            </a:r>
            <a:endParaRPr lang="en-US" dirty="0"/>
          </a:p>
        </p:txBody>
      </p:sp>
      <p:sp>
        <p:nvSpPr>
          <p:cNvPr id="12" name="Text Placeholder 17"/>
          <p:cNvSpPr>
            <a:spLocks noGrp="1"/>
          </p:cNvSpPr>
          <p:nvPr>
            <p:ph type="body" sz="quarter" idx="23"/>
          </p:nvPr>
        </p:nvSpPr>
        <p:spPr>
          <a:xfrm>
            <a:off x="2057401" y="876571"/>
            <a:ext cx="5029200" cy="323950"/>
          </a:xfrm>
          <a:ln>
            <a:noFill/>
          </a:ln>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
        <p:nvSpPr>
          <p:cNvPr id="13"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r">
              <a:defRPr sz="1000">
                <a:solidFill>
                  <a:srgbClr val="FFFFFF"/>
                </a:solidFill>
                <a:latin typeface="Glegoo"/>
                <a:cs typeface="Glegoo"/>
              </a:defRPr>
            </a:lvl1pPr>
          </a:lstStyle>
          <a:p>
            <a:fld id="{4F30D5C1-D155-2E40-A967-511B3BD0F2AE}" type="slidenum">
              <a:rPr lang="en-US" smtClean="0"/>
            </a:fld>
            <a:endParaRPr lang="en-US" dirty="0"/>
          </a:p>
        </p:txBody>
      </p:sp>
      <p:pic>
        <p:nvPicPr>
          <p:cNvPr id="18" name="Picture 17" descr="iPad-Retina-Display-Mockup.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00401" y="1295800"/>
            <a:ext cx="2552878" cy="3563450"/>
          </a:xfrm>
          <a:prstGeom prst="rect">
            <a:avLst/>
          </a:prstGeom>
        </p:spPr>
      </p:pic>
      <p:sp>
        <p:nvSpPr>
          <p:cNvPr id="19" name="Picture Placeholder 20"/>
          <p:cNvSpPr>
            <a:spLocks noGrp="1"/>
          </p:cNvSpPr>
          <p:nvPr>
            <p:ph type="pic" sz="quarter" idx="25"/>
          </p:nvPr>
        </p:nvSpPr>
        <p:spPr>
          <a:xfrm>
            <a:off x="3505200" y="1676919"/>
            <a:ext cx="1956816" cy="2420097"/>
          </a:xfrm>
        </p:spPr>
        <p:txBody>
          <a:bodyPr/>
          <a:lstStyle/>
          <a:p>
            <a:endParaRPr lang="en-US"/>
          </a:p>
        </p:txBody>
      </p:sp>
    </p:spTree>
  </p:cSld>
  <p:clrMapOvr>
    <a:masterClrMapping/>
  </p:clrMapOvr>
  <p:transition spd="slow" advClick="0" advTm="0">
    <p:random/>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9" name="Slide Number Placeholder 5"/>
          <p:cNvSpPr>
            <a:spLocks noGrp="1"/>
          </p:cNvSpPr>
          <p:nvPr>
            <p:ph type="sldNum" sz="quarter" idx="4"/>
          </p:nvPr>
        </p:nvSpPr>
        <p:spPr>
          <a:xfrm>
            <a:off x="4381500" y="4870367"/>
            <a:ext cx="381000" cy="274722"/>
          </a:xfrm>
          <a:prstGeom prst="rect">
            <a:avLst/>
          </a:prstGeom>
        </p:spPr>
        <p:txBody>
          <a:bodyPr vert="horz" lIns="91440" tIns="45720" rIns="91440" bIns="45720" rtlCol="0" anchor="ctr"/>
          <a:lstStyle>
            <a:lvl1pPr algn="ctr">
              <a:defRPr sz="1000">
                <a:solidFill>
                  <a:srgbClr val="FFFFFF"/>
                </a:solidFill>
                <a:latin typeface="Glegoo"/>
                <a:cs typeface="Glegoo"/>
              </a:defRPr>
            </a:lvl1pPr>
          </a:lstStyle>
          <a:p>
            <a:fld id="{4F30D5C1-D155-2E40-A967-511B3BD0F2AE}" type="slidenum">
              <a:rPr lang="en-US" smtClean="0"/>
            </a:fld>
            <a:endParaRPr lang="en-US" dirty="0"/>
          </a:p>
        </p:txBody>
      </p:sp>
      <p:sp>
        <p:nvSpPr>
          <p:cNvPr id="10" name="Title 1"/>
          <p:cNvSpPr>
            <a:spLocks noGrp="1"/>
          </p:cNvSpPr>
          <p:nvPr>
            <p:ph type="title"/>
          </p:nvPr>
        </p:nvSpPr>
        <p:spPr>
          <a:xfrm>
            <a:off x="457201" y="285839"/>
            <a:ext cx="8229600" cy="857515"/>
          </a:xfrm>
        </p:spPr>
        <p:txBody>
          <a:bodyPr>
            <a:normAutofit/>
          </a:bodyPr>
          <a:lstStyle>
            <a:lvl1pPr>
              <a:defRPr sz="2800">
                <a:solidFill>
                  <a:srgbClr val="48597F"/>
                </a:solidFill>
                <a:latin typeface="Lato Light"/>
                <a:cs typeface="Lato Light"/>
              </a:defRPr>
            </a:lvl1pPr>
          </a:lstStyle>
          <a:p>
            <a:r>
              <a:rPr lang="en-US" dirty="0"/>
              <a:t>Click to edit Master title style</a:t>
            </a:r>
            <a:endParaRPr lang="en-US" dirty="0"/>
          </a:p>
        </p:txBody>
      </p:sp>
      <p:sp>
        <p:nvSpPr>
          <p:cNvPr id="11" name="Text Placeholder 17"/>
          <p:cNvSpPr>
            <a:spLocks noGrp="1"/>
          </p:cNvSpPr>
          <p:nvPr>
            <p:ph type="body" sz="quarter" idx="23"/>
          </p:nvPr>
        </p:nvSpPr>
        <p:spPr>
          <a:xfrm>
            <a:off x="2057401" y="876571"/>
            <a:ext cx="5029200" cy="323950"/>
          </a:xfrm>
        </p:spPr>
        <p:txBody>
          <a:bodyPr>
            <a:noAutofit/>
          </a:bodyPr>
          <a:lstStyle>
            <a:lvl1pPr marL="0" indent="0" algn="ctr">
              <a:buFontTx/>
              <a:buNone/>
              <a:defRPr sz="1200" i="0">
                <a:solidFill>
                  <a:srgbClr val="1399EE"/>
                </a:solidFill>
                <a:latin typeface="Glegoo"/>
                <a:cs typeface="Glegoo"/>
              </a:defRPr>
            </a:lvl1pPr>
            <a:lvl2pPr marL="457200" indent="0">
              <a:buFontTx/>
              <a:buNone/>
              <a:defRPr sz="1050">
                <a:latin typeface="Mission Gothic Regular" pitchFamily="50" charset="0"/>
              </a:defRPr>
            </a:lvl2pPr>
            <a:lvl3pPr marL="914400" indent="0">
              <a:buFontTx/>
              <a:buNone/>
              <a:defRPr sz="1050">
                <a:latin typeface="Mission Gothic Regular" pitchFamily="50" charset="0"/>
              </a:defRPr>
            </a:lvl3pPr>
            <a:lvl4pPr marL="1371600" indent="0">
              <a:buFontTx/>
              <a:buNone/>
              <a:defRPr sz="1050">
                <a:latin typeface="Mission Gothic Regular" pitchFamily="50" charset="0"/>
              </a:defRPr>
            </a:lvl4pPr>
            <a:lvl5pPr marL="1828800" indent="0">
              <a:buFontTx/>
              <a:buNone/>
              <a:defRPr sz="1050">
                <a:latin typeface="Mission Gothic Regular" pitchFamily="50" charset="0"/>
              </a:defRPr>
            </a:lvl5pPr>
          </a:lstStyle>
          <a:p>
            <a:pPr lvl="0"/>
            <a:endParaRPr lang="en-US" dirty="0"/>
          </a:p>
        </p:txBody>
      </p:sp>
    </p:spTree>
  </p:cSld>
  <p:clrMapOvr>
    <a:masterClrMapping/>
  </p:clrMapOvr>
  <p:transition spd="slow" advClick="0" advTm="0">
    <p:random/>
  </p:transition>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9" Type="http://schemas.openxmlformats.org/officeDocument/2006/relationships/theme" Target="../theme/theme1.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457200" y="206042"/>
            <a:ext cx="8229600" cy="857515"/>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457200" y="1200521"/>
            <a:ext cx="8229600" cy="3395520"/>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457200" y="4768735"/>
            <a:ext cx="2133600" cy="273928"/>
          </a:xfrm>
          <a:prstGeom prst="rect">
            <a:avLst/>
          </a:prstGeom>
        </p:spPr>
        <p:txBody>
          <a:bodyPr vert="horz" lIns="91440" tIns="45720" rIns="91440" bIns="45720" rtlCol="0" anchor="ctr"/>
          <a:lstStyle>
            <a:lvl1pPr algn="l">
              <a:defRPr sz="1200">
                <a:solidFill>
                  <a:schemeClr val="tx1">
                    <a:tint val="75000"/>
                  </a:schemeClr>
                </a:solidFill>
              </a:defRPr>
            </a:lvl1pPr>
          </a:lstStyle>
          <a:p>
            <a:fld id="{76300FE4-3E4C-4186-9926-8621F41A865A}" type="datetimeFigureOut">
              <a:rPr lang="zh-CN" altLang="en-US" smtClean="0"/>
            </a:fld>
            <a:endParaRPr lang="zh-CN" altLang="en-US"/>
          </a:p>
        </p:txBody>
      </p:sp>
      <p:sp>
        <p:nvSpPr>
          <p:cNvPr id="5" name="页脚占位符 4"/>
          <p:cNvSpPr>
            <a:spLocks noGrp="1"/>
          </p:cNvSpPr>
          <p:nvPr>
            <p:ph type="ftr" sz="quarter" idx="3"/>
          </p:nvPr>
        </p:nvSpPr>
        <p:spPr>
          <a:xfrm>
            <a:off x="3124200" y="4768735"/>
            <a:ext cx="2895600" cy="273928"/>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553200" y="4768735"/>
            <a:ext cx="2133600" cy="273928"/>
          </a:xfrm>
          <a:prstGeom prst="rect">
            <a:avLst/>
          </a:prstGeom>
        </p:spPr>
        <p:txBody>
          <a:bodyPr vert="horz" lIns="91440" tIns="45720" rIns="91440" bIns="45720" rtlCol="0" anchor="ctr"/>
          <a:lstStyle>
            <a:lvl1pPr algn="r">
              <a:defRPr sz="1200">
                <a:solidFill>
                  <a:schemeClr val="tx1">
                    <a:tint val="75000"/>
                  </a:schemeClr>
                </a:solidFill>
              </a:defRPr>
            </a:lvl1pPr>
          </a:lstStyle>
          <a:p>
            <a:fld id="{47C13AE0-2A1E-4BD1-9575-FFE8AEF8C36E}"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Lst>
  <p:transition spd="slow" advClick="0" advTm="0">
    <p:random/>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6.xml"/><Relationship Id="rId1"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6.xml"/><Relationship Id="rId1" Type="http://schemas.openxmlformats.org/officeDocument/2006/relationships/image" Target="../media/image6.png"/></Relationships>
</file>

<file path=ppt/slides/_rels/slide4.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10.jpeg"/><Relationship Id="rId7" Type="http://schemas.openxmlformats.org/officeDocument/2006/relationships/tags" Target="../tags/tag4.xml"/><Relationship Id="rId6" Type="http://schemas.openxmlformats.org/officeDocument/2006/relationships/image" Target="../media/image9.jpeg"/><Relationship Id="rId5" Type="http://schemas.openxmlformats.org/officeDocument/2006/relationships/tags" Target="../tags/tag3.xml"/><Relationship Id="rId4" Type="http://schemas.openxmlformats.org/officeDocument/2006/relationships/image" Target="../media/image8.jpeg"/><Relationship Id="rId3" Type="http://schemas.openxmlformats.org/officeDocument/2006/relationships/tags" Target="../tags/tag2.xml"/><Relationship Id="rId2" Type="http://schemas.openxmlformats.org/officeDocument/2006/relationships/image" Target="../media/image7.jpeg"/><Relationship Id="rId10" Type="http://schemas.openxmlformats.org/officeDocument/2006/relationships/notesSlide" Target="../notesSlides/notesSlide3.xml"/><Relationship Id="rId1" Type="http://schemas.openxmlformats.org/officeDocument/2006/relationships/tags" Target="../tags/tag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15.jpeg"/><Relationship Id="rId4" Type="http://schemas.openxmlformats.org/officeDocument/2006/relationships/image" Target="../media/image14.png"/><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6.xml"/><Relationship Id="rId1" Type="http://schemas.openxmlformats.org/officeDocument/2006/relationships/image" Target="../media/image6.png"/></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8.xml"/><Relationship Id="rId2" Type="http://schemas.openxmlformats.org/officeDocument/2006/relationships/image" Target="../media/image18.jpeg"/><Relationship Id="rId1" Type="http://schemas.openxmlformats.org/officeDocument/2006/relationships/image" Target="../media/image17.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7" Type="http://schemas.openxmlformats.org/officeDocument/2006/relationships/notesSlide" Target="../notesSlides/notesSlide9.xml"/><Relationship Id="rId6" Type="http://schemas.openxmlformats.org/officeDocument/2006/relationships/slideLayout" Target="../slideLayouts/slideLayout8.xml"/><Relationship Id="rId5" Type="http://schemas.openxmlformats.org/officeDocument/2006/relationships/image" Target="../media/image22.jpeg"/><Relationship Id="rId4" Type="http://schemas.openxmlformats.org/officeDocument/2006/relationships/image" Target="../media/image21.jpeg"/><Relationship Id="rId3" Type="http://schemas.openxmlformats.org/officeDocument/2006/relationships/image" Target="../media/image20.jpeg"/><Relationship Id="rId2" Type="http://schemas.openxmlformats.org/officeDocument/2006/relationships/image" Target="../media/image17.jpeg"/><Relationship Id="rId1" Type="http://schemas.openxmlformats.org/officeDocument/2006/relationships/image" Target="../media/image19.jpe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6.xml"/><Relationship Id="rId1" Type="http://schemas.openxmlformats.org/officeDocument/2006/relationships/image" Target="../media/image6.pn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9.xml"/><Relationship Id="rId2" Type="http://schemas.openxmlformats.org/officeDocument/2006/relationships/image" Target="../media/image18.jpeg"/><Relationship Id="rId1" Type="http://schemas.openxmlformats.org/officeDocument/2006/relationships/image" Target="../media/image13.jpe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9.xml"/><Relationship Id="rId2" Type="http://schemas.openxmlformats.org/officeDocument/2006/relationships/image" Target="../media/image23.jpeg"/><Relationship Id="rId1" Type="http://schemas.openxmlformats.org/officeDocument/2006/relationships/image" Target="../media/image15.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6.xml"/><Relationship Id="rId1" Type="http://schemas.openxmlformats.org/officeDocument/2006/relationships/image" Target="../media/image6.png"/></Relationships>
</file>

<file path=ppt/slides/_rels/slide19.xml.rels><?xml version="1.0" encoding="UTF-8" standalone="yes"?>
<Relationships xmlns="http://schemas.openxmlformats.org/package/2006/relationships"><Relationship Id="rId5" Type="http://schemas.openxmlformats.org/officeDocument/2006/relationships/slideLayout" Target="../slideLayouts/slideLayout10.xml"/><Relationship Id="rId4" Type="http://schemas.openxmlformats.org/officeDocument/2006/relationships/image" Target="../media/image24.jpeg"/><Relationship Id="rId3" Type="http://schemas.openxmlformats.org/officeDocument/2006/relationships/tags" Target="../tags/tag6.xml"/><Relationship Id="rId2" Type="http://schemas.openxmlformats.org/officeDocument/2006/relationships/image" Target="../media/image9.jpeg"/><Relationship Id="rId1" Type="http://schemas.openxmlformats.org/officeDocument/2006/relationships/tags" Target="../tags/tag5.xml"/></Relationships>
</file>

<file path=ppt/slides/_rels/slide20.xml.rels><?xml version="1.0" encoding="UTF-8" standalone="yes"?>
<Relationships xmlns="http://schemas.openxmlformats.org/package/2006/relationships"><Relationship Id="rId9" Type="http://schemas.openxmlformats.org/officeDocument/2006/relationships/tags" Target="../tags/tag15.xml"/><Relationship Id="rId8" Type="http://schemas.openxmlformats.org/officeDocument/2006/relationships/tags" Target="../tags/tag14.xml"/><Relationship Id="rId7" Type="http://schemas.openxmlformats.org/officeDocument/2006/relationships/tags" Target="../tags/tag13.xml"/><Relationship Id="rId6" Type="http://schemas.openxmlformats.org/officeDocument/2006/relationships/tags" Target="../tags/tag12.xml"/><Relationship Id="rId5" Type="http://schemas.openxmlformats.org/officeDocument/2006/relationships/tags" Target="../tags/tag11.xml"/><Relationship Id="rId4" Type="http://schemas.openxmlformats.org/officeDocument/2006/relationships/tags" Target="../tags/tag10.xml"/><Relationship Id="rId3" Type="http://schemas.openxmlformats.org/officeDocument/2006/relationships/tags" Target="../tags/tag9.xml"/><Relationship Id="rId21" Type="http://schemas.openxmlformats.org/officeDocument/2006/relationships/slideLayout" Target="../slideLayouts/slideLayout10.xml"/><Relationship Id="rId20" Type="http://schemas.openxmlformats.org/officeDocument/2006/relationships/tags" Target="../tags/tag26.xml"/><Relationship Id="rId2" Type="http://schemas.openxmlformats.org/officeDocument/2006/relationships/tags" Target="../tags/tag8.xml"/><Relationship Id="rId19" Type="http://schemas.openxmlformats.org/officeDocument/2006/relationships/tags" Target="../tags/tag25.xml"/><Relationship Id="rId18" Type="http://schemas.openxmlformats.org/officeDocument/2006/relationships/tags" Target="../tags/tag24.xml"/><Relationship Id="rId17" Type="http://schemas.openxmlformats.org/officeDocument/2006/relationships/tags" Target="../tags/tag23.xml"/><Relationship Id="rId16" Type="http://schemas.openxmlformats.org/officeDocument/2006/relationships/tags" Target="../tags/tag22.xml"/><Relationship Id="rId15" Type="http://schemas.openxmlformats.org/officeDocument/2006/relationships/tags" Target="../tags/tag21.xml"/><Relationship Id="rId14" Type="http://schemas.openxmlformats.org/officeDocument/2006/relationships/tags" Target="../tags/tag20.xml"/><Relationship Id="rId13" Type="http://schemas.openxmlformats.org/officeDocument/2006/relationships/tags" Target="../tags/tag19.xml"/><Relationship Id="rId12" Type="http://schemas.openxmlformats.org/officeDocument/2006/relationships/tags" Target="../tags/tag18.xml"/><Relationship Id="rId11" Type="http://schemas.openxmlformats.org/officeDocument/2006/relationships/tags" Target="../tags/tag17.xml"/><Relationship Id="rId10" Type="http://schemas.openxmlformats.org/officeDocument/2006/relationships/tags" Target="../tags/tag16.xml"/><Relationship Id="rId1" Type="http://schemas.openxmlformats.org/officeDocument/2006/relationships/tags" Target="../tags/tag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3.xml.rels><?xml version="1.0" encoding="UTF-8" standalone="yes"?>
<Relationships xmlns="http://schemas.openxmlformats.org/package/2006/relationships"><Relationship Id="rId7" Type="http://schemas.openxmlformats.org/officeDocument/2006/relationships/notesSlide" Target="../notesSlides/notesSlide18.xml"/><Relationship Id="rId6" Type="http://schemas.openxmlformats.org/officeDocument/2006/relationships/slideLayout" Target="../slideLayouts/slideLayout10.xml"/><Relationship Id="rId5" Type="http://schemas.openxmlformats.org/officeDocument/2006/relationships/tags" Target="../tags/tag30.xml"/><Relationship Id="rId4" Type="http://schemas.openxmlformats.org/officeDocument/2006/relationships/image" Target="../media/image18.jpeg"/><Relationship Id="rId3" Type="http://schemas.openxmlformats.org/officeDocument/2006/relationships/tags" Target="../tags/tag29.xml"/><Relationship Id="rId2" Type="http://schemas.openxmlformats.org/officeDocument/2006/relationships/tags" Target="../tags/tag28.xml"/><Relationship Id="rId1" Type="http://schemas.openxmlformats.org/officeDocument/2006/relationships/tags" Target="../tags/tag27.xml"/></Relationships>
</file>

<file path=ppt/slides/_rels/slide24.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 Id="rId3" Type="http://schemas.microsoft.com/office/2007/relationships/media" Target="../media/media1.mp3"/><Relationship Id="rId2" Type="http://schemas.openxmlformats.org/officeDocument/2006/relationships/audio" Target="../media/media1.mp3"/><Relationship Id="rId1"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2008" y="1209720"/>
            <a:ext cx="3456827" cy="2092967"/>
          </a:xfrm>
          <a:prstGeom prst="rect">
            <a:avLst/>
          </a:prstGeom>
        </p:spPr>
      </p:pic>
      <p:sp>
        <p:nvSpPr>
          <p:cNvPr id="5" name="文本框 3"/>
          <p:cNvSpPr txBox="1"/>
          <p:nvPr/>
        </p:nvSpPr>
        <p:spPr>
          <a:xfrm>
            <a:off x="2591780" y="2500536"/>
            <a:ext cx="4850179" cy="561692"/>
          </a:xfrm>
          <a:prstGeom prst="rect">
            <a:avLst/>
          </a:prstGeom>
          <a:noFill/>
        </p:spPr>
        <p:txBody>
          <a:bodyPr wrap="square" lIns="68580" tIns="34290" rIns="68580" bIns="34290" rtlCol="0">
            <a:spAutoFit/>
          </a:bodyPr>
          <a:lstStyle/>
          <a:p>
            <a:pPr algn="dist"/>
            <a:r>
              <a:rPr lang="zh-CN" altLang="en-US" sz="3200" dirty="0">
                <a:solidFill>
                  <a:schemeClr val="accent1"/>
                </a:solidFill>
                <a:latin typeface="锐字云字库美黑体1.0" panose="02010604000000000000" charset="-122"/>
                <a:ea typeface="锐字云字库美黑体1.0" panose="02010604000000000000" charset="-122"/>
              </a:rPr>
              <a:t>精美化妆品行业</a:t>
            </a:r>
            <a:r>
              <a:rPr lang="en-US" altLang="zh-CN" sz="3200" dirty="0">
                <a:solidFill>
                  <a:schemeClr val="accent1"/>
                </a:solidFill>
                <a:latin typeface="锐字云字库美黑体1.0" panose="02010604000000000000" charset="-122"/>
                <a:ea typeface="锐字云字库美黑体1.0" panose="02010604000000000000" charset="-122"/>
              </a:rPr>
              <a:t>PPT</a:t>
            </a:r>
            <a:r>
              <a:rPr lang="zh-CN" altLang="en-US" sz="3200" dirty="0">
                <a:solidFill>
                  <a:schemeClr val="accent1"/>
                </a:solidFill>
                <a:latin typeface="锐字云字库美黑体1.0" panose="02010604000000000000" charset="-122"/>
                <a:ea typeface="锐字云字库美黑体1.0" panose="02010604000000000000" charset="-122"/>
              </a:rPr>
              <a:t>模板</a:t>
            </a:r>
            <a:endParaRPr lang="zh-CN" altLang="en-US" sz="3200" dirty="0">
              <a:solidFill>
                <a:schemeClr val="accent1"/>
              </a:solidFill>
              <a:latin typeface="锐字云字库美黑体1.0" panose="02010604000000000000" charset="-122"/>
              <a:ea typeface="锐字云字库美黑体1.0" panose="02010604000000000000" charset="-122"/>
            </a:endParaRPr>
          </a:p>
        </p:txBody>
      </p:sp>
      <p:sp>
        <p:nvSpPr>
          <p:cNvPr id="6" name="文本框 66"/>
          <p:cNvSpPr txBox="1">
            <a:spLocks noChangeArrowheads="1"/>
          </p:cNvSpPr>
          <p:nvPr/>
        </p:nvSpPr>
        <p:spPr bwMode="auto">
          <a:xfrm>
            <a:off x="2771800" y="3076600"/>
            <a:ext cx="4284476" cy="45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defTabSz="685800">
              <a:lnSpc>
                <a:spcPct val="130000"/>
              </a:lnSpc>
              <a:defRPr/>
            </a:pPr>
            <a:r>
              <a:rPr lang="zh-CN" altLang="en-US" sz="1000" dirty="0">
                <a:solidFill>
                  <a:schemeClr val="tx1">
                    <a:lumMod val="50000"/>
                    <a:lumOff val="50000"/>
                  </a:schemeClr>
                </a:solidFill>
                <a:sym typeface="+mn-ea"/>
              </a:rPr>
              <a:t>Here to add your text, mainly to avoid large sections o</a:t>
            </a:r>
            <a:r>
              <a:rPr lang="en-US" altLang="zh-CN" sz="1000" dirty="0">
                <a:solidFill>
                  <a:schemeClr val="tx1">
                    <a:lumMod val="50000"/>
                    <a:lumOff val="50000"/>
                  </a:schemeClr>
                </a:solidFill>
                <a:sym typeface="+mn-ea"/>
              </a:rPr>
              <a:t>f </a:t>
            </a:r>
            <a:r>
              <a:rPr lang="zh-CN" altLang="en-US" sz="1000" dirty="0">
                <a:solidFill>
                  <a:schemeClr val="tx1">
                    <a:lumMod val="50000"/>
                    <a:lumOff val="50000"/>
                  </a:schemeClr>
                </a:solidFill>
                <a:sym typeface="+mn-ea"/>
              </a:rPr>
              <a:t>text</a:t>
            </a:r>
            <a:r>
              <a:rPr lang="en-US" altLang="zh-CN" sz="1000" dirty="0">
                <a:solidFill>
                  <a:schemeClr val="tx1">
                    <a:lumMod val="50000"/>
                    <a:lumOff val="50000"/>
                  </a:schemeClr>
                </a:solidFill>
                <a:sym typeface="+mn-ea"/>
              </a:rPr>
              <a:t>.</a:t>
            </a:r>
            <a:r>
              <a:rPr lang="zh-CN" altLang="en-US" sz="1000" dirty="0">
                <a:solidFill>
                  <a:schemeClr val="tx1">
                    <a:lumMod val="50000"/>
                    <a:lumOff val="50000"/>
                  </a:schemeClr>
                </a:solidFill>
                <a:sym typeface="+mn-ea"/>
              </a:rPr>
              <a:t>Here to add your text</a:t>
            </a:r>
            <a:r>
              <a:rPr lang="en-US" altLang="zh-CN" sz="1000" dirty="0">
                <a:solidFill>
                  <a:schemeClr val="tx1">
                    <a:lumMod val="50000"/>
                    <a:lumOff val="50000"/>
                  </a:schemeClr>
                </a:solidFill>
                <a:sym typeface="+mn-ea"/>
              </a:rPr>
              <a:t>.</a:t>
            </a:r>
            <a:r>
              <a:rPr lang="zh-CN" altLang="en-US" sz="1000" dirty="0">
                <a:solidFill>
                  <a:schemeClr val="tx1">
                    <a:lumMod val="50000"/>
                    <a:lumOff val="50000"/>
                  </a:schemeClr>
                </a:solidFill>
                <a:sym typeface="+mn-ea"/>
              </a:rPr>
              <a:t>Here to add your text</a:t>
            </a:r>
            <a:endPar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mn-ea"/>
            </a:endParaRPr>
          </a:p>
        </p:txBody>
      </p:sp>
      <p:sp>
        <p:nvSpPr>
          <p:cNvPr id="7" name="文本框 5"/>
          <p:cNvSpPr txBox="1"/>
          <p:nvPr/>
        </p:nvSpPr>
        <p:spPr>
          <a:xfrm>
            <a:off x="3742690" y="3630295"/>
            <a:ext cx="4013835" cy="237490"/>
          </a:xfrm>
          <a:prstGeom prst="rect">
            <a:avLst/>
          </a:prstGeom>
          <a:noFill/>
        </p:spPr>
        <p:txBody>
          <a:bodyPr wrap="square" lIns="68580" tIns="34290" rIns="68580" bIns="34290" rtlCol="0">
            <a:spAutoFit/>
          </a:bodyPr>
          <a:lstStyle/>
          <a:p>
            <a:r>
              <a:rPr lang="zh-CN" altLang="zh-CN" sz="1100" dirty="0">
                <a:solidFill>
                  <a:schemeClr val="accent1"/>
                </a:solidFill>
                <a:latin typeface="锐字云字库美黑体1.0" panose="02010604000000000000" charset="-122"/>
                <a:ea typeface="锐字云字库美黑体1.0" panose="02010604000000000000" charset="-122"/>
              </a:rPr>
              <a:t>汇报人：</a:t>
            </a:r>
            <a:r>
              <a:rPr lang="en-US" altLang="zh-CN" sz="1100" dirty="0">
                <a:solidFill>
                  <a:schemeClr val="accent1"/>
                </a:solidFill>
                <a:latin typeface="锐字云字库美黑体1.0" panose="02010604000000000000" charset="-122"/>
                <a:ea typeface="锐字云字库美黑体1.0" panose="02010604000000000000" charset="-122"/>
              </a:rPr>
              <a:t>      </a:t>
            </a:r>
            <a:r>
              <a:rPr lang="zh-CN" altLang="en-US" sz="1100" dirty="0">
                <a:solidFill>
                  <a:schemeClr val="accent1"/>
                </a:solidFill>
                <a:latin typeface="锐字云字库美黑体1.0" panose="02010604000000000000" charset="-122"/>
                <a:ea typeface="锐字云字库美黑体1.0" panose="02010604000000000000" charset="-122"/>
              </a:rPr>
              <a:t>时间：</a:t>
            </a:r>
            <a:r>
              <a:rPr lang="en-US" altLang="zh-CN" sz="1100" dirty="0">
                <a:solidFill>
                  <a:schemeClr val="accent1"/>
                </a:solidFill>
                <a:latin typeface="锐字云字库美黑体1.0" panose="02010604000000000000" charset="-122"/>
                <a:ea typeface="锐字云字库美黑体1.0" panose="02010604000000000000" charset="-122"/>
              </a:rPr>
              <a:t>2018</a:t>
            </a:r>
            <a:r>
              <a:rPr lang="zh-CN" altLang="en-US" sz="1100" dirty="0">
                <a:solidFill>
                  <a:schemeClr val="accent1"/>
                </a:solidFill>
                <a:latin typeface="锐字云字库美黑体1.0" panose="02010604000000000000" charset="-122"/>
                <a:ea typeface="锐字云字库美黑体1.0" panose="02010604000000000000" charset="-122"/>
              </a:rPr>
              <a:t>年</a:t>
            </a:r>
            <a:r>
              <a:rPr lang="en-US" altLang="zh-CN" sz="1100" dirty="0">
                <a:solidFill>
                  <a:schemeClr val="accent1"/>
                </a:solidFill>
                <a:latin typeface="锐字云字库美黑体1.0" panose="02010604000000000000" charset="-122"/>
                <a:ea typeface="锐字云字库美黑体1.0" panose="02010604000000000000" charset="-122"/>
              </a:rPr>
              <a:t>x</a:t>
            </a:r>
            <a:r>
              <a:rPr lang="zh-CN" altLang="en-US" sz="1100" dirty="0">
                <a:solidFill>
                  <a:schemeClr val="accent1"/>
                </a:solidFill>
                <a:latin typeface="锐字云字库美黑体1.0" panose="02010604000000000000" charset="-122"/>
                <a:ea typeface="锐字云字库美黑体1.0" panose="02010604000000000000" charset="-122"/>
              </a:rPr>
              <a:t>月</a:t>
            </a:r>
            <a:r>
              <a:rPr lang="en-US" altLang="zh-CN" sz="1100" dirty="0">
                <a:solidFill>
                  <a:schemeClr val="accent1"/>
                </a:solidFill>
                <a:latin typeface="锐字云字库美黑体1.0" panose="02010604000000000000" charset="-122"/>
                <a:ea typeface="锐字云字库美黑体1.0" panose="02010604000000000000" charset="-122"/>
              </a:rPr>
              <a:t>x</a:t>
            </a:r>
            <a:r>
              <a:rPr lang="zh-CN" altLang="en-US" sz="1100" dirty="0">
                <a:solidFill>
                  <a:schemeClr val="accent1"/>
                </a:solidFill>
                <a:latin typeface="锐字云字库美黑体1.0" panose="02010604000000000000" charset="-122"/>
                <a:ea typeface="锐字云字库美黑体1.0" panose="02010604000000000000" charset="-122"/>
              </a:rPr>
              <a:t>日</a:t>
            </a:r>
            <a:endParaRPr lang="zh-CN" altLang="zh-CN" sz="1100" dirty="0">
              <a:solidFill>
                <a:schemeClr val="accent1"/>
              </a:solidFill>
              <a:latin typeface="锐字云字库美黑体1.0" panose="02010604000000000000" charset="-122"/>
              <a:ea typeface="锐字云字库美黑体1.0" panose="02010604000000000000" charset="-122"/>
            </a:endParaRPr>
          </a:p>
        </p:txBody>
      </p:sp>
      <p:pic>
        <p:nvPicPr>
          <p:cNvPr id="2" name="纯音乐 - 情书 - loveletter to you">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09600" y="970022"/>
            <a:ext cx="609600" cy="609600"/>
          </a:xfrm>
          <a:prstGeom prst="rect">
            <a:avLst/>
          </a:prstGeom>
        </p:spPr>
      </p:pic>
      <p:pic>
        <p:nvPicPr>
          <p:cNvPr id="11" name="图片 10"/>
          <p:cNvPicPr>
            <a:picLocks noChangeAspect="1"/>
          </p:cNvPicPr>
          <p:nvPr/>
        </p:nvPicPr>
        <p:blipFill rotWithShape="1">
          <a:blip r:embed="rId5">
            <a:extLst>
              <a:ext uri="{28A0092B-C50C-407E-A947-70E740481C1C}">
                <a14:useLocalDpi xmlns:a14="http://schemas.microsoft.com/office/drawing/2010/main" val="0"/>
              </a:ext>
            </a:extLst>
          </a:blip>
          <a:srcRect t="15363" r="53189"/>
          <a:stretch>
            <a:fillRect/>
          </a:stretch>
        </p:blipFill>
        <p:spPr>
          <a:xfrm>
            <a:off x="18002" y="2838519"/>
            <a:ext cx="2465766" cy="2306569"/>
          </a:xfrm>
          <a:prstGeom prst="rect">
            <a:avLst/>
          </a:prstGeom>
        </p:spPr>
      </p:pic>
      <p:pic>
        <p:nvPicPr>
          <p:cNvPr id="13" name="图片 12"/>
          <p:cNvPicPr>
            <a:picLocks noChangeAspect="1"/>
          </p:cNvPicPr>
          <p:nvPr/>
        </p:nvPicPr>
        <p:blipFill rotWithShape="1">
          <a:blip r:embed="rId5">
            <a:extLst>
              <a:ext uri="{28A0092B-C50C-407E-A947-70E740481C1C}">
                <a14:useLocalDpi xmlns:a14="http://schemas.microsoft.com/office/drawing/2010/main" val="0"/>
              </a:ext>
            </a:extLst>
          </a:blip>
          <a:srcRect l="51691" t="12290" b="6624"/>
          <a:stretch>
            <a:fillRect/>
          </a:stretch>
        </p:blipFill>
        <p:spPr>
          <a:xfrm>
            <a:off x="3997088" y="421867"/>
            <a:ext cx="2321750" cy="2016224"/>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3" presetClass="entr" presetSubtype="528"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anim calcmode="lin" valueType="num">
                                      <p:cBhvr>
                                        <p:cTn id="10" dur="500" fill="hold"/>
                                        <p:tgtEl>
                                          <p:spTgt spid="13"/>
                                        </p:tgtEl>
                                        <p:attrNameLst>
                                          <p:attrName>ppt_w</p:attrName>
                                        </p:attrNameLst>
                                      </p:cBhvr>
                                      <p:tavLst>
                                        <p:tav tm="0">
                                          <p:val>
                                            <p:fltVal val="0"/>
                                          </p:val>
                                        </p:tav>
                                        <p:tav tm="100000">
                                          <p:val>
                                            <p:strVal val="#ppt_w"/>
                                          </p:val>
                                        </p:tav>
                                      </p:tavLst>
                                    </p:anim>
                                    <p:anim calcmode="lin" valueType="num">
                                      <p:cBhvr>
                                        <p:cTn id="11" dur="500" fill="hold"/>
                                        <p:tgtEl>
                                          <p:spTgt spid="13"/>
                                        </p:tgtEl>
                                        <p:attrNameLst>
                                          <p:attrName>ppt_h</p:attrName>
                                        </p:attrNameLst>
                                      </p:cBhvr>
                                      <p:tavLst>
                                        <p:tav tm="0">
                                          <p:val>
                                            <p:fltVal val="0"/>
                                          </p:val>
                                        </p:tav>
                                        <p:tav tm="100000">
                                          <p:val>
                                            <p:strVal val="#ppt_h"/>
                                          </p:val>
                                        </p:tav>
                                      </p:tavLst>
                                    </p:anim>
                                    <p:anim calcmode="lin" valueType="num">
                                      <p:cBhvr>
                                        <p:cTn id="12" dur="500" fill="hold"/>
                                        <p:tgtEl>
                                          <p:spTgt spid="13"/>
                                        </p:tgtEl>
                                        <p:attrNameLst>
                                          <p:attrName>ppt_x</p:attrName>
                                        </p:attrNameLst>
                                      </p:cBhvr>
                                      <p:tavLst>
                                        <p:tav tm="0">
                                          <p:val>
                                            <p:fltVal val="0.5"/>
                                          </p:val>
                                        </p:tav>
                                        <p:tav tm="100000">
                                          <p:val>
                                            <p:strVal val="#ppt_x"/>
                                          </p:val>
                                        </p:tav>
                                      </p:tavLst>
                                    </p:anim>
                                    <p:anim calcmode="lin" valueType="num">
                                      <p:cBhvr>
                                        <p:cTn id="13" dur="500" fill="hold"/>
                                        <p:tgtEl>
                                          <p:spTgt spid="13"/>
                                        </p:tgtEl>
                                        <p:attrNameLst>
                                          <p:attrName>ppt_y</p:attrName>
                                        </p:attrNameLst>
                                      </p:cBhvr>
                                      <p:tavLst>
                                        <p:tav tm="0">
                                          <p:val>
                                            <p:fltVal val="0.5"/>
                                          </p:val>
                                        </p:tav>
                                        <p:tav tm="100000">
                                          <p:val>
                                            <p:strVal val="#ppt_y"/>
                                          </p:val>
                                        </p:tav>
                                      </p:tavLst>
                                    </p:anim>
                                  </p:childTnLst>
                                </p:cTn>
                              </p:par>
                            </p:childTnLst>
                          </p:cTn>
                        </p:par>
                        <p:par>
                          <p:cTn id="14" fill="hold">
                            <p:stCondLst>
                              <p:cond delay="500"/>
                            </p:stCondLst>
                            <p:childTnLst>
                              <p:par>
                                <p:cTn id="15" presetID="42"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53" presetClass="entr" presetSubtype="16" fill="hold" grpId="0" nodeType="afterEffect">
                                  <p:stCondLst>
                                    <p:cond delay="0"/>
                                  </p:stCondLst>
                                  <p:iterate type="wd">
                                    <p:tmPct val="10000"/>
                                  </p:iterate>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childTnLst>
                          </p:cTn>
                        </p:par>
                        <p:par>
                          <p:cTn id="26" fill="hold">
                            <p:stCondLst>
                              <p:cond delay="2549"/>
                            </p:stCondLst>
                            <p:childTnLst>
                              <p:par>
                                <p:cTn id="27" presetID="22" presetClass="entr" presetSubtype="4" fill="hold" grpId="0" nodeType="afterEffect">
                                  <p:stCondLst>
                                    <p:cond delay="0"/>
                                  </p:stCondLst>
                                  <p:iterate type="lt">
                                    <p:tmPct val="0"/>
                                  </p:iterate>
                                  <p:childTnLst>
                                    <p:set>
                                      <p:cBhvr>
                                        <p:cTn id="28" dur="1" fill="hold">
                                          <p:stCondLst>
                                            <p:cond delay="0"/>
                                          </p:stCondLst>
                                        </p:cTn>
                                        <p:tgtEl>
                                          <p:spTgt spid="6"/>
                                        </p:tgtEl>
                                        <p:attrNameLst>
                                          <p:attrName>style.visibility</p:attrName>
                                        </p:attrNameLst>
                                      </p:cBhvr>
                                      <p:to>
                                        <p:strVal val="visible"/>
                                      </p:to>
                                    </p:set>
                                    <p:animEffect transition="in" filter="wipe(down)">
                                      <p:cBhvr>
                                        <p:cTn id="29" dur="500"/>
                                        <p:tgtEl>
                                          <p:spTgt spid="6"/>
                                        </p:tgtEl>
                                      </p:cBhvr>
                                    </p:animEffect>
                                  </p:childTnLst>
                                </p:cTn>
                              </p:par>
                            </p:childTnLst>
                          </p:cTn>
                        </p:par>
                        <p:par>
                          <p:cTn id="30" fill="hold">
                            <p:stCondLst>
                              <p:cond delay="3049"/>
                            </p:stCondLst>
                            <p:childTnLst>
                              <p:par>
                                <p:cTn id="31" presetID="42"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anim calcmode="lin" valueType="num">
                                      <p:cBhvr>
                                        <p:cTn id="34" dur="500" fill="hold"/>
                                        <p:tgtEl>
                                          <p:spTgt spid="7"/>
                                        </p:tgtEl>
                                        <p:attrNameLst>
                                          <p:attrName>ppt_x</p:attrName>
                                        </p:attrNameLst>
                                      </p:cBhvr>
                                      <p:tavLst>
                                        <p:tav tm="0">
                                          <p:val>
                                            <p:strVal val="#ppt_x"/>
                                          </p:val>
                                        </p:tav>
                                        <p:tav tm="100000">
                                          <p:val>
                                            <p:strVal val="#ppt_x"/>
                                          </p:val>
                                        </p:tav>
                                      </p:tavLst>
                                    </p:anim>
                                    <p:anim calcmode="lin" valueType="num">
                                      <p:cBhvr>
                                        <p:cTn id="35"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6" repeatCount="indefinite" fill="hold" display="0">
                  <p:stCondLst>
                    <p:cond delay="indefinite"/>
                  </p:stCondLst>
                  <p:endCondLst>
                    <p:cond evt="onStopAudio" delay="0">
                      <p:tgtEl>
                        <p:sldTgt/>
                      </p:tgtEl>
                    </p:cond>
                  </p:endCondLst>
                </p:cTn>
                <p:tgtEl>
                  <p:spTgt spid="2"/>
                </p:tgtEl>
              </p:cMediaNode>
            </p:audio>
          </p:childTnLst>
        </p:cTn>
      </p:par>
    </p:tnLst>
    <p:bldLst>
      <p:bldP spid="5" grpId="0"/>
      <p:bldP spid="6" grpId="0"/>
      <p:bldP spid="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103948" y="1171258"/>
            <a:ext cx="933817" cy="547357"/>
          </a:xfrm>
          <a:prstGeom prst="rect">
            <a:avLst/>
          </a:prstGeom>
          <a:effectLst/>
        </p:spPr>
        <p:txBody>
          <a:bodyPr vert="horz" wrap="none" lIns="65032" tIns="32516" rIns="65032" bIns="32516">
            <a:spAutoFit/>
          </a:bodyPr>
          <a:lstStyle/>
          <a:p>
            <a:r>
              <a:rPr lang="zh-CN" altLang="en-US" sz="3100" dirty="0">
                <a:solidFill>
                  <a:schemeClr val="accent1"/>
                </a:solidFill>
                <a:ea typeface="微软雅黑" panose="020B0503020204020204" pitchFamily="34" charset="-122"/>
              </a:rPr>
              <a:t>目录</a:t>
            </a:r>
            <a:endParaRPr lang="zh-CN" altLang="en-US" sz="3100" dirty="0">
              <a:solidFill>
                <a:schemeClr val="accent1"/>
              </a:solidFill>
              <a:ea typeface="微软雅黑" panose="020B0503020204020204" pitchFamily="34" charset="-122"/>
            </a:endParaRPr>
          </a:p>
        </p:txBody>
      </p:sp>
      <p:sp>
        <p:nvSpPr>
          <p:cNvPr id="9" name="矩形 8"/>
          <p:cNvSpPr/>
          <p:nvPr/>
        </p:nvSpPr>
        <p:spPr>
          <a:xfrm>
            <a:off x="4005417" y="1649477"/>
            <a:ext cx="1200830" cy="284626"/>
          </a:xfrm>
          <a:prstGeom prst="rect">
            <a:avLst/>
          </a:prstGeom>
          <a:effectLst/>
        </p:spPr>
        <p:txBody>
          <a:bodyPr vert="horz" wrap="none" lIns="65032" tIns="32516" rIns="65032" bIns="32516">
            <a:spAutoFit/>
          </a:bodyPr>
          <a:lstStyle/>
          <a:p>
            <a:r>
              <a:rPr lang="en-US" altLang="zh-CN" sz="1400" dirty="0">
                <a:solidFill>
                  <a:schemeClr val="accent1"/>
                </a:solidFill>
                <a:latin typeface="Arial" panose="020B0604020202020204" pitchFamily="34" charset="0"/>
                <a:ea typeface="微软雅黑" panose="020B0503020204020204" pitchFamily="34" charset="-122"/>
                <a:cs typeface="Arial" panose="020B0604020202020204" pitchFamily="34" charset="0"/>
              </a:rPr>
              <a:t>DIRECTORY</a:t>
            </a:r>
            <a:endParaRPr lang="zh-CN" altLang="en-US" sz="1400" dirty="0">
              <a:solidFill>
                <a:schemeClr val="accent1"/>
              </a:solidFill>
              <a:latin typeface="Arial" panose="020B0604020202020204" pitchFamily="34" charset="0"/>
              <a:ea typeface="微软雅黑" panose="020B0503020204020204" pitchFamily="34" charset="-122"/>
              <a:cs typeface="Arial" panose="020B0604020202020204" pitchFamily="34" charset="0"/>
            </a:endParaRPr>
          </a:p>
        </p:txBody>
      </p:sp>
      <p:sp>
        <p:nvSpPr>
          <p:cNvPr id="13" name="矩形 12"/>
          <p:cNvSpPr/>
          <p:nvPr/>
        </p:nvSpPr>
        <p:spPr>
          <a:xfrm>
            <a:off x="2021828" y="3180168"/>
            <a:ext cx="849479" cy="281111"/>
          </a:xfrm>
          <a:prstGeom prst="rect">
            <a:avLst/>
          </a:prstGeom>
          <a:effectLst/>
        </p:spPr>
        <p:txBody>
          <a:bodyPr vert="horz" wrap="none" lIns="65032" tIns="32516" rIns="65032" bIns="32516">
            <a:spAutoFit/>
          </a:bodyPr>
          <a:lstStyle/>
          <a:p>
            <a:r>
              <a:rPr lang="zh-CN" altLang="en-US" sz="1400" b="1" dirty="0">
                <a:solidFill>
                  <a:schemeClr val="accent1"/>
                </a:solidFill>
              </a:rPr>
              <a:t>项目介绍</a:t>
            </a:r>
            <a:endParaRPr lang="zh-CN" altLang="en-US" sz="1400" b="1" dirty="0">
              <a:solidFill>
                <a:schemeClr val="accent1"/>
              </a:solidFill>
            </a:endParaRPr>
          </a:p>
        </p:txBody>
      </p:sp>
      <p:sp>
        <p:nvSpPr>
          <p:cNvPr id="14" name="矩形 13"/>
          <p:cNvSpPr/>
          <p:nvPr/>
        </p:nvSpPr>
        <p:spPr>
          <a:xfrm>
            <a:off x="2021828" y="2771085"/>
            <a:ext cx="360564" cy="496554"/>
          </a:xfrm>
          <a:prstGeom prst="rect">
            <a:avLst/>
          </a:prstGeom>
          <a:effectLst/>
        </p:spPr>
        <p:txBody>
          <a:bodyPr wrap="none" lIns="65032" tIns="32516" rIns="65032" bIns="32516">
            <a:spAutoFit/>
          </a:bodyPr>
          <a:lstStyle/>
          <a:p>
            <a:r>
              <a:rPr lang="en-US" altLang="zh-CN" sz="2800" dirty="0">
                <a:solidFill>
                  <a:schemeClr val="accent1"/>
                </a:solidFill>
                <a:latin typeface="Agency FB" panose="020B0503020202020204" pitchFamily="34" charset="0"/>
                <a:ea typeface="微软雅黑" panose="020B0503020204020204" pitchFamily="34" charset="-122"/>
                <a:cs typeface="Arial" panose="020B0604020202020204" pitchFamily="34" charset="0"/>
              </a:rPr>
              <a:t>01</a:t>
            </a:r>
            <a:endParaRPr lang="zh-CN" altLang="en-US" sz="2800" dirty="0">
              <a:solidFill>
                <a:schemeClr val="accent1"/>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15" name="矩形 14"/>
          <p:cNvSpPr/>
          <p:nvPr/>
        </p:nvSpPr>
        <p:spPr>
          <a:xfrm>
            <a:off x="2021828" y="2572544"/>
            <a:ext cx="725599" cy="342666"/>
          </a:xfrm>
          <a:prstGeom prst="rect">
            <a:avLst/>
          </a:prstGeom>
          <a:effectLst/>
        </p:spPr>
        <p:txBody>
          <a:bodyPr vert="horz" wrap="none" lIns="65032" tIns="32516" rIns="65032" bIns="32516">
            <a:spAutoFit/>
          </a:bodyPr>
          <a:lstStyle/>
          <a:p>
            <a:r>
              <a:rPr lang="en-US" altLang="zh-CN" dirty="0">
                <a:solidFill>
                  <a:schemeClr val="accent1"/>
                </a:solidFill>
                <a:latin typeface="Arial" panose="020B0604020202020204" pitchFamily="34" charset="0"/>
                <a:ea typeface="Arial Unicode MS" panose="020B0604020202020204" pitchFamily="34" charset="-122"/>
                <a:cs typeface="Arial" panose="020B0604020202020204" pitchFamily="34" charset="0"/>
              </a:rPr>
              <a:t>PART</a:t>
            </a:r>
            <a:endParaRPr lang="zh-CN" altLang="en-US" dirty="0">
              <a:solidFill>
                <a:schemeClr val="accent1"/>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16" name="矩形 15"/>
          <p:cNvSpPr/>
          <p:nvPr/>
        </p:nvSpPr>
        <p:spPr>
          <a:xfrm>
            <a:off x="3401124" y="3180168"/>
            <a:ext cx="849479" cy="281111"/>
          </a:xfrm>
          <a:prstGeom prst="rect">
            <a:avLst/>
          </a:prstGeom>
          <a:effectLst/>
        </p:spPr>
        <p:txBody>
          <a:bodyPr vert="horz" wrap="none" lIns="65032" tIns="32516" rIns="65032" bIns="32516">
            <a:spAutoFit/>
          </a:bodyPr>
          <a:lstStyle/>
          <a:p>
            <a:r>
              <a:rPr lang="zh-CN" altLang="en-US" sz="1400" b="1" dirty="0">
                <a:solidFill>
                  <a:schemeClr val="accent1"/>
                </a:solidFill>
              </a:rPr>
              <a:t>产品运行</a:t>
            </a:r>
            <a:endParaRPr lang="zh-CN" altLang="en-US" sz="1400" b="1" dirty="0">
              <a:solidFill>
                <a:schemeClr val="accent1"/>
              </a:solidFill>
            </a:endParaRPr>
          </a:p>
        </p:txBody>
      </p:sp>
      <p:sp>
        <p:nvSpPr>
          <p:cNvPr id="17" name="矩形 16"/>
          <p:cNvSpPr/>
          <p:nvPr/>
        </p:nvSpPr>
        <p:spPr>
          <a:xfrm>
            <a:off x="3401125" y="2771085"/>
            <a:ext cx="426287" cy="496554"/>
          </a:xfrm>
          <a:prstGeom prst="rect">
            <a:avLst/>
          </a:prstGeom>
          <a:effectLst/>
        </p:spPr>
        <p:txBody>
          <a:bodyPr wrap="none" lIns="65032" tIns="32516" rIns="65032" bIns="32516">
            <a:spAutoFit/>
          </a:bodyPr>
          <a:lstStyle/>
          <a:p>
            <a:r>
              <a:rPr lang="en-US" altLang="zh-CN" sz="2800" dirty="0">
                <a:solidFill>
                  <a:schemeClr val="accent1"/>
                </a:solidFill>
                <a:latin typeface="Agency FB" panose="020B0503020202020204" pitchFamily="34" charset="0"/>
                <a:ea typeface="微软雅黑" panose="020B0503020204020204" pitchFamily="34" charset="-122"/>
                <a:cs typeface="Arial" panose="020B0604020202020204" pitchFamily="34" charset="0"/>
              </a:rPr>
              <a:t>02</a:t>
            </a:r>
            <a:endParaRPr lang="zh-CN" altLang="en-US" sz="2800" dirty="0">
              <a:solidFill>
                <a:schemeClr val="accent1"/>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18" name="矩形 17"/>
          <p:cNvSpPr/>
          <p:nvPr/>
        </p:nvSpPr>
        <p:spPr>
          <a:xfrm>
            <a:off x="3401124" y="2572544"/>
            <a:ext cx="725599" cy="342666"/>
          </a:xfrm>
          <a:prstGeom prst="rect">
            <a:avLst/>
          </a:prstGeom>
          <a:effectLst/>
        </p:spPr>
        <p:txBody>
          <a:bodyPr vert="horz" wrap="none" lIns="65032" tIns="32516" rIns="65032" bIns="32516">
            <a:spAutoFit/>
          </a:bodyPr>
          <a:lstStyle/>
          <a:p>
            <a:r>
              <a:rPr lang="en-US" altLang="zh-CN" dirty="0">
                <a:solidFill>
                  <a:schemeClr val="accent1"/>
                </a:solidFill>
                <a:latin typeface="Arial" panose="020B0604020202020204" pitchFamily="34" charset="0"/>
                <a:ea typeface="Arial Unicode MS" panose="020B0604020202020204" pitchFamily="34" charset="-122"/>
                <a:cs typeface="Arial" panose="020B0604020202020204" pitchFamily="34" charset="0"/>
              </a:rPr>
              <a:t>PART</a:t>
            </a:r>
            <a:endParaRPr lang="zh-CN" altLang="en-US" dirty="0">
              <a:solidFill>
                <a:schemeClr val="accent1"/>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19" name="矩形 18"/>
          <p:cNvSpPr/>
          <p:nvPr/>
        </p:nvSpPr>
        <p:spPr>
          <a:xfrm>
            <a:off x="4749174" y="3180168"/>
            <a:ext cx="849479" cy="281111"/>
          </a:xfrm>
          <a:prstGeom prst="rect">
            <a:avLst/>
          </a:prstGeom>
          <a:effectLst/>
        </p:spPr>
        <p:txBody>
          <a:bodyPr vert="horz" wrap="none" lIns="65032" tIns="32516" rIns="65032" bIns="32516">
            <a:spAutoFit/>
          </a:bodyPr>
          <a:lstStyle/>
          <a:p>
            <a:pPr algn="r"/>
            <a:r>
              <a:rPr lang="zh-CN" altLang="en-US" sz="1400" b="1" dirty="0">
                <a:solidFill>
                  <a:schemeClr val="accent1"/>
                </a:solidFill>
              </a:rPr>
              <a:t>市场分析</a:t>
            </a:r>
            <a:endParaRPr lang="zh-CN" altLang="en-US" sz="1400" b="1" dirty="0">
              <a:solidFill>
                <a:schemeClr val="accent1"/>
              </a:solidFill>
            </a:endParaRPr>
          </a:p>
        </p:txBody>
      </p:sp>
      <p:sp>
        <p:nvSpPr>
          <p:cNvPr id="20" name="矩形 19"/>
          <p:cNvSpPr/>
          <p:nvPr/>
        </p:nvSpPr>
        <p:spPr>
          <a:xfrm>
            <a:off x="4754149" y="2771085"/>
            <a:ext cx="439111" cy="496554"/>
          </a:xfrm>
          <a:prstGeom prst="rect">
            <a:avLst/>
          </a:prstGeom>
          <a:effectLst/>
        </p:spPr>
        <p:txBody>
          <a:bodyPr wrap="none" lIns="65032" tIns="32516" rIns="65032" bIns="32516">
            <a:spAutoFit/>
          </a:bodyPr>
          <a:lstStyle/>
          <a:p>
            <a:r>
              <a:rPr lang="en-US" altLang="zh-CN" sz="2800" dirty="0">
                <a:solidFill>
                  <a:schemeClr val="accent1"/>
                </a:solidFill>
                <a:latin typeface="Agency FB" panose="020B0503020202020204" pitchFamily="34" charset="0"/>
                <a:ea typeface="微软雅黑" panose="020B0503020204020204" pitchFamily="34" charset="-122"/>
                <a:cs typeface="Arial" panose="020B0604020202020204" pitchFamily="34" charset="0"/>
              </a:rPr>
              <a:t>03</a:t>
            </a:r>
            <a:endParaRPr lang="zh-CN" altLang="en-US" sz="2800" dirty="0">
              <a:solidFill>
                <a:schemeClr val="accent1"/>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21" name="矩形 20"/>
          <p:cNvSpPr/>
          <p:nvPr/>
        </p:nvSpPr>
        <p:spPr>
          <a:xfrm>
            <a:off x="4754149" y="2572544"/>
            <a:ext cx="725599" cy="342666"/>
          </a:xfrm>
          <a:prstGeom prst="rect">
            <a:avLst/>
          </a:prstGeom>
          <a:effectLst/>
        </p:spPr>
        <p:txBody>
          <a:bodyPr vert="horz" wrap="none" lIns="65032" tIns="32516" rIns="65032" bIns="32516">
            <a:spAutoFit/>
          </a:bodyPr>
          <a:lstStyle/>
          <a:p>
            <a:r>
              <a:rPr lang="en-US" altLang="zh-CN" dirty="0">
                <a:solidFill>
                  <a:schemeClr val="accent1"/>
                </a:solidFill>
                <a:latin typeface="Arial" panose="020B0604020202020204" pitchFamily="34" charset="0"/>
                <a:ea typeface="Arial Unicode MS" panose="020B0604020202020204" pitchFamily="34" charset="-122"/>
                <a:cs typeface="Arial" panose="020B0604020202020204" pitchFamily="34" charset="0"/>
              </a:rPr>
              <a:t>PART</a:t>
            </a:r>
            <a:endParaRPr lang="zh-CN" altLang="en-US" dirty="0">
              <a:solidFill>
                <a:schemeClr val="accent1"/>
              </a:solidFill>
              <a:latin typeface="Arial" panose="020B0604020202020204" pitchFamily="34" charset="0"/>
              <a:ea typeface="Arial Unicode MS" panose="020B0604020202020204" pitchFamily="34" charset="-122"/>
              <a:cs typeface="Arial" panose="020B0604020202020204" pitchFamily="34" charset="0"/>
            </a:endParaRPr>
          </a:p>
        </p:txBody>
      </p:sp>
      <p:sp>
        <p:nvSpPr>
          <p:cNvPr id="22" name="矩形 21"/>
          <p:cNvSpPr/>
          <p:nvPr/>
        </p:nvSpPr>
        <p:spPr>
          <a:xfrm>
            <a:off x="6102199" y="3180168"/>
            <a:ext cx="849479" cy="281111"/>
          </a:xfrm>
          <a:prstGeom prst="rect">
            <a:avLst/>
          </a:prstGeom>
          <a:effectLst/>
        </p:spPr>
        <p:txBody>
          <a:bodyPr vert="horz" wrap="none" lIns="65032" tIns="32516" rIns="65032" bIns="32516">
            <a:spAutoFit/>
          </a:bodyPr>
          <a:lstStyle/>
          <a:p>
            <a:pPr algn="r"/>
            <a:r>
              <a:rPr lang="zh-CN" altLang="en-US" sz="1400" dirty="0">
                <a:solidFill>
                  <a:schemeClr val="accent1"/>
                </a:solidFill>
                <a:latin typeface="微软雅黑" panose="020B0503020204020204" pitchFamily="34" charset="-122"/>
                <a:ea typeface="微软雅黑" panose="020B0503020204020204" pitchFamily="34" charset="-122"/>
              </a:rPr>
              <a:t>投资回报</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23" name="矩形 22"/>
          <p:cNvSpPr/>
          <p:nvPr/>
        </p:nvSpPr>
        <p:spPr>
          <a:xfrm>
            <a:off x="6107174" y="2771085"/>
            <a:ext cx="424684" cy="496554"/>
          </a:xfrm>
          <a:prstGeom prst="rect">
            <a:avLst/>
          </a:prstGeom>
          <a:effectLst/>
        </p:spPr>
        <p:txBody>
          <a:bodyPr wrap="none" lIns="65032" tIns="32516" rIns="65032" bIns="32516">
            <a:spAutoFit/>
          </a:bodyPr>
          <a:lstStyle/>
          <a:p>
            <a:r>
              <a:rPr lang="en-US" altLang="zh-CN" sz="2800" dirty="0">
                <a:solidFill>
                  <a:schemeClr val="accent1"/>
                </a:solidFill>
                <a:latin typeface="Agency FB" panose="020B0503020202020204" pitchFamily="34" charset="0"/>
                <a:ea typeface="微软雅黑" panose="020B0503020204020204" pitchFamily="34" charset="-122"/>
                <a:cs typeface="Arial" panose="020B0604020202020204" pitchFamily="34" charset="0"/>
              </a:rPr>
              <a:t>04</a:t>
            </a:r>
            <a:endParaRPr lang="zh-CN" altLang="en-US" sz="2800" dirty="0">
              <a:solidFill>
                <a:schemeClr val="accent1"/>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24" name="矩形 23"/>
          <p:cNvSpPr/>
          <p:nvPr/>
        </p:nvSpPr>
        <p:spPr>
          <a:xfrm>
            <a:off x="6107174" y="2572544"/>
            <a:ext cx="725599" cy="342666"/>
          </a:xfrm>
          <a:prstGeom prst="rect">
            <a:avLst/>
          </a:prstGeom>
          <a:effectLst/>
        </p:spPr>
        <p:txBody>
          <a:bodyPr vert="horz" wrap="none" lIns="65032" tIns="32516" rIns="65032" bIns="32516">
            <a:spAutoFit/>
          </a:bodyPr>
          <a:lstStyle/>
          <a:p>
            <a:r>
              <a:rPr lang="en-US" altLang="zh-CN" dirty="0">
                <a:solidFill>
                  <a:schemeClr val="accent1"/>
                </a:solidFill>
                <a:latin typeface="Arial" panose="020B0604020202020204" pitchFamily="34" charset="0"/>
                <a:ea typeface="Arial Unicode MS" panose="020B0604020202020204" pitchFamily="34" charset="-122"/>
                <a:cs typeface="Arial" panose="020B0604020202020204" pitchFamily="34" charset="0"/>
              </a:rPr>
              <a:t>PART</a:t>
            </a:r>
            <a:endParaRPr lang="zh-CN" altLang="en-US" dirty="0">
              <a:solidFill>
                <a:schemeClr val="accent1"/>
              </a:solidFill>
              <a:latin typeface="Arial" panose="020B0604020202020204" pitchFamily="34" charset="0"/>
              <a:ea typeface="Arial Unicode MS" panose="020B0604020202020204" pitchFamily="34" charset="-122"/>
              <a:cs typeface="Arial" panose="020B0604020202020204" pitchFamily="34" charset="0"/>
            </a:endParaRPr>
          </a:p>
        </p:txBody>
      </p:sp>
      <p:pic>
        <p:nvPicPr>
          <p:cNvPr id="25" name="图片 24"/>
          <p:cNvPicPr>
            <a:picLocks noChangeAspect="1"/>
          </p:cNvPicPr>
          <p:nvPr/>
        </p:nvPicPr>
        <p:blipFill rotWithShape="1">
          <a:blip r:embed="rId1" cstate="print">
            <a:extLst>
              <a:ext uri="{28A0092B-C50C-407E-A947-70E740481C1C}">
                <a14:useLocalDpi xmlns:a14="http://schemas.microsoft.com/office/drawing/2010/main" val="0"/>
              </a:ext>
            </a:extLst>
          </a:blip>
          <a:srcRect l="51691" t="12290" b="6624"/>
          <a:stretch>
            <a:fillRect/>
          </a:stretch>
        </p:blipFill>
        <p:spPr>
          <a:xfrm>
            <a:off x="3386759" y="651618"/>
            <a:ext cx="1092596" cy="948818"/>
          </a:xfrm>
          <a:prstGeom prst="rect">
            <a:avLst/>
          </a:prstGeom>
        </p:spPr>
      </p:pic>
    </p:spTree>
  </p:cSld>
  <p:clrMapOvr>
    <a:masterClrMapping/>
  </p:clrMapOvr>
  <p:transition spd="slow" advClick="0" advTm="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 calcmode="lin" valueType="num">
                                      <p:cBhvr>
                                        <p:cTn id="9" dur="500" fill="hold"/>
                                        <p:tgtEl>
                                          <p:spTgt spid="25"/>
                                        </p:tgtEl>
                                        <p:attrNameLst>
                                          <p:attrName>ppt_x</p:attrName>
                                        </p:attrNameLst>
                                      </p:cBhvr>
                                      <p:tavLst>
                                        <p:tav tm="0">
                                          <p:val>
                                            <p:fltVal val="0.5"/>
                                          </p:val>
                                        </p:tav>
                                        <p:tav tm="100000">
                                          <p:val>
                                            <p:strVal val="#ppt_x"/>
                                          </p:val>
                                        </p:tav>
                                      </p:tavLst>
                                    </p:anim>
                                    <p:anim calcmode="lin" valueType="num">
                                      <p:cBhvr>
                                        <p:cTn id="10" dur="500" fill="hold"/>
                                        <p:tgtEl>
                                          <p:spTgt spid="25"/>
                                        </p:tgtEl>
                                        <p:attrNameLst>
                                          <p:attrName>ppt_y</p:attrName>
                                        </p:attrNameLst>
                                      </p:cBhvr>
                                      <p:tavLst>
                                        <p:tav tm="0">
                                          <p:val>
                                            <p:fltVal val="0.5"/>
                                          </p:val>
                                        </p:tav>
                                        <p:tav tm="100000">
                                          <p:val>
                                            <p:strVal val="#ppt_y"/>
                                          </p:val>
                                        </p:tav>
                                      </p:tavLst>
                                    </p:anim>
                                  </p:childTnLst>
                                </p:cTn>
                              </p:par>
                            </p:childTnLst>
                          </p:cTn>
                        </p:par>
                        <p:par>
                          <p:cTn id="11" fill="hold">
                            <p:stCondLst>
                              <p:cond delay="500"/>
                            </p:stCondLst>
                            <p:childTnLst>
                              <p:par>
                                <p:cTn id="12" presetID="41" presetClass="entr" presetSubtype="0" fill="hold" grpId="0" nodeType="afterEffect">
                                  <p:stCondLst>
                                    <p:cond delay="0"/>
                                  </p:stCondLst>
                                  <p:iterate type="lt">
                                    <p:tmPct val="10000"/>
                                  </p:iterate>
                                  <p:childTnLst>
                                    <p:set>
                                      <p:cBhvr>
                                        <p:cTn id="13" dur="1" fill="hold">
                                          <p:stCondLst>
                                            <p:cond delay="0"/>
                                          </p:stCondLst>
                                        </p:cTn>
                                        <p:tgtEl>
                                          <p:spTgt spid="8"/>
                                        </p:tgtEl>
                                        <p:attrNameLst>
                                          <p:attrName>style.visibility</p:attrName>
                                        </p:attrNameLst>
                                      </p:cBhvr>
                                      <p:to>
                                        <p:strVal val="visible"/>
                                      </p:to>
                                    </p:set>
                                    <p:anim calcmode="lin" valueType="num">
                                      <p:cBhvr>
                                        <p:cTn id="14"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5" dur="500" fill="hold"/>
                                        <p:tgtEl>
                                          <p:spTgt spid="8"/>
                                        </p:tgtEl>
                                        <p:attrNameLst>
                                          <p:attrName>ppt_y</p:attrName>
                                        </p:attrNameLst>
                                      </p:cBhvr>
                                      <p:tavLst>
                                        <p:tav tm="0">
                                          <p:val>
                                            <p:strVal val="#ppt_y"/>
                                          </p:val>
                                        </p:tav>
                                        <p:tav tm="100000">
                                          <p:val>
                                            <p:strVal val="#ppt_y"/>
                                          </p:val>
                                        </p:tav>
                                      </p:tavLst>
                                    </p:anim>
                                    <p:anim calcmode="lin" valueType="num">
                                      <p:cBhvr>
                                        <p:cTn id="16"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17"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18" dur="500" tmFilter="0,0; .5, 1; 1, 1"/>
                                        <p:tgtEl>
                                          <p:spTgt spid="8"/>
                                        </p:tgtEl>
                                      </p:cBhvr>
                                    </p:animEffect>
                                  </p:childTnLst>
                                </p:cTn>
                              </p:par>
                            </p:childTnLst>
                          </p:cTn>
                        </p:par>
                        <p:par>
                          <p:cTn id="19" fill="hold">
                            <p:stCondLst>
                              <p:cond delay="1049"/>
                            </p:stCondLst>
                            <p:childTnLst>
                              <p:par>
                                <p:cTn id="20" presetID="23" presetClass="entr" presetSubtype="32"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strVal val="4*#ppt_w"/>
                                          </p:val>
                                        </p:tav>
                                        <p:tav tm="100000">
                                          <p:val>
                                            <p:strVal val="#ppt_w"/>
                                          </p:val>
                                        </p:tav>
                                      </p:tavLst>
                                    </p:anim>
                                    <p:anim calcmode="lin" valueType="num">
                                      <p:cBhvr>
                                        <p:cTn id="23" dur="500" fill="hold"/>
                                        <p:tgtEl>
                                          <p:spTgt spid="9"/>
                                        </p:tgtEl>
                                        <p:attrNameLst>
                                          <p:attrName>ppt_h</p:attrName>
                                        </p:attrNameLst>
                                      </p:cBhvr>
                                      <p:tavLst>
                                        <p:tav tm="0">
                                          <p:val>
                                            <p:strVal val="4*#ppt_h"/>
                                          </p:val>
                                        </p:tav>
                                        <p:tav tm="100000">
                                          <p:val>
                                            <p:strVal val="#ppt_h"/>
                                          </p:val>
                                        </p:tav>
                                      </p:tavLst>
                                    </p:anim>
                                  </p:childTnLst>
                                </p:cTn>
                              </p:par>
                            </p:childTnLst>
                          </p:cTn>
                        </p:par>
                        <p:par>
                          <p:cTn id="24" fill="hold">
                            <p:stCondLst>
                              <p:cond delay="1549"/>
                            </p:stCondLst>
                            <p:childTnLst>
                              <p:par>
                                <p:cTn id="25" presetID="22" presetClass="entr" presetSubtype="8" fill="hold" grpId="0" nodeType="after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wipe(left)">
                                      <p:cBhvr>
                                        <p:cTn id="27" dur="500"/>
                                        <p:tgtEl>
                                          <p:spTgt spid="15"/>
                                        </p:tgtEl>
                                      </p:cBhvr>
                                    </p:animEffect>
                                  </p:childTnLst>
                                </p:cTn>
                              </p:par>
                            </p:childTnLst>
                          </p:cTn>
                        </p:par>
                        <p:par>
                          <p:cTn id="28" fill="hold">
                            <p:stCondLst>
                              <p:cond delay="2049"/>
                            </p:stCondLst>
                            <p:childTnLst>
                              <p:par>
                                <p:cTn id="29" presetID="41" presetClass="entr" presetSubtype="0" fill="hold" grpId="0" nodeType="afterEffect">
                                  <p:stCondLst>
                                    <p:cond delay="0"/>
                                  </p:stCondLst>
                                  <p:iterate type="lt">
                                    <p:tmPct val="0"/>
                                  </p:iterate>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4"/>
                                        </p:tgtEl>
                                        <p:attrNameLst>
                                          <p:attrName>ppt_y</p:attrName>
                                        </p:attrNameLst>
                                      </p:cBhvr>
                                      <p:tavLst>
                                        <p:tav tm="0">
                                          <p:val>
                                            <p:strVal val="#ppt_y"/>
                                          </p:val>
                                        </p:tav>
                                        <p:tav tm="100000">
                                          <p:val>
                                            <p:strVal val="#ppt_y"/>
                                          </p:val>
                                        </p:tav>
                                      </p:tavLst>
                                    </p:anim>
                                    <p:anim calcmode="lin" valueType="num">
                                      <p:cBhvr>
                                        <p:cTn id="33"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4"/>
                                        </p:tgtEl>
                                      </p:cBhvr>
                                    </p:animEffect>
                                  </p:childTnLst>
                                </p:cTn>
                              </p:par>
                            </p:childTnLst>
                          </p:cTn>
                        </p:par>
                        <p:par>
                          <p:cTn id="36" fill="hold">
                            <p:stCondLst>
                              <p:cond delay="2549"/>
                            </p:stCondLst>
                            <p:childTnLst>
                              <p:par>
                                <p:cTn id="37" presetID="53" presetClass="entr" presetSubtype="16" fill="hold" grpId="0" nodeType="afterEffect">
                                  <p:stCondLst>
                                    <p:cond delay="0"/>
                                  </p:stCondLst>
                                  <p:childTnLst>
                                    <p:set>
                                      <p:cBhvr>
                                        <p:cTn id="38" dur="1" fill="hold">
                                          <p:stCondLst>
                                            <p:cond delay="0"/>
                                          </p:stCondLst>
                                        </p:cTn>
                                        <p:tgtEl>
                                          <p:spTgt spid="13"/>
                                        </p:tgtEl>
                                        <p:attrNameLst>
                                          <p:attrName>style.visibility</p:attrName>
                                        </p:attrNameLst>
                                      </p:cBhvr>
                                      <p:to>
                                        <p:strVal val="visible"/>
                                      </p:to>
                                    </p:set>
                                    <p:anim calcmode="lin" valueType="num">
                                      <p:cBhvr>
                                        <p:cTn id="39" dur="500" fill="hold"/>
                                        <p:tgtEl>
                                          <p:spTgt spid="13"/>
                                        </p:tgtEl>
                                        <p:attrNameLst>
                                          <p:attrName>ppt_w</p:attrName>
                                        </p:attrNameLst>
                                      </p:cBhvr>
                                      <p:tavLst>
                                        <p:tav tm="0">
                                          <p:val>
                                            <p:fltVal val="0"/>
                                          </p:val>
                                        </p:tav>
                                        <p:tav tm="100000">
                                          <p:val>
                                            <p:strVal val="#ppt_w"/>
                                          </p:val>
                                        </p:tav>
                                      </p:tavLst>
                                    </p:anim>
                                    <p:anim calcmode="lin" valueType="num">
                                      <p:cBhvr>
                                        <p:cTn id="40" dur="500" fill="hold"/>
                                        <p:tgtEl>
                                          <p:spTgt spid="13"/>
                                        </p:tgtEl>
                                        <p:attrNameLst>
                                          <p:attrName>ppt_h</p:attrName>
                                        </p:attrNameLst>
                                      </p:cBhvr>
                                      <p:tavLst>
                                        <p:tav tm="0">
                                          <p:val>
                                            <p:fltVal val="0"/>
                                          </p:val>
                                        </p:tav>
                                        <p:tav tm="100000">
                                          <p:val>
                                            <p:strVal val="#ppt_h"/>
                                          </p:val>
                                        </p:tav>
                                      </p:tavLst>
                                    </p:anim>
                                    <p:animEffect transition="in" filter="fade">
                                      <p:cBhvr>
                                        <p:cTn id="41" dur="500"/>
                                        <p:tgtEl>
                                          <p:spTgt spid="13"/>
                                        </p:tgtEl>
                                      </p:cBhvr>
                                    </p:animEffect>
                                  </p:childTnLst>
                                </p:cTn>
                              </p:par>
                            </p:childTnLst>
                          </p:cTn>
                        </p:par>
                        <p:par>
                          <p:cTn id="42" fill="hold">
                            <p:stCondLst>
                              <p:cond delay="3049"/>
                            </p:stCondLst>
                            <p:childTnLst>
                              <p:par>
                                <p:cTn id="43" presetID="22" presetClass="entr" presetSubtype="8" fill="hold" grpId="0" nodeType="after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wipe(left)">
                                      <p:cBhvr>
                                        <p:cTn id="45" dur="500"/>
                                        <p:tgtEl>
                                          <p:spTgt spid="18"/>
                                        </p:tgtEl>
                                      </p:cBhvr>
                                    </p:animEffect>
                                  </p:childTnLst>
                                </p:cTn>
                              </p:par>
                            </p:childTnLst>
                          </p:cTn>
                        </p:par>
                        <p:par>
                          <p:cTn id="46" fill="hold">
                            <p:stCondLst>
                              <p:cond delay="3549"/>
                            </p:stCondLst>
                            <p:childTnLst>
                              <p:par>
                                <p:cTn id="47" presetID="41" presetClass="entr" presetSubtype="0" fill="hold" grpId="0" nodeType="afterEffect">
                                  <p:stCondLst>
                                    <p:cond delay="0"/>
                                  </p:stCondLst>
                                  <p:iterate type="lt">
                                    <p:tmPct val="0"/>
                                  </p:iterate>
                                  <p:childTnLst>
                                    <p:set>
                                      <p:cBhvr>
                                        <p:cTn id="48" dur="1" fill="hold">
                                          <p:stCondLst>
                                            <p:cond delay="0"/>
                                          </p:stCondLst>
                                        </p:cTn>
                                        <p:tgtEl>
                                          <p:spTgt spid="17"/>
                                        </p:tgtEl>
                                        <p:attrNameLst>
                                          <p:attrName>style.visibility</p:attrName>
                                        </p:attrNameLst>
                                      </p:cBhvr>
                                      <p:to>
                                        <p:strVal val="visible"/>
                                      </p:to>
                                    </p:set>
                                    <p:anim calcmode="lin" valueType="num">
                                      <p:cBhvr>
                                        <p:cTn id="49"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50" dur="500" fill="hold"/>
                                        <p:tgtEl>
                                          <p:spTgt spid="17"/>
                                        </p:tgtEl>
                                        <p:attrNameLst>
                                          <p:attrName>ppt_y</p:attrName>
                                        </p:attrNameLst>
                                      </p:cBhvr>
                                      <p:tavLst>
                                        <p:tav tm="0">
                                          <p:val>
                                            <p:strVal val="#ppt_y"/>
                                          </p:val>
                                        </p:tav>
                                        <p:tav tm="100000">
                                          <p:val>
                                            <p:strVal val="#ppt_y"/>
                                          </p:val>
                                        </p:tav>
                                      </p:tavLst>
                                    </p:anim>
                                    <p:anim calcmode="lin" valueType="num">
                                      <p:cBhvr>
                                        <p:cTn id="51"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52"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53" dur="500" tmFilter="0,0; .5, 1; 1, 1"/>
                                        <p:tgtEl>
                                          <p:spTgt spid="17"/>
                                        </p:tgtEl>
                                      </p:cBhvr>
                                    </p:animEffect>
                                  </p:childTnLst>
                                </p:cTn>
                              </p:par>
                            </p:childTnLst>
                          </p:cTn>
                        </p:par>
                        <p:par>
                          <p:cTn id="54" fill="hold">
                            <p:stCondLst>
                              <p:cond delay="4050"/>
                            </p:stCondLst>
                            <p:childTnLst>
                              <p:par>
                                <p:cTn id="55" presetID="53" presetClass="entr" presetSubtype="16" fill="hold" grpId="0" nodeType="after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p:cTn id="57" dur="500" fill="hold"/>
                                        <p:tgtEl>
                                          <p:spTgt spid="16"/>
                                        </p:tgtEl>
                                        <p:attrNameLst>
                                          <p:attrName>ppt_w</p:attrName>
                                        </p:attrNameLst>
                                      </p:cBhvr>
                                      <p:tavLst>
                                        <p:tav tm="0">
                                          <p:val>
                                            <p:fltVal val="0"/>
                                          </p:val>
                                        </p:tav>
                                        <p:tav tm="100000">
                                          <p:val>
                                            <p:strVal val="#ppt_w"/>
                                          </p:val>
                                        </p:tav>
                                      </p:tavLst>
                                    </p:anim>
                                    <p:anim calcmode="lin" valueType="num">
                                      <p:cBhvr>
                                        <p:cTn id="58" dur="500" fill="hold"/>
                                        <p:tgtEl>
                                          <p:spTgt spid="16"/>
                                        </p:tgtEl>
                                        <p:attrNameLst>
                                          <p:attrName>ppt_h</p:attrName>
                                        </p:attrNameLst>
                                      </p:cBhvr>
                                      <p:tavLst>
                                        <p:tav tm="0">
                                          <p:val>
                                            <p:fltVal val="0"/>
                                          </p:val>
                                        </p:tav>
                                        <p:tav tm="100000">
                                          <p:val>
                                            <p:strVal val="#ppt_h"/>
                                          </p:val>
                                        </p:tav>
                                      </p:tavLst>
                                    </p:anim>
                                    <p:animEffect transition="in" filter="fade">
                                      <p:cBhvr>
                                        <p:cTn id="59" dur="500"/>
                                        <p:tgtEl>
                                          <p:spTgt spid="16"/>
                                        </p:tgtEl>
                                      </p:cBhvr>
                                    </p:animEffect>
                                  </p:childTnLst>
                                </p:cTn>
                              </p:par>
                            </p:childTnLst>
                          </p:cTn>
                        </p:par>
                        <p:par>
                          <p:cTn id="60" fill="hold">
                            <p:stCondLst>
                              <p:cond delay="4550"/>
                            </p:stCondLst>
                            <p:childTnLst>
                              <p:par>
                                <p:cTn id="61" presetID="22" presetClass="entr" presetSubtype="8" fill="hold" grpId="0"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wipe(left)">
                                      <p:cBhvr>
                                        <p:cTn id="63" dur="500"/>
                                        <p:tgtEl>
                                          <p:spTgt spid="21"/>
                                        </p:tgtEl>
                                      </p:cBhvr>
                                    </p:animEffect>
                                  </p:childTnLst>
                                </p:cTn>
                              </p:par>
                            </p:childTnLst>
                          </p:cTn>
                        </p:par>
                        <p:par>
                          <p:cTn id="64" fill="hold">
                            <p:stCondLst>
                              <p:cond delay="5050"/>
                            </p:stCondLst>
                            <p:childTnLst>
                              <p:par>
                                <p:cTn id="65" presetID="41" presetClass="entr" presetSubtype="0" fill="hold" grpId="0" nodeType="afterEffect">
                                  <p:stCondLst>
                                    <p:cond delay="0"/>
                                  </p:stCondLst>
                                  <p:iterate type="lt">
                                    <p:tmPct val="0"/>
                                  </p:iterate>
                                  <p:childTnLst>
                                    <p:set>
                                      <p:cBhvr>
                                        <p:cTn id="66" dur="1" fill="hold">
                                          <p:stCondLst>
                                            <p:cond delay="0"/>
                                          </p:stCondLst>
                                        </p:cTn>
                                        <p:tgtEl>
                                          <p:spTgt spid="20"/>
                                        </p:tgtEl>
                                        <p:attrNameLst>
                                          <p:attrName>style.visibility</p:attrName>
                                        </p:attrNameLst>
                                      </p:cBhvr>
                                      <p:to>
                                        <p:strVal val="visible"/>
                                      </p:to>
                                    </p:set>
                                    <p:anim calcmode="lin" valueType="num">
                                      <p:cBhvr>
                                        <p:cTn id="67"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20"/>
                                        </p:tgtEl>
                                        <p:attrNameLst>
                                          <p:attrName>ppt_y</p:attrName>
                                        </p:attrNameLst>
                                      </p:cBhvr>
                                      <p:tavLst>
                                        <p:tav tm="0">
                                          <p:val>
                                            <p:strVal val="#ppt_y"/>
                                          </p:val>
                                        </p:tav>
                                        <p:tav tm="100000">
                                          <p:val>
                                            <p:strVal val="#ppt_y"/>
                                          </p:val>
                                        </p:tav>
                                      </p:tavLst>
                                    </p:anim>
                                    <p:anim calcmode="lin" valueType="num">
                                      <p:cBhvr>
                                        <p:cTn id="69"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20"/>
                                        </p:tgtEl>
                                      </p:cBhvr>
                                    </p:animEffect>
                                  </p:childTnLst>
                                </p:cTn>
                              </p:par>
                            </p:childTnLst>
                          </p:cTn>
                        </p:par>
                        <p:par>
                          <p:cTn id="72" fill="hold">
                            <p:stCondLst>
                              <p:cond delay="5550"/>
                            </p:stCondLst>
                            <p:childTnLst>
                              <p:par>
                                <p:cTn id="73" presetID="53" presetClass="entr" presetSubtype="16" fill="hold" grpId="0" nodeType="after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p:cTn id="75" dur="500" fill="hold"/>
                                        <p:tgtEl>
                                          <p:spTgt spid="19"/>
                                        </p:tgtEl>
                                        <p:attrNameLst>
                                          <p:attrName>ppt_w</p:attrName>
                                        </p:attrNameLst>
                                      </p:cBhvr>
                                      <p:tavLst>
                                        <p:tav tm="0">
                                          <p:val>
                                            <p:fltVal val="0"/>
                                          </p:val>
                                        </p:tav>
                                        <p:tav tm="100000">
                                          <p:val>
                                            <p:strVal val="#ppt_w"/>
                                          </p:val>
                                        </p:tav>
                                      </p:tavLst>
                                    </p:anim>
                                    <p:anim calcmode="lin" valueType="num">
                                      <p:cBhvr>
                                        <p:cTn id="76" dur="500" fill="hold"/>
                                        <p:tgtEl>
                                          <p:spTgt spid="19"/>
                                        </p:tgtEl>
                                        <p:attrNameLst>
                                          <p:attrName>ppt_h</p:attrName>
                                        </p:attrNameLst>
                                      </p:cBhvr>
                                      <p:tavLst>
                                        <p:tav tm="0">
                                          <p:val>
                                            <p:fltVal val="0"/>
                                          </p:val>
                                        </p:tav>
                                        <p:tav tm="100000">
                                          <p:val>
                                            <p:strVal val="#ppt_h"/>
                                          </p:val>
                                        </p:tav>
                                      </p:tavLst>
                                    </p:anim>
                                    <p:animEffect transition="in" filter="fade">
                                      <p:cBhvr>
                                        <p:cTn id="77" dur="500"/>
                                        <p:tgtEl>
                                          <p:spTgt spid="19"/>
                                        </p:tgtEl>
                                      </p:cBhvr>
                                    </p:animEffect>
                                  </p:childTnLst>
                                </p:cTn>
                              </p:par>
                            </p:childTnLst>
                          </p:cTn>
                        </p:par>
                        <p:par>
                          <p:cTn id="78" fill="hold">
                            <p:stCondLst>
                              <p:cond delay="6050"/>
                            </p:stCondLst>
                            <p:childTnLst>
                              <p:par>
                                <p:cTn id="79" presetID="22" presetClass="entr" presetSubtype="8" fill="hold" grpId="0" nodeType="after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wipe(left)">
                                      <p:cBhvr>
                                        <p:cTn id="81" dur="500"/>
                                        <p:tgtEl>
                                          <p:spTgt spid="24"/>
                                        </p:tgtEl>
                                      </p:cBhvr>
                                    </p:animEffect>
                                  </p:childTnLst>
                                </p:cTn>
                              </p:par>
                            </p:childTnLst>
                          </p:cTn>
                        </p:par>
                        <p:par>
                          <p:cTn id="82" fill="hold">
                            <p:stCondLst>
                              <p:cond delay="6550"/>
                            </p:stCondLst>
                            <p:childTnLst>
                              <p:par>
                                <p:cTn id="83" presetID="41" presetClass="entr" presetSubtype="0" fill="hold" grpId="0" nodeType="afterEffect">
                                  <p:stCondLst>
                                    <p:cond delay="0"/>
                                  </p:stCondLst>
                                  <p:iterate type="lt">
                                    <p:tmPct val="0"/>
                                  </p:iterate>
                                  <p:childTnLst>
                                    <p:set>
                                      <p:cBhvr>
                                        <p:cTn id="84" dur="1" fill="hold">
                                          <p:stCondLst>
                                            <p:cond delay="0"/>
                                          </p:stCondLst>
                                        </p:cTn>
                                        <p:tgtEl>
                                          <p:spTgt spid="23"/>
                                        </p:tgtEl>
                                        <p:attrNameLst>
                                          <p:attrName>style.visibility</p:attrName>
                                        </p:attrNameLst>
                                      </p:cBhvr>
                                      <p:to>
                                        <p:strVal val="visible"/>
                                      </p:to>
                                    </p:set>
                                    <p:anim calcmode="lin" valueType="num">
                                      <p:cBhvr>
                                        <p:cTn id="85" dur="500" fill="hold"/>
                                        <p:tgtEl>
                                          <p:spTgt spid="23"/>
                                        </p:tgtEl>
                                        <p:attrNameLst>
                                          <p:attrName>ppt_x</p:attrName>
                                        </p:attrNameLst>
                                      </p:cBhvr>
                                      <p:tavLst>
                                        <p:tav tm="0">
                                          <p:val>
                                            <p:strVal val="#ppt_x"/>
                                          </p:val>
                                        </p:tav>
                                        <p:tav tm="50000">
                                          <p:val>
                                            <p:strVal val="#ppt_x+.1"/>
                                          </p:val>
                                        </p:tav>
                                        <p:tav tm="100000">
                                          <p:val>
                                            <p:strVal val="#ppt_x"/>
                                          </p:val>
                                        </p:tav>
                                      </p:tavLst>
                                    </p:anim>
                                    <p:anim calcmode="lin" valueType="num">
                                      <p:cBhvr>
                                        <p:cTn id="86" dur="500" fill="hold"/>
                                        <p:tgtEl>
                                          <p:spTgt spid="23"/>
                                        </p:tgtEl>
                                        <p:attrNameLst>
                                          <p:attrName>ppt_y</p:attrName>
                                        </p:attrNameLst>
                                      </p:cBhvr>
                                      <p:tavLst>
                                        <p:tav tm="0">
                                          <p:val>
                                            <p:strVal val="#ppt_y"/>
                                          </p:val>
                                        </p:tav>
                                        <p:tav tm="100000">
                                          <p:val>
                                            <p:strVal val="#ppt_y"/>
                                          </p:val>
                                        </p:tav>
                                      </p:tavLst>
                                    </p:anim>
                                    <p:anim calcmode="lin" valueType="num">
                                      <p:cBhvr>
                                        <p:cTn id="87" dur="500" fill="hold"/>
                                        <p:tgtEl>
                                          <p:spTgt spid="23"/>
                                        </p:tgtEl>
                                        <p:attrNameLst>
                                          <p:attrName>ppt_h</p:attrName>
                                        </p:attrNameLst>
                                      </p:cBhvr>
                                      <p:tavLst>
                                        <p:tav tm="0">
                                          <p:val>
                                            <p:strVal val="#ppt_h/10"/>
                                          </p:val>
                                        </p:tav>
                                        <p:tav tm="50000">
                                          <p:val>
                                            <p:strVal val="#ppt_h+.01"/>
                                          </p:val>
                                        </p:tav>
                                        <p:tav tm="100000">
                                          <p:val>
                                            <p:strVal val="#ppt_h"/>
                                          </p:val>
                                        </p:tav>
                                      </p:tavLst>
                                    </p:anim>
                                    <p:anim calcmode="lin" valueType="num">
                                      <p:cBhvr>
                                        <p:cTn id="88" dur="500" fill="hold"/>
                                        <p:tgtEl>
                                          <p:spTgt spid="23"/>
                                        </p:tgtEl>
                                        <p:attrNameLst>
                                          <p:attrName>ppt_w</p:attrName>
                                        </p:attrNameLst>
                                      </p:cBhvr>
                                      <p:tavLst>
                                        <p:tav tm="0">
                                          <p:val>
                                            <p:strVal val="#ppt_w/10"/>
                                          </p:val>
                                        </p:tav>
                                        <p:tav tm="50000">
                                          <p:val>
                                            <p:strVal val="#ppt_w+.01"/>
                                          </p:val>
                                        </p:tav>
                                        <p:tav tm="100000">
                                          <p:val>
                                            <p:strVal val="#ppt_w"/>
                                          </p:val>
                                        </p:tav>
                                      </p:tavLst>
                                    </p:anim>
                                    <p:animEffect transition="in" filter="fade">
                                      <p:cBhvr>
                                        <p:cTn id="89" dur="500" tmFilter="0,0; .5, 1; 1, 1"/>
                                        <p:tgtEl>
                                          <p:spTgt spid="23"/>
                                        </p:tgtEl>
                                      </p:cBhvr>
                                    </p:animEffect>
                                  </p:childTnLst>
                                </p:cTn>
                              </p:par>
                            </p:childTnLst>
                          </p:cTn>
                        </p:par>
                        <p:par>
                          <p:cTn id="90" fill="hold">
                            <p:stCondLst>
                              <p:cond delay="7050"/>
                            </p:stCondLst>
                            <p:childTnLst>
                              <p:par>
                                <p:cTn id="91" presetID="53" presetClass="entr" presetSubtype="16" fill="hold" grpId="0" nodeType="afterEffect">
                                  <p:stCondLst>
                                    <p:cond delay="0"/>
                                  </p:stCondLst>
                                  <p:childTnLst>
                                    <p:set>
                                      <p:cBhvr>
                                        <p:cTn id="92" dur="1" fill="hold">
                                          <p:stCondLst>
                                            <p:cond delay="0"/>
                                          </p:stCondLst>
                                        </p:cTn>
                                        <p:tgtEl>
                                          <p:spTgt spid="22"/>
                                        </p:tgtEl>
                                        <p:attrNameLst>
                                          <p:attrName>style.visibility</p:attrName>
                                        </p:attrNameLst>
                                      </p:cBhvr>
                                      <p:to>
                                        <p:strVal val="visible"/>
                                      </p:to>
                                    </p:set>
                                    <p:anim calcmode="lin" valueType="num">
                                      <p:cBhvr>
                                        <p:cTn id="93" dur="500" fill="hold"/>
                                        <p:tgtEl>
                                          <p:spTgt spid="22"/>
                                        </p:tgtEl>
                                        <p:attrNameLst>
                                          <p:attrName>ppt_w</p:attrName>
                                        </p:attrNameLst>
                                      </p:cBhvr>
                                      <p:tavLst>
                                        <p:tav tm="0">
                                          <p:val>
                                            <p:fltVal val="0"/>
                                          </p:val>
                                        </p:tav>
                                        <p:tav tm="100000">
                                          <p:val>
                                            <p:strVal val="#ppt_w"/>
                                          </p:val>
                                        </p:tav>
                                      </p:tavLst>
                                    </p:anim>
                                    <p:anim calcmode="lin" valueType="num">
                                      <p:cBhvr>
                                        <p:cTn id="94" dur="500" fill="hold"/>
                                        <p:tgtEl>
                                          <p:spTgt spid="22"/>
                                        </p:tgtEl>
                                        <p:attrNameLst>
                                          <p:attrName>ppt_h</p:attrName>
                                        </p:attrNameLst>
                                      </p:cBhvr>
                                      <p:tavLst>
                                        <p:tav tm="0">
                                          <p:val>
                                            <p:fltVal val="0"/>
                                          </p:val>
                                        </p:tav>
                                        <p:tav tm="100000">
                                          <p:val>
                                            <p:strVal val="#ppt_h"/>
                                          </p:val>
                                        </p:tav>
                                      </p:tavLst>
                                    </p:anim>
                                    <p:animEffect transition="in" filter="fade">
                                      <p:cBhvr>
                                        <p:cTn id="9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3" grpId="0"/>
      <p:bldP spid="14" grpId="0"/>
      <p:bldP spid="15" grpId="0"/>
      <p:bldP spid="16" grpId="0"/>
      <p:bldP spid="17" grpId="0"/>
      <p:bldP spid="18" grpId="0"/>
      <p:bldP spid="19" grpId="0"/>
      <p:bldP spid="20" grpId="0"/>
      <p:bldP spid="21" grpId="0"/>
      <p:bldP spid="22" grpId="0"/>
      <p:bldP spid="23" grpId="0"/>
      <p:bldP spid="2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259"/>
          <p:cNvSpPr>
            <a:spLocks noChangeArrowheads="1"/>
          </p:cNvSpPr>
          <p:nvPr/>
        </p:nvSpPr>
        <p:spPr bwMode="auto">
          <a:xfrm>
            <a:off x="3594839" y="2616449"/>
            <a:ext cx="2683703" cy="37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2" tIns="32516" rIns="65032" bIns="325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buNone/>
            </a:pPr>
            <a:r>
              <a:rPr lang="zh-CN" altLang="en-US" sz="2000" b="1" dirty="0">
                <a:solidFill>
                  <a:schemeClr val="accent1"/>
                </a:solidFill>
              </a:rPr>
              <a:t>项目介绍</a:t>
            </a:r>
            <a:endParaRPr lang="zh-CN" altLang="en-US" sz="2000" b="1" dirty="0">
              <a:solidFill>
                <a:schemeClr val="accent1"/>
              </a:solidFill>
            </a:endParaRPr>
          </a:p>
        </p:txBody>
      </p:sp>
      <p:sp>
        <p:nvSpPr>
          <p:cNvPr id="20" name="矩形 259"/>
          <p:cNvSpPr>
            <a:spLocks noChangeArrowheads="1"/>
          </p:cNvSpPr>
          <p:nvPr/>
        </p:nvSpPr>
        <p:spPr bwMode="auto">
          <a:xfrm>
            <a:off x="2868611" y="3061570"/>
            <a:ext cx="4188475" cy="22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2" tIns="32516" rIns="65032" bIns="325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buNone/>
            </a:pPr>
            <a:r>
              <a:rPr lang="en-US" altLang="zh-CN" sz="1050" cap="all" dirty="0">
                <a:solidFill>
                  <a:schemeClr val="tx1">
                    <a:lumMod val="50000"/>
                    <a:lumOff val="50000"/>
                  </a:schemeClr>
                </a:solidFill>
                <a:latin typeface="Agency FB" panose="020B0503020202020204" pitchFamily="34" charset="0"/>
                <a:cs typeface="Arial" panose="020B0604020202020204" pitchFamily="34" charset="0"/>
              </a:rPr>
              <a:t>Apply to the reporting on activities report meeting</a:t>
            </a:r>
            <a:endParaRPr lang="zh-CN" altLang="en-US" sz="1050" cap="all" dirty="0">
              <a:solidFill>
                <a:schemeClr val="tx1">
                  <a:lumMod val="50000"/>
                  <a:lumOff val="50000"/>
                </a:schemeClr>
              </a:solidFill>
              <a:latin typeface="Agency FB" panose="020B0503020202020204" pitchFamily="34" charset="0"/>
              <a:cs typeface="Arial" panose="020B0604020202020204" pitchFamily="34" charset="0"/>
            </a:endParaRPr>
          </a:p>
        </p:txBody>
      </p:sp>
      <p:sp>
        <p:nvSpPr>
          <p:cNvPr id="21" name="矩形 20"/>
          <p:cNvSpPr/>
          <p:nvPr/>
        </p:nvSpPr>
        <p:spPr>
          <a:xfrm>
            <a:off x="4535996" y="1492424"/>
            <a:ext cx="801389" cy="1327551"/>
          </a:xfrm>
          <a:prstGeom prst="rect">
            <a:avLst/>
          </a:prstGeom>
          <a:effectLst/>
        </p:spPr>
        <p:txBody>
          <a:bodyPr wrap="none" lIns="65032" tIns="32516" rIns="65032" bIns="32516">
            <a:spAutoFit/>
          </a:bodyPr>
          <a:lstStyle/>
          <a:p>
            <a:pPr algn="ctr"/>
            <a:r>
              <a:rPr lang="en-US" altLang="zh-CN" sz="8200" dirty="0">
                <a:solidFill>
                  <a:schemeClr val="accent1"/>
                </a:solidFill>
                <a:latin typeface="Agency FB" panose="020B0503020202020204" pitchFamily="34" charset="0"/>
                <a:ea typeface="微软雅黑" panose="020B0503020204020204" pitchFamily="34" charset="-122"/>
                <a:cs typeface="Arial" panose="020B0604020202020204" pitchFamily="34" charset="0"/>
              </a:rPr>
              <a:t>01</a:t>
            </a:r>
            <a:endParaRPr lang="zh-CN" altLang="en-US" sz="8200" dirty="0">
              <a:solidFill>
                <a:schemeClr val="accent1"/>
              </a:solidFill>
              <a:latin typeface="Agency FB" panose="020B0503020202020204" pitchFamily="34" charset="0"/>
              <a:ea typeface="微软雅黑" panose="020B0503020204020204" pitchFamily="34" charset="-122"/>
              <a:cs typeface="Arial" panose="020B0604020202020204" pitchFamily="34" charset="0"/>
            </a:endParaRPr>
          </a:p>
        </p:txBody>
      </p:sp>
      <p:pic>
        <p:nvPicPr>
          <p:cNvPr id="8" name="图片 7"/>
          <p:cNvPicPr>
            <a:picLocks noChangeAspect="1"/>
          </p:cNvPicPr>
          <p:nvPr/>
        </p:nvPicPr>
        <p:blipFill rotWithShape="1">
          <a:blip r:embed="rId1">
            <a:extLst>
              <a:ext uri="{28A0092B-C50C-407E-A947-70E740481C1C}">
                <a14:useLocalDpi xmlns:a14="http://schemas.microsoft.com/office/drawing/2010/main" val="0"/>
              </a:ext>
            </a:extLst>
          </a:blip>
          <a:srcRect l="51691" t="12290" b="6624"/>
          <a:stretch>
            <a:fillRect/>
          </a:stretch>
        </p:blipFill>
        <p:spPr>
          <a:xfrm>
            <a:off x="1079612" y="1420416"/>
            <a:ext cx="2404702" cy="208826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ppt_x</p:attrName>
                                        </p:attrNameLst>
                                      </p:cBhvr>
                                      <p:tavLst>
                                        <p:tav tm="0">
                                          <p:val>
                                            <p:fltVal val="0.5"/>
                                          </p:val>
                                        </p:tav>
                                        <p:tav tm="100000">
                                          <p:val>
                                            <p:strVal val="#ppt_x"/>
                                          </p:val>
                                        </p:tav>
                                      </p:tavLst>
                                    </p:anim>
                                    <p:anim calcmode="lin" valueType="num">
                                      <p:cBhvr>
                                        <p:cTn id="10" dur="500" fill="hold"/>
                                        <p:tgtEl>
                                          <p:spTgt spid="8"/>
                                        </p:tgtEl>
                                        <p:attrNameLst>
                                          <p:attrName>ppt_y</p:attrName>
                                        </p:attrNameLst>
                                      </p:cBhvr>
                                      <p:tavLst>
                                        <p:tav tm="0">
                                          <p:val>
                                            <p:fltVal val="0.5"/>
                                          </p:val>
                                        </p:tav>
                                        <p:tav tm="100000">
                                          <p:val>
                                            <p:strVal val="#ppt_y"/>
                                          </p:val>
                                        </p:tav>
                                      </p:tavLst>
                                    </p:anim>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21"/>
                                        </p:tgtEl>
                                        <p:attrNameLst>
                                          <p:attrName>style.visibility</p:attrName>
                                        </p:attrNameLst>
                                      </p:cBhvr>
                                      <p:to>
                                        <p:strVal val="visible"/>
                                      </p:to>
                                    </p:set>
                                    <p:anim calcmode="lin" valueType="num">
                                      <p:cBhvr>
                                        <p:cTn id="14" dur="500" fill="hold"/>
                                        <p:tgtEl>
                                          <p:spTgt spid="21"/>
                                        </p:tgtEl>
                                        <p:attrNameLst>
                                          <p:attrName>ppt_w</p:attrName>
                                        </p:attrNameLst>
                                      </p:cBhvr>
                                      <p:tavLst>
                                        <p:tav tm="0">
                                          <p:val>
                                            <p:fltVal val="0"/>
                                          </p:val>
                                        </p:tav>
                                        <p:tav tm="100000">
                                          <p:val>
                                            <p:strVal val="#ppt_w"/>
                                          </p:val>
                                        </p:tav>
                                      </p:tavLst>
                                    </p:anim>
                                    <p:anim calcmode="lin" valueType="num">
                                      <p:cBhvr>
                                        <p:cTn id="15" dur="500" fill="hold"/>
                                        <p:tgtEl>
                                          <p:spTgt spid="21"/>
                                        </p:tgtEl>
                                        <p:attrNameLst>
                                          <p:attrName>ppt_h</p:attrName>
                                        </p:attrNameLst>
                                      </p:cBhvr>
                                      <p:tavLst>
                                        <p:tav tm="0">
                                          <p:val>
                                            <p:fltVal val="0"/>
                                          </p:val>
                                        </p:tav>
                                        <p:tav tm="100000">
                                          <p:val>
                                            <p:strVal val="#ppt_h"/>
                                          </p:val>
                                        </p:tav>
                                      </p:tavLst>
                                    </p:anim>
                                    <p:animEffect transition="in" filter="fade">
                                      <p:cBhvr>
                                        <p:cTn id="16" dur="500"/>
                                        <p:tgtEl>
                                          <p:spTgt spid="21"/>
                                        </p:tgtEl>
                                      </p:cBhvr>
                                    </p:animEffect>
                                  </p:childTnLst>
                                </p:cTn>
                              </p:par>
                            </p:childTnLst>
                          </p:cTn>
                        </p:par>
                        <p:par>
                          <p:cTn id="17" fill="hold">
                            <p:stCondLst>
                              <p:cond delay="10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9"/>
                                        </p:tgtEl>
                                        <p:attrNameLst>
                                          <p:attrName>style.visibility</p:attrName>
                                        </p:attrNameLst>
                                      </p:cBhvr>
                                      <p:to>
                                        <p:strVal val="visible"/>
                                      </p:to>
                                    </p:set>
                                    <p:anim calcmode="lin" valueType="num">
                                      <p:cBhvr>
                                        <p:cTn id="20"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9"/>
                                        </p:tgtEl>
                                        <p:attrNameLst>
                                          <p:attrName>ppt_y</p:attrName>
                                        </p:attrNameLst>
                                      </p:cBhvr>
                                      <p:tavLst>
                                        <p:tav tm="0">
                                          <p:val>
                                            <p:strVal val="#ppt_y"/>
                                          </p:val>
                                        </p:tav>
                                        <p:tav tm="100000">
                                          <p:val>
                                            <p:strVal val="#ppt_y"/>
                                          </p:val>
                                        </p:tav>
                                      </p:tavLst>
                                    </p:anim>
                                    <p:anim calcmode="lin" valueType="num">
                                      <p:cBhvr>
                                        <p:cTn id="22"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19"/>
                                        </p:tgtEl>
                                      </p:cBhvr>
                                    </p:animEffect>
                                  </p:childTnLst>
                                </p:cTn>
                              </p:par>
                            </p:childTnLst>
                          </p:cTn>
                        </p:par>
                        <p:par>
                          <p:cTn id="25" fill="hold">
                            <p:stCondLst>
                              <p:cond delay="1649"/>
                            </p:stCondLst>
                            <p:childTnLst>
                              <p:par>
                                <p:cTn id="26" presetID="26" presetClass="emph" presetSubtype="0" fill="hold" grpId="1" nodeType="afterEffect">
                                  <p:stCondLst>
                                    <p:cond delay="0"/>
                                  </p:stCondLst>
                                  <p:iterate type="lt">
                                    <p:tmPct val="0"/>
                                  </p:iterate>
                                  <p:childTnLst>
                                    <p:animEffect transition="out" filter="fade">
                                      <p:cBhvr>
                                        <p:cTn id="27" dur="500" tmFilter="0, 0; .2, .5; .8, .5; 1, 0"/>
                                        <p:tgtEl>
                                          <p:spTgt spid="19"/>
                                        </p:tgtEl>
                                      </p:cBhvr>
                                    </p:animEffect>
                                    <p:animScale>
                                      <p:cBhvr>
                                        <p:cTn id="28" dur="250" autoRev="1" fill="hold"/>
                                        <p:tgtEl>
                                          <p:spTgt spid="19"/>
                                        </p:tgtEl>
                                      </p:cBhvr>
                                      <p:by x="105000" y="105000"/>
                                    </p:animScale>
                                  </p:childTnLst>
                                </p:cTn>
                              </p:par>
                            </p:childTnLst>
                          </p:cTn>
                        </p:par>
                        <p:par>
                          <p:cTn id="29" fill="hold">
                            <p:stCondLst>
                              <p:cond delay="2150"/>
                            </p:stCondLst>
                            <p:childTnLst>
                              <p:par>
                                <p:cTn id="30" presetID="41" presetClass="entr" presetSubtype="0" fill="hold" grpId="0" nodeType="afterEffect">
                                  <p:stCondLst>
                                    <p:cond delay="0"/>
                                  </p:stCondLst>
                                  <p:iterate type="lt">
                                    <p:tmPct val="10000"/>
                                  </p:iterate>
                                  <p:childTnLst>
                                    <p:set>
                                      <p:cBhvr>
                                        <p:cTn id="31" dur="1" fill="hold">
                                          <p:stCondLst>
                                            <p:cond delay="0"/>
                                          </p:stCondLst>
                                        </p:cTn>
                                        <p:tgtEl>
                                          <p:spTgt spid="20"/>
                                        </p:tgtEl>
                                        <p:attrNameLst>
                                          <p:attrName>style.visibility</p:attrName>
                                        </p:attrNameLst>
                                      </p:cBhvr>
                                      <p:to>
                                        <p:strVal val="visible"/>
                                      </p:to>
                                    </p:set>
                                    <p:anim calcmode="lin" valueType="num">
                                      <p:cBhvr>
                                        <p:cTn id="32"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33" dur="500" fill="hold"/>
                                        <p:tgtEl>
                                          <p:spTgt spid="20"/>
                                        </p:tgtEl>
                                        <p:attrNameLst>
                                          <p:attrName>ppt_y</p:attrName>
                                        </p:attrNameLst>
                                      </p:cBhvr>
                                      <p:tavLst>
                                        <p:tav tm="0">
                                          <p:val>
                                            <p:strVal val="#ppt_y"/>
                                          </p:val>
                                        </p:tav>
                                        <p:tav tm="100000">
                                          <p:val>
                                            <p:strVal val="#ppt_y"/>
                                          </p:val>
                                        </p:tav>
                                      </p:tavLst>
                                    </p:anim>
                                    <p:anim calcmode="lin" valueType="num">
                                      <p:cBhvr>
                                        <p:cTn id="34"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35"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36" dur="500" tmFilter="0,0; .5, 1; 1, 1"/>
                                        <p:tgtEl>
                                          <p:spTgt spid="20"/>
                                        </p:tgtEl>
                                      </p:cBhvr>
                                    </p:animEffect>
                                  </p:childTnLst>
                                </p:cTn>
                              </p:par>
                            </p:childTnLst>
                          </p:cTn>
                        </p:par>
                        <p:par>
                          <p:cTn id="37" fill="hold">
                            <p:stCondLst>
                              <p:cond delay="5150"/>
                            </p:stCondLst>
                            <p:childTnLst>
                              <p:par>
                                <p:cTn id="38" presetID="26" presetClass="emph" presetSubtype="0" fill="hold" grpId="1" nodeType="afterEffect">
                                  <p:stCondLst>
                                    <p:cond delay="0"/>
                                  </p:stCondLst>
                                  <p:iterate type="lt">
                                    <p:tmPct val="0"/>
                                  </p:iterate>
                                  <p:childTnLst>
                                    <p:animEffect transition="out" filter="fade">
                                      <p:cBhvr>
                                        <p:cTn id="39" dur="500" tmFilter="0, 0; .2, .5; .8, .5; 1, 0"/>
                                        <p:tgtEl>
                                          <p:spTgt spid="20"/>
                                        </p:tgtEl>
                                      </p:cBhvr>
                                    </p:animEffect>
                                    <p:animScale>
                                      <p:cBhvr>
                                        <p:cTn id="40" dur="250" autoRev="1" fill="hold"/>
                                        <p:tgtEl>
                                          <p:spTgt spid="2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P spid="20" grpId="0"/>
      <p:bldP spid="20" grpId="1"/>
      <p:bldP spid="2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775709" y="3635739"/>
            <a:ext cx="1852075" cy="1336741"/>
            <a:chOff x="818120" y="4510790"/>
            <a:chExt cx="2469112" cy="1781770"/>
          </a:xfrm>
        </p:grpSpPr>
        <p:sp>
          <p:nvSpPr>
            <p:cNvPr id="4" name="矩形 3"/>
            <p:cNvSpPr/>
            <p:nvPr/>
          </p:nvSpPr>
          <p:spPr>
            <a:xfrm>
              <a:off x="1249493" y="4920726"/>
              <a:ext cx="1915065" cy="1371834"/>
            </a:xfrm>
            <a:prstGeom prst="rect">
              <a:avLst/>
            </a:prstGeom>
          </p:spPr>
          <p:txBody>
            <a:bodyPr wrap="square">
              <a:spAutoFit/>
            </a:bodyPr>
            <a:lstStyle/>
            <a:p>
              <a:pPr>
                <a:lnSpc>
                  <a:spcPct val="130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右键选择形状填充，可更换为您的照片。右键选择形状填充，可更换为您的照片。</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defRPr/>
              </a:pP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 name="文本框 25"/>
            <p:cNvSpPr txBox="1"/>
            <p:nvPr>
              <p:custDataLst>
                <p:tags r:id="rId1"/>
              </p:custDataLst>
            </p:nvPr>
          </p:nvSpPr>
          <p:spPr>
            <a:xfrm>
              <a:off x="818120" y="4510790"/>
              <a:ext cx="2469112" cy="369218"/>
            </a:xfrm>
            <a:prstGeom prst="rect">
              <a:avLst/>
            </a:prstGeom>
            <a:noFill/>
          </p:spPr>
          <p:txBody>
            <a:bodyPr wrap="square" rtlCol="0">
              <a:spAutoFit/>
            </a:bodyPr>
            <a:lstStyle/>
            <a:p>
              <a:pPr algn="ct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6" name="圆角矩形 5"/>
          <p:cNvSpPr/>
          <p:nvPr/>
        </p:nvSpPr>
        <p:spPr>
          <a:xfrm>
            <a:off x="850893" y="1079602"/>
            <a:ext cx="1630231" cy="1961886"/>
          </a:xfrm>
          <a:prstGeom prst="roundRect">
            <a:avLst/>
          </a:prstGeom>
          <a:blipFill dpi="0" rotWithShape="1">
            <a:blip r:embed="rId2"/>
            <a:srcRect/>
            <a:stretch>
              <a:fillRect/>
            </a:stretch>
          </a:blip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grpSp>
        <p:nvGrpSpPr>
          <p:cNvPr id="7" name="组合 6"/>
          <p:cNvGrpSpPr/>
          <p:nvPr/>
        </p:nvGrpSpPr>
        <p:grpSpPr>
          <a:xfrm>
            <a:off x="940367" y="3310346"/>
            <a:ext cx="1540757" cy="271369"/>
            <a:chOff x="4951664" y="2276872"/>
            <a:chExt cx="1717673" cy="216024"/>
          </a:xfrm>
          <a:solidFill>
            <a:schemeClr val="accent1"/>
          </a:solidFill>
        </p:grpSpPr>
        <p:sp>
          <p:nvSpPr>
            <p:cNvPr id="8" name="矩形 7"/>
            <p:cNvSpPr/>
            <p:nvPr/>
          </p:nvSpPr>
          <p:spPr>
            <a:xfrm>
              <a:off x="4951664" y="2276872"/>
              <a:ext cx="1717673" cy="720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等腰三角形 8"/>
            <p:cNvSpPr/>
            <p:nvPr/>
          </p:nvSpPr>
          <p:spPr>
            <a:xfrm rot="10800000">
              <a:off x="5660851" y="2302769"/>
              <a:ext cx="334117" cy="19012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2791933" y="3635737"/>
            <a:ext cx="1852075" cy="1120074"/>
            <a:chOff x="849496" y="4510794"/>
            <a:chExt cx="2469112" cy="1492971"/>
          </a:xfrm>
        </p:grpSpPr>
        <p:sp>
          <p:nvSpPr>
            <p:cNvPr id="11" name="矩形 10"/>
            <p:cNvSpPr/>
            <p:nvPr/>
          </p:nvSpPr>
          <p:spPr>
            <a:xfrm>
              <a:off x="1297492" y="4920726"/>
              <a:ext cx="1915065" cy="1083039"/>
            </a:xfrm>
            <a:prstGeom prst="rect">
              <a:avLst/>
            </a:prstGeom>
          </p:spPr>
          <p:txBody>
            <a:bodyPr wrap="square">
              <a:spAutoFit/>
            </a:bodyPr>
            <a:lstStyle/>
            <a:p>
              <a:pPr>
                <a:lnSpc>
                  <a:spcPct val="130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右键选择形状填充，可更换为您的照片。右键选择形状填充，可更换为您的照片。</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文本框 25"/>
            <p:cNvSpPr txBox="1"/>
            <p:nvPr>
              <p:custDataLst>
                <p:tags r:id="rId3"/>
              </p:custDataLst>
            </p:nvPr>
          </p:nvSpPr>
          <p:spPr>
            <a:xfrm>
              <a:off x="849496" y="4510794"/>
              <a:ext cx="2469112" cy="369218"/>
            </a:xfrm>
            <a:prstGeom prst="rect">
              <a:avLst/>
            </a:prstGeom>
            <a:noFill/>
          </p:spPr>
          <p:txBody>
            <a:bodyPr wrap="square" rtlCol="0">
              <a:spAutoFit/>
            </a:bodyPr>
            <a:lstStyle/>
            <a:p>
              <a:pPr algn="ct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13" name="圆角矩形 12"/>
          <p:cNvSpPr/>
          <p:nvPr/>
        </p:nvSpPr>
        <p:spPr>
          <a:xfrm>
            <a:off x="2843582" y="1079601"/>
            <a:ext cx="1630231" cy="1961885"/>
          </a:xfrm>
          <a:prstGeom prst="roundRect">
            <a:avLst/>
          </a:prstGeom>
          <a:blipFill dpi="0" rotWithShape="1">
            <a:blip r:embed="rId4"/>
            <a:srcRect/>
            <a:stretch>
              <a:fillRect/>
            </a:stretch>
          </a:blip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grpSp>
        <p:nvGrpSpPr>
          <p:cNvPr id="14" name="组合 13"/>
          <p:cNvGrpSpPr/>
          <p:nvPr/>
        </p:nvGrpSpPr>
        <p:grpSpPr>
          <a:xfrm>
            <a:off x="2933057" y="3310345"/>
            <a:ext cx="1540757" cy="271369"/>
            <a:chOff x="4951664" y="2276872"/>
            <a:chExt cx="1717673" cy="216024"/>
          </a:xfrm>
          <a:solidFill>
            <a:schemeClr val="accent2"/>
          </a:solidFill>
        </p:grpSpPr>
        <p:sp>
          <p:nvSpPr>
            <p:cNvPr id="15" name="矩形 14"/>
            <p:cNvSpPr/>
            <p:nvPr/>
          </p:nvSpPr>
          <p:spPr>
            <a:xfrm>
              <a:off x="4951664" y="2276872"/>
              <a:ext cx="1717673" cy="720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0800000">
              <a:off x="5660851" y="2302769"/>
              <a:ext cx="334117" cy="19012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7" name="组合 16"/>
          <p:cNvGrpSpPr/>
          <p:nvPr/>
        </p:nvGrpSpPr>
        <p:grpSpPr>
          <a:xfrm>
            <a:off x="4664141" y="3635738"/>
            <a:ext cx="1852075" cy="1120074"/>
            <a:chOff x="881020" y="4510794"/>
            <a:chExt cx="2469112" cy="1492971"/>
          </a:xfrm>
        </p:grpSpPr>
        <p:sp>
          <p:nvSpPr>
            <p:cNvPr id="18" name="矩形 17"/>
            <p:cNvSpPr/>
            <p:nvPr/>
          </p:nvSpPr>
          <p:spPr>
            <a:xfrm>
              <a:off x="1345492" y="4920726"/>
              <a:ext cx="1915065" cy="1083039"/>
            </a:xfrm>
            <a:prstGeom prst="rect">
              <a:avLst/>
            </a:prstGeom>
          </p:spPr>
          <p:txBody>
            <a:bodyPr wrap="square">
              <a:spAutoFit/>
            </a:bodyPr>
            <a:lstStyle/>
            <a:p>
              <a:pPr>
                <a:lnSpc>
                  <a:spcPct val="130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右键选择形状填充，可更换为您的照片。右键选择形状填充，可更换为您的照片。</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文本框 25"/>
            <p:cNvSpPr txBox="1"/>
            <p:nvPr>
              <p:custDataLst>
                <p:tags r:id="rId5"/>
              </p:custDataLst>
            </p:nvPr>
          </p:nvSpPr>
          <p:spPr>
            <a:xfrm>
              <a:off x="881020" y="4510794"/>
              <a:ext cx="2469112" cy="369218"/>
            </a:xfrm>
            <a:prstGeom prst="rect">
              <a:avLst/>
            </a:prstGeom>
            <a:noFill/>
          </p:spPr>
          <p:txBody>
            <a:bodyPr wrap="square" rtlCol="0">
              <a:spAutoFit/>
            </a:bodyPr>
            <a:lstStyle/>
            <a:p>
              <a:pPr algn="ct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0" name="圆角矩形 19"/>
          <p:cNvSpPr/>
          <p:nvPr/>
        </p:nvSpPr>
        <p:spPr>
          <a:xfrm>
            <a:off x="4692144" y="1079602"/>
            <a:ext cx="1592733" cy="1961886"/>
          </a:xfrm>
          <a:prstGeom prst="roundRect">
            <a:avLst/>
          </a:prstGeom>
          <a:blipFill dpi="0" rotWithShape="1">
            <a:blip r:embed="rId6"/>
            <a:srcRect/>
            <a:stretch>
              <a:fillRect/>
            </a:stretch>
          </a:blip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grpSp>
        <p:nvGrpSpPr>
          <p:cNvPr id="21" name="组合 20"/>
          <p:cNvGrpSpPr/>
          <p:nvPr/>
        </p:nvGrpSpPr>
        <p:grpSpPr>
          <a:xfrm>
            <a:off x="4781618" y="3310346"/>
            <a:ext cx="1540757" cy="271369"/>
            <a:chOff x="4951664" y="2276872"/>
            <a:chExt cx="1717673" cy="216024"/>
          </a:xfrm>
          <a:solidFill>
            <a:schemeClr val="accent3"/>
          </a:solidFill>
        </p:grpSpPr>
        <p:sp>
          <p:nvSpPr>
            <p:cNvPr id="22" name="矩形 21"/>
            <p:cNvSpPr/>
            <p:nvPr/>
          </p:nvSpPr>
          <p:spPr>
            <a:xfrm>
              <a:off x="4951664" y="2276872"/>
              <a:ext cx="1717673" cy="720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等腰三角形 22"/>
            <p:cNvSpPr/>
            <p:nvPr/>
          </p:nvSpPr>
          <p:spPr>
            <a:xfrm rot="10800000">
              <a:off x="5660851" y="2302769"/>
              <a:ext cx="334117" cy="19012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6480212" y="3635737"/>
            <a:ext cx="1852075" cy="1120074"/>
            <a:chOff x="849776" y="4510794"/>
            <a:chExt cx="2469112" cy="1492971"/>
          </a:xfrm>
        </p:grpSpPr>
        <p:sp>
          <p:nvSpPr>
            <p:cNvPr id="25" name="矩形 24"/>
            <p:cNvSpPr/>
            <p:nvPr/>
          </p:nvSpPr>
          <p:spPr>
            <a:xfrm>
              <a:off x="1318650" y="4920726"/>
              <a:ext cx="1915065" cy="1083039"/>
            </a:xfrm>
            <a:prstGeom prst="rect">
              <a:avLst/>
            </a:prstGeom>
          </p:spPr>
          <p:txBody>
            <a:bodyPr wrap="square">
              <a:spAutoFit/>
            </a:bodyPr>
            <a:lstStyle/>
            <a:p>
              <a:pPr>
                <a:lnSpc>
                  <a:spcPct val="130000"/>
                </a:lnSpc>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右键选择形状填充，可更换为您的照片。右键选择形状填充，可更换为您的照片。</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6" name="文本框 25"/>
            <p:cNvSpPr txBox="1"/>
            <p:nvPr>
              <p:custDataLst>
                <p:tags r:id="rId7"/>
              </p:custDataLst>
            </p:nvPr>
          </p:nvSpPr>
          <p:spPr>
            <a:xfrm>
              <a:off x="849776" y="4510794"/>
              <a:ext cx="2469112" cy="369218"/>
            </a:xfrm>
            <a:prstGeom prst="rect">
              <a:avLst/>
            </a:prstGeom>
            <a:noFill/>
          </p:spPr>
          <p:txBody>
            <a:bodyPr wrap="square" rtlCol="0">
              <a:spAutoFit/>
            </a:bodyPr>
            <a:lstStyle/>
            <a:p>
              <a:pPr algn="ct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27" name="圆角矩形 26"/>
          <p:cNvSpPr/>
          <p:nvPr/>
        </p:nvSpPr>
        <p:spPr>
          <a:xfrm>
            <a:off x="6531651" y="1079602"/>
            <a:ext cx="1630231" cy="1961885"/>
          </a:xfrm>
          <a:prstGeom prst="roundRect">
            <a:avLst/>
          </a:prstGeom>
          <a:blipFill dpi="0" rotWithShape="1">
            <a:blip r:embed="rId8"/>
            <a:srcRect/>
            <a:stretch>
              <a:fillRect/>
            </a:stretch>
          </a:blipFill>
          <a:ln w="381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grpSp>
        <p:nvGrpSpPr>
          <p:cNvPr id="28" name="组合 27"/>
          <p:cNvGrpSpPr/>
          <p:nvPr/>
        </p:nvGrpSpPr>
        <p:grpSpPr>
          <a:xfrm>
            <a:off x="6621125" y="3310344"/>
            <a:ext cx="1540757" cy="271369"/>
            <a:chOff x="4951664" y="2276872"/>
            <a:chExt cx="1717673" cy="216024"/>
          </a:xfrm>
          <a:solidFill>
            <a:schemeClr val="accent4"/>
          </a:solidFill>
        </p:grpSpPr>
        <p:sp>
          <p:nvSpPr>
            <p:cNvPr id="29" name="矩形 28"/>
            <p:cNvSpPr/>
            <p:nvPr/>
          </p:nvSpPr>
          <p:spPr>
            <a:xfrm>
              <a:off x="4951664" y="2276872"/>
              <a:ext cx="1717673" cy="7200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等腰三角形 29"/>
            <p:cNvSpPr/>
            <p:nvPr/>
          </p:nvSpPr>
          <p:spPr>
            <a:xfrm rot="10800000">
              <a:off x="5660851" y="2302769"/>
              <a:ext cx="334117" cy="190127"/>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10" dur="1000" fill="hold"/>
                                        <p:tgtEl>
                                          <p:spTgt spid="6"/>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6"/>
                                        </p:tgtEl>
                                      </p:cBhvr>
                                    </p:animEffect>
                                  </p:childTnLst>
                                </p:cTn>
                              </p:par>
                            </p:childTnLst>
                          </p:cTn>
                        </p:par>
                        <p:par>
                          <p:cTn id="15" fill="hold">
                            <p:stCondLst>
                              <p:cond delay="1000"/>
                            </p:stCondLst>
                            <p:childTnLst>
                              <p:par>
                                <p:cTn id="16" presetID="12" presetClass="entr" presetSubtype="1"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p:tgtEl>
                                          <p:spTgt spid="7"/>
                                        </p:tgtEl>
                                        <p:attrNameLst>
                                          <p:attrName>ppt_y</p:attrName>
                                        </p:attrNameLst>
                                      </p:cBhvr>
                                      <p:tavLst>
                                        <p:tav tm="0">
                                          <p:val>
                                            <p:strVal val="#ppt_y-#ppt_h*1.125000"/>
                                          </p:val>
                                        </p:tav>
                                        <p:tav tm="100000">
                                          <p:val>
                                            <p:strVal val="#ppt_y"/>
                                          </p:val>
                                        </p:tav>
                                      </p:tavLst>
                                    </p:anim>
                                    <p:animEffect transition="in" filter="wipe(down)">
                                      <p:cBhvr>
                                        <p:cTn id="19" dur="500"/>
                                        <p:tgtEl>
                                          <p:spTgt spid="7"/>
                                        </p:tgtEl>
                                      </p:cBhvr>
                                    </p:animEffect>
                                  </p:childTnLst>
                                </p:cTn>
                              </p:par>
                              <p:par>
                                <p:cTn id="20" presetID="12" presetClass="entr" presetSubtype="4"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p:tgtEl>
                                          <p:spTgt spid="3"/>
                                        </p:tgtEl>
                                        <p:attrNameLst>
                                          <p:attrName>ppt_y</p:attrName>
                                        </p:attrNameLst>
                                      </p:cBhvr>
                                      <p:tavLst>
                                        <p:tav tm="0">
                                          <p:val>
                                            <p:strVal val="#ppt_y+#ppt_h*1.125000"/>
                                          </p:val>
                                        </p:tav>
                                        <p:tav tm="100000">
                                          <p:val>
                                            <p:strVal val="#ppt_y"/>
                                          </p:val>
                                        </p:tav>
                                      </p:tavLst>
                                    </p:anim>
                                    <p:animEffect transition="in" filter="wipe(up)">
                                      <p:cBhvr>
                                        <p:cTn id="23" dur="500"/>
                                        <p:tgtEl>
                                          <p:spTgt spid="3"/>
                                        </p:tgtEl>
                                      </p:cBhvr>
                                    </p:animEffect>
                                  </p:childTnLst>
                                </p:cTn>
                              </p:par>
                            </p:childTnLst>
                          </p:cTn>
                        </p:par>
                        <p:par>
                          <p:cTn id="24" fill="hold">
                            <p:stCondLst>
                              <p:cond delay="1500"/>
                            </p:stCondLst>
                            <p:childTnLst>
                              <p:par>
                                <p:cTn id="25" presetID="25"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decel="50000" fill="hold">
                                          <p:stCondLst>
                                            <p:cond delay="0"/>
                                          </p:stCondLst>
                                        </p:cTn>
                                        <p:tgtEl>
                                          <p:spTgt spid="13"/>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13"/>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13"/>
                                        </p:tgtEl>
                                        <p:attrNameLst>
                                          <p:attrName>ppt_w</p:attrName>
                                        </p:attrNameLst>
                                      </p:cBhvr>
                                      <p:tavLst>
                                        <p:tav tm="0">
                                          <p:val>
                                            <p:strVal val="#ppt_w*.05"/>
                                          </p:val>
                                        </p:tav>
                                        <p:tav tm="100000">
                                          <p:val>
                                            <p:strVal val="#ppt_w"/>
                                          </p:val>
                                        </p:tav>
                                      </p:tavLst>
                                    </p:anim>
                                    <p:anim calcmode="lin" valueType="num">
                                      <p:cBhvr>
                                        <p:cTn id="30" dur="1000" fill="hold"/>
                                        <p:tgtEl>
                                          <p:spTgt spid="13"/>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13"/>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13"/>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13"/>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13"/>
                                        </p:tgtEl>
                                      </p:cBhvr>
                                    </p:animEffect>
                                  </p:childTnLst>
                                </p:cTn>
                              </p:par>
                            </p:childTnLst>
                          </p:cTn>
                        </p:par>
                        <p:par>
                          <p:cTn id="35" fill="hold">
                            <p:stCondLst>
                              <p:cond delay="2500"/>
                            </p:stCondLst>
                            <p:childTnLst>
                              <p:par>
                                <p:cTn id="36" presetID="12" presetClass="entr" presetSubtype="1" fill="hold" nodeType="afterEffect">
                                  <p:stCondLst>
                                    <p:cond delay="0"/>
                                  </p:stCondLst>
                                  <p:childTnLst>
                                    <p:set>
                                      <p:cBhvr>
                                        <p:cTn id="37" dur="1" fill="hold">
                                          <p:stCondLst>
                                            <p:cond delay="0"/>
                                          </p:stCondLst>
                                        </p:cTn>
                                        <p:tgtEl>
                                          <p:spTgt spid="14"/>
                                        </p:tgtEl>
                                        <p:attrNameLst>
                                          <p:attrName>style.visibility</p:attrName>
                                        </p:attrNameLst>
                                      </p:cBhvr>
                                      <p:to>
                                        <p:strVal val="visible"/>
                                      </p:to>
                                    </p:set>
                                    <p:anim calcmode="lin" valueType="num">
                                      <p:cBhvr additive="base">
                                        <p:cTn id="38" dur="500"/>
                                        <p:tgtEl>
                                          <p:spTgt spid="14"/>
                                        </p:tgtEl>
                                        <p:attrNameLst>
                                          <p:attrName>ppt_y</p:attrName>
                                        </p:attrNameLst>
                                      </p:cBhvr>
                                      <p:tavLst>
                                        <p:tav tm="0">
                                          <p:val>
                                            <p:strVal val="#ppt_y-#ppt_h*1.125000"/>
                                          </p:val>
                                        </p:tav>
                                        <p:tav tm="100000">
                                          <p:val>
                                            <p:strVal val="#ppt_y"/>
                                          </p:val>
                                        </p:tav>
                                      </p:tavLst>
                                    </p:anim>
                                    <p:animEffect transition="in" filter="wipe(down)">
                                      <p:cBhvr>
                                        <p:cTn id="39" dur="500"/>
                                        <p:tgtEl>
                                          <p:spTgt spid="14"/>
                                        </p:tgtEl>
                                      </p:cBhvr>
                                    </p:animEffect>
                                  </p:childTnLst>
                                </p:cTn>
                              </p:par>
                              <p:par>
                                <p:cTn id="40" presetID="12" presetClass="entr" presetSubtype="4" fill="hold"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additive="base">
                                        <p:cTn id="42" dur="500"/>
                                        <p:tgtEl>
                                          <p:spTgt spid="10"/>
                                        </p:tgtEl>
                                        <p:attrNameLst>
                                          <p:attrName>ppt_y</p:attrName>
                                        </p:attrNameLst>
                                      </p:cBhvr>
                                      <p:tavLst>
                                        <p:tav tm="0">
                                          <p:val>
                                            <p:strVal val="#ppt_y+#ppt_h*1.125000"/>
                                          </p:val>
                                        </p:tav>
                                        <p:tav tm="100000">
                                          <p:val>
                                            <p:strVal val="#ppt_y"/>
                                          </p:val>
                                        </p:tav>
                                      </p:tavLst>
                                    </p:anim>
                                    <p:animEffect transition="in" filter="wipe(up)">
                                      <p:cBhvr>
                                        <p:cTn id="43" dur="500"/>
                                        <p:tgtEl>
                                          <p:spTgt spid="10"/>
                                        </p:tgtEl>
                                      </p:cBhvr>
                                    </p:animEffect>
                                  </p:childTnLst>
                                </p:cTn>
                              </p:par>
                            </p:childTnLst>
                          </p:cTn>
                        </p:par>
                        <p:par>
                          <p:cTn id="44" fill="hold">
                            <p:stCondLst>
                              <p:cond delay="3000"/>
                            </p:stCondLst>
                            <p:childTnLst>
                              <p:par>
                                <p:cTn id="45" presetID="25" presetClass="entr" presetSubtype="0" fill="hold" grpId="0" nodeType="after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p:cTn id="47" dur="500" decel="50000" fill="hold">
                                          <p:stCondLst>
                                            <p:cond delay="0"/>
                                          </p:stCondLst>
                                        </p:cTn>
                                        <p:tgtEl>
                                          <p:spTgt spid="20"/>
                                        </p:tgtEl>
                                        <p:attrNameLst>
                                          <p:attrName>style.rotation</p:attrName>
                                        </p:attrNameLst>
                                      </p:cBhvr>
                                      <p:tavLst>
                                        <p:tav tm="0">
                                          <p:val>
                                            <p:fltVal val="-90"/>
                                          </p:val>
                                        </p:tav>
                                        <p:tav tm="100000">
                                          <p:val>
                                            <p:fltVal val="0"/>
                                          </p:val>
                                        </p:tav>
                                      </p:tavLst>
                                    </p:anim>
                                    <p:anim calcmode="lin" valueType="num">
                                      <p:cBhvr>
                                        <p:cTn id="48" dur="500" decel="50000" fill="hold">
                                          <p:stCondLst>
                                            <p:cond delay="0"/>
                                          </p:stCondLst>
                                        </p:cTn>
                                        <p:tgtEl>
                                          <p:spTgt spid="20"/>
                                        </p:tgtEl>
                                        <p:attrNameLst>
                                          <p:attrName>ppt_w</p:attrName>
                                        </p:attrNameLst>
                                      </p:cBhvr>
                                      <p:tavLst>
                                        <p:tav tm="0">
                                          <p:val>
                                            <p:strVal val="#ppt_w"/>
                                          </p:val>
                                        </p:tav>
                                        <p:tav tm="100000">
                                          <p:val>
                                            <p:strVal val="#ppt_w*.05"/>
                                          </p:val>
                                        </p:tav>
                                      </p:tavLst>
                                    </p:anim>
                                    <p:anim calcmode="lin" valueType="num">
                                      <p:cBhvr>
                                        <p:cTn id="49" dur="500" accel="50000" fill="hold">
                                          <p:stCondLst>
                                            <p:cond delay="500"/>
                                          </p:stCondLst>
                                        </p:cTn>
                                        <p:tgtEl>
                                          <p:spTgt spid="20"/>
                                        </p:tgtEl>
                                        <p:attrNameLst>
                                          <p:attrName>ppt_w</p:attrName>
                                        </p:attrNameLst>
                                      </p:cBhvr>
                                      <p:tavLst>
                                        <p:tav tm="0">
                                          <p:val>
                                            <p:strVal val="#ppt_w*.05"/>
                                          </p:val>
                                        </p:tav>
                                        <p:tav tm="100000">
                                          <p:val>
                                            <p:strVal val="#ppt_w"/>
                                          </p:val>
                                        </p:tav>
                                      </p:tavLst>
                                    </p:anim>
                                    <p:anim calcmode="lin" valueType="num">
                                      <p:cBhvr>
                                        <p:cTn id="50" dur="1000" fill="hold"/>
                                        <p:tgtEl>
                                          <p:spTgt spid="20"/>
                                        </p:tgtEl>
                                        <p:attrNameLst>
                                          <p:attrName>ppt_h</p:attrName>
                                        </p:attrNameLst>
                                      </p:cBhvr>
                                      <p:tavLst>
                                        <p:tav tm="0">
                                          <p:val>
                                            <p:strVal val="#ppt_h"/>
                                          </p:val>
                                        </p:tav>
                                        <p:tav tm="100000">
                                          <p:val>
                                            <p:strVal val="#ppt_h"/>
                                          </p:val>
                                        </p:tav>
                                      </p:tavLst>
                                    </p:anim>
                                    <p:anim calcmode="lin" valueType="num">
                                      <p:cBhvr>
                                        <p:cTn id="51" dur="500" decel="50000" fill="hold">
                                          <p:stCondLst>
                                            <p:cond delay="0"/>
                                          </p:stCondLst>
                                        </p:cTn>
                                        <p:tgtEl>
                                          <p:spTgt spid="20"/>
                                        </p:tgtEl>
                                        <p:attrNameLst>
                                          <p:attrName>ppt_x</p:attrName>
                                        </p:attrNameLst>
                                      </p:cBhvr>
                                      <p:tavLst>
                                        <p:tav tm="0">
                                          <p:val>
                                            <p:strVal val="#ppt_x+.4"/>
                                          </p:val>
                                        </p:tav>
                                        <p:tav tm="100000">
                                          <p:val>
                                            <p:strVal val="#ppt_x"/>
                                          </p:val>
                                        </p:tav>
                                      </p:tavLst>
                                    </p:anim>
                                    <p:anim calcmode="lin" valueType="num">
                                      <p:cBhvr>
                                        <p:cTn id="52" dur="500" decel="50000" fill="hold">
                                          <p:stCondLst>
                                            <p:cond delay="0"/>
                                          </p:stCondLst>
                                        </p:cTn>
                                        <p:tgtEl>
                                          <p:spTgt spid="20"/>
                                        </p:tgtEl>
                                        <p:attrNameLst>
                                          <p:attrName>ppt_y</p:attrName>
                                        </p:attrNameLst>
                                      </p:cBhvr>
                                      <p:tavLst>
                                        <p:tav tm="0">
                                          <p:val>
                                            <p:strVal val="#ppt_y-.2"/>
                                          </p:val>
                                        </p:tav>
                                        <p:tav tm="100000">
                                          <p:val>
                                            <p:strVal val="#ppt_y+.1"/>
                                          </p:val>
                                        </p:tav>
                                      </p:tavLst>
                                    </p:anim>
                                    <p:anim calcmode="lin" valueType="num">
                                      <p:cBhvr>
                                        <p:cTn id="53" dur="500" accel="50000" fill="hold">
                                          <p:stCondLst>
                                            <p:cond delay="500"/>
                                          </p:stCondLst>
                                        </p:cTn>
                                        <p:tgtEl>
                                          <p:spTgt spid="20"/>
                                        </p:tgtEl>
                                        <p:attrNameLst>
                                          <p:attrName>ppt_y</p:attrName>
                                        </p:attrNameLst>
                                      </p:cBhvr>
                                      <p:tavLst>
                                        <p:tav tm="0">
                                          <p:val>
                                            <p:strVal val="#ppt_y+.1"/>
                                          </p:val>
                                        </p:tav>
                                        <p:tav tm="100000">
                                          <p:val>
                                            <p:strVal val="#ppt_y"/>
                                          </p:val>
                                        </p:tav>
                                      </p:tavLst>
                                    </p:anim>
                                    <p:animEffect transition="in" filter="fade">
                                      <p:cBhvr>
                                        <p:cTn id="54" dur="1000" decel="50000">
                                          <p:stCondLst>
                                            <p:cond delay="0"/>
                                          </p:stCondLst>
                                        </p:cTn>
                                        <p:tgtEl>
                                          <p:spTgt spid="20"/>
                                        </p:tgtEl>
                                      </p:cBhvr>
                                    </p:animEffect>
                                  </p:childTnLst>
                                </p:cTn>
                              </p:par>
                            </p:childTnLst>
                          </p:cTn>
                        </p:par>
                        <p:par>
                          <p:cTn id="55" fill="hold">
                            <p:stCondLst>
                              <p:cond delay="4000"/>
                            </p:stCondLst>
                            <p:childTnLst>
                              <p:par>
                                <p:cTn id="56" presetID="12" presetClass="entr" presetSubtype="1" fill="hold" nodeType="after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additive="base">
                                        <p:cTn id="58" dur="500"/>
                                        <p:tgtEl>
                                          <p:spTgt spid="21"/>
                                        </p:tgtEl>
                                        <p:attrNameLst>
                                          <p:attrName>ppt_y</p:attrName>
                                        </p:attrNameLst>
                                      </p:cBhvr>
                                      <p:tavLst>
                                        <p:tav tm="0">
                                          <p:val>
                                            <p:strVal val="#ppt_y-#ppt_h*1.125000"/>
                                          </p:val>
                                        </p:tav>
                                        <p:tav tm="100000">
                                          <p:val>
                                            <p:strVal val="#ppt_y"/>
                                          </p:val>
                                        </p:tav>
                                      </p:tavLst>
                                    </p:anim>
                                    <p:animEffect transition="in" filter="wipe(down)">
                                      <p:cBhvr>
                                        <p:cTn id="59" dur="500"/>
                                        <p:tgtEl>
                                          <p:spTgt spid="21"/>
                                        </p:tgtEl>
                                      </p:cBhvr>
                                    </p:animEffect>
                                  </p:childTnLst>
                                </p:cTn>
                              </p:par>
                              <p:par>
                                <p:cTn id="60" presetID="12" presetClass="entr" presetSubtype="4" fill="hold" nodeType="with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additive="base">
                                        <p:cTn id="62" dur="500"/>
                                        <p:tgtEl>
                                          <p:spTgt spid="17"/>
                                        </p:tgtEl>
                                        <p:attrNameLst>
                                          <p:attrName>ppt_y</p:attrName>
                                        </p:attrNameLst>
                                      </p:cBhvr>
                                      <p:tavLst>
                                        <p:tav tm="0">
                                          <p:val>
                                            <p:strVal val="#ppt_y+#ppt_h*1.125000"/>
                                          </p:val>
                                        </p:tav>
                                        <p:tav tm="100000">
                                          <p:val>
                                            <p:strVal val="#ppt_y"/>
                                          </p:val>
                                        </p:tav>
                                      </p:tavLst>
                                    </p:anim>
                                    <p:animEffect transition="in" filter="wipe(up)">
                                      <p:cBhvr>
                                        <p:cTn id="63" dur="500"/>
                                        <p:tgtEl>
                                          <p:spTgt spid="17"/>
                                        </p:tgtEl>
                                      </p:cBhvr>
                                    </p:animEffect>
                                  </p:childTnLst>
                                </p:cTn>
                              </p:par>
                            </p:childTnLst>
                          </p:cTn>
                        </p:par>
                        <p:par>
                          <p:cTn id="64" fill="hold">
                            <p:stCondLst>
                              <p:cond delay="4500"/>
                            </p:stCondLst>
                            <p:childTnLst>
                              <p:par>
                                <p:cTn id="65" presetID="25" presetClass="entr" presetSubtype="0" fill="hold" grpId="0" nodeType="after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p:cTn id="67" dur="500" decel="50000" fill="hold">
                                          <p:stCondLst>
                                            <p:cond delay="0"/>
                                          </p:stCondLst>
                                        </p:cTn>
                                        <p:tgtEl>
                                          <p:spTgt spid="27"/>
                                        </p:tgtEl>
                                        <p:attrNameLst>
                                          <p:attrName>style.rotation</p:attrName>
                                        </p:attrNameLst>
                                      </p:cBhvr>
                                      <p:tavLst>
                                        <p:tav tm="0">
                                          <p:val>
                                            <p:fltVal val="-90"/>
                                          </p:val>
                                        </p:tav>
                                        <p:tav tm="100000">
                                          <p:val>
                                            <p:fltVal val="0"/>
                                          </p:val>
                                        </p:tav>
                                      </p:tavLst>
                                    </p:anim>
                                    <p:anim calcmode="lin" valueType="num">
                                      <p:cBhvr>
                                        <p:cTn id="68" dur="500" decel="50000" fill="hold">
                                          <p:stCondLst>
                                            <p:cond delay="0"/>
                                          </p:stCondLst>
                                        </p:cTn>
                                        <p:tgtEl>
                                          <p:spTgt spid="27"/>
                                        </p:tgtEl>
                                        <p:attrNameLst>
                                          <p:attrName>ppt_w</p:attrName>
                                        </p:attrNameLst>
                                      </p:cBhvr>
                                      <p:tavLst>
                                        <p:tav tm="0">
                                          <p:val>
                                            <p:strVal val="#ppt_w"/>
                                          </p:val>
                                        </p:tav>
                                        <p:tav tm="100000">
                                          <p:val>
                                            <p:strVal val="#ppt_w*.05"/>
                                          </p:val>
                                        </p:tav>
                                      </p:tavLst>
                                    </p:anim>
                                    <p:anim calcmode="lin" valueType="num">
                                      <p:cBhvr>
                                        <p:cTn id="69" dur="500" accel="50000" fill="hold">
                                          <p:stCondLst>
                                            <p:cond delay="500"/>
                                          </p:stCondLst>
                                        </p:cTn>
                                        <p:tgtEl>
                                          <p:spTgt spid="27"/>
                                        </p:tgtEl>
                                        <p:attrNameLst>
                                          <p:attrName>ppt_w</p:attrName>
                                        </p:attrNameLst>
                                      </p:cBhvr>
                                      <p:tavLst>
                                        <p:tav tm="0">
                                          <p:val>
                                            <p:strVal val="#ppt_w*.05"/>
                                          </p:val>
                                        </p:tav>
                                        <p:tav tm="100000">
                                          <p:val>
                                            <p:strVal val="#ppt_w"/>
                                          </p:val>
                                        </p:tav>
                                      </p:tavLst>
                                    </p:anim>
                                    <p:anim calcmode="lin" valueType="num">
                                      <p:cBhvr>
                                        <p:cTn id="70" dur="1000" fill="hold"/>
                                        <p:tgtEl>
                                          <p:spTgt spid="27"/>
                                        </p:tgtEl>
                                        <p:attrNameLst>
                                          <p:attrName>ppt_h</p:attrName>
                                        </p:attrNameLst>
                                      </p:cBhvr>
                                      <p:tavLst>
                                        <p:tav tm="0">
                                          <p:val>
                                            <p:strVal val="#ppt_h"/>
                                          </p:val>
                                        </p:tav>
                                        <p:tav tm="100000">
                                          <p:val>
                                            <p:strVal val="#ppt_h"/>
                                          </p:val>
                                        </p:tav>
                                      </p:tavLst>
                                    </p:anim>
                                    <p:anim calcmode="lin" valueType="num">
                                      <p:cBhvr>
                                        <p:cTn id="71" dur="500" decel="50000" fill="hold">
                                          <p:stCondLst>
                                            <p:cond delay="0"/>
                                          </p:stCondLst>
                                        </p:cTn>
                                        <p:tgtEl>
                                          <p:spTgt spid="27"/>
                                        </p:tgtEl>
                                        <p:attrNameLst>
                                          <p:attrName>ppt_x</p:attrName>
                                        </p:attrNameLst>
                                      </p:cBhvr>
                                      <p:tavLst>
                                        <p:tav tm="0">
                                          <p:val>
                                            <p:strVal val="#ppt_x+.4"/>
                                          </p:val>
                                        </p:tav>
                                        <p:tav tm="100000">
                                          <p:val>
                                            <p:strVal val="#ppt_x"/>
                                          </p:val>
                                        </p:tav>
                                      </p:tavLst>
                                    </p:anim>
                                    <p:anim calcmode="lin" valueType="num">
                                      <p:cBhvr>
                                        <p:cTn id="72" dur="500" decel="50000" fill="hold">
                                          <p:stCondLst>
                                            <p:cond delay="0"/>
                                          </p:stCondLst>
                                        </p:cTn>
                                        <p:tgtEl>
                                          <p:spTgt spid="27"/>
                                        </p:tgtEl>
                                        <p:attrNameLst>
                                          <p:attrName>ppt_y</p:attrName>
                                        </p:attrNameLst>
                                      </p:cBhvr>
                                      <p:tavLst>
                                        <p:tav tm="0">
                                          <p:val>
                                            <p:strVal val="#ppt_y-.2"/>
                                          </p:val>
                                        </p:tav>
                                        <p:tav tm="100000">
                                          <p:val>
                                            <p:strVal val="#ppt_y+.1"/>
                                          </p:val>
                                        </p:tav>
                                      </p:tavLst>
                                    </p:anim>
                                    <p:anim calcmode="lin" valueType="num">
                                      <p:cBhvr>
                                        <p:cTn id="73" dur="500" accel="50000" fill="hold">
                                          <p:stCondLst>
                                            <p:cond delay="500"/>
                                          </p:stCondLst>
                                        </p:cTn>
                                        <p:tgtEl>
                                          <p:spTgt spid="27"/>
                                        </p:tgtEl>
                                        <p:attrNameLst>
                                          <p:attrName>ppt_y</p:attrName>
                                        </p:attrNameLst>
                                      </p:cBhvr>
                                      <p:tavLst>
                                        <p:tav tm="0">
                                          <p:val>
                                            <p:strVal val="#ppt_y+.1"/>
                                          </p:val>
                                        </p:tav>
                                        <p:tav tm="100000">
                                          <p:val>
                                            <p:strVal val="#ppt_y"/>
                                          </p:val>
                                        </p:tav>
                                      </p:tavLst>
                                    </p:anim>
                                    <p:animEffect transition="in" filter="fade">
                                      <p:cBhvr>
                                        <p:cTn id="74" dur="1000" decel="50000">
                                          <p:stCondLst>
                                            <p:cond delay="0"/>
                                          </p:stCondLst>
                                        </p:cTn>
                                        <p:tgtEl>
                                          <p:spTgt spid="27"/>
                                        </p:tgtEl>
                                      </p:cBhvr>
                                    </p:animEffect>
                                  </p:childTnLst>
                                </p:cTn>
                              </p:par>
                            </p:childTnLst>
                          </p:cTn>
                        </p:par>
                        <p:par>
                          <p:cTn id="75" fill="hold">
                            <p:stCondLst>
                              <p:cond delay="5500"/>
                            </p:stCondLst>
                            <p:childTnLst>
                              <p:par>
                                <p:cTn id="76" presetID="12" presetClass="entr" presetSubtype="1" fill="hold" nodeType="afterEffect">
                                  <p:stCondLst>
                                    <p:cond delay="0"/>
                                  </p:stCondLst>
                                  <p:childTnLst>
                                    <p:set>
                                      <p:cBhvr>
                                        <p:cTn id="77" dur="1" fill="hold">
                                          <p:stCondLst>
                                            <p:cond delay="0"/>
                                          </p:stCondLst>
                                        </p:cTn>
                                        <p:tgtEl>
                                          <p:spTgt spid="28"/>
                                        </p:tgtEl>
                                        <p:attrNameLst>
                                          <p:attrName>style.visibility</p:attrName>
                                        </p:attrNameLst>
                                      </p:cBhvr>
                                      <p:to>
                                        <p:strVal val="visible"/>
                                      </p:to>
                                    </p:set>
                                    <p:anim calcmode="lin" valueType="num">
                                      <p:cBhvr additive="base">
                                        <p:cTn id="78" dur="500"/>
                                        <p:tgtEl>
                                          <p:spTgt spid="28"/>
                                        </p:tgtEl>
                                        <p:attrNameLst>
                                          <p:attrName>ppt_y</p:attrName>
                                        </p:attrNameLst>
                                      </p:cBhvr>
                                      <p:tavLst>
                                        <p:tav tm="0">
                                          <p:val>
                                            <p:strVal val="#ppt_y-#ppt_h*1.125000"/>
                                          </p:val>
                                        </p:tav>
                                        <p:tav tm="100000">
                                          <p:val>
                                            <p:strVal val="#ppt_y"/>
                                          </p:val>
                                        </p:tav>
                                      </p:tavLst>
                                    </p:anim>
                                    <p:animEffect transition="in" filter="wipe(down)">
                                      <p:cBhvr>
                                        <p:cTn id="79" dur="500"/>
                                        <p:tgtEl>
                                          <p:spTgt spid="28"/>
                                        </p:tgtEl>
                                      </p:cBhvr>
                                    </p:animEffect>
                                  </p:childTnLst>
                                </p:cTn>
                              </p:par>
                              <p:par>
                                <p:cTn id="80" presetID="12" presetClass="entr" presetSubtype="4" fill="hold" nodeType="withEffect">
                                  <p:stCondLst>
                                    <p:cond delay="0"/>
                                  </p:stCondLst>
                                  <p:childTnLst>
                                    <p:set>
                                      <p:cBhvr>
                                        <p:cTn id="81" dur="1" fill="hold">
                                          <p:stCondLst>
                                            <p:cond delay="0"/>
                                          </p:stCondLst>
                                        </p:cTn>
                                        <p:tgtEl>
                                          <p:spTgt spid="24"/>
                                        </p:tgtEl>
                                        <p:attrNameLst>
                                          <p:attrName>style.visibility</p:attrName>
                                        </p:attrNameLst>
                                      </p:cBhvr>
                                      <p:to>
                                        <p:strVal val="visible"/>
                                      </p:to>
                                    </p:set>
                                    <p:anim calcmode="lin" valueType="num">
                                      <p:cBhvr additive="base">
                                        <p:cTn id="82" dur="500"/>
                                        <p:tgtEl>
                                          <p:spTgt spid="24"/>
                                        </p:tgtEl>
                                        <p:attrNameLst>
                                          <p:attrName>ppt_y</p:attrName>
                                        </p:attrNameLst>
                                      </p:cBhvr>
                                      <p:tavLst>
                                        <p:tav tm="0">
                                          <p:val>
                                            <p:strVal val="#ppt_y+#ppt_h*1.125000"/>
                                          </p:val>
                                        </p:tav>
                                        <p:tav tm="100000">
                                          <p:val>
                                            <p:strVal val="#ppt_y"/>
                                          </p:val>
                                        </p:tav>
                                      </p:tavLst>
                                    </p:anim>
                                    <p:animEffect transition="in" filter="wipe(up)">
                                      <p:cBhvr>
                                        <p:cTn id="8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3" grpId="0" animBg="1"/>
      <p:bldP spid="20" grpId="0" animBg="1"/>
      <p:bldP spid="2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Freeform 7"/>
          <p:cNvSpPr>
            <a:spLocks noEditPoints="1"/>
          </p:cNvSpPr>
          <p:nvPr/>
        </p:nvSpPr>
        <p:spPr bwMode="auto">
          <a:xfrm>
            <a:off x="2841436" y="3624725"/>
            <a:ext cx="3411929" cy="993787"/>
          </a:xfrm>
          <a:custGeom>
            <a:avLst/>
            <a:gdLst/>
            <a:ahLst/>
            <a:cxnLst>
              <a:cxn ang="0">
                <a:pos x="4433" y="59"/>
              </a:cxn>
              <a:cxn ang="0">
                <a:pos x="4812" y="166"/>
              </a:cxn>
              <a:cxn ang="0">
                <a:pos x="5122" y="292"/>
              </a:cxn>
              <a:cxn ang="0">
                <a:pos x="5357" y="435"/>
              </a:cxn>
              <a:cxn ang="0">
                <a:pos x="5503" y="592"/>
              </a:cxn>
              <a:cxn ang="0">
                <a:pos x="5556" y="759"/>
              </a:cxn>
              <a:cxn ang="0">
                <a:pos x="5502" y="931"/>
              </a:cxn>
              <a:cxn ang="0">
                <a:pos x="5346" y="1090"/>
              </a:cxn>
              <a:cxn ang="0">
                <a:pos x="5102" y="1236"/>
              </a:cxn>
              <a:cxn ang="0">
                <a:pos x="4777" y="1363"/>
              </a:cxn>
              <a:cxn ang="0">
                <a:pos x="4384" y="1471"/>
              </a:cxn>
              <a:cxn ang="0">
                <a:pos x="3930" y="1553"/>
              </a:cxn>
              <a:cxn ang="0">
                <a:pos x="3429" y="1607"/>
              </a:cxn>
              <a:cxn ang="0">
                <a:pos x="3278" y="1607"/>
              </a:cxn>
              <a:cxn ang="0">
                <a:pos x="3708" y="1546"/>
              </a:cxn>
              <a:cxn ang="0">
                <a:pos x="4090" y="1450"/>
              </a:cxn>
              <a:cxn ang="0">
                <a:pos x="4416" y="1327"/>
              </a:cxn>
              <a:cxn ang="0">
                <a:pos x="4672" y="1177"/>
              </a:cxn>
              <a:cxn ang="0">
                <a:pos x="4847" y="1009"/>
              </a:cxn>
              <a:cxn ang="0">
                <a:pos x="4932" y="823"/>
              </a:cxn>
              <a:cxn ang="0">
                <a:pos x="4915" y="636"/>
              </a:cxn>
              <a:cxn ang="0">
                <a:pos x="4809" y="462"/>
              </a:cxn>
              <a:cxn ang="0">
                <a:pos x="4620" y="304"/>
              </a:cxn>
              <a:cxn ang="0">
                <a:pos x="4360" y="166"/>
              </a:cxn>
              <a:cxn ang="0">
                <a:pos x="4151" y="37"/>
              </a:cxn>
              <a:cxn ang="0">
                <a:pos x="1404" y="37"/>
              </a:cxn>
              <a:cxn ang="0">
                <a:pos x="1195" y="166"/>
              </a:cxn>
              <a:cxn ang="0">
                <a:pos x="934" y="304"/>
              </a:cxn>
              <a:cxn ang="0">
                <a:pos x="745" y="462"/>
              </a:cxn>
              <a:cxn ang="0">
                <a:pos x="639" y="636"/>
              </a:cxn>
              <a:cxn ang="0">
                <a:pos x="622" y="823"/>
              </a:cxn>
              <a:cxn ang="0">
                <a:pos x="706" y="1009"/>
              </a:cxn>
              <a:cxn ang="0">
                <a:pos x="883" y="1177"/>
              </a:cxn>
              <a:cxn ang="0">
                <a:pos x="1138" y="1327"/>
              </a:cxn>
              <a:cxn ang="0">
                <a:pos x="1464" y="1450"/>
              </a:cxn>
              <a:cxn ang="0">
                <a:pos x="1848" y="1546"/>
              </a:cxn>
              <a:cxn ang="0">
                <a:pos x="2278" y="1607"/>
              </a:cxn>
              <a:cxn ang="0">
                <a:pos x="2301" y="1619"/>
              </a:cxn>
              <a:cxn ang="0">
                <a:pos x="1787" y="1573"/>
              </a:cxn>
              <a:cxn ang="0">
                <a:pos x="1317" y="1501"/>
              </a:cxn>
              <a:cxn ang="0">
                <a:pos x="902" y="1401"/>
              </a:cxn>
              <a:cxn ang="0">
                <a:pos x="553" y="1280"/>
              </a:cxn>
              <a:cxn ang="0">
                <a:pos x="280" y="1140"/>
              </a:cxn>
              <a:cxn ang="0">
                <a:pos x="94" y="985"/>
              </a:cxn>
              <a:cxn ang="0">
                <a:pos x="7" y="816"/>
              </a:cxn>
              <a:cxn ang="0">
                <a:pos x="24" y="646"/>
              </a:cxn>
              <a:cxn ang="0">
                <a:pos x="140" y="486"/>
              </a:cxn>
              <a:cxn ang="0">
                <a:pos x="346" y="339"/>
              </a:cxn>
              <a:cxn ang="0">
                <a:pos x="632" y="206"/>
              </a:cxn>
              <a:cxn ang="0">
                <a:pos x="988" y="93"/>
              </a:cxn>
              <a:cxn ang="0">
                <a:pos x="1406" y="0"/>
              </a:cxn>
            </a:cxnLst>
            <a:rect l="0" t="0" r="r" b="b"/>
            <a:pathLst>
              <a:path w="5556" h="1619">
                <a:moveTo>
                  <a:pt x="4149" y="0"/>
                </a:moveTo>
                <a:lnTo>
                  <a:pt x="4294" y="29"/>
                </a:lnTo>
                <a:lnTo>
                  <a:pt x="4433" y="59"/>
                </a:lnTo>
                <a:lnTo>
                  <a:pt x="4566" y="93"/>
                </a:lnTo>
                <a:lnTo>
                  <a:pt x="4692" y="128"/>
                </a:lnTo>
                <a:lnTo>
                  <a:pt x="4812" y="166"/>
                </a:lnTo>
                <a:lnTo>
                  <a:pt x="4923" y="206"/>
                </a:lnTo>
                <a:lnTo>
                  <a:pt x="5026" y="248"/>
                </a:lnTo>
                <a:lnTo>
                  <a:pt x="5122" y="292"/>
                </a:lnTo>
                <a:lnTo>
                  <a:pt x="5210" y="339"/>
                </a:lnTo>
                <a:lnTo>
                  <a:pt x="5287" y="386"/>
                </a:lnTo>
                <a:lnTo>
                  <a:pt x="5357" y="435"/>
                </a:lnTo>
                <a:lnTo>
                  <a:pt x="5416" y="486"/>
                </a:lnTo>
                <a:lnTo>
                  <a:pt x="5465" y="538"/>
                </a:lnTo>
                <a:lnTo>
                  <a:pt x="5503" y="592"/>
                </a:lnTo>
                <a:lnTo>
                  <a:pt x="5532" y="646"/>
                </a:lnTo>
                <a:lnTo>
                  <a:pt x="5551" y="702"/>
                </a:lnTo>
                <a:lnTo>
                  <a:pt x="5556" y="759"/>
                </a:lnTo>
                <a:lnTo>
                  <a:pt x="5549" y="816"/>
                </a:lnTo>
                <a:lnTo>
                  <a:pt x="5532" y="874"/>
                </a:lnTo>
                <a:lnTo>
                  <a:pt x="5502" y="931"/>
                </a:lnTo>
                <a:lnTo>
                  <a:pt x="5461" y="985"/>
                </a:lnTo>
                <a:lnTo>
                  <a:pt x="5409" y="1039"/>
                </a:lnTo>
                <a:lnTo>
                  <a:pt x="5346" y="1090"/>
                </a:lnTo>
                <a:lnTo>
                  <a:pt x="5274" y="1140"/>
                </a:lnTo>
                <a:lnTo>
                  <a:pt x="5193" y="1189"/>
                </a:lnTo>
                <a:lnTo>
                  <a:pt x="5102" y="1236"/>
                </a:lnTo>
                <a:lnTo>
                  <a:pt x="5003" y="1280"/>
                </a:lnTo>
                <a:lnTo>
                  <a:pt x="4893" y="1324"/>
                </a:lnTo>
                <a:lnTo>
                  <a:pt x="4777" y="1363"/>
                </a:lnTo>
                <a:lnTo>
                  <a:pt x="4654" y="1401"/>
                </a:lnTo>
                <a:lnTo>
                  <a:pt x="4522" y="1437"/>
                </a:lnTo>
                <a:lnTo>
                  <a:pt x="4384" y="1471"/>
                </a:lnTo>
                <a:lnTo>
                  <a:pt x="4239" y="1501"/>
                </a:lnTo>
                <a:lnTo>
                  <a:pt x="4087" y="1528"/>
                </a:lnTo>
                <a:lnTo>
                  <a:pt x="3930" y="1553"/>
                </a:lnTo>
                <a:lnTo>
                  <a:pt x="3768" y="1573"/>
                </a:lnTo>
                <a:lnTo>
                  <a:pt x="3601" y="1592"/>
                </a:lnTo>
                <a:lnTo>
                  <a:pt x="3429" y="1607"/>
                </a:lnTo>
                <a:lnTo>
                  <a:pt x="3254" y="1619"/>
                </a:lnTo>
                <a:lnTo>
                  <a:pt x="3261" y="1614"/>
                </a:lnTo>
                <a:lnTo>
                  <a:pt x="3278" y="1607"/>
                </a:lnTo>
                <a:lnTo>
                  <a:pt x="3426" y="1590"/>
                </a:lnTo>
                <a:lnTo>
                  <a:pt x="3569" y="1570"/>
                </a:lnTo>
                <a:lnTo>
                  <a:pt x="3708" y="1546"/>
                </a:lnTo>
                <a:lnTo>
                  <a:pt x="3841" y="1518"/>
                </a:lnTo>
                <a:lnTo>
                  <a:pt x="3969" y="1486"/>
                </a:lnTo>
                <a:lnTo>
                  <a:pt x="4090" y="1450"/>
                </a:lnTo>
                <a:lnTo>
                  <a:pt x="4205" y="1412"/>
                </a:lnTo>
                <a:lnTo>
                  <a:pt x="4315" y="1371"/>
                </a:lnTo>
                <a:lnTo>
                  <a:pt x="4416" y="1327"/>
                </a:lnTo>
                <a:lnTo>
                  <a:pt x="4509" y="1280"/>
                </a:lnTo>
                <a:lnTo>
                  <a:pt x="4595" y="1229"/>
                </a:lnTo>
                <a:lnTo>
                  <a:pt x="4672" y="1177"/>
                </a:lnTo>
                <a:lnTo>
                  <a:pt x="4740" y="1123"/>
                </a:lnTo>
                <a:lnTo>
                  <a:pt x="4799" y="1066"/>
                </a:lnTo>
                <a:lnTo>
                  <a:pt x="4847" y="1009"/>
                </a:lnTo>
                <a:lnTo>
                  <a:pt x="4886" y="948"/>
                </a:lnTo>
                <a:lnTo>
                  <a:pt x="4913" y="887"/>
                </a:lnTo>
                <a:lnTo>
                  <a:pt x="4932" y="823"/>
                </a:lnTo>
                <a:lnTo>
                  <a:pt x="4937" y="759"/>
                </a:lnTo>
                <a:lnTo>
                  <a:pt x="4932" y="697"/>
                </a:lnTo>
                <a:lnTo>
                  <a:pt x="4915" y="636"/>
                </a:lnTo>
                <a:lnTo>
                  <a:pt x="4890" y="577"/>
                </a:lnTo>
                <a:lnTo>
                  <a:pt x="4854" y="520"/>
                </a:lnTo>
                <a:lnTo>
                  <a:pt x="4809" y="462"/>
                </a:lnTo>
                <a:lnTo>
                  <a:pt x="4755" y="408"/>
                </a:lnTo>
                <a:lnTo>
                  <a:pt x="4691" y="356"/>
                </a:lnTo>
                <a:lnTo>
                  <a:pt x="4620" y="304"/>
                </a:lnTo>
                <a:lnTo>
                  <a:pt x="4541" y="257"/>
                </a:lnTo>
                <a:lnTo>
                  <a:pt x="4453" y="209"/>
                </a:lnTo>
                <a:lnTo>
                  <a:pt x="4360" y="166"/>
                </a:lnTo>
                <a:lnTo>
                  <a:pt x="4259" y="125"/>
                </a:lnTo>
                <a:lnTo>
                  <a:pt x="4151" y="86"/>
                </a:lnTo>
                <a:lnTo>
                  <a:pt x="4151" y="37"/>
                </a:lnTo>
                <a:lnTo>
                  <a:pt x="4149" y="0"/>
                </a:lnTo>
                <a:close/>
                <a:moveTo>
                  <a:pt x="1406" y="0"/>
                </a:moveTo>
                <a:lnTo>
                  <a:pt x="1404" y="37"/>
                </a:lnTo>
                <a:lnTo>
                  <a:pt x="1404" y="86"/>
                </a:lnTo>
                <a:lnTo>
                  <a:pt x="1297" y="125"/>
                </a:lnTo>
                <a:lnTo>
                  <a:pt x="1195" y="166"/>
                </a:lnTo>
                <a:lnTo>
                  <a:pt x="1101" y="209"/>
                </a:lnTo>
                <a:lnTo>
                  <a:pt x="1013" y="257"/>
                </a:lnTo>
                <a:lnTo>
                  <a:pt x="934" y="304"/>
                </a:lnTo>
                <a:lnTo>
                  <a:pt x="863" y="356"/>
                </a:lnTo>
                <a:lnTo>
                  <a:pt x="801" y="408"/>
                </a:lnTo>
                <a:lnTo>
                  <a:pt x="745" y="462"/>
                </a:lnTo>
                <a:lnTo>
                  <a:pt x="700" y="520"/>
                </a:lnTo>
                <a:lnTo>
                  <a:pt x="664" y="577"/>
                </a:lnTo>
                <a:lnTo>
                  <a:pt x="639" y="636"/>
                </a:lnTo>
                <a:lnTo>
                  <a:pt x="622" y="697"/>
                </a:lnTo>
                <a:lnTo>
                  <a:pt x="617" y="759"/>
                </a:lnTo>
                <a:lnTo>
                  <a:pt x="622" y="823"/>
                </a:lnTo>
                <a:lnTo>
                  <a:pt x="641" y="887"/>
                </a:lnTo>
                <a:lnTo>
                  <a:pt x="668" y="948"/>
                </a:lnTo>
                <a:lnTo>
                  <a:pt x="706" y="1009"/>
                </a:lnTo>
                <a:lnTo>
                  <a:pt x="755" y="1066"/>
                </a:lnTo>
                <a:lnTo>
                  <a:pt x="814" y="1123"/>
                </a:lnTo>
                <a:lnTo>
                  <a:pt x="883" y="1177"/>
                </a:lnTo>
                <a:lnTo>
                  <a:pt x="959" y="1229"/>
                </a:lnTo>
                <a:lnTo>
                  <a:pt x="1045" y="1280"/>
                </a:lnTo>
                <a:lnTo>
                  <a:pt x="1138" y="1327"/>
                </a:lnTo>
                <a:lnTo>
                  <a:pt x="1239" y="1371"/>
                </a:lnTo>
                <a:lnTo>
                  <a:pt x="1349" y="1412"/>
                </a:lnTo>
                <a:lnTo>
                  <a:pt x="1464" y="1450"/>
                </a:lnTo>
                <a:lnTo>
                  <a:pt x="1587" y="1486"/>
                </a:lnTo>
                <a:lnTo>
                  <a:pt x="1713" y="1518"/>
                </a:lnTo>
                <a:lnTo>
                  <a:pt x="1848" y="1546"/>
                </a:lnTo>
                <a:lnTo>
                  <a:pt x="1986" y="1570"/>
                </a:lnTo>
                <a:lnTo>
                  <a:pt x="2129" y="1590"/>
                </a:lnTo>
                <a:lnTo>
                  <a:pt x="2278" y="1607"/>
                </a:lnTo>
                <a:lnTo>
                  <a:pt x="2286" y="1611"/>
                </a:lnTo>
                <a:lnTo>
                  <a:pt x="2293" y="1614"/>
                </a:lnTo>
                <a:lnTo>
                  <a:pt x="2301" y="1619"/>
                </a:lnTo>
                <a:lnTo>
                  <a:pt x="2126" y="1607"/>
                </a:lnTo>
                <a:lnTo>
                  <a:pt x="1954" y="1592"/>
                </a:lnTo>
                <a:lnTo>
                  <a:pt x="1787" y="1573"/>
                </a:lnTo>
                <a:lnTo>
                  <a:pt x="1624" y="1553"/>
                </a:lnTo>
                <a:lnTo>
                  <a:pt x="1467" y="1528"/>
                </a:lnTo>
                <a:lnTo>
                  <a:pt x="1317" y="1501"/>
                </a:lnTo>
                <a:lnTo>
                  <a:pt x="1172" y="1471"/>
                </a:lnTo>
                <a:lnTo>
                  <a:pt x="1034" y="1437"/>
                </a:lnTo>
                <a:lnTo>
                  <a:pt x="902" y="1401"/>
                </a:lnTo>
                <a:lnTo>
                  <a:pt x="777" y="1363"/>
                </a:lnTo>
                <a:lnTo>
                  <a:pt x="661" y="1324"/>
                </a:lnTo>
                <a:lnTo>
                  <a:pt x="553" y="1280"/>
                </a:lnTo>
                <a:lnTo>
                  <a:pt x="454" y="1236"/>
                </a:lnTo>
                <a:lnTo>
                  <a:pt x="363" y="1189"/>
                </a:lnTo>
                <a:lnTo>
                  <a:pt x="280" y="1140"/>
                </a:lnTo>
                <a:lnTo>
                  <a:pt x="209" y="1090"/>
                </a:lnTo>
                <a:lnTo>
                  <a:pt x="147" y="1039"/>
                </a:lnTo>
                <a:lnTo>
                  <a:pt x="94" y="985"/>
                </a:lnTo>
                <a:lnTo>
                  <a:pt x="54" y="931"/>
                </a:lnTo>
                <a:lnTo>
                  <a:pt x="24" y="874"/>
                </a:lnTo>
                <a:lnTo>
                  <a:pt x="7" y="816"/>
                </a:lnTo>
                <a:lnTo>
                  <a:pt x="0" y="759"/>
                </a:lnTo>
                <a:lnTo>
                  <a:pt x="5" y="702"/>
                </a:lnTo>
                <a:lnTo>
                  <a:pt x="24" y="646"/>
                </a:lnTo>
                <a:lnTo>
                  <a:pt x="51" y="592"/>
                </a:lnTo>
                <a:lnTo>
                  <a:pt x="91" y="538"/>
                </a:lnTo>
                <a:lnTo>
                  <a:pt x="140" y="486"/>
                </a:lnTo>
                <a:lnTo>
                  <a:pt x="199" y="435"/>
                </a:lnTo>
                <a:lnTo>
                  <a:pt x="268" y="386"/>
                </a:lnTo>
                <a:lnTo>
                  <a:pt x="346" y="339"/>
                </a:lnTo>
                <a:lnTo>
                  <a:pt x="433" y="292"/>
                </a:lnTo>
                <a:lnTo>
                  <a:pt x="528" y="248"/>
                </a:lnTo>
                <a:lnTo>
                  <a:pt x="632" y="206"/>
                </a:lnTo>
                <a:lnTo>
                  <a:pt x="744" y="166"/>
                </a:lnTo>
                <a:lnTo>
                  <a:pt x="863" y="128"/>
                </a:lnTo>
                <a:lnTo>
                  <a:pt x="988" y="93"/>
                </a:lnTo>
                <a:lnTo>
                  <a:pt x="1121" y="59"/>
                </a:lnTo>
                <a:lnTo>
                  <a:pt x="1261" y="29"/>
                </a:lnTo>
                <a:lnTo>
                  <a:pt x="1406"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p>
        </p:txBody>
      </p:sp>
      <p:sp>
        <p:nvSpPr>
          <p:cNvPr id="39" name="Freeform 8"/>
          <p:cNvSpPr>
            <a:spLocks noEditPoints="1"/>
          </p:cNvSpPr>
          <p:nvPr/>
        </p:nvSpPr>
        <p:spPr bwMode="auto">
          <a:xfrm>
            <a:off x="3550907" y="2775891"/>
            <a:ext cx="1974418" cy="1778743"/>
          </a:xfrm>
          <a:custGeom>
            <a:avLst/>
            <a:gdLst/>
            <a:ahLst/>
            <a:cxnLst>
              <a:cxn ang="0">
                <a:pos x="1388" y="2855"/>
              </a:cxn>
              <a:cxn ang="0">
                <a:pos x="1318" y="2752"/>
              </a:cxn>
              <a:cxn ang="0">
                <a:pos x="1900" y="2632"/>
              </a:cxn>
              <a:cxn ang="0">
                <a:pos x="1428" y="2867"/>
              </a:cxn>
              <a:cxn ang="0">
                <a:pos x="1760" y="2788"/>
              </a:cxn>
              <a:cxn ang="0">
                <a:pos x="622" y="2607"/>
              </a:cxn>
              <a:cxn ang="0">
                <a:pos x="1135" y="2880"/>
              </a:cxn>
              <a:cxn ang="0">
                <a:pos x="1049" y="2799"/>
              </a:cxn>
              <a:cxn ang="0">
                <a:pos x="551" y="2533"/>
              </a:cxn>
              <a:cxn ang="0">
                <a:pos x="855" y="2518"/>
              </a:cxn>
              <a:cxn ang="0">
                <a:pos x="1423" y="2643"/>
              </a:cxn>
              <a:cxn ang="0">
                <a:pos x="1863" y="2363"/>
              </a:cxn>
              <a:cxn ang="0">
                <a:pos x="1662" y="2169"/>
              </a:cxn>
              <a:cxn ang="0">
                <a:pos x="971" y="2169"/>
              </a:cxn>
              <a:cxn ang="0">
                <a:pos x="2315" y="1906"/>
              </a:cxn>
              <a:cxn ang="0">
                <a:pos x="2001" y="2310"/>
              </a:cxn>
              <a:cxn ang="0">
                <a:pos x="2153" y="2379"/>
              </a:cxn>
              <a:cxn ang="0">
                <a:pos x="2424" y="1806"/>
              </a:cxn>
              <a:cxn ang="0">
                <a:pos x="384" y="2295"/>
              </a:cxn>
              <a:cxn ang="0">
                <a:pos x="716" y="2465"/>
              </a:cxn>
              <a:cxn ang="0">
                <a:pos x="447" y="1988"/>
              </a:cxn>
              <a:cxn ang="0">
                <a:pos x="1241" y="41"/>
              </a:cxn>
              <a:cxn ang="0">
                <a:pos x="858" y="375"/>
              </a:cxn>
              <a:cxn ang="0">
                <a:pos x="619" y="963"/>
              </a:cxn>
              <a:cxn ang="0">
                <a:pos x="583" y="1722"/>
              </a:cxn>
              <a:cxn ang="0">
                <a:pos x="1071" y="2086"/>
              </a:cxn>
              <a:cxn ang="0">
                <a:pos x="1792" y="2046"/>
              </a:cxn>
              <a:cxn ang="0">
                <a:pos x="2062" y="1449"/>
              </a:cxn>
              <a:cxn ang="0">
                <a:pos x="1951" y="744"/>
              </a:cxn>
              <a:cxn ang="0">
                <a:pos x="1656" y="230"/>
              </a:cxn>
              <a:cxn ang="0">
                <a:pos x="1399" y="4"/>
              </a:cxn>
              <a:cxn ang="0">
                <a:pos x="1730" y="209"/>
              </a:cxn>
              <a:cxn ang="0">
                <a:pos x="2060" y="727"/>
              </a:cxn>
              <a:cxn ang="0">
                <a:pos x="2187" y="1449"/>
              </a:cxn>
              <a:cxn ang="0">
                <a:pos x="2278" y="1837"/>
              </a:cxn>
              <a:cxn ang="0">
                <a:pos x="2455" y="1322"/>
              </a:cxn>
              <a:cxn ang="0">
                <a:pos x="2266" y="639"/>
              </a:cxn>
              <a:cxn ang="0">
                <a:pos x="1855" y="166"/>
              </a:cxn>
              <a:cxn ang="0">
                <a:pos x="1231" y="4"/>
              </a:cxn>
              <a:cxn ang="0">
                <a:pos x="695" y="225"/>
              </a:cxn>
              <a:cxn ang="0">
                <a:pos x="315" y="741"/>
              </a:cxn>
              <a:cxn ang="0">
                <a:pos x="170" y="1449"/>
              </a:cxn>
              <a:cxn ang="0">
                <a:pos x="420" y="1874"/>
              </a:cxn>
              <a:cxn ang="0">
                <a:pos x="447" y="1319"/>
              </a:cxn>
              <a:cxn ang="0">
                <a:pos x="612" y="624"/>
              </a:cxn>
              <a:cxn ang="0">
                <a:pos x="969" y="150"/>
              </a:cxn>
              <a:cxn ang="0">
                <a:pos x="1231" y="4"/>
              </a:cxn>
              <a:cxn ang="0">
                <a:pos x="1280" y="2"/>
              </a:cxn>
              <a:cxn ang="0">
                <a:pos x="1408" y="0"/>
              </a:cxn>
              <a:cxn ang="0">
                <a:pos x="1915" y="127"/>
              </a:cxn>
              <a:cxn ang="0">
                <a:pos x="2372" y="557"/>
              </a:cxn>
              <a:cxn ang="0">
                <a:pos x="2613" y="1203"/>
              </a:cxn>
              <a:cxn ang="0">
                <a:pos x="2563" y="1928"/>
              </a:cxn>
              <a:cxn ang="0">
                <a:pos x="2241" y="2511"/>
              </a:cxn>
              <a:cxn ang="0">
                <a:pos x="1726" y="2848"/>
              </a:cxn>
              <a:cxn ang="0">
                <a:pos x="1313" y="2890"/>
              </a:cxn>
              <a:cxn ang="0">
                <a:pos x="904" y="2848"/>
              </a:cxn>
              <a:cxn ang="0">
                <a:pos x="389" y="2511"/>
              </a:cxn>
              <a:cxn ang="0">
                <a:pos x="67" y="1928"/>
              </a:cxn>
              <a:cxn ang="0">
                <a:pos x="17" y="1203"/>
              </a:cxn>
              <a:cxn ang="0">
                <a:pos x="258" y="557"/>
              </a:cxn>
              <a:cxn ang="0">
                <a:pos x="715" y="127"/>
              </a:cxn>
            </a:cxnLst>
            <a:rect l="0" t="0" r="r" b="b"/>
            <a:pathLst>
              <a:path w="2630" h="2895">
                <a:moveTo>
                  <a:pt x="1035" y="2725"/>
                </a:moveTo>
                <a:lnTo>
                  <a:pt x="1101" y="2777"/>
                </a:lnTo>
                <a:lnTo>
                  <a:pt x="1170" y="2821"/>
                </a:lnTo>
                <a:lnTo>
                  <a:pt x="1241" y="2855"/>
                </a:lnTo>
                <a:lnTo>
                  <a:pt x="1313" y="2879"/>
                </a:lnTo>
                <a:lnTo>
                  <a:pt x="1388" y="2855"/>
                </a:lnTo>
                <a:lnTo>
                  <a:pt x="1458" y="2821"/>
                </a:lnTo>
                <a:lnTo>
                  <a:pt x="1526" y="2779"/>
                </a:lnTo>
                <a:lnTo>
                  <a:pt x="1592" y="2727"/>
                </a:lnTo>
                <a:lnTo>
                  <a:pt x="1502" y="2740"/>
                </a:lnTo>
                <a:lnTo>
                  <a:pt x="1411" y="2749"/>
                </a:lnTo>
                <a:lnTo>
                  <a:pt x="1318" y="2752"/>
                </a:lnTo>
                <a:lnTo>
                  <a:pt x="1222" y="2749"/>
                </a:lnTo>
                <a:lnTo>
                  <a:pt x="1128" y="2740"/>
                </a:lnTo>
                <a:lnTo>
                  <a:pt x="1035" y="2725"/>
                </a:lnTo>
                <a:close/>
                <a:moveTo>
                  <a:pt x="2067" y="2546"/>
                </a:moveTo>
                <a:lnTo>
                  <a:pt x="1986" y="2592"/>
                </a:lnTo>
                <a:lnTo>
                  <a:pt x="1900" y="2632"/>
                </a:lnTo>
                <a:lnTo>
                  <a:pt x="1811" y="2668"/>
                </a:lnTo>
                <a:lnTo>
                  <a:pt x="1718" y="2698"/>
                </a:lnTo>
                <a:lnTo>
                  <a:pt x="1649" y="2754"/>
                </a:lnTo>
                <a:lnTo>
                  <a:pt x="1578" y="2801"/>
                </a:lnTo>
                <a:lnTo>
                  <a:pt x="1504" y="2838"/>
                </a:lnTo>
                <a:lnTo>
                  <a:pt x="1428" y="2867"/>
                </a:lnTo>
                <a:lnTo>
                  <a:pt x="1349" y="2885"/>
                </a:lnTo>
                <a:lnTo>
                  <a:pt x="1399" y="2892"/>
                </a:lnTo>
                <a:lnTo>
                  <a:pt x="1494" y="2880"/>
                </a:lnTo>
                <a:lnTo>
                  <a:pt x="1585" y="2858"/>
                </a:lnTo>
                <a:lnTo>
                  <a:pt x="1674" y="2828"/>
                </a:lnTo>
                <a:lnTo>
                  <a:pt x="1760" y="2788"/>
                </a:lnTo>
                <a:lnTo>
                  <a:pt x="1843" y="2740"/>
                </a:lnTo>
                <a:lnTo>
                  <a:pt x="1922" y="2683"/>
                </a:lnTo>
                <a:lnTo>
                  <a:pt x="1996" y="2619"/>
                </a:lnTo>
                <a:lnTo>
                  <a:pt x="2067" y="2546"/>
                </a:lnTo>
                <a:close/>
                <a:moveTo>
                  <a:pt x="551" y="2533"/>
                </a:moveTo>
                <a:lnTo>
                  <a:pt x="622" y="2607"/>
                </a:lnTo>
                <a:lnTo>
                  <a:pt x="698" y="2675"/>
                </a:lnTo>
                <a:lnTo>
                  <a:pt x="779" y="2734"/>
                </a:lnTo>
                <a:lnTo>
                  <a:pt x="863" y="2784"/>
                </a:lnTo>
                <a:lnTo>
                  <a:pt x="951" y="2826"/>
                </a:lnTo>
                <a:lnTo>
                  <a:pt x="1040" y="2858"/>
                </a:lnTo>
                <a:lnTo>
                  <a:pt x="1135" y="2880"/>
                </a:lnTo>
                <a:lnTo>
                  <a:pt x="1231" y="2892"/>
                </a:lnTo>
                <a:lnTo>
                  <a:pt x="1256" y="2889"/>
                </a:lnTo>
                <a:lnTo>
                  <a:pt x="1280" y="2885"/>
                </a:lnTo>
                <a:lnTo>
                  <a:pt x="1200" y="2867"/>
                </a:lnTo>
                <a:lnTo>
                  <a:pt x="1123" y="2838"/>
                </a:lnTo>
                <a:lnTo>
                  <a:pt x="1049" y="2799"/>
                </a:lnTo>
                <a:lnTo>
                  <a:pt x="978" y="2752"/>
                </a:lnTo>
                <a:lnTo>
                  <a:pt x="909" y="2695"/>
                </a:lnTo>
                <a:lnTo>
                  <a:pt x="813" y="2663"/>
                </a:lnTo>
                <a:lnTo>
                  <a:pt x="722" y="2626"/>
                </a:lnTo>
                <a:lnTo>
                  <a:pt x="634" y="2582"/>
                </a:lnTo>
                <a:lnTo>
                  <a:pt x="551" y="2533"/>
                </a:lnTo>
                <a:close/>
                <a:moveTo>
                  <a:pt x="659" y="2086"/>
                </a:moveTo>
                <a:lnTo>
                  <a:pt x="691" y="2182"/>
                </a:lnTo>
                <a:lnTo>
                  <a:pt x="727" y="2273"/>
                </a:lnTo>
                <a:lnTo>
                  <a:pt x="765" y="2359"/>
                </a:lnTo>
                <a:lnTo>
                  <a:pt x="809" y="2442"/>
                </a:lnTo>
                <a:lnTo>
                  <a:pt x="855" y="2518"/>
                </a:lnTo>
                <a:lnTo>
                  <a:pt x="905" y="2587"/>
                </a:lnTo>
                <a:lnTo>
                  <a:pt x="1005" y="2612"/>
                </a:lnTo>
                <a:lnTo>
                  <a:pt x="1106" y="2631"/>
                </a:lnTo>
                <a:lnTo>
                  <a:pt x="1212" y="2643"/>
                </a:lnTo>
                <a:lnTo>
                  <a:pt x="1318" y="2646"/>
                </a:lnTo>
                <a:lnTo>
                  <a:pt x="1423" y="2643"/>
                </a:lnTo>
                <a:lnTo>
                  <a:pt x="1526" y="2631"/>
                </a:lnTo>
                <a:lnTo>
                  <a:pt x="1625" y="2614"/>
                </a:lnTo>
                <a:lnTo>
                  <a:pt x="1721" y="2590"/>
                </a:lnTo>
                <a:lnTo>
                  <a:pt x="1772" y="2521"/>
                </a:lnTo>
                <a:lnTo>
                  <a:pt x="1819" y="2445"/>
                </a:lnTo>
                <a:lnTo>
                  <a:pt x="1863" y="2363"/>
                </a:lnTo>
                <a:lnTo>
                  <a:pt x="1902" y="2277"/>
                </a:lnTo>
                <a:lnTo>
                  <a:pt x="1939" y="2186"/>
                </a:lnTo>
                <a:lnTo>
                  <a:pt x="1971" y="2089"/>
                </a:lnTo>
                <a:lnTo>
                  <a:pt x="1873" y="2121"/>
                </a:lnTo>
                <a:lnTo>
                  <a:pt x="1770" y="2148"/>
                </a:lnTo>
                <a:lnTo>
                  <a:pt x="1662" y="2169"/>
                </a:lnTo>
                <a:lnTo>
                  <a:pt x="1551" y="2186"/>
                </a:lnTo>
                <a:lnTo>
                  <a:pt x="1436" y="2194"/>
                </a:lnTo>
                <a:lnTo>
                  <a:pt x="1318" y="2197"/>
                </a:lnTo>
                <a:lnTo>
                  <a:pt x="1199" y="2194"/>
                </a:lnTo>
                <a:lnTo>
                  <a:pt x="1082" y="2184"/>
                </a:lnTo>
                <a:lnTo>
                  <a:pt x="971" y="2169"/>
                </a:lnTo>
                <a:lnTo>
                  <a:pt x="861" y="2147"/>
                </a:lnTo>
                <a:lnTo>
                  <a:pt x="759" y="2118"/>
                </a:lnTo>
                <a:lnTo>
                  <a:pt x="659" y="2086"/>
                </a:lnTo>
                <a:close/>
                <a:moveTo>
                  <a:pt x="2424" y="1806"/>
                </a:moveTo>
                <a:lnTo>
                  <a:pt x="2374" y="1857"/>
                </a:lnTo>
                <a:lnTo>
                  <a:pt x="2315" y="1906"/>
                </a:lnTo>
                <a:lnTo>
                  <a:pt x="2251" y="1951"/>
                </a:lnTo>
                <a:lnTo>
                  <a:pt x="2182" y="1995"/>
                </a:lnTo>
                <a:lnTo>
                  <a:pt x="2106" y="2034"/>
                </a:lnTo>
                <a:lnTo>
                  <a:pt x="2075" y="2130"/>
                </a:lnTo>
                <a:lnTo>
                  <a:pt x="2040" y="2223"/>
                </a:lnTo>
                <a:lnTo>
                  <a:pt x="2001" y="2310"/>
                </a:lnTo>
                <a:lnTo>
                  <a:pt x="1957" y="2393"/>
                </a:lnTo>
                <a:lnTo>
                  <a:pt x="1910" y="2471"/>
                </a:lnTo>
                <a:lnTo>
                  <a:pt x="1860" y="2543"/>
                </a:lnTo>
                <a:lnTo>
                  <a:pt x="1962" y="2496"/>
                </a:lnTo>
                <a:lnTo>
                  <a:pt x="2062" y="2442"/>
                </a:lnTo>
                <a:lnTo>
                  <a:pt x="2153" y="2379"/>
                </a:lnTo>
                <a:lnTo>
                  <a:pt x="2237" y="2312"/>
                </a:lnTo>
                <a:lnTo>
                  <a:pt x="2286" y="2219"/>
                </a:lnTo>
                <a:lnTo>
                  <a:pt x="2330" y="2123"/>
                </a:lnTo>
                <a:lnTo>
                  <a:pt x="2367" y="2020"/>
                </a:lnTo>
                <a:lnTo>
                  <a:pt x="2399" y="1916"/>
                </a:lnTo>
                <a:lnTo>
                  <a:pt x="2424" y="1806"/>
                </a:lnTo>
                <a:close/>
                <a:moveTo>
                  <a:pt x="204" y="1794"/>
                </a:moveTo>
                <a:lnTo>
                  <a:pt x="227" y="1902"/>
                </a:lnTo>
                <a:lnTo>
                  <a:pt x="258" y="2007"/>
                </a:lnTo>
                <a:lnTo>
                  <a:pt x="293" y="2108"/>
                </a:lnTo>
                <a:lnTo>
                  <a:pt x="337" y="2204"/>
                </a:lnTo>
                <a:lnTo>
                  <a:pt x="384" y="2295"/>
                </a:lnTo>
                <a:lnTo>
                  <a:pt x="452" y="2353"/>
                </a:lnTo>
                <a:lnTo>
                  <a:pt x="523" y="2406"/>
                </a:lnTo>
                <a:lnTo>
                  <a:pt x="600" y="2455"/>
                </a:lnTo>
                <a:lnTo>
                  <a:pt x="681" y="2499"/>
                </a:lnTo>
                <a:lnTo>
                  <a:pt x="767" y="2538"/>
                </a:lnTo>
                <a:lnTo>
                  <a:pt x="716" y="2465"/>
                </a:lnTo>
                <a:lnTo>
                  <a:pt x="669" y="2388"/>
                </a:lnTo>
                <a:lnTo>
                  <a:pt x="627" y="2305"/>
                </a:lnTo>
                <a:lnTo>
                  <a:pt x="588" y="2218"/>
                </a:lnTo>
                <a:lnTo>
                  <a:pt x="553" y="2125"/>
                </a:lnTo>
                <a:lnTo>
                  <a:pt x="523" y="2029"/>
                </a:lnTo>
                <a:lnTo>
                  <a:pt x="447" y="1988"/>
                </a:lnTo>
                <a:lnTo>
                  <a:pt x="376" y="1944"/>
                </a:lnTo>
                <a:lnTo>
                  <a:pt x="312" y="1897"/>
                </a:lnTo>
                <a:lnTo>
                  <a:pt x="254" y="1847"/>
                </a:lnTo>
                <a:lnTo>
                  <a:pt x="204" y="1794"/>
                </a:lnTo>
                <a:close/>
                <a:moveTo>
                  <a:pt x="1313" y="17"/>
                </a:moveTo>
                <a:lnTo>
                  <a:pt x="1241" y="41"/>
                </a:lnTo>
                <a:lnTo>
                  <a:pt x="1170" y="74"/>
                </a:lnTo>
                <a:lnTo>
                  <a:pt x="1101" y="118"/>
                </a:lnTo>
                <a:lnTo>
                  <a:pt x="1035" y="169"/>
                </a:lnTo>
                <a:lnTo>
                  <a:pt x="973" y="230"/>
                </a:lnTo>
                <a:lnTo>
                  <a:pt x="914" y="299"/>
                </a:lnTo>
                <a:lnTo>
                  <a:pt x="858" y="375"/>
                </a:lnTo>
                <a:lnTo>
                  <a:pt x="807" y="457"/>
                </a:lnTo>
                <a:lnTo>
                  <a:pt x="760" y="547"/>
                </a:lnTo>
                <a:lnTo>
                  <a:pt x="718" y="643"/>
                </a:lnTo>
                <a:lnTo>
                  <a:pt x="679" y="744"/>
                </a:lnTo>
                <a:lnTo>
                  <a:pt x="647" y="852"/>
                </a:lnTo>
                <a:lnTo>
                  <a:pt x="619" y="963"/>
                </a:lnTo>
                <a:lnTo>
                  <a:pt x="597" y="1079"/>
                </a:lnTo>
                <a:lnTo>
                  <a:pt x="582" y="1199"/>
                </a:lnTo>
                <a:lnTo>
                  <a:pt x="571" y="1322"/>
                </a:lnTo>
                <a:lnTo>
                  <a:pt x="568" y="1449"/>
                </a:lnTo>
                <a:lnTo>
                  <a:pt x="571" y="1587"/>
                </a:lnTo>
                <a:lnTo>
                  <a:pt x="583" y="1722"/>
                </a:lnTo>
                <a:lnTo>
                  <a:pt x="603" y="1852"/>
                </a:lnTo>
                <a:lnTo>
                  <a:pt x="629" y="1978"/>
                </a:lnTo>
                <a:lnTo>
                  <a:pt x="732" y="2014"/>
                </a:lnTo>
                <a:lnTo>
                  <a:pt x="840" y="2044"/>
                </a:lnTo>
                <a:lnTo>
                  <a:pt x="952" y="2069"/>
                </a:lnTo>
                <a:lnTo>
                  <a:pt x="1071" y="2086"/>
                </a:lnTo>
                <a:lnTo>
                  <a:pt x="1192" y="2098"/>
                </a:lnTo>
                <a:lnTo>
                  <a:pt x="1318" y="2101"/>
                </a:lnTo>
                <a:lnTo>
                  <a:pt x="1443" y="2098"/>
                </a:lnTo>
                <a:lnTo>
                  <a:pt x="1563" y="2086"/>
                </a:lnTo>
                <a:lnTo>
                  <a:pt x="1679" y="2069"/>
                </a:lnTo>
                <a:lnTo>
                  <a:pt x="1792" y="2046"/>
                </a:lnTo>
                <a:lnTo>
                  <a:pt x="1898" y="2017"/>
                </a:lnTo>
                <a:lnTo>
                  <a:pt x="2000" y="1982"/>
                </a:lnTo>
                <a:lnTo>
                  <a:pt x="2027" y="1855"/>
                </a:lnTo>
                <a:lnTo>
                  <a:pt x="2047" y="1724"/>
                </a:lnTo>
                <a:lnTo>
                  <a:pt x="2059" y="1587"/>
                </a:lnTo>
                <a:lnTo>
                  <a:pt x="2062" y="1449"/>
                </a:lnTo>
                <a:lnTo>
                  <a:pt x="2059" y="1322"/>
                </a:lnTo>
                <a:lnTo>
                  <a:pt x="2048" y="1199"/>
                </a:lnTo>
                <a:lnTo>
                  <a:pt x="2033" y="1079"/>
                </a:lnTo>
                <a:lnTo>
                  <a:pt x="2011" y="963"/>
                </a:lnTo>
                <a:lnTo>
                  <a:pt x="1983" y="852"/>
                </a:lnTo>
                <a:lnTo>
                  <a:pt x="1951" y="744"/>
                </a:lnTo>
                <a:lnTo>
                  <a:pt x="1912" y="643"/>
                </a:lnTo>
                <a:lnTo>
                  <a:pt x="1870" y="547"/>
                </a:lnTo>
                <a:lnTo>
                  <a:pt x="1823" y="457"/>
                </a:lnTo>
                <a:lnTo>
                  <a:pt x="1770" y="375"/>
                </a:lnTo>
                <a:lnTo>
                  <a:pt x="1715" y="299"/>
                </a:lnTo>
                <a:lnTo>
                  <a:pt x="1656" y="230"/>
                </a:lnTo>
                <a:lnTo>
                  <a:pt x="1593" y="169"/>
                </a:lnTo>
                <a:lnTo>
                  <a:pt x="1527" y="118"/>
                </a:lnTo>
                <a:lnTo>
                  <a:pt x="1458" y="74"/>
                </a:lnTo>
                <a:lnTo>
                  <a:pt x="1388" y="41"/>
                </a:lnTo>
                <a:lnTo>
                  <a:pt x="1313" y="17"/>
                </a:lnTo>
                <a:close/>
                <a:moveTo>
                  <a:pt x="1399" y="4"/>
                </a:moveTo>
                <a:lnTo>
                  <a:pt x="1349" y="10"/>
                </a:lnTo>
                <a:lnTo>
                  <a:pt x="1431" y="31"/>
                </a:lnTo>
                <a:lnTo>
                  <a:pt x="1511" y="61"/>
                </a:lnTo>
                <a:lnTo>
                  <a:pt x="1586" y="101"/>
                </a:lnTo>
                <a:lnTo>
                  <a:pt x="1661" y="150"/>
                </a:lnTo>
                <a:lnTo>
                  <a:pt x="1730" y="209"/>
                </a:lnTo>
                <a:lnTo>
                  <a:pt x="1797" y="277"/>
                </a:lnTo>
                <a:lnTo>
                  <a:pt x="1860" y="353"/>
                </a:lnTo>
                <a:lnTo>
                  <a:pt x="1917" y="437"/>
                </a:lnTo>
                <a:lnTo>
                  <a:pt x="1971" y="526"/>
                </a:lnTo>
                <a:lnTo>
                  <a:pt x="2018" y="624"/>
                </a:lnTo>
                <a:lnTo>
                  <a:pt x="2060" y="727"/>
                </a:lnTo>
                <a:lnTo>
                  <a:pt x="2097" y="837"/>
                </a:lnTo>
                <a:lnTo>
                  <a:pt x="2129" y="951"/>
                </a:lnTo>
                <a:lnTo>
                  <a:pt x="2153" y="1069"/>
                </a:lnTo>
                <a:lnTo>
                  <a:pt x="2172" y="1192"/>
                </a:lnTo>
                <a:lnTo>
                  <a:pt x="2183" y="1319"/>
                </a:lnTo>
                <a:lnTo>
                  <a:pt x="2187" y="1449"/>
                </a:lnTo>
                <a:lnTo>
                  <a:pt x="2183" y="1572"/>
                </a:lnTo>
                <a:lnTo>
                  <a:pt x="2173" y="1692"/>
                </a:lnTo>
                <a:lnTo>
                  <a:pt x="2156" y="1808"/>
                </a:lnTo>
                <a:lnTo>
                  <a:pt x="2134" y="1921"/>
                </a:lnTo>
                <a:lnTo>
                  <a:pt x="2209" y="1880"/>
                </a:lnTo>
                <a:lnTo>
                  <a:pt x="2278" y="1837"/>
                </a:lnTo>
                <a:lnTo>
                  <a:pt x="2340" y="1789"/>
                </a:lnTo>
                <a:lnTo>
                  <a:pt x="2396" y="1739"/>
                </a:lnTo>
                <a:lnTo>
                  <a:pt x="2445" y="1686"/>
                </a:lnTo>
                <a:lnTo>
                  <a:pt x="2456" y="1568"/>
                </a:lnTo>
                <a:lnTo>
                  <a:pt x="2460" y="1449"/>
                </a:lnTo>
                <a:lnTo>
                  <a:pt x="2455" y="1322"/>
                </a:lnTo>
                <a:lnTo>
                  <a:pt x="2443" y="1197"/>
                </a:lnTo>
                <a:lnTo>
                  <a:pt x="2423" y="1078"/>
                </a:lnTo>
                <a:lnTo>
                  <a:pt x="2394" y="960"/>
                </a:lnTo>
                <a:lnTo>
                  <a:pt x="2359" y="848"/>
                </a:lnTo>
                <a:lnTo>
                  <a:pt x="2315" y="741"/>
                </a:lnTo>
                <a:lnTo>
                  <a:pt x="2266" y="639"/>
                </a:lnTo>
                <a:lnTo>
                  <a:pt x="2212" y="542"/>
                </a:lnTo>
                <a:lnTo>
                  <a:pt x="2150" y="452"/>
                </a:lnTo>
                <a:lnTo>
                  <a:pt x="2084" y="370"/>
                </a:lnTo>
                <a:lnTo>
                  <a:pt x="2011" y="294"/>
                </a:lnTo>
                <a:lnTo>
                  <a:pt x="1935" y="225"/>
                </a:lnTo>
                <a:lnTo>
                  <a:pt x="1855" y="166"/>
                </a:lnTo>
                <a:lnTo>
                  <a:pt x="1770" y="113"/>
                </a:lnTo>
                <a:lnTo>
                  <a:pt x="1683" y="71"/>
                </a:lnTo>
                <a:lnTo>
                  <a:pt x="1590" y="39"/>
                </a:lnTo>
                <a:lnTo>
                  <a:pt x="1495" y="15"/>
                </a:lnTo>
                <a:lnTo>
                  <a:pt x="1399" y="4"/>
                </a:lnTo>
                <a:close/>
                <a:moveTo>
                  <a:pt x="1231" y="4"/>
                </a:moveTo>
                <a:lnTo>
                  <a:pt x="1135" y="15"/>
                </a:lnTo>
                <a:lnTo>
                  <a:pt x="1040" y="39"/>
                </a:lnTo>
                <a:lnTo>
                  <a:pt x="947" y="71"/>
                </a:lnTo>
                <a:lnTo>
                  <a:pt x="860" y="113"/>
                </a:lnTo>
                <a:lnTo>
                  <a:pt x="775" y="166"/>
                </a:lnTo>
                <a:lnTo>
                  <a:pt x="695" y="225"/>
                </a:lnTo>
                <a:lnTo>
                  <a:pt x="619" y="294"/>
                </a:lnTo>
                <a:lnTo>
                  <a:pt x="546" y="370"/>
                </a:lnTo>
                <a:lnTo>
                  <a:pt x="480" y="452"/>
                </a:lnTo>
                <a:lnTo>
                  <a:pt x="418" y="542"/>
                </a:lnTo>
                <a:lnTo>
                  <a:pt x="364" y="639"/>
                </a:lnTo>
                <a:lnTo>
                  <a:pt x="315" y="741"/>
                </a:lnTo>
                <a:lnTo>
                  <a:pt x="271" y="848"/>
                </a:lnTo>
                <a:lnTo>
                  <a:pt x="236" y="960"/>
                </a:lnTo>
                <a:lnTo>
                  <a:pt x="207" y="1078"/>
                </a:lnTo>
                <a:lnTo>
                  <a:pt x="187" y="1197"/>
                </a:lnTo>
                <a:lnTo>
                  <a:pt x="175" y="1322"/>
                </a:lnTo>
                <a:lnTo>
                  <a:pt x="170" y="1449"/>
                </a:lnTo>
                <a:lnTo>
                  <a:pt x="174" y="1562"/>
                </a:lnTo>
                <a:lnTo>
                  <a:pt x="184" y="1673"/>
                </a:lnTo>
                <a:lnTo>
                  <a:pt x="233" y="1729"/>
                </a:lnTo>
                <a:lnTo>
                  <a:pt x="288" y="1781"/>
                </a:lnTo>
                <a:lnTo>
                  <a:pt x="351" y="1830"/>
                </a:lnTo>
                <a:lnTo>
                  <a:pt x="420" y="1874"/>
                </a:lnTo>
                <a:lnTo>
                  <a:pt x="494" y="1916"/>
                </a:lnTo>
                <a:lnTo>
                  <a:pt x="472" y="1804"/>
                </a:lnTo>
                <a:lnTo>
                  <a:pt x="457" y="1688"/>
                </a:lnTo>
                <a:lnTo>
                  <a:pt x="447" y="1570"/>
                </a:lnTo>
                <a:lnTo>
                  <a:pt x="443" y="1449"/>
                </a:lnTo>
                <a:lnTo>
                  <a:pt x="447" y="1319"/>
                </a:lnTo>
                <a:lnTo>
                  <a:pt x="458" y="1192"/>
                </a:lnTo>
                <a:lnTo>
                  <a:pt x="475" y="1069"/>
                </a:lnTo>
                <a:lnTo>
                  <a:pt x="501" y="951"/>
                </a:lnTo>
                <a:lnTo>
                  <a:pt x="533" y="837"/>
                </a:lnTo>
                <a:lnTo>
                  <a:pt x="570" y="727"/>
                </a:lnTo>
                <a:lnTo>
                  <a:pt x="612" y="624"/>
                </a:lnTo>
                <a:lnTo>
                  <a:pt x="659" y="526"/>
                </a:lnTo>
                <a:lnTo>
                  <a:pt x="713" y="437"/>
                </a:lnTo>
                <a:lnTo>
                  <a:pt x="770" y="353"/>
                </a:lnTo>
                <a:lnTo>
                  <a:pt x="833" y="277"/>
                </a:lnTo>
                <a:lnTo>
                  <a:pt x="899" y="209"/>
                </a:lnTo>
                <a:lnTo>
                  <a:pt x="969" y="150"/>
                </a:lnTo>
                <a:lnTo>
                  <a:pt x="1042" y="101"/>
                </a:lnTo>
                <a:lnTo>
                  <a:pt x="1119" y="61"/>
                </a:lnTo>
                <a:lnTo>
                  <a:pt x="1199" y="31"/>
                </a:lnTo>
                <a:lnTo>
                  <a:pt x="1280" y="10"/>
                </a:lnTo>
                <a:lnTo>
                  <a:pt x="1256" y="7"/>
                </a:lnTo>
                <a:lnTo>
                  <a:pt x="1231" y="4"/>
                </a:lnTo>
                <a:close/>
                <a:moveTo>
                  <a:pt x="1207" y="0"/>
                </a:moveTo>
                <a:lnTo>
                  <a:pt x="1221" y="0"/>
                </a:lnTo>
                <a:lnTo>
                  <a:pt x="1229" y="2"/>
                </a:lnTo>
                <a:lnTo>
                  <a:pt x="1236" y="0"/>
                </a:lnTo>
                <a:lnTo>
                  <a:pt x="1244" y="0"/>
                </a:lnTo>
                <a:lnTo>
                  <a:pt x="1280" y="2"/>
                </a:lnTo>
                <a:lnTo>
                  <a:pt x="1313" y="5"/>
                </a:lnTo>
                <a:lnTo>
                  <a:pt x="1350" y="2"/>
                </a:lnTo>
                <a:lnTo>
                  <a:pt x="1386" y="0"/>
                </a:lnTo>
                <a:lnTo>
                  <a:pt x="1394" y="0"/>
                </a:lnTo>
                <a:lnTo>
                  <a:pt x="1401" y="2"/>
                </a:lnTo>
                <a:lnTo>
                  <a:pt x="1408" y="0"/>
                </a:lnTo>
                <a:lnTo>
                  <a:pt x="1423" y="0"/>
                </a:lnTo>
                <a:lnTo>
                  <a:pt x="1527" y="5"/>
                </a:lnTo>
                <a:lnTo>
                  <a:pt x="1629" y="21"/>
                </a:lnTo>
                <a:lnTo>
                  <a:pt x="1726" y="47"/>
                </a:lnTo>
                <a:lnTo>
                  <a:pt x="1823" y="83"/>
                </a:lnTo>
                <a:lnTo>
                  <a:pt x="1915" y="127"/>
                </a:lnTo>
                <a:lnTo>
                  <a:pt x="2003" y="179"/>
                </a:lnTo>
                <a:lnTo>
                  <a:pt x="2087" y="240"/>
                </a:lnTo>
                <a:lnTo>
                  <a:pt x="2166" y="309"/>
                </a:lnTo>
                <a:lnTo>
                  <a:pt x="2241" y="385"/>
                </a:lnTo>
                <a:lnTo>
                  <a:pt x="2310" y="467"/>
                </a:lnTo>
                <a:lnTo>
                  <a:pt x="2372" y="557"/>
                </a:lnTo>
                <a:lnTo>
                  <a:pt x="2429" y="653"/>
                </a:lnTo>
                <a:lnTo>
                  <a:pt x="2482" y="752"/>
                </a:lnTo>
                <a:lnTo>
                  <a:pt x="2526" y="859"/>
                </a:lnTo>
                <a:lnTo>
                  <a:pt x="2563" y="970"/>
                </a:lnTo>
                <a:lnTo>
                  <a:pt x="2591" y="1084"/>
                </a:lnTo>
                <a:lnTo>
                  <a:pt x="2613" y="1203"/>
                </a:lnTo>
                <a:lnTo>
                  <a:pt x="2625" y="1324"/>
                </a:lnTo>
                <a:lnTo>
                  <a:pt x="2630" y="1449"/>
                </a:lnTo>
                <a:lnTo>
                  <a:pt x="2625" y="1573"/>
                </a:lnTo>
                <a:lnTo>
                  <a:pt x="2613" y="1695"/>
                </a:lnTo>
                <a:lnTo>
                  <a:pt x="2591" y="1813"/>
                </a:lnTo>
                <a:lnTo>
                  <a:pt x="2563" y="1928"/>
                </a:lnTo>
                <a:lnTo>
                  <a:pt x="2526" y="2037"/>
                </a:lnTo>
                <a:lnTo>
                  <a:pt x="2482" y="2143"/>
                </a:lnTo>
                <a:lnTo>
                  <a:pt x="2429" y="2245"/>
                </a:lnTo>
                <a:lnTo>
                  <a:pt x="2372" y="2339"/>
                </a:lnTo>
                <a:lnTo>
                  <a:pt x="2310" y="2428"/>
                </a:lnTo>
                <a:lnTo>
                  <a:pt x="2241" y="2511"/>
                </a:lnTo>
                <a:lnTo>
                  <a:pt x="2166" y="2587"/>
                </a:lnTo>
                <a:lnTo>
                  <a:pt x="2087" y="2656"/>
                </a:lnTo>
                <a:lnTo>
                  <a:pt x="2003" y="2717"/>
                </a:lnTo>
                <a:lnTo>
                  <a:pt x="1915" y="2769"/>
                </a:lnTo>
                <a:lnTo>
                  <a:pt x="1823" y="2813"/>
                </a:lnTo>
                <a:lnTo>
                  <a:pt x="1726" y="2848"/>
                </a:lnTo>
                <a:lnTo>
                  <a:pt x="1629" y="2875"/>
                </a:lnTo>
                <a:lnTo>
                  <a:pt x="1527" y="2890"/>
                </a:lnTo>
                <a:lnTo>
                  <a:pt x="1423" y="2895"/>
                </a:lnTo>
                <a:lnTo>
                  <a:pt x="1386" y="2895"/>
                </a:lnTo>
                <a:lnTo>
                  <a:pt x="1350" y="2894"/>
                </a:lnTo>
                <a:lnTo>
                  <a:pt x="1313" y="2890"/>
                </a:lnTo>
                <a:lnTo>
                  <a:pt x="1280" y="2894"/>
                </a:lnTo>
                <a:lnTo>
                  <a:pt x="1244" y="2895"/>
                </a:lnTo>
                <a:lnTo>
                  <a:pt x="1207" y="2895"/>
                </a:lnTo>
                <a:lnTo>
                  <a:pt x="1103" y="2890"/>
                </a:lnTo>
                <a:lnTo>
                  <a:pt x="1001" y="2875"/>
                </a:lnTo>
                <a:lnTo>
                  <a:pt x="904" y="2848"/>
                </a:lnTo>
                <a:lnTo>
                  <a:pt x="807" y="2813"/>
                </a:lnTo>
                <a:lnTo>
                  <a:pt x="715" y="2769"/>
                </a:lnTo>
                <a:lnTo>
                  <a:pt x="627" y="2717"/>
                </a:lnTo>
                <a:lnTo>
                  <a:pt x="543" y="2656"/>
                </a:lnTo>
                <a:lnTo>
                  <a:pt x="464" y="2587"/>
                </a:lnTo>
                <a:lnTo>
                  <a:pt x="389" y="2511"/>
                </a:lnTo>
                <a:lnTo>
                  <a:pt x="320" y="2428"/>
                </a:lnTo>
                <a:lnTo>
                  <a:pt x="258" y="2339"/>
                </a:lnTo>
                <a:lnTo>
                  <a:pt x="201" y="2245"/>
                </a:lnTo>
                <a:lnTo>
                  <a:pt x="148" y="2143"/>
                </a:lnTo>
                <a:lnTo>
                  <a:pt x="104" y="2037"/>
                </a:lnTo>
                <a:lnTo>
                  <a:pt x="67" y="1928"/>
                </a:lnTo>
                <a:lnTo>
                  <a:pt x="39" y="1813"/>
                </a:lnTo>
                <a:lnTo>
                  <a:pt x="17" y="1695"/>
                </a:lnTo>
                <a:lnTo>
                  <a:pt x="5" y="1573"/>
                </a:lnTo>
                <a:lnTo>
                  <a:pt x="0" y="1449"/>
                </a:lnTo>
                <a:lnTo>
                  <a:pt x="5" y="1324"/>
                </a:lnTo>
                <a:lnTo>
                  <a:pt x="17" y="1203"/>
                </a:lnTo>
                <a:lnTo>
                  <a:pt x="39" y="1084"/>
                </a:lnTo>
                <a:lnTo>
                  <a:pt x="67" y="970"/>
                </a:lnTo>
                <a:lnTo>
                  <a:pt x="104" y="859"/>
                </a:lnTo>
                <a:lnTo>
                  <a:pt x="148" y="752"/>
                </a:lnTo>
                <a:lnTo>
                  <a:pt x="201" y="653"/>
                </a:lnTo>
                <a:lnTo>
                  <a:pt x="258" y="557"/>
                </a:lnTo>
                <a:lnTo>
                  <a:pt x="320" y="467"/>
                </a:lnTo>
                <a:lnTo>
                  <a:pt x="389" y="385"/>
                </a:lnTo>
                <a:lnTo>
                  <a:pt x="464" y="309"/>
                </a:lnTo>
                <a:lnTo>
                  <a:pt x="543" y="240"/>
                </a:lnTo>
                <a:lnTo>
                  <a:pt x="627" y="179"/>
                </a:lnTo>
                <a:lnTo>
                  <a:pt x="715" y="127"/>
                </a:lnTo>
                <a:lnTo>
                  <a:pt x="807" y="83"/>
                </a:lnTo>
                <a:lnTo>
                  <a:pt x="904" y="47"/>
                </a:lnTo>
                <a:lnTo>
                  <a:pt x="1001" y="21"/>
                </a:lnTo>
                <a:lnTo>
                  <a:pt x="1103" y="5"/>
                </a:lnTo>
                <a:lnTo>
                  <a:pt x="1207"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p>
        </p:txBody>
      </p:sp>
      <p:sp>
        <p:nvSpPr>
          <p:cNvPr id="40" name="Freeform 21"/>
          <p:cNvSpPr/>
          <p:nvPr/>
        </p:nvSpPr>
        <p:spPr bwMode="auto">
          <a:xfrm>
            <a:off x="3323705" y="1639918"/>
            <a:ext cx="2201621" cy="2892179"/>
          </a:xfrm>
          <a:custGeom>
            <a:avLst/>
            <a:gdLst/>
            <a:ahLst/>
            <a:cxnLst>
              <a:cxn ang="0">
                <a:pos x="3551" y="145"/>
              </a:cxn>
              <a:cxn ang="0">
                <a:pos x="3622" y="118"/>
              </a:cxn>
              <a:cxn ang="0">
                <a:pos x="3702" y="112"/>
              </a:cxn>
              <a:cxn ang="0">
                <a:pos x="3613" y="195"/>
              </a:cxn>
              <a:cxn ang="0">
                <a:pos x="3780" y="173"/>
              </a:cxn>
              <a:cxn ang="0">
                <a:pos x="3583" y="244"/>
              </a:cxn>
              <a:cxn ang="0">
                <a:pos x="3697" y="255"/>
              </a:cxn>
              <a:cxn ang="0">
                <a:pos x="3428" y="388"/>
              </a:cxn>
              <a:cxn ang="0">
                <a:pos x="3099" y="587"/>
              </a:cxn>
              <a:cxn ang="0">
                <a:pos x="2651" y="875"/>
              </a:cxn>
              <a:cxn ang="0">
                <a:pos x="2509" y="1017"/>
              </a:cxn>
              <a:cxn ang="0">
                <a:pos x="2530" y="2376"/>
              </a:cxn>
              <a:cxn ang="0">
                <a:pos x="2577" y="2908"/>
              </a:cxn>
              <a:cxn ang="0">
                <a:pos x="2680" y="3418"/>
              </a:cxn>
              <a:cxn ang="0">
                <a:pos x="2674" y="3822"/>
              </a:cxn>
              <a:cxn ang="0">
                <a:pos x="2671" y="4261"/>
              </a:cxn>
              <a:cxn ang="0">
                <a:pos x="2803" y="4441"/>
              </a:cxn>
              <a:cxn ang="0">
                <a:pos x="2779" y="4567"/>
              </a:cxn>
              <a:cxn ang="0">
                <a:pos x="2752" y="4676"/>
              </a:cxn>
              <a:cxn ang="0">
                <a:pos x="2799" y="4705"/>
              </a:cxn>
              <a:cxn ang="0">
                <a:pos x="3014" y="4786"/>
              </a:cxn>
              <a:cxn ang="0">
                <a:pos x="2785" y="4967"/>
              </a:cxn>
              <a:cxn ang="0">
                <a:pos x="2461" y="4929"/>
              </a:cxn>
              <a:cxn ang="0">
                <a:pos x="2365" y="4783"/>
              </a:cxn>
              <a:cxn ang="0">
                <a:pos x="2416" y="4667"/>
              </a:cxn>
              <a:cxn ang="0">
                <a:pos x="2351" y="4510"/>
              </a:cxn>
              <a:cxn ang="0">
                <a:pos x="2297" y="4136"/>
              </a:cxn>
              <a:cxn ang="0">
                <a:pos x="2141" y="2760"/>
              </a:cxn>
              <a:cxn ang="0">
                <a:pos x="2009" y="3107"/>
              </a:cxn>
              <a:cxn ang="0">
                <a:pos x="1559" y="4825"/>
              </a:cxn>
              <a:cxn ang="0">
                <a:pos x="1095" y="4959"/>
              </a:cxn>
              <a:cxn ang="0">
                <a:pos x="1125" y="4786"/>
              </a:cxn>
              <a:cxn ang="0">
                <a:pos x="1244" y="4418"/>
              </a:cxn>
              <a:cxn ang="0">
                <a:pos x="1348" y="3780"/>
              </a:cxn>
              <a:cxn ang="0">
                <a:pos x="1474" y="3006"/>
              </a:cxn>
              <a:cxn ang="0">
                <a:pos x="1528" y="2309"/>
              </a:cxn>
              <a:cxn ang="0">
                <a:pos x="1145" y="1397"/>
              </a:cxn>
              <a:cxn ang="0">
                <a:pos x="421" y="1471"/>
              </a:cxn>
              <a:cxn ang="0">
                <a:pos x="251" y="1542"/>
              </a:cxn>
              <a:cxn ang="0">
                <a:pos x="160" y="1534"/>
              </a:cxn>
              <a:cxn ang="0">
                <a:pos x="70" y="1534"/>
              </a:cxn>
              <a:cxn ang="0">
                <a:pos x="0" y="1486"/>
              </a:cxn>
              <a:cxn ang="0">
                <a:pos x="17" y="1397"/>
              </a:cxn>
              <a:cxn ang="0">
                <a:pos x="183" y="1371"/>
              </a:cxn>
              <a:cxn ang="0">
                <a:pos x="213" y="1213"/>
              </a:cxn>
              <a:cxn ang="0">
                <a:pos x="302" y="1342"/>
              </a:cxn>
              <a:cxn ang="0">
                <a:pos x="676" y="1312"/>
              </a:cxn>
              <a:cxn ang="0">
                <a:pos x="976" y="1232"/>
              </a:cxn>
              <a:cxn ang="0">
                <a:pos x="1279" y="1103"/>
              </a:cxn>
              <a:cxn ang="0">
                <a:pos x="1661" y="842"/>
              </a:cxn>
              <a:cxn ang="0">
                <a:pos x="1888" y="751"/>
              </a:cxn>
              <a:cxn ang="0">
                <a:pos x="1816" y="510"/>
              </a:cxn>
              <a:cxn ang="0">
                <a:pos x="1762" y="192"/>
              </a:cxn>
              <a:cxn ang="0">
                <a:pos x="2114" y="71"/>
              </a:cxn>
              <a:cxn ang="0">
                <a:pos x="2255" y="303"/>
              </a:cxn>
              <a:cxn ang="0">
                <a:pos x="2217" y="620"/>
              </a:cxn>
              <a:cxn ang="0">
                <a:pos x="2137" y="707"/>
              </a:cxn>
              <a:cxn ang="0">
                <a:pos x="2918" y="471"/>
              </a:cxn>
              <a:cxn ang="0">
                <a:pos x="3274" y="300"/>
              </a:cxn>
              <a:cxn ang="0">
                <a:pos x="3334" y="39"/>
              </a:cxn>
              <a:cxn ang="0">
                <a:pos x="3382" y="124"/>
              </a:cxn>
              <a:cxn ang="0">
                <a:pos x="3489" y="109"/>
              </a:cxn>
            </a:cxnLst>
            <a:rect l="0" t="0" r="r" b="b"/>
            <a:pathLst>
              <a:path w="3783" h="4970">
                <a:moveTo>
                  <a:pt x="3590" y="0"/>
                </a:moveTo>
                <a:lnTo>
                  <a:pt x="3596" y="0"/>
                </a:lnTo>
                <a:lnTo>
                  <a:pt x="3599" y="3"/>
                </a:lnTo>
                <a:lnTo>
                  <a:pt x="3599" y="12"/>
                </a:lnTo>
                <a:lnTo>
                  <a:pt x="3598" y="26"/>
                </a:lnTo>
                <a:lnTo>
                  <a:pt x="3592" y="44"/>
                </a:lnTo>
                <a:lnTo>
                  <a:pt x="3581" y="69"/>
                </a:lnTo>
                <a:lnTo>
                  <a:pt x="3568" y="101"/>
                </a:lnTo>
                <a:lnTo>
                  <a:pt x="3559" y="125"/>
                </a:lnTo>
                <a:lnTo>
                  <a:pt x="3551" y="145"/>
                </a:lnTo>
                <a:lnTo>
                  <a:pt x="3548" y="157"/>
                </a:lnTo>
                <a:lnTo>
                  <a:pt x="3547" y="164"/>
                </a:lnTo>
                <a:lnTo>
                  <a:pt x="3550" y="169"/>
                </a:lnTo>
                <a:lnTo>
                  <a:pt x="3553" y="169"/>
                </a:lnTo>
                <a:lnTo>
                  <a:pt x="3560" y="164"/>
                </a:lnTo>
                <a:lnTo>
                  <a:pt x="3569" y="158"/>
                </a:lnTo>
                <a:lnTo>
                  <a:pt x="3580" y="149"/>
                </a:lnTo>
                <a:lnTo>
                  <a:pt x="3592" y="140"/>
                </a:lnTo>
                <a:lnTo>
                  <a:pt x="3607" y="128"/>
                </a:lnTo>
                <a:lnTo>
                  <a:pt x="3622" y="118"/>
                </a:lnTo>
                <a:lnTo>
                  <a:pt x="3639" y="106"/>
                </a:lnTo>
                <a:lnTo>
                  <a:pt x="3657" y="95"/>
                </a:lnTo>
                <a:lnTo>
                  <a:pt x="3676" y="86"/>
                </a:lnTo>
                <a:lnTo>
                  <a:pt x="3696" y="78"/>
                </a:lnTo>
                <a:lnTo>
                  <a:pt x="3716" y="72"/>
                </a:lnTo>
                <a:lnTo>
                  <a:pt x="3737" y="71"/>
                </a:lnTo>
                <a:lnTo>
                  <a:pt x="3735" y="78"/>
                </a:lnTo>
                <a:lnTo>
                  <a:pt x="3729" y="88"/>
                </a:lnTo>
                <a:lnTo>
                  <a:pt x="3717" y="98"/>
                </a:lnTo>
                <a:lnTo>
                  <a:pt x="3702" y="112"/>
                </a:lnTo>
                <a:lnTo>
                  <a:pt x="3685" y="124"/>
                </a:lnTo>
                <a:lnTo>
                  <a:pt x="3667" y="137"/>
                </a:lnTo>
                <a:lnTo>
                  <a:pt x="3651" y="149"/>
                </a:lnTo>
                <a:lnTo>
                  <a:pt x="3636" y="161"/>
                </a:lnTo>
                <a:lnTo>
                  <a:pt x="3622" y="173"/>
                </a:lnTo>
                <a:lnTo>
                  <a:pt x="3610" y="183"/>
                </a:lnTo>
                <a:lnTo>
                  <a:pt x="3604" y="189"/>
                </a:lnTo>
                <a:lnTo>
                  <a:pt x="3601" y="193"/>
                </a:lnTo>
                <a:lnTo>
                  <a:pt x="3604" y="196"/>
                </a:lnTo>
                <a:lnTo>
                  <a:pt x="3613" y="195"/>
                </a:lnTo>
                <a:lnTo>
                  <a:pt x="3630" y="193"/>
                </a:lnTo>
                <a:lnTo>
                  <a:pt x="3652" y="187"/>
                </a:lnTo>
                <a:lnTo>
                  <a:pt x="3682" y="180"/>
                </a:lnTo>
                <a:lnTo>
                  <a:pt x="3716" y="170"/>
                </a:lnTo>
                <a:lnTo>
                  <a:pt x="3741" y="166"/>
                </a:lnTo>
                <a:lnTo>
                  <a:pt x="3761" y="163"/>
                </a:lnTo>
                <a:lnTo>
                  <a:pt x="3774" y="163"/>
                </a:lnTo>
                <a:lnTo>
                  <a:pt x="3782" y="164"/>
                </a:lnTo>
                <a:lnTo>
                  <a:pt x="3783" y="167"/>
                </a:lnTo>
                <a:lnTo>
                  <a:pt x="3780" y="173"/>
                </a:lnTo>
                <a:lnTo>
                  <a:pt x="3771" y="180"/>
                </a:lnTo>
                <a:lnTo>
                  <a:pt x="3744" y="193"/>
                </a:lnTo>
                <a:lnTo>
                  <a:pt x="3725" y="201"/>
                </a:lnTo>
                <a:lnTo>
                  <a:pt x="3703" y="208"/>
                </a:lnTo>
                <a:lnTo>
                  <a:pt x="3679" y="214"/>
                </a:lnTo>
                <a:lnTo>
                  <a:pt x="3652" y="222"/>
                </a:lnTo>
                <a:lnTo>
                  <a:pt x="3625" y="226"/>
                </a:lnTo>
                <a:lnTo>
                  <a:pt x="3608" y="231"/>
                </a:lnTo>
                <a:lnTo>
                  <a:pt x="3595" y="237"/>
                </a:lnTo>
                <a:lnTo>
                  <a:pt x="3583" y="244"/>
                </a:lnTo>
                <a:lnTo>
                  <a:pt x="3577" y="252"/>
                </a:lnTo>
                <a:lnTo>
                  <a:pt x="3574" y="259"/>
                </a:lnTo>
                <a:lnTo>
                  <a:pt x="3575" y="266"/>
                </a:lnTo>
                <a:lnTo>
                  <a:pt x="3583" y="269"/>
                </a:lnTo>
                <a:lnTo>
                  <a:pt x="3596" y="269"/>
                </a:lnTo>
                <a:lnTo>
                  <a:pt x="3621" y="266"/>
                </a:lnTo>
                <a:lnTo>
                  <a:pt x="3643" y="262"/>
                </a:lnTo>
                <a:lnTo>
                  <a:pt x="3664" y="259"/>
                </a:lnTo>
                <a:lnTo>
                  <a:pt x="3682" y="258"/>
                </a:lnTo>
                <a:lnTo>
                  <a:pt x="3697" y="255"/>
                </a:lnTo>
                <a:lnTo>
                  <a:pt x="3714" y="255"/>
                </a:lnTo>
                <a:lnTo>
                  <a:pt x="3717" y="256"/>
                </a:lnTo>
                <a:lnTo>
                  <a:pt x="3713" y="259"/>
                </a:lnTo>
                <a:lnTo>
                  <a:pt x="3702" y="266"/>
                </a:lnTo>
                <a:lnTo>
                  <a:pt x="3685" y="273"/>
                </a:lnTo>
                <a:lnTo>
                  <a:pt x="3661" y="284"/>
                </a:lnTo>
                <a:lnTo>
                  <a:pt x="3630" y="297"/>
                </a:lnTo>
                <a:lnTo>
                  <a:pt x="3562" y="326"/>
                </a:lnTo>
                <a:lnTo>
                  <a:pt x="3492" y="356"/>
                </a:lnTo>
                <a:lnTo>
                  <a:pt x="3428" y="388"/>
                </a:lnTo>
                <a:lnTo>
                  <a:pt x="3369" y="422"/>
                </a:lnTo>
                <a:lnTo>
                  <a:pt x="3334" y="447"/>
                </a:lnTo>
                <a:lnTo>
                  <a:pt x="3304" y="472"/>
                </a:lnTo>
                <a:lnTo>
                  <a:pt x="3275" y="495"/>
                </a:lnTo>
                <a:lnTo>
                  <a:pt x="3248" y="517"/>
                </a:lnTo>
                <a:lnTo>
                  <a:pt x="3218" y="535"/>
                </a:lnTo>
                <a:lnTo>
                  <a:pt x="3186" y="549"/>
                </a:lnTo>
                <a:lnTo>
                  <a:pt x="3162" y="558"/>
                </a:lnTo>
                <a:lnTo>
                  <a:pt x="3134" y="570"/>
                </a:lnTo>
                <a:lnTo>
                  <a:pt x="3099" y="587"/>
                </a:lnTo>
                <a:lnTo>
                  <a:pt x="3061" y="603"/>
                </a:lnTo>
                <a:lnTo>
                  <a:pt x="2977" y="646"/>
                </a:lnTo>
                <a:lnTo>
                  <a:pt x="2846" y="718"/>
                </a:lnTo>
                <a:lnTo>
                  <a:pt x="2805" y="744"/>
                </a:lnTo>
                <a:lnTo>
                  <a:pt x="2766" y="768"/>
                </a:lnTo>
                <a:lnTo>
                  <a:pt x="2732" y="792"/>
                </a:lnTo>
                <a:lnTo>
                  <a:pt x="2702" y="815"/>
                </a:lnTo>
                <a:lnTo>
                  <a:pt x="2678" y="837"/>
                </a:lnTo>
                <a:lnTo>
                  <a:pt x="2660" y="857"/>
                </a:lnTo>
                <a:lnTo>
                  <a:pt x="2651" y="875"/>
                </a:lnTo>
                <a:lnTo>
                  <a:pt x="2651" y="897"/>
                </a:lnTo>
                <a:lnTo>
                  <a:pt x="2657" y="920"/>
                </a:lnTo>
                <a:lnTo>
                  <a:pt x="2666" y="943"/>
                </a:lnTo>
                <a:lnTo>
                  <a:pt x="2675" y="967"/>
                </a:lnTo>
                <a:lnTo>
                  <a:pt x="2668" y="970"/>
                </a:lnTo>
                <a:lnTo>
                  <a:pt x="2654" y="973"/>
                </a:lnTo>
                <a:lnTo>
                  <a:pt x="2634" y="979"/>
                </a:lnTo>
                <a:lnTo>
                  <a:pt x="2610" y="986"/>
                </a:lnTo>
                <a:lnTo>
                  <a:pt x="2533" y="1009"/>
                </a:lnTo>
                <a:lnTo>
                  <a:pt x="2509" y="1017"/>
                </a:lnTo>
                <a:lnTo>
                  <a:pt x="2490" y="1023"/>
                </a:lnTo>
                <a:lnTo>
                  <a:pt x="2476" y="1027"/>
                </a:lnTo>
                <a:lnTo>
                  <a:pt x="2469" y="1030"/>
                </a:lnTo>
                <a:lnTo>
                  <a:pt x="2641" y="2326"/>
                </a:lnTo>
                <a:lnTo>
                  <a:pt x="2618" y="2327"/>
                </a:lnTo>
                <a:lnTo>
                  <a:pt x="2600" y="2332"/>
                </a:lnTo>
                <a:lnTo>
                  <a:pt x="2583" y="2336"/>
                </a:lnTo>
                <a:lnTo>
                  <a:pt x="2565" y="2341"/>
                </a:lnTo>
                <a:lnTo>
                  <a:pt x="2543" y="2342"/>
                </a:lnTo>
                <a:lnTo>
                  <a:pt x="2530" y="2376"/>
                </a:lnTo>
                <a:lnTo>
                  <a:pt x="2523" y="2416"/>
                </a:lnTo>
                <a:lnTo>
                  <a:pt x="2518" y="2460"/>
                </a:lnTo>
                <a:lnTo>
                  <a:pt x="2517" y="2510"/>
                </a:lnTo>
                <a:lnTo>
                  <a:pt x="2520" y="2563"/>
                </a:lnTo>
                <a:lnTo>
                  <a:pt x="2524" y="2617"/>
                </a:lnTo>
                <a:lnTo>
                  <a:pt x="2532" y="2676"/>
                </a:lnTo>
                <a:lnTo>
                  <a:pt x="2541" y="2733"/>
                </a:lnTo>
                <a:lnTo>
                  <a:pt x="2552" y="2792"/>
                </a:lnTo>
                <a:lnTo>
                  <a:pt x="2564" y="2851"/>
                </a:lnTo>
                <a:lnTo>
                  <a:pt x="2577" y="2908"/>
                </a:lnTo>
                <a:lnTo>
                  <a:pt x="2589" y="2962"/>
                </a:lnTo>
                <a:lnTo>
                  <a:pt x="2603" y="3015"/>
                </a:lnTo>
                <a:lnTo>
                  <a:pt x="2616" y="3063"/>
                </a:lnTo>
                <a:lnTo>
                  <a:pt x="2628" y="3107"/>
                </a:lnTo>
                <a:lnTo>
                  <a:pt x="2639" y="3146"/>
                </a:lnTo>
                <a:lnTo>
                  <a:pt x="2648" y="3178"/>
                </a:lnTo>
                <a:lnTo>
                  <a:pt x="2665" y="3243"/>
                </a:lnTo>
                <a:lnTo>
                  <a:pt x="2675" y="3305"/>
                </a:lnTo>
                <a:lnTo>
                  <a:pt x="2680" y="3362"/>
                </a:lnTo>
                <a:lnTo>
                  <a:pt x="2680" y="3418"/>
                </a:lnTo>
                <a:lnTo>
                  <a:pt x="2675" y="3471"/>
                </a:lnTo>
                <a:lnTo>
                  <a:pt x="2669" y="3520"/>
                </a:lnTo>
                <a:lnTo>
                  <a:pt x="2663" y="3567"/>
                </a:lnTo>
                <a:lnTo>
                  <a:pt x="2656" y="3612"/>
                </a:lnTo>
                <a:lnTo>
                  <a:pt x="2650" y="3655"/>
                </a:lnTo>
                <a:lnTo>
                  <a:pt x="2647" y="3694"/>
                </a:lnTo>
                <a:lnTo>
                  <a:pt x="2648" y="3732"/>
                </a:lnTo>
                <a:lnTo>
                  <a:pt x="2653" y="3766"/>
                </a:lnTo>
                <a:lnTo>
                  <a:pt x="2665" y="3800"/>
                </a:lnTo>
                <a:lnTo>
                  <a:pt x="2674" y="3822"/>
                </a:lnTo>
                <a:lnTo>
                  <a:pt x="2680" y="3852"/>
                </a:lnTo>
                <a:lnTo>
                  <a:pt x="2684" y="3889"/>
                </a:lnTo>
                <a:lnTo>
                  <a:pt x="2687" y="3929"/>
                </a:lnTo>
                <a:lnTo>
                  <a:pt x="2689" y="3974"/>
                </a:lnTo>
                <a:lnTo>
                  <a:pt x="2689" y="4067"/>
                </a:lnTo>
                <a:lnTo>
                  <a:pt x="2686" y="4113"/>
                </a:lnTo>
                <a:lnTo>
                  <a:pt x="2683" y="4157"/>
                </a:lnTo>
                <a:lnTo>
                  <a:pt x="2680" y="4196"/>
                </a:lnTo>
                <a:lnTo>
                  <a:pt x="2675" y="4232"/>
                </a:lnTo>
                <a:lnTo>
                  <a:pt x="2671" y="4261"/>
                </a:lnTo>
                <a:lnTo>
                  <a:pt x="2665" y="4282"/>
                </a:lnTo>
                <a:lnTo>
                  <a:pt x="2675" y="4297"/>
                </a:lnTo>
                <a:lnTo>
                  <a:pt x="2689" y="4311"/>
                </a:lnTo>
                <a:lnTo>
                  <a:pt x="2705" y="4324"/>
                </a:lnTo>
                <a:lnTo>
                  <a:pt x="2760" y="4365"/>
                </a:lnTo>
                <a:lnTo>
                  <a:pt x="2776" y="4379"/>
                </a:lnTo>
                <a:lnTo>
                  <a:pt x="2790" y="4394"/>
                </a:lnTo>
                <a:lnTo>
                  <a:pt x="2800" y="4409"/>
                </a:lnTo>
                <a:lnTo>
                  <a:pt x="2805" y="4424"/>
                </a:lnTo>
                <a:lnTo>
                  <a:pt x="2803" y="4441"/>
                </a:lnTo>
                <a:lnTo>
                  <a:pt x="2796" y="4460"/>
                </a:lnTo>
                <a:lnTo>
                  <a:pt x="2779" y="4480"/>
                </a:lnTo>
                <a:lnTo>
                  <a:pt x="2761" y="4499"/>
                </a:lnTo>
                <a:lnTo>
                  <a:pt x="2751" y="4516"/>
                </a:lnTo>
                <a:lnTo>
                  <a:pt x="2746" y="4530"/>
                </a:lnTo>
                <a:lnTo>
                  <a:pt x="2746" y="4540"/>
                </a:lnTo>
                <a:lnTo>
                  <a:pt x="2751" y="4549"/>
                </a:lnTo>
                <a:lnTo>
                  <a:pt x="2758" y="4557"/>
                </a:lnTo>
                <a:lnTo>
                  <a:pt x="2767" y="4563"/>
                </a:lnTo>
                <a:lnTo>
                  <a:pt x="2779" y="4567"/>
                </a:lnTo>
                <a:lnTo>
                  <a:pt x="2791" y="4573"/>
                </a:lnTo>
                <a:lnTo>
                  <a:pt x="2812" y="4585"/>
                </a:lnTo>
                <a:lnTo>
                  <a:pt x="2820" y="4593"/>
                </a:lnTo>
                <a:lnTo>
                  <a:pt x="2826" y="4602"/>
                </a:lnTo>
                <a:lnTo>
                  <a:pt x="2826" y="4614"/>
                </a:lnTo>
                <a:lnTo>
                  <a:pt x="2821" y="4629"/>
                </a:lnTo>
                <a:lnTo>
                  <a:pt x="2812" y="4646"/>
                </a:lnTo>
                <a:lnTo>
                  <a:pt x="2796" y="4667"/>
                </a:lnTo>
                <a:lnTo>
                  <a:pt x="2773" y="4668"/>
                </a:lnTo>
                <a:lnTo>
                  <a:pt x="2752" y="4676"/>
                </a:lnTo>
                <a:lnTo>
                  <a:pt x="2737" y="4686"/>
                </a:lnTo>
                <a:lnTo>
                  <a:pt x="2725" y="4703"/>
                </a:lnTo>
                <a:lnTo>
                  <a:pt x="2717" y="4724"/>
                </a:lnTo>
                <a:lnTo>
                  <a:pt x="2714" y="4750"/>
                </a:lnTo>
                <a:lnTo>
                  <a:pt x="2717" y="4735"/>
                </a:lnTo>
                <a:lnTo>
                  <a:pt x="2726" y="4724"/>
                </a:lnTo>
                <a:lnTo>
                  <a:pt x="2740" y="4715"/>
                </a:lnTo>
                <a:lnTo>
                  <a:pt x="2757" y="4709"/>
                </a:lnTo>
                <a:lnTo>
                  <a:pt x="2776" y="4706"/>
                </a:lnTo>
                <a:lnTo>
                  <a:pt x="2799" y="4705"/>
                </a:lnTo>
                <a:lnTo>
                  <a:pt x="2844" y="4705"/>
                </a:lnTo>
                <a:lnTo>
                  <a:pt x="2886" y="4708"/>
                </a:lnTo>
                <a:lnTo>
                  <a:pt x="2904" y="4709"/>
                </a:lnTo>
                <a:lnTo>
                  <a:pt x="2918" y="4709"/>
                </a:lnTo>
                <a:lnTo>
                  <a:pt x="2944" y="4712"/>
                </a:lnTo>
                <a:lnTo>
                  <a:pt x="2966" y="4720"/>
                </a:lnTo>
                <a:lnTo>
                  <a:pt x="2983" y="4732"/>
                </a:lnTo>
                <a:lnTo>
                  <a:pt x="2996" y="4747"/>
                </a:lnTo>
                <a:lnTo>
                  <a:pt x="3007" y="4765"/>
                </a:lnTo>
                <a:lnTo>
                  <a:pt x="3014" y="4786"/>
                </a:lnTo>
                <a:lnTo>
                  <a:pt x="3020" y="4810"/>
                </a:lnTo>
                <a:lnTo>
                  <a:pt x="3023" y="4834"/>
                </a:lnTo>
                <a:lnTo>
                  <a:pt x="3025" y="4858"/>
                </a:lnTo>
                <a:lnTo>
                  <a:pt x="3025" y="4953"/>
                </a:lnTo>
                <a:lnTo>
                  <a:pt x="2998" y="4953"/>
                </a:lnTo>
                <a:lnTo>
                  <a:pt x="2969" y="4955"/>
                </a:lnTo>
                <a:lnTo>
                  <a:pt x="2936" y="4956"/>
                </a:lnTo>
                <a:lnTo>
                  <a:pt x="2864" y="4962"/>
                </a:lnTo>
                <a:lnTo>
                  <a:pt x="2824" y="4964"/>
                </a:lnTo>
                <a:lnTo>
                  <a:pt x="2785" y="4967"/>
                </a:lnTo>
                <a:lnTo>
                  <a:pt x="2746" y="4968"/>
                </a:lnTo>
                <a:lnTo>
                  <a:pt x="2705" y="4970"/>
                </a:lnTo>
                <a:lnTo>
                  <a:pt x="2668" y="4970"/>
                </a:lnTo>
                <a:lnTo>
                  <a:pt x="2630" y="4968"/>
                </a:lnTo>
                <a:lnTo>
                  <a:pt x="2594" y="4967"/>
                </a:lnTo>
                <a:lnTo>
                  <a:pt x="2561" y="4962"/>
                </a:lnTo>
                <a:lnTo>
                  <a:pt x="2530" y="4958"/>
                </a:lnTo>
                <a:lnTo>
                  <a:pt x="2503" y="4950"/>
                </a:lnTo>
                <a:lnTo>
                  <a:pt x="2479" y="4941"/>
                </a:lnTo>
                <a:lnTo>
                  <a:pt x="2461" y="4929"/>
                </a:lnTo>
                <a:lnTo>
                  <a:pt x="2446" y="4916"/>
                </a:lnTo>
                <a:lnTo>
                  <a:pt x="2438" y="4898"/>
                </a:lnTo>
                <a:lnTo>
                  <a:pt x="2435" y="4878"/>
                </a:lnTo>
                <a:lnTo>
                  <a:pt x="2440" y="4855"/>
                </a:lnTo>
                <a:lnTo>
                  <a:pt x="2451" y="4828"/>
                </a:lnTo>
                <a:lnTo>
                  <a:pt x="2469" y="4798"/>
                </a:lnTo>
                <a:lnTo>
                  <a:pt x="2431" y="4797"/>
                </a:lnTo>
                <a:lnTo>
                  <a:pt x="2402" y="4794"/>
                </a:lnTo>
                <a:lnTo>
                  <a:pt x="2380" y="4789"/>
                </a:lnTo>
                <a:lnTo>
                  <a:pt x="2365" y="4783"/>
                </a:lnTo>
                <a:lnTo>
                  <a:pt x="2356" y="4775"/>
                </a:lnTo>
                <a:lnTo>
                  <a:pt x="2351" y="4766"/>
                </a:lnTo>
                <a:lnTo>
                  <a:pt x="2351" y="4757"/>
                </a:lnTo>
                <a:lnTo>
                  <a:pt x="2354" y="4747"/>
                </a:lnTo>
                <a:lnTo>
                  <a:pt x="2369" y="4726"/>
                </a:lnTo>
                <a:lnTo>
                  <a:pt x="2378" y="4714"/>
                </a:lnTo>
                <a:lnTo>
                  <a:pt x="2389" y="4703"/>
                </a:lnTo>
                <a:lnTo>
                  <a:pt x="2398" y="4692"/>
                </a:lnTo>
                <a:lnTo>
                  <a:pt x="2413" y="4674"/>
                </a:lnTo>
                <a:lnTo>
                  <a:pt x="2416" y="4667"/>
                </a:lnTo>
                <a:lnTo>
                  <a:pt x="2416" y="4661"/>
                </a:lnTo>
                <a:lnTo>
                  <a:pt x="2411" y="4656"/>
                </a:lnTo>
                <a:lnTo>
                  <a:pt x="2402" y="4653"/>
                </a:lnTo>
                <a:lnTo>
                  <a:pt x="2387" y="4652"/>
                </a:lnTo>
                <a:lnTo>
                  <a:pt x="2383" y="4647"/>
                </a:lnTo>
                <a:lnTo>
                  <a:pt x="2377" y="4634"/>
                </a:lnTo>
                <a:lnTo>
                  <a:pt x="2371" y="4611"/>
                </a:lnTo>
                <a:lnTo>
                  <a:pt x="2365" y="4582"/>
                </a:lnTo>
                <a:lnTo>
                  <a:pt x="2359" y="4549"/>
                </a:lnTo>
                <a:lnTo>
                  <a:pt x="2351" y="4510"/>
                </a:lnTo>
                <a:lnTo>
                  <a:pt x="2345" y="4468"/>
                </a:lnTo>
                <a:lnTo>
                  <a:pt x="2339" y="4424"/>
                </a:lnTo>
                <a:lnTo>
                  <a:pt x="2331" y="4380"/>
                </a:lnTo>
                <a:lnTo>
                  <a:pt x="2325" y="4335"/>
                </a:lnTo>
                <a:lnTo>
                  <a:pt x="2319" y="4291"/>
                </a:lnTo>
                <a:lnTo>
                  <a:pt x="2315" y="4251"/>
                </a:lnTo>
                <a:lnTo>
                  <a:pt x="2309" y="4214"/>
                </a:lnTo>
                <a:lnTo>
                  <a:pt x="2304" y="4181"/>
                </a:lnTo>
                <a:lnTo>
                  <a:pt x="2300" y="4155"/>
                </a:lnTo>
                <a:lnTo>
                  <a:pt x="2297" y="4136"/>
                </a:lnTo>
                <a:lnTo>
                  <a:pt x="2092" y="2916"/>
                </a:lnTo>
                <a:lnTo>
                  <a:pt x="2105" y="2913"/>
                </a:lnTo>
                <a:lnTo>
                  <a:pt x="2116" y="2904"/>
                </a:lnTo>
                <a:lnTo>
                  <a:pt x="2125" y="2890"/>
                </a:lnTo>
                <a:lnTo>
                  <a:pt x="2131" y="2873"/>
                </a:lnTo>
                <a:lnTo>
                  <a:pt x="2135" y="2854"/>
                </a:lnTo>
                <a:lnTo>
                  <a:pt x="2138" y="2833"/>
                </a:lnTo>
                <a:lnTo>
                  <a:pt x="2140" y="2812"/>
                </a:lnTo>
                <a:lnTo>
                  <a:pt x="2141" y="2792"/>
                </a:lnTo>
                <a:lnTo>
                  <a:pt x="2141" y="2760"/>
                </a:lnTo>
                <a:lnTo>
                  <a:pt x="2138" y="2777"/>
                </a:lnTo>
                <a:lnTo>
                  <a:pt x="2129" y="2796"/>
                </a:lnTo>
                <a:lnTo>
                  <a:pt x="2116" y="2818"/>
                </a:lnTo>
                <a:lnTo>
                  <a:pt x="2099" y="2837"/>
                </a:lnTo>
                <a:lnTo>
                  <a:pt x="2081" y="2855"/>
                </a:lnTo>
                <a:lnTo>
                  <a:pt x="2062" y="2867"/>
                </a:lnTo>
                <a:lnTo>
                  <a:pt x="2043" y="2875"/>
                </a:lnTo>
                <a:lnTo>
                  <a:pt x="2039" y="2953"/>
                </a:lnTo>
                <a:lnTo>
                  <a:pt x="2027" y="3030"/>
                </a:lnTo>
                <a:lnTo>
                  <a:pt x="2009" y="3107"/>
                </a:lnTo>
                <a:lnTo>
                  <a:pt x="1985" y="3183"/>
                </a:lnTo>
                <a:lnTo>
                  <a:pt x="1958" y="3258"/>
                </a:lnTo>
                <a:lnTo>
                  <a:pt x="1863" y="3480"/>
                </a:lnTo>
                <a:lnTo>
                  <a:pt x="1831" y="3555"/>
                </a:lnTo>
                <a:lnTo>
                  <a:pt x="1802" y="3629"/>
                </a:lnTo>
                <a:lnTo>
                  <a:pt x="1777" y="3705"/>
                </a:lnTo>
                <a:lnTo>
                  <a:pt x="1755" y="3780"/>
                </a:lnTo>
                <a:lnTo>
                  <a:pt x="1740" y="3857"/>
                </a:lnTo>
                <a:lnTo>
                  <a:pt x="1576" y="4822"/>
                </a:lnTo>
                <a:lnTo>
                  <a:pt x="1559" y="4825"/>
                </a:lnTo>
                <a:lnTo>
                  <a:pt x="1541" y="4831"/>
                </a:lnTo>
                <a:lnTo>
                  <a:pt x="1523" y="4840"/>
                </a:lnTo>
                <a:lnTo>
                  <a:pt x="1507" y="4849"/>
                </a:lnTo>
                <a:lnTo>
                  <a:pt x="1495" y="4855"/>
                </a:lnTo>
                <a:lnTo>
                  <a:pt x="1484" y="4881"/>
                </a:lnTo>
                <a:lnTo>
                  <a:pt x="1478" y="4907"/>
                </a:lnTo>
                <a:lnTo>
                  <a:pt x="1472" y="4934"/>
                </a:lnTo>
                <a:lnTo>
                  <a:pt x="1461" y="4962"/>
                </a:lnTo>
                <a:lnTo>
                  <a:pt x="1119" y="4962"/>
                </a:lnTo>
                <a:lnTo>
                  <a:pt x="1095" y="4959"/>
                </a:lnTo>
                <a:lnTo>
                  <a:pt x="1079" y="4952"/>
                </a:lnTo>
                <a:lnTo>
                  <a:pt x="1066" y="4941"/>
                </a:lnTo>
                <a:lnTo>
                  <a:pt x="1059" y="4926"/>
                </a:lnTo>
                <a:lnTo>
                  <a:pt x="1056" y="4910"/>
                </a:lnTo>
                <a:lnTo>
                  <a:pt x="1057" y="4890"/>
                </a:lnTo>
                <a:lnTo>
                  <a:pt x="1062" y="4870"/>
                </a:lnTo>
                <a:lnTo>
                  <a:pt x="1069" y="4851"/>
                </a:lnTo>
                <a:lnTo>
                  <a:pt x="1094" y="4815"/>
                </a:lnTo>
                <a:lnTo>
                  <a:pt x="1109" y="4800"/>
                </a:lnTo>
                <a:lnTo>
                  <a:pt x="1125" y="4786"/>
                </a:lnTo>
                <a:lnTo>
                  <a:pt x="1142" y="4778"/>
                </a:lnTo>
                <a:lnTo>
                  <a:pt x="1160" y="4774"/>
                </a:lnTo>
                <a:lnTo>
                  <a:pt x="1164" y="4670"/>
                </a:lnTo>
                <a:lnTo>
                  <a:pt x="1175" y="4566"/>
                </a:lnTo>
                <a:lnTo>
                  <a:pt x="1193" y="4459"/>
                </a:lnTo>
                <a:lnTo>
                  <a:pt x="1199" y="4445"/>
                </a:lnTo>
                <a:lnTo>
                  <a:pt x="1208" y="4435"/>
                </a:lnTo>
                <a:lnTo>
                  <a:pt x="1219" y="4429"/>
                </a:lnTo>
                <a:lnTo>
                  <a:pt x="1232" y="4422"/>
                </a:lnTo>
                <a:lnTo>
                  <a:pt x="1244" y="4418"/>
                </a:lnTo>
                <a:lnTo>
                  <a:pt x="1256" y="4410"/>
                </a:lnTo>
                <a:lnTo>
                  <a:pt x="1265" y="4401"/>
                </a:lnTo>
                <a:lnTo>
                  <a:pt x="1272" y="4386"/>
                </a:lnTo>
                <a:lnTo>
                  <a:pt x="1288" y="4305"/>
                </a:lnTo>
                <a:lnTo>
                  <a:pt x="1300" y="4220"/>
                </a:lnTo>
                <a:lnTo>
                  <a:pt x="1308" y="4134"/>
                </a:lnTo>
                <a:lnTo>
                  <a:pt x="1315" y="4047"/>
                </a:lnTo>
                <a:lnTo>
                  <a:pt x="1324" y="3959"/>
                </a:lnTo>
                <a:lnTo>
                  <a:pt x="1335" y="3869"/>
                </a:lnTo>
                <a:lnTo>
                  <a:pt x="1348" y="3780"/>
                </a:lnTo>
                <a:lnTo>
                  <a:pt x="1365" y="3701"/>
                </a:lnTo>
                <a:lnTo>
                  <a:pt x="1383" y="3623"/>
                </a:lnTo>
                <a:lnTo>
                  <a:pt x="1404" y="3546"/>
                </a:lnTo>
                <a:lnTo>
                  <a:pt x="1424" y="3468"/>
                </a:lnTo>
                <a:lnTo>
                  <a:pt x="1442" y="3392"/>
                </a:lnTo>
                <a:lnTo>
                  <a:pt x="1457" y="3315"/>
                </a:lnTo>
                <a:lnTo>
                  <a:pt x="1468" y="3241"/>
                </a:lnTo>
                <a:lnTo>
                  <a:pt x="1471" y="3169"/>
                </a:lnTo>
                <a:lnTo>
                  <a:pt x="1471" y="3088"/>
                </a:lnTo>
                <a:lnTo>
                  <a:pt x="1474" y="3006"/>
                </a:lnTo>
                <a:lnTo>
                  <a:pt x="1478" y="2925"/>
                </a:lnTo>
                <a:lnTo>
                  <a:pt x="1486" y="2843"/>
                </a:lnTo>
                <a:lnTo>
                  <a:pt x="1496" y="2762"/>
                </a:lnTo>
                <a:lnTo>
                  <a:pt x="1511" y="2680"/>
                </a:lnTo>
                <a:lnTo>
                  <a:pt x="1529" y="2602"/>
                </a:lnTo>
                <a:lnTo>
                  <a:pt x="1553" y="2525"/>
                </a:lnTo>
                <a:lnTo>
                  <a:pt x="1582" y="2450"/>
                </a:lnTo>
                <a:lnTo>
                  <a:pt x="1618" y="2379"/>
                </a:lnTo>
                <a:lnTo>
                  <a:pt x="1659" y="2309"/>
                </a:lnTo>
                <a:lnTo>
                  <a:pt x="1528" y="2309"/>
                </a:lnTo>
                <a:lnTo>
                  <a:pt x="1569" y="1631"/>
                </a:lnTo>
                <a:lnTo>
                  <a:pt x="1540" y="1311"/>
                </a:lnTo>
                <a:lnTo>
                  <a:pt x="1501" y="1306"/>
                </a:lnTo>
                <a:lnTo>
                  <a:pt x="1458" y="1309"/>
                </a:lnTo>
                <a:lnTo>
                  <a:pt x="1413" y="1318"/>
                </a:lnTo>
                <a:lnTo>
                  <a:pt x="1368" y="1330"/>
                </a:lnTo>
                <a:lnTo>
                  <a:pt x="1323" y="1344"/>
                </a:lnTo>
                <a:lnTo>
                  <a:pt x="1232" y="1374"/>
                </a:lnTo>
                <a:lnTo>
                  <a:pt x="1187" y="1388"/>
                </a:lnTo>
                <a:lnTo>
                  <a:pt x="1145" y="1397"/>
                </a:lnTo>
                <a:lnTo>
                  <a:pt x="1106" y="1401"/>
                </a:lnTo>
                <a:lnTo>
                  <a:pt x="756" y="1484"/>
                </a:lnTo>
                <a:lnTo>
                  <a:pt x="720" y="1493"/>
                </a:lnTo>
                <a:lnTo>
                  <a:pt x="680" y="1498"/>
                </a:lnTo>
                <a:lnTo>
                  <a:pt x="638" y="1498"/>
                </a:lnTo>
                <a:lnTo>
                  <a:pt x="595" y="1495"/>
                </a:lnTo>
                <a:lnTo>
                  <a:pt x="551" y="1490"/>
                </a:lnTo>
                <a:lnTo>
                  <a:pt x="507" y="1483"/>
                </a:lnTo>
                <a:lnTo>
                  <a:pt x="463" y="1477"/>
                </a:lnTo>
                <a:lnTo>
                  <a:pt x="421" y="1471"/>
                </a:lnTo>
                <a:lnTo>
                  <a:pt x="382" y="1466"/>
                </a:lnTo>
                <a:lnTo>
                  <a:pt x="346" y="1465"/>
                </a:lnTo>
                <a:lnTo>
                  <a:pt x="340" y="1471"/>
                </a:lnTo>
                <a:lnTo>
                  <a:pt x="337" y="1480"/>
                </a:lnTo>
                <a:lnTo>
                  <a:pt x="334" y="1492"/>
                </a:lnTo>
                <a:lnTo>
                  <a:pt x="332" y="1504"/>
                </a:lnTo>
                <a:lnTo>
                  <a:pt x="329" y="1513"/>
                </a:lnTo>
                <a:lnTo>
                  <a:pt x="323" y="1519"/>
                </a:lnTo>
                <a:lnTo>
                  <a:pt x="285" y="1531"/>
                </a:lnTo>
                <a:lnTo>
                  <a:pt x="251" y="1542"/>
                </a:lnTo>
                <a:lnTo>
                  <a:pt x="222" y="1551"/>
                </a:lnTo>
                <a:lnTo>
                  <a:pt x="198" y="1557"/>
                </a:lnTo>
                <a:lnTo>
                  <a:pt x="175" y="1563"/>
                </a:lnTo>
                <a:lnTo>
                  <a:pt x="157" y="1566"/>
                </a:lnTo>
                <a:lnTo>
                  <a:pt x="144" y="1567"/>
                </a:lnTo>
                <a:lnTo>
                  <a:pt x="135" y="1566"/>
                </a:lnTo>
                <a:lnTo>
                  <a:pt x="132" y="1563"/>
                </a:lnTo>
                <a:lnTo>
                  <a:pt x="135" y="1557"/>
                </a:lnTo>
                <a:lnTo>
                  <a:pt x="144" y="1546"/>
                </a:lnTo>
                <a:lnTo>
                  <a:pt x="160" y="1534"/>
                </a:lnTo>
                <a:lnTo>
                  <a:pt x="184" y="1517"/>
                </a:lnTo>
                <a:lnTo>
                  <a:pt x="159" y="1526"/>
                </a:lnTo>
                <a:lnTo>
                  <a:pt x="136" y="1534"/>
                </a:lnTo>
                <a:lnTo>
                  <a:pt x="115" y="1542"/>
                </a:lnTo>
                <a:lnTo>
                  <a:pt x="98" y="1546"/>
                </a:lnTo>
                <a:lnTo>
                  <a:pt x="85" y="1549"/>
                </a:lnTo>
                <a:lnTo>
                  <a:pt x="74" y="1549"/>
                </a:lnTo>
                <a:lnTo>
                  <a:pt x="68" y="1548"/>
                </a:lnTo>
                <a:lnTo>
                  <a:pt x="67" y="1542"/>
                </a:lnTo>
                <a:lnTo>
                  <a:pt x="70" y="1534"/>
                </a:lnTo>
                <a:lnTo>
                  <a:pt x="77" y="1522"/>
                </a:lnTo>
                <a:lnTo>
                  <a:pt x="89" y="1505"/>
                </a:lnTo>
                <a:lnTo>
                  <a:pt x="108" y="1486"/>
                </a:lnTo>
                <a:lnTo>
                  <a:pt x="132" y="1462"/>
                </a:lnTo>
                <a:lnTo>
                  <a:pt x="92" y="1475"/>
                </a:lnTo>
                <a:lnTo>
                  <a:pt x="61" y="1484"/>
                </a:lnTo>
                <a:lnTo>
                  <a:pt x="35" y="1489"/>
                </a:lnTo>
                <a:lnTo>
                  <a:pt x="17" y="1492"/>
                </a:lnTo>
                <a:lnTo>
                  <a:pt x="5" y="1490"/>
                </a:lnTo>
                <a:lnTo>
                  <a:pt x="0" y="1486"/>
                </a:lnTo>
                <a:lnTo>
                  <a:pt x="4" y="1480"/>
                </a:lnTo>
                <a:lnTo>
                  <a:pt x="13" y="1471"/>
                </a:lnTo>
                <a:lnTo>
                  <a:pt x="29" y="1459"/>
                </a:lnTo>
                <a:lnTo>
                  <a:pt x="50" y="1445"/>
                </a:lnTo>
                <a:lnTo>
                  <a:pt x="80" y="1430"/>
                </a:lnTo>
                <a:lnTo>
                  <a:pt x="115" y="1413"/>
                </a:lnTo>
                <a:lnTo>
                  <a:pt x="77" y="1407"/>
                </a:lnTo>
                <a:lnTo>
                  <a:pt x="49" y="1403"/>
                </a:lnTo>
                <a:lnTo>
                  <a:pt x="28" y="1400"/>
                </a:lnTo>
                <a:lnTo>
                  <a:pt x="17" y="1397"/>
                </a:lnTo>
                <a:lnTo>
                  <a:pt x="13" y="1394"/>
                </a:lnTo>
                <a:lnTo>
                  <a:pt x="14" y="1391"/>
                </a:lnTo>
                <a:lnTo>
                  <a:pt x="22" y="1389"/>
                </a:lnTo>
                <a:lnTo>
                  <a:pt x="34" y="1388"/>
                </a:lnTo>
                <a:lnTo>
                  <a:pt x="49" y="1386"/>
                </a:lnTo>
                <a:lnTo>
                  <a:pt x="68" y="1383"/>
                </a:lnTo>
                <a:lnTo>
                  <a:pt x="89" y="1382"/>
                </a:lnTo>
                <a:lnTo>
                  <a:pt x="112" y="1380"/>
                </a:lnTo>
                <a:lnTo>
                  <a:pt x="160" y="1374"/>
                </a:lnTo>
                <a:lnTo>
                  <a:pt x="183" y="1371"/>
                </a:lnTo>
                <a:lnTo>
                  <a:pt x="204" y="1368"/>
                </a:lnTo>
                <a:lnTo>
                  <a:pt x="222" y="1364"/>
                </a:lnTo>
                <a:lnTo>
                  <a:pt x="237" y="1358"/>
                </a:lnTo>
                <a:lnTo>
                  <a:pt x="248" y="1352"/>
                </a:lnTo>
                <a:lnTo>
                  <a:pt x="234" y="1314"/>
                </a:lnTo>
                <a:lnTo>
                  <a:pt x="224" y="1281"/>
                </a:lnTo>
                <a:lnTo>
                  <a:pt x="218" y="1256"/>
                </a:lnTo>
                <a:lnTo>
                  <a:pt x="213" y="1237"/>
                </a:lnTo>
                <a:lnTo>
                  <a:pt x="212" y="1222"/>
                </a:lnTo>
                <a:lnTo>
                  <a:pt x="213" y="1213"/>
                </a:lnTo>
                <a:lnTo>
                  <a:pt x="216" y="1210"/>
                </a:lnTo>
                <a:lnTo>
                  <a:pt x="221" y="1210"/>
                </a:lnTo>
                <a:lnTo>
                  <a:pt x="228" y="1214"/>
                </a:lnTo>
                <a:lnTo>
                  <a:pt x="236" y="1223"/>
                </a:lnTo>
                <a:lnTo>
                  <a:pt x="245" y="1235"/>
                </a:lnTo>
                <a:lnTo>
                  <a:pt x="254" y="1250"/>
                </a:lnTo>
                <a:lnTo>
                  <a:pt x="264" y="1267"/>
                </a:lnTo>
                <a:lnTo>
                  <a:pt x="285" y="1309"/>
                </a:lnTo>
                <a:lnTo>
                  <a:pt x="294" y="1333"/>
                </a:lnTo>
                <a:lnTo>
                  <a:pt x="302" y="1342"/>
                </a:lnTo>
                <a:lnTo>
                  <a:pt x="319" y="1347"/>
                </a:lnTo>
                <a:lnTo>
                  <a:pt x="341" y="1350"/>
                </a:lnTo>
                <a:lnTo>
                  <a:pt x="370" y="1352"/>
                </a:lnTo>
                <a:lnTo>
                  <a:pt x="405" y="1350"/>
                </a:lnTo>
                <a:lnTo>
                  <a:pt x="444" y="1347"/>
                </a:lnTo>
                <a:lnTo>
                  <a:pt x="486" y="1342"/>
                </a:lnTo>
                <a:lnTo>
                  <a:pt x="533" y="1336"/>
                </a:lnTo>
                <a:lnTo>
                  <a:pt x="579" y="1329"/>
                </a:lnTo>
                <a:lnTo>
                  <a:pt x="628" y="1320"/>
                </a:lnTo>
                <a:lnTo>
                  <a:pt x="676" y="1312"/>
                </a:lnTo>
                <a:lnTo>
                  <a:pt x="724" y="1302"/>
                </a:lnTo>
                <a:lnTo>
                  <a:pt x="771" y="1293"/>
                </a:lnTo>
                <a:lnTo>
                  <a:pt x="813" y="1282"/>
                </a:lnTo>
                <a:lnTo>
                  <a:pt x="854" y="1273"/>
                </a:lnTo>
                <a:lnTo>
                  <a:pt x="890" y="1264"/>
                </a:lnTo>
                <a:lnTo>
                  <a:pt x="920" y="1255"/>
                </a:lnTo>
                <a:lnTo>
                  <a:pt x="944" y="1247"/>
                </a:lnTo>
                <a:lnTo>
                  <a:pt x="962" y="1241"/>
                </a:lnTo>
                <a:lnTo>
                  <a:pt x="965" y="1237"/>
                </a:lnTo>
                <a:lnTo>
                  <a:pt x="976" y="1232"/>
                </a:lnTo>
                <a:lnTo>
                  <a:pt x="993" y="1228"/>
                </a:lnTo>
                <a:lnTo>
                  <a:pt x="1014" y="1225"/>
                </a:lnTo>
                <a:lnTo>
                  <a:pt x="1038" y="1220"/>
                </a:lnTo>
                <a:lnTo>
                  <a:pt x="1089" y="1208"/>
                </a:lnTo>
                <a:lnTo>
                  <a:pt x="1112" y="1201"/>
                </a:lnTo>
                <a:lnTo>
                  <a:pt x="1130" y="1192"/>
                </a:lnTo>
                <a:lnTo>
                  <a:pt x="1172" y="1166"/>
                </a:lnTo>
                <a:lnTo>
                  <a:pt x="1210" y="1143"/>
                </a:lnTo>
                <a:lnTo>
                  <a:pt x="1244" y="1122"/>
                </a:lnTo>
                <a:lnTo>
                  <a:pt x="1279" y="1103"/>
                </a:lnTo>
                <a:lnTo>
                  <a:pt x="1315" y="1085"/>
                </a:lnTo>
                <a:lnTo>
                  <a:pt x="1353" y="1065"/>
                </a:lnTo>
                <a:lnTo>
                  <a:pt x="1395" y="1045"/>
                </a:lnTo>
                <a:lnTo>
                  <a:pt x="1442" y="1024"/>
                </a:lnTo>
                <a:lnTo>
                  <a:pt x="1480" y="977"/>
                </a:lnTo>
                <a:lnTo>
                  <a:pt x="1517" y="938"/>
                </a:lnTo>
                <a:lnTo>
                  <a:pt x="1555" y="907"/>
                </a:lnTo>
                <a:lnTo>
                  <a:pt x="1591" y="879"/>
                </a:lnTo>
                <a:lnTo>
                  <a:pt x="1626" y="858"/>
                </a:lnTo>
                <a:lnTo>
                  <a:pt x="1661" y="842"/>
                </a:lnTo>
                <a:lnTo>
                  <a:pt x="1694" y="828"/>
                </a:lnTo>
                <a:lnTo>
                  <a:pt x="1725" y="818"/>
                </a:lnTo>
                <a:lnTo>
                  <a:pt x="1754" y="810"/>
                </a:lnTo>
                <a:lnTo>
                  <a:pt x="1781" y="804"/>
                </a:lnTo>
                <a:lnTo>
                  <a:pt x="1807" y="798"/>
                </a:lnTo>
                <a:lnTo>
                  <a:pt x="1829" y="792"/>
                </a:lnTo>
                <a:lnTo>
                  <a:pt x="1849" y="784"/>
                </a:lnTo>
                <a:lnTo>
                  <a:pt x="1866" y="777"/>
                </a:lnTo>
                <a:lnTo>
                  <a:pt x="1879" y="765"/>
                </a:lnTo>
                <a:lnTo>
                  <a:pt x="1888" y="751"/>
                </a:lnTo>
                <a:lnTo>
                  <a:pt x="1894" y="733"/>
                </a:lnTo>
                <a:lnTo>
                  <a:pt x="1897" y="710"/>
                </a:lnTo>
                <a:lnTo>
                  <a:pt x="1894" y="683"/>
                </a:lnTo>
                <a:lnTo>
                  <a:pt x="1888" y="649"/>
                </a:lnTo>
                <a:lnTo>
                  <a:pt x="1885" y="634"/>
                </a:lnTo>
                <a:lnTo>
                  <a:pt x="1876" y="617"/>
                </a:lnTo>
                <a:lnTo>
                  <a:pt x="1863" y="597"/>
                </a:lnTo>
                <a:lnTo>
                  <a:pt x="1847" y="575"/>
                </a:lnTo>
                <a:lnTo>
                  <a:pt x="1831" y="545"/>
                </a:lnTo>
                <a:lnTo>
                  <a:pt x="1816" y="510"/>
                </a:lnTo>
                <a:lnTo>
                  <a:pt x="1807" y="487"/>
                </a:lnTo>
                <a:lnTo>
                  <a:pt x="1798" y="459"/>
                </a:lnTo>
                <a:lnTo>
                  <a:pt x="1786" y="427"/>
                </a:lnTo>
                <a:lnTo>
                  <a:pt x="1765" y="361"/>
                </a:lnTo>
                <a:lnTo>
                  <a:pt x="1755" y="327"/>
                </a:lnTo>
                <a:lnTo>
                  <a:pt x="1748" y="299"/>
                </a:lnTo>
                <a:lnTo>
                  <a:pt x="1742" y="273"/>
                </a:lnTo>
                <a:lnTo>
                  <a:pt x="1740" y="255"/>
                </a:lnTo>
                <a:lnTo>
                  <a:pt x="1746" y="223"/>
                </a:lnTo>
                <a:lnTo>
                  <a:pt x="1762" y="192"/>
                </a:lnTo>
                <a:lnTo>
                  <a:pt x="1784" y="161"/>
                </a:lnTo>
                <a:lnTo>
                  <a:pt x="1814" y="133"/>
                </a:lnTo>
                <a:lnTo>
                  <a:pt x="1850" y="106"/>
                </a:lnTo>
                <a:lnTo>
                  <a:pt x="1890" y="85"/>
                </a:lnTo>
                <a:lnTo>
                  <a:pt x="1932" y="66"/>
                </a:lnTo>
                <a:lnTo>
                  <a:pt x="1976" y="54"/>
                </a:lnTo>
                <a:lnTo>
                  <a:pt x="2018" y="48"/>
                </a:lnTo>
                <a:lnTo>
                  <a:pt x="2053" y="50"/>
                </a:lnTo>
                <a:lnTo>
                  <a:pt x="2086" y="59"/>
                </a:lnTo>
                <a:lnTo>
                  <a:pt x="2114" y="71"/>
                </a:lnTo>
                <a:lnTo>
                  <a:pt x="2141" y="88"/>
                </a:lnTo>
                <a:lnTo>
                  <a:pt x="2163" y="104"/>
                </a:lnTo>
                <a:lnTo>
                  <a:pt x="2181" y="121"/>
                </a:lnTo>
                <a:lnTo>
                  <a:pt x="2193" y="134"/>
                </a:lnTo>
                <a:lnTo>
                  <a:pt x="2200" y="145"/>
                </a:lnTo>
                <a:lnTo>
                  <a:pt x="2214" y="170"/>
                </a:lnTo>
                <a:lnTo>
                  <a:pt x="2226" y="201"/>
                </a:lnTo>
                <a:lnTo>
                  <a:pt x="2236" y="232"/>
                </a:lnTo>
                <a:lnTo>
                  <a:pt x="2247" y="267"/>
                </a:lnTo>
                <a:lnTo>
                  <a:pt x="2255" y="303"/>
                </a:lnTo>
                <a:lnTo>
                  <a:pt x="2261" y="341"/>
                </a:lnTo>
                <a:lnTo>
                  <a:pt x="2265" y="380"/>
                </a:lnTo>
                <a:lnTo>
                  <a:pt x="2268" y="416"/>
                </a:lnTo>
                <a:lnTo>
                  <a:pt x="2268" y="454"/>
                </a:lnTo>
                <a:lnTo>
                  <a:pt x="2267" y="489"/>
                </a:lnTo>
                <a:lnTo>
                  <a:pt x="2262" y="522"/>
                </a:lnTo>
                <a:lnTo>
                  <a:pt x="2255" y="552"/>
                </a:lnTo>
                <a:lnTo>
                  <a:pt x="2244" y="579"/>
                </a:lnTo>
                <a:lnTo>
                  <a:pt x="2232" y="602"/>
                </a:lnTo>
                <a:lnTo>
                  <a:pt x="2217" y="620"/>
                </a:lnTo>
                <a:lnTo>
                  <a:pt x="2197" y="634"/>
                </a:lnTo>
                <a:lnTo>
                  <a:pt x="2175" y="640"/>
                </a:lnTo>
                <a:lnTo>
                  <a:pt x="2149" y="640"/>
                </a:lnTo>
                <a:lnTo>
                  <a:pt x="2132" y="641"/>
                </a:lnTo>
                <a:lnTo>
                  <a:pt x="2122" y="647"/>
                </a:lnTo>
                <a:lnTo>
                  <a:pt x="2117" y="655"/>
                </a:lnTo>
                <a:lnTo>
                  <a:pt x="2116" y="665"/>
                </a:lnTo>
                <a:lnTo>
                  <a:pt x="2120" y="679"/>
                </a:lnTo>
                <a:lnTo>
                  <a:pt x="2126" y="692"/>
                </a:lnTo>
                <a:lnTo>
                  <a:pt x="2137" y="707"/>
                </a:lnTo>
                <a:lnTo>
                  <a:pt x="2151" y="723"/>
                </a:lnTo>
                <a:lnTo>
                  <a:pt x="2167" y="738"/>
                </a:lnTo>
                <a:lnTo>
                  <a:pt x="2185" y="753"/>
                </a:lnTo>
                <a:lnTo>
                  <a:pt x="2276" y="727"/>
                </a:lnTo>
                <a:lnTo>
                  <a:pt x="2711" y="603"/>
                </a:lnTo>
                <a:lnTo>
                  <a:pt x="2812" y="517"/>
                </a:lnTo>
                <a:lnTo>
                  <a:pt x="2827" y="507"/>
                </a:lnTo>
                <a:lnTo>
                  <a:pt x="2852" y="496"/>
                </a:lnTo>
                <a:lnTo>
                  <a:pt x="2882" y="484"/>
                </a:lnTo>
                <a:lnTo>
                  <a:pt x="2918" y="471"/>
                </a:lnTo>
                <a:lnTo>
                  <a:pt x="2959" y="456"/>
                </a:lnTo>
                <a:lnTo>
                  <a:pt x="3002" y="440"/>
                </a:lnTo>
                <a:lnTo>
                  <a:pt x="3090" y="407"/>
                </a:lnTo>
                <a:lnTo>
                  <a:pt x="3132" y="392"/>
                </a:lnTo>
                <a:lnTo>
                  <a:pt x="3171" y="376"/>
                </a:lnTo>
                <a:lnTo>
                  <a:pt x="3206" y="359"/>
                </a:lnTo>
                <a:lnTo>
                  <a:pt x="3233" y="344"/>
                </a:lnTo>
                <a:lnTo>
                  <a:pt x="3254" y="329"/>
                </a:lnTo>
                <a:lnTo>
                  <a:pt x="3266" y="314"/>
                </a:lnTo>
                <a:lnTo>
                  <a:pt x="3274" y="300"/>
                </a:lnTo>
                <a:lnTo>
                  <a:pt x="3284" y="281"/>
                </a:lnTo>
                <a:lnTo>
                  <a:pt x="3295" y="255"/>
                </a:lnTo>
                <a:lnTo>
                  <a:pt x="3305" y="222"/>
                </a:lnTo>
                <a:lnTo>
                  <a:pt x="3311" y="193"/>
                </a:lnTo>
                <a:lnTo>
                  <a:pt x="3317" y="163"/>
                </a:lnTo>
                <a:lnTo>
                  <a:pt x="3322" y="133"/>
                </a:lnTo>
                <a:lnTo>
                  <a:pt x="3325" y="106"/>
                </a:lnTo>
                <a:lnTo>
                  <a:pt x="3328" y="80"/>
                </a:lnTo>
                <a:lnTo>
                  <a:pt x="3331" y="57"/>
                </a:lnTo>
                <a:lnTo>
                  <a:pt x="3334" y="39"/>
                </a:lnTo>
                <a:lnTo>
                  <a:pt x="3337" y="27"/>
                </a:lnTo>
                <a:lnTo>
                  <a:pt x="3342" y="21"/>
                </a:lnTo>
                <a:lnTo>
                  <a:pt x="3346" y="21"/>
                </a:lnTo>
                <a:lnTo>
                  <a:pt x="3352" y="32"/>
                </a:lnTo>
                <a:lnTo>
                  <a:pt x="3360" y="50"/>
                </a:lnTo>
                <a:lnTo>
                  <a:pt x="3361" y="54"/>
                </a:lnTo>
                <a:lnTo>
                  <a:pt x="3363" y="62"/>
                </a:lnTo>
                <a:lnTo>
                  <a:pt x="3366" y="75"/>
                </a:lnTo>
                <a:lnTo>
                  <a:pt x="3370" y="91"/>
                </a:lnTo>
                <a:lnTo>
                  <a:pt x="3382" y="124"/>
                </a:lnTo>
                <a:lnTo>
                  <a:pt x="3390" y="140"/>
                </a:lnTo>
                <a:lnTo>
                  <a:pt x="3397" y="155"/>
                </a:lnTo>
                <a:lnTo>
                  <a:pt x="3406" y="167"/>
                </a:lnTo>
                <a:lnTo>
                  <a:pt x="3417" y="175"/>
                </a:lnTo>
                <a:lnTo>
                  <a:pt x="3429" y="178"/>
                </a:lnTo>
                <a:lnTo>
                  <a:pt x="3441" y="175"/>
                </a:lnTo>
                <a:lnTo>
                  <a:pt x="3455" y="164"/>
                </a:lnTo>
                <a:lnTo>
                  <a:pt x="3470" y="146"/>
                </a:lnTo>
                <a:lnTo>
                  <a:pt x="3485" y="118"/>
                </a:lnTo>
                <a:lnTo>
                  <a:pt x="3489" y="109"/>
                </a:lnTo>
                <a:lnTo>
                  <a:pt x="3497" y="97"/>
                </a:lnTo>
                <a:lnTo>
                  <a:pt x="3506" y="85"/>
                </a:lnTo>
                <a:lnTo>
                  <a:pt x="3527" y="57"/>
                </a:lnTo>
                <a:lnTo>
                  <a:pt x="3539" y="44"/>
                </a:lnTo>
                <a:lnTo>
                  <a:pt x="3572" y="11"/>
                </a:lnTo>
                <a:lnTo>
                  <a:pt x="3583" y="5"/>
                </a:lnTo>
                <a:lnTo>
                  <a:pt x="3590" y="0"/>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en-US"/>
          </a:p>
        </p:txBody>
      </p:sp>
      <p:grpSp>
        <p:nvGrpSpPr>
          <p:cNvPr id="3" name="Group 34"/>
          <p:cNvGrpSpPr/>
          <p:nvPr/>
        </p:nvGrpSpPr>
        <p:grpSpPr>
          <a:xfrm>
            <a:off x="5262222" y="949090"/>
            <a:ext cx="243839" cy="858899"/>
            <a:chOff x="3643306" y="896957"/>
            <a:chExt cx="1530350" cy="5389563"/>
          </a:xfrm>
          <a:solidFill>
            <a:schemeClr val="accent2"/>
          </a:solidFill>
        </p:grpSpPr>
        <p:sp>
          <p:nvSpPr>
            <p:cNvPr id="42" name="Freeform 7"/>
            <p:cNvSpPr/>
            <p:nvPr/>
          </p:nvSpPr>
          <p:spPr bwMode="auto">
            <a:xfrm>
              <a:off x="3643306" y="896957"/>
              <a:ext cx="1530350" cy="5389563"/>
            </a:xfrm>
            <a:custGeom>
              <a:avLst/>
              <a:gdLst/>
              <a:ahLst/>
              <a:cxnLst>
                <a:cxn ang="0">
                  <a:pos x="621" y="14"/>
                </a:cxn>
                <a:cxn ang="0">
                  <a:pos x="809" y="85"/>
                </a:cxn>
                <a:cxn ang="0">
                  <a:pos x="964" y="219"/>
                </a:cxn>
                <a:cxn ang="0">
                  <a:pos x="942" y="243"/>
                </a:cxn>
                <a:cxn ang="0">
                  <a:pos x="912" y="255"/>
                </a:cxn>
                <a:cxn ang="0">
                  <a:pos x="901" y="354"/>
                </a:cxn>
                <a:cxn ang="0">
                  <a:pos x="892" y="538"/>
                </a:cxn>
                <a:cxn ang="0">
                  <a:pos x="881" y="770"/>
                </a:cxn>
                <a:cxn ang="0">
                  <a:pos x="854" y="1141"/>
                </a:cxn>
                <a:cxn ang="0">
                  <a:pos x="823" y="1361"/>
                </a:cxn>
                <a:cxn ang="0">
                  <a:pos x="779" y="1527"/>
                </a:cxn>
                <a:cxn ang="0">
                  <a:pos x="734" y="1610"/>
                </a:cxn>
                <a:cxn ang="0">
                  <a:pos x="723" y="1622"/>
                </a:cxn>
                <a:cxn ang="0">
                  <a:pos x="694" y="1635"/>
                </a:cxn>
                <a:cxn ang="0">
                  <a:pos x="695" y="1682"/>
                </a:cxn>
                <a:cxn ang="0">
                  <a:pos x="703" y="1740"/>
                </a:cxn>
                <a:cxn ang="0">
                  <a:pos x="685" y="1759"/>
                </a:cxn>
                <a:cxn ang="0">
                  <a:pos x="668" y="1793"/>
                </a:cxn>
                <a:cxn ang="0">
                  <a:pos x="674" y="1848"/>
                </a:cxn>
                <a:cxn ang="0">
                  <a:pos x="692" y="1900"/>
                </a:cxn>
                <a:cxn ang="0">
                  <a:pos x="672" y="1944"/>
                </a:cxn>
                <a:cxn ang="0">
                  <a:pos x="646" y="1994"/>
                </a:cxn>
                <a:cxn ang="0">
                  <a:pos x="640" y="2104"/>
                </a:cxn>
                <a:cxn ang="0">
                  <a:pos x="648" y="2220"/>
                </a:cxn>
                <a:cxn ang="0">
                  <a:pos x="646" y="2273"/>
                </a:cxn>
                <a:cxn ang="0">
                  <a:pos x="644" y="2318"/>
                </a:cxn>
                <a:cxn ang="0">
                  <a:pos x="657" y="2510"/>
                </a:cxn>
                <a:cxn ang="0">
                  <a:pos x="730" y="2719"/>
                </a:cxn>
                <a:cxn ang="0">
                  <a:pos x="962" y="3159"/>
                </a:cxn>
                <a:cxn ang="0">
                  <a:pos x="54" y="3211"/>
                </a:cxn>
                <a:cxn ang="0">
                  <a:pos x="103" y="2826"/>
                </a:cxn>
                <a:cxn ang="0">
                  <a:pos x="355" y="2555"/>
                </a:cxn>
                <a:cxn ang="0">
                  <a:pos x="364" y="2431"/>
                </a:cxn>
                <a:cxn ang="0">
                  <a:pos x="338" y="1979"/>
                </a:cxn>
                <a:cxn ang="0">
                  <a:pos x="307" y="1914"/>
                </a:cxn>
                <a:cxn ang="0">
                  <a:pos x="312" y="1852"/>
                </a:cxn>
                <a:cxn ang="0">
                  <a:pos x="292" y="1804"/>
                </a:cxn>
                <a:cxn ang="0">
                  <a:pos x="283" y="1779"/>
                </a:cxn>
                <a:cxn ang="0">
                  <a:pos x="255" y="1764"/>
                </a:cxn>
                <a:cxn ang="0">
                  <a:pos x="240" y="1741"/>
                </a:cxn>
                <a:cxn ang="0">
                  <a:pos x="255" y="1688"/>
                </a:cxn>
                <a:cxn ang="0">
                  <a:pos x="245" y="1609"/>
                </a:cxn>
                <a:cxn ang="0">
                  <a:pos x="202" y="1573"/>
                </a:cxn>
                <a:cxn ang="0">
                  <a:pos x="170" y="1518"/>
                </a:cxn>
                <a:cxn ang="0">
                  <a:pos x="123" y="1400"/>
                </a:cxn>
                <a:cxn ang="0">
                  <a:pos x="87" y="1209"/>
                </a:cxn>
                <a:cxn ang="0">
                  <a:pos x="60" y="974"/>
                </a:cxn>
                <a:cxn ang="0">
                  <a:pos x="38" y="729"/>
                </a:cxn>
                <a:cxn ang="0">
                  <a:pos x="23" y="503"/>
                </a:cxn>
                <a:cxn ang="0">
                  <a:pos x="10" y="328"/>
                </a:cxn>
                <a:cxn ang="0">
                  <a:pos x="0" y="235"/>
                </a:cxn>
                <a:cxn ang="0">
                  <a:pos x="117" y="109"/>
                </a:cxn>
                <a:cxn ang="0">
                  <a:pos x="282" y="29"/>
                </a:cxn>
                <a:cxn ang="0">
                  <a:pos x="473" y="0"/>
                </a:cxn>
              </a:cxnLst>
              <a:rect l="0" t="0" r="r" b="b"/>
              <a:pathLst>
                <a:path w="964" h="3395">
                  <a:moveTo>
                    <a:pt x="473" y="0"/>
                  </a:moveTo>
                  <a:lnTo>
                    <a:pt x="523" y="1"/>
                  </a:lnTo>
                  <a:lnTo>
                    <a:pt x="573" y="6"/>
                  </a:lnTo>
                  <a:lnTo>
                    <a:pt x="621" y="14"/>
                  </a:lnTo>
                  <a:lnTo>
                    <a:pt x="671" y="27"/>
                  </a:lnTo>
                  <a:lnTo>
                    <a:pt x="718" y="42"/>
                  </a:lnTo>
                  <a:lnTo>
                    <a:pt x="764" y="62"/>
                  </a:lnTo>
                  <a:lnTo>
                    <a:pt x="809" y="85"/>
                  </a:lnTo>
                  <a:lnTo>
                    <a:pt x="852" y="112"/>
                  </a:lnTo>
                  <a:lnTo>
                    <a:pt x="892" y="144"/>
                  </a:lnTo>
                  <a:lnTo>
                    <a:pt x="929" y="179"/>
                  </a:lnTo>
                  <a:lnTo>
                    <a:pt x="964" y="219"/>
                  </a:lnTo>
                  <a:lnTo>
                    <a:pt x="962" y="230"/>
                  </a:lnTo>
                  <a:lnTo>
                    <a:pt x="957" y="236"/>
                  </a:lnTo>
                  <a:lnTo>
                    <a:pt x="950" y="240"/>
                  </a:lnTo>
                  <a:lnTo>
                    <a:pt x="942" y="243"/>
                  </a:lnTo>
                  <a:lnTo>
                    <a:pt x="933" y="245"/>
                  </a:lnTo>
                  <a:lnTo>
                    <a:pt x="925" y="247"/>
                  </a:lnTo>
                  <a:lnTo>
                    <a:pt x="918" y="250"/>
                  </a:lnTo>
                  <a:lnTo>
                    <a:pt x="912" y="255"/>
                  </a:lnTo>
                  <a:lnTo>
                    <a:pt x="909" y="264"/>
                  </a:lnTo>
                  <a:lnTo>
                    <a:pt x="906" y="288"/>
                  </a:lnTo>
                  <a:lnTo>
                    <a:pt x="904" y="318"/>
                  </a:lnTo>
                  <a:lnTo>
                    <a:pt x="901" y="354"/>
                  </a:lnTo>
                  <a:lnTo>
                    <a:pt x="899" y="394"/>
                  </a:lnTo>
                  <a:lnTo>
                    <a:pt x="897" y="439"/>
                  </a:lnTo>
                  <a:lnTo>
                    <a:pt x="895" y="487"/>
                  </a:lnTo>
                  <a:lnTo>
                    <a:pt x="892" y="538"/>
                  </a:lnTo>
                  <a:lnTo>
                    <a:pt x="890" y="593"/>
                  </a:lnTo>
                  <a:lnTo>
                    <a:pt x="887" y="650"/>
                  </a:lnTo>
                  <a:lnTo>
                    <a:pt x="885" y="709"/>
                  </a:lnTo>
                  <a:lnTo>
                    <a:pt x="881" y="770"/>
                  </a:lnTo>
                  <a:lnTo>
                    <a:pt x="877" y="831"/>
                  </a:lnTo>
                  <a:lnTo>
                    <a:pt x="869" y="956"/>
                  </a:lnTo>
                  <a:lnTo>
                    <a:pt x="859" y="1080"/>
                  </a:lnTo>
                  <a:lnTo>
                    <a:pt x="854" y="1141"/>
                  </a:lnTo>
                  <a:lnTo>
                    <a:pt x="847" y="1199"/>
                  </a:lnTo>
                  <a:lnTo>
                    <a:pt x="839" y="1256"/>
                  </a:lnTo>
                  <a:lnTo>
                    <a:pt x="831" y="1310"/>
                  </a:lnTo>
                  <a:lnTo>
                    <a:pt x="823" y="1361"/>
                  </a:lnTo>
                  <a:lnTo>
                    <a:pt x="813" y="1409"/>
                  </a:lnTo>
                  <a:lnTo>
                    <a:pt x="802" y="1453"/>
                  </a:lnTo>
                  <a:lnTo>
                    <a:pt x="791" y="1493"/>
                  </a:lnTo>
                  <a:lnTo>
                    <a:pt x="779" y="1527"/>
                  </a:lnTo>
                  <a:lnTo>
                    <a:pt x="765" y="1556"/>
                  </a:lnTo>
                  <a:lnTo>
                    <a:pt x="750" y="1580"/>
                  </a:lnTo>
                  <a:lnTo>
                    <a:pt x="734" y="1598"/>
                  </a:lnTo>
                  <a:lnTo>
                    <a:pt x="734" y="1610"/>
                  </a:lnTo>
                  <a:lnTo>
                    <a:pt x="733" y="1618"/>
                  </a:lnTo>
                  <a:lnTo>
                    <a:pt x="730" y="1622"/>
                  </a:lnTo>
                  <a:lnTo>
                    <a:pt x="727" y="1623"/>
                  </a:lnTo>
                  <a:lnTo>
                    <a:pt x="723" y="1622"/>
                  </a:lnTo>
                  <a:lnTo>
                    <a:pt x="713" y="1620"/>
                  </a:lnTo>
                  <a:lnTo>
                    <a:pt x="707" y="1622"/>
                  </a:lnTo>
                  <a:lnTo>
                    <a:pt x="701" y="1626"/>
                  </a:lnTo>
                  <a:lnTo>
                    <a:pt x="694" y="1635"/>
                  </a:lnTo>
                  <a:lnTo>
                    <a:pt x="692" y="1642"/>
                  </a:lnTo>
                  <a:lnTo>
                    <a:pt x="692" y="1653"/>
                  </a:lnTo>
                  <a:lnTo>
                    <a:pt x="693" y="1667"/>
                  </a:lnTo>
                  <a:lnTo>
                    <a:pt x="695" y="1682"/>
                  </a:lnTo>
                  <a:lnTo>
                    <a:pt x="697" y="1699"/>
                  </a:lnTo>
                  <a:lnTo>
                    <a:pt x="699" y="1714"/>
                  </a:lnTo>
                  <a:lnTo>
                    <a:pt x="702" y="1727"/>
                  </a:lnTo>
                  <a:lnTo>
                    <a:pt x="703" y="1740"/>
                  </a:lnTo>
                  <a:lnTo>
                    <a:pt x="702" y="1748"/>
                  </a:lnTo>
                  <a:lnTo>
                    <a:pt x="697" y="1753"/>
                  </a:lnTo>
                  <a:lnTo>
                    <a:pt x="691" y="1757"/>
                  </a:lnTo>
                  <a:lnTo>
                    <a:pt x="685" y="1759"/>
                  </a:lnTo>
                  <a:lnTo>
                    <a:pt x="678" y="1763"/>
                  </a:lnTo>
                  <a:lnTo>
                    <a:pt x="673" y="1770"/>
                  </a:lnTo>
                  <a:lnTo>
                    <a:pt x="670" y="1780"/>
                  </a:lnTo>
                  <a:lnTo>
                    <a:pt x="668" y="1793"/>
                  </a:lnTo>
                  <a:lnTo>
                    <a:pt x="667" y="1808"/>
                  </a:lnTo>
                  <a:lnTo>
                    <a:pt x="666" y="1821"/>
                  </a:lnTo>
                  <a:lnTo>
                    <a:pt x="663" y="1831"/>
                  </a:lnTo>
                  <a:lnTo>
                    <a:pt x="674" y="1848"/>
                  </a:lnTo>
                  <a:lnTo>
                    <a:pt x="682" y="1861"/>
                  </a:lnTo>
                  <a:lnTo>
                    <a:pt x="689" y="1873"/>
                  </a:lnTo>
                  <a:lnTo>
                    <a:pt x="692" y="1886"/>
                  </a:lnTo>
                  <a:lnTo>
                    <a:pt x="692" y="1900"/>
                  </a:lnTo>
                  <a:lnTo>
                    <a:pt x="690" y="1914"/>
                  </a:lnTo>
                  <a:lnTo>
                    <a:pt x="685" y="1924"/>
                  </a:lnTo>
                  <a:lnTo>
                    <a:pt x="679" y="1934"/>
                  </a:lnTo>
                  <a:lnTo>
                    <a:pt x="672" y="1944"/>
                  </a:lnTo>
                  <a:lnTo>
                    <a:pt x="665" y="1954"/>
                  </a:lnTo>
                  <a:lnTo>
                    <a:pt x="657" y="1965"/>
                  </a:lnTo>
                  <a:lnTo>
                    <a:pt x="651" y="1979"/>
                  </a:lnTo>
                  <a:lnTo>
                    <a:pt x="646" y="1994"/>
                  </a:lnTo>
                  <a:lnTo>
                    <a:pt x="643" y="2014"/>
                  </a:lnTo>
                  <a:lnTo>
                    <a:pt x="642" y="2036"/>
                  </a:lnTo>
                  <a:lnTo>
                    <a:pt x="641" y="2069"/>
                  </a:lnTo>
                  <a:lnTo>
                    <a:pt x="640" y="2104"/>
                  </a:lnTo>
                  <a:lnTo>
                    <a:pt x="639" y="2140"/>
                  </a:lnTo>
                  <a:lnTo>
                    <a:pt x="643" y="2177"/>
                  </a:lnTo>
                  <a:lnTo>
                    <a:pt x="647" y="2201"/>
                  </a:lnTo>
                  <a:lnTo>
                    <a:pt x="648" y="2220"/>
                  </a:lnTo>
                  <a:lnTo>
                    <a:pt x="649" y="2237"/>
                  </a:lnTo>
                  <a:lnTo>
                    <a:pt x="648" y="2250"/>
                  </a:lnTo>
                  <a:lnTo>
                    <a:pt x="647" y="2263"/>
                  </a:lnTo>
                  <a:lnTo>
                    <a:pt x="646" y="2273"/>
                  </a:lnTo>
                  <a:lnTo>
                    <a:pt x="647" y="2281"/>
                  </a:lnTo>
                  <a:lnTo>
                    <a:pt x="649" y="2300"/>
                  </a:lnTo>
                  <a:lnTo>
                    <a:pt x="647" y="2309"/>
                  </a:lnTo>
                  <a:lnTo>
                    <a:pt x="644" y="2318"/>
                  </a:lnTo>
                  <a:lnTo>
                    <a:pt x="636" y="2330"/>
                  </a:lnTo>
                  <a:lnTo>
                    <a:pt x="640" y="2393"/>
                  </a:lnTo>
                  <a:lnTo>
                    <a:pt x="647" y="2453"/>
                  </a:lnTo>
                  <a:lnTo>
                    <a:pt x="657" y="2510"/>
                  </a:lnTo>
                  <a:lnTo>
                    <a:pt x="671" y="2564"/>
                  </a:lnTo>
                  <a:lnTo>
                    <a:pt x="687" y="2617"/>
                  </a:lnTo>
                  <a:lnTo>
                    <a:pt x="707" y="2668"/>
                  </a:lnTo>
                  <a:lnTo>
                    <a:pt x="730" y="2719"/>
                  </a:lnTo>
                  <a:lnTo>
                    <a:pt x="756" y="2769"/>
                  </a:lnTo>
                  <a:lnTo>
                    <a:pt x="920" y="2861"/>
                  </a:lnTo>
                  <a:lnTo>
                    <a:pt x="929" y="3138"/>
                  </a:lnTo>
                  <a:lnTo>
                    <a:pt x="962" y="3159"/>
                  </a:lnTo>
                  <a:lnTo>
                    <a:pt x="964" y="3228"/>
                  </a:lnTo>
                  <a:lnTo>
                    <a:pt x="503" y="3395"/>
                  </a:lnTo>
                  <a:lnTo>
                    <a:pt x="392" y="3385"/>
                  </a:lnTo>
                  <a:lnTo>
                    <a:pt x="54" y="3211"/>
                  </a:lnTo>
                  <a:lnTo>
                    <a:pt x="81" y="3173"/>
                  </a:lnTo>
                  <a:lnTo>
                    <a:pt x="58" y="3151"/>
                  </a:lnTo>
                  <a:lnTo>
                    <a:pt x="93" y="3094"/>
                  </a:lnTo>
                  <a:lnTo>
                    <a:pt x="103" y="2826"/>
                  </a:lnTo>
                  <a:lnTo>
                    <a:pt x="267" y="2779"/>
                  </a:lnTo>
                  <a:lnTo>
                    <a:pt x="340" y="2606"/>
                  </a:lnTo>
                  <a:lnTo>
                    <a:pt x="349" y="2583"/>
                  </a:lnTo>
                  <a:lnTo>
                    <a:pt x="355" y="2555"/>
                  </a:lnTo>
                  <a:lnTo>
                    <a:pt x="359" y="2524"/>
                  </a:lnTo>
                  <a:lnTo>
                    <a:pt x="362" y="2492"/>
                  </a:lnTo>
                  <a:lnTo>
                    <a:pt x="363" y="2461"/>
                  </a:lnTo>
                  <a:lnTo>
                    <a:pt x="364" y="2431"/>
                  </a:lnTo>
                  <a:lnTo>
                    <a:pt x="365" y="2340"/>
                  </a:lnTo>
                  <a:lnTo>
                    <a:pt x="343" y="2301"/>
                  </a:lnTo>
                  <a:lnTo>
                    <a:pt x="340" y="1992"/>
                  </a:lnTo>
                  <a:lnTo>
                    <a:pt x="338" y="1979"/>
                  </a:lnTo>
                  <a:lnTo>
                    <a:pt x="334" y="1966"/>
                  </a:lnTo>
                  <a:lnTo>
                    <a:pt x="329" y="1956"/>
                  </a:lnTo>
                  <a:lnTo>
                    <a:pt x="311" y="1925"/>
                  </a:lnTo>
                  <a:lnTo>
                    <a:pt x="307" y="1914"/>
                  </a:lnTo>
                  <a:lnTo>
                    <a:pt x="303" y="1901"/>
                  </a:lnTo>
                  <a:lnTo>
                    <a:pt x="302" y="1887"/>
                  </a:lnTo>
                  <a:lnTo>
                    <a:pt x="305" y="1870"/>
                  </a:lnTo>
                  <a:lnTo>
                    <a:pt x="312" y="1852"/>
                  </a:lnTo>
                  <a:lnTo>
                    <a:pt x="312" y="1846"/>
                  </a:lnTo>
                  <a:lnTo>
                    <a:pt x="308" y="1836"/>
                  </a:lnTo>
                  <a:lnTo>
                    <a:pt x="302" y="1826"/>
                  </a:lnTo>
                  <a:lnTo>
                    <a:pt x="292" y="1804"/>
                  </a:lnTo>
                  <a:lnTo>
                    <a:pt x="288" y="1794"/>
                  </a:lnTo>
                  <a:lnTo>
                    <a:pt x="288" y="1787"/>
                  </a:lnTo>
                  <a:lnTo>
                    <a:pt x="286" y="1782"/>
                  </a:lnTo>
                  <a:lnTo>
                    <a:pt x="283" y="1779"/>
                  </a:lnTo>
                  <a:lnTo>
                    <a:pt x="277" y="1775"/>
                  </a:lnTo>
                  <a:lnTo>
                    <a:pt x="271" y="1772"/>
                  </a:lnTo>
                  <a:lnTo>
                    <a:pt x="262" y="1769"/>
                  </a:lnTo>
                  <a:lnTo>
                    <a:pt x="255" y="1764"/>
                  </a:lnTo>
                  <a:lnTo>
                    <a:pt x="249" y="1760"/>
                  </a:lnTo>
                  <a:lnTo>
                    <a:pt x="244" y="1755"/>
                  </a:lnTo>
                  <a:lnTo>
                    <a:pt x="241" y="1748"/>
                  </a:lnTo>
                  <a:lnTo>
                    <a:pt x="240" y="1741"/>
                  </a:lnTo>
                  <a:lnTo>
                    <a:pt x="242" y="1730"/>
                  </a:lnTo>
                  <a:lnTo>
                    <a:pt x="247" y="1719"/>
                  </a:lnTo>
                  <a:lnTo>
                    <a:pt x="257" y="1705"/>
                  </a:lnTo>
                  <a:lnTo>
                    <a:pt x="255" y="1688"/>
                  </a:lnTo>
                  <a:lnTo>
                    <a:pt x="251" y="1672"/>
                  </a:lnTo>
                  <a:lnTo>
                    <a:pt x="248" y="1653"/>
                  </a:lnTo>
                  <a:lnTo>
                    <a:pt x="245" y="1633"/>
                  </a:lnTo>
                  <a:lnTo>
                    <a:pt x="245" y="1609"/>
                  </a:lnTo>
                  <a:lnTo>
                    <a:pt x="231" y="1607"/>
                  </a:lnTo>
                  <a:lnTo>
                    <a:pt x="220" y="1599"/>
                  </a:lnTo>
                  <a:lnTo>
                    <a:pt x="210" y="1587"/>
                  </a:lnTo>
                  <a:lnTo>
                    <a:pt x="202" y="1573"/>
                  </a:lnTo>
                  <a:lnTo>
                    <a:pt x="197" y="1558"/>
                  </a:lnTo>
                  <a:lnTo>
                    <a:pt x="196" y="1541"/>
                  </a:lnTo>
                  <a:lnTo>
                    <a:pt x="183" y="1534"/>
                  </a:lnTo>
                  <a:lnTo>
                    <a:pt x="170" y="1518"/>
                  </a:lnTo>
                  <a:lnTo>
                    <a:pt x="157" y="1498"/>
                  </a:lnTo>
                  <a:lnTo>
                    <a:pt x="145" y="1471"/>
                  </a:lnTo>
                  <a:lnTo>
                    <a:pt x="135" y="1438"/>
                  </a:lnTo>
                  <a:lnTo>
                    <a:pt x="123" y="1400"/>
                  </a:lnTo>
                  <a:lnTo>
                    <a:pt x="114" y="1358"/>
                  </a:lnTo>
                  <a:lnTo>
                    <a:pt x="105" y="1311"/>
                  </a:lnTo>
                  <a:lnTo>
                    <a:pt x="96" y="1261"/>
                  </a:lnTo>
                  <a:lnTo>
                    <a:pt x="87" y="1209"/>
                  </a:lnTo>
                  <a:lnTo>
                    <a:pt x="80" y="1153"/>
                  </a:lnTo>
                  <a:lnTo>
                    <a:pt x="73" y="1094"/>
                  </a:lnTo>
                  <a:lnTo>
                    <a:pt x="66" y="1035"/>
                  </a:lnTo>
                  <a:lnTo>
                    <a:pt x="60" y="974"/>
                  </a:lnTo>
                  <a:lnTo>
                    <a:pt x="53" y="912"/>
                  </a:lnTo>
                  <a:lnTo>
                    <a:pt x="48" y="851"/>
                  </a:lnTo>
                  <a:lnTo>
                    <a:pt x="43" y="790"/>
                  </a:lnTo>
                  <a:lnTo>
                    <a:pt x="38" y="729"/>
                  </a:lnTo>
                  <a:lnTo>
                    <a:pt x="34" y="669"/>
                  </a:lnTo>
                  <a:lnTo>
                    <a:pt x="30" y="611"/>
                  </a:lnTo>
                  <a:lnTo>
                    <a:pt x="26" y="556"/>
                  </a:lnTo>
                  <a:lnTo>
                    <a:pt x="23" y="503"/>
                  </a:lnTo>
                  <a:lnTo>
                    <a:pt x="20" y="453"/>
                  </a:lnTo>
                  <a:lnTo>
                    <a:pt x="15" y="407"/>
                  </a:lnTo>
                  <a:lnTo>
                    <a:pt x="13" y="365"/>
                  </a:lnTo>
                  <a:lnTo>
                    <a:pt x="10" y="328"/>
                  </a:lnTo>
                  <a:lnTo>
                    <a:pt x="7" y="295"/>
                  </a:lnTo>
                  <a:lnTo>
                    <a:pt x="5" y="269"/>
                  </a:lnTo>
                  <a:lnTo>
                    <a:pt x="2" y="249"/>
                  </a:lnTo>
                  <a:lnTo>
                    <a:pt x="0" y="235"/>
                  </a:lnTo>
                  <a:lnTo>
                    <a:pt x="24" y="199"/>
                  </a:lnTo>
                  <a:lnTo>
                    <a:pt x="51" y="166"/>
                  </a:lnTo>
                  <a:lnTo>
                    <a:pt x="82" y="136"/>
                  </a:lnTo>
                  <a:lnTo>
                    <a:pt x="117" y="109"/>
                  </a:lnTo>
                  <a:lnTo>
                    <a:pt x="154" y="84"/>
                  </a:lnTo>
                  <a:lnTo>
                    <a:pt x="194" y="63"/>
                  </a:lnTo>
                  <a:lnTo>
                    <a:pt x="238" y="44"/>
                  </a:lnTo>
                  <a:lnTo>
                    <a:pt x="282" y="29"/>
                  </a:lnTo>
                  <a:lnTo>
                    <a:pt x="328" y="16"/>
                  </a:lnTo>
                  <a:lnTo>
                    <a:pt x="375" y="8"/>
                  </a:lnTo>
                  <a:lnTo>
                    <a:pt x="424" y="2"/>
                  </a:lnTo>
                  <a:lnTo>
                    <a:pt x="47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ln>
                  <a:solidFill>
                    <a:srgbClr val="127210"/>
                  </a:solidFill>
                </a:ln>
                <a:solidFill>
                  <a:schemeClr val="lt1"/>
                </a:solidFill>
              </a:endParaRPr>
            </a:p>
          </p:txBody>
        </p:sp>
        <p:sp>
          <p:nvSpPr>
            <p:cNvPr id="43" name="Freeform 8"/>
            <p:cNvSpPr/>
            <p:nvPr/>
          </p:nvSpPr>
          <p:spPr bwMode="auto">
            <a:xfrm>
              <a:off x="3938581" y="2008207"/>
              <a:ext cx="906463" cy="906463"/>
            </a:xfrm>
            <a:custGeom>
              <a:avLst/>
              <a:gdLst/>
              <a:ahLst/>
              <a:cxnLst>
                <a:cxn ang="0">
                  <a:pos x="286" y="0"/>
                </a:cxn>
                <a:cxn ang="0">
                  <a:pos x="571" y="285"/>
                </a:cxn>
                <a:cxn ang="0">
                  <a:pos x="286" y="571"/>
                </a:cxn>
                <a:cxn ang="0">
                  <a:pos x="0" y="285"/>
                </a:cxn>
                <a:cxn ang="0">
                  <a:pos x="286" y="0"/>
                </a:cxn>
              </a:cxnLst>
              <a:rect l="0" t="0" r="r" b="b"/>
              <a:pathLst>
                <a:path w="571" h="571">
                  <a:moveTo>
                    <a:pt x="286" y="0"/>
                  </a:moveTo>
                  <a:lnTo>
                    <a:pt x="571" y="285"/>
                  </a:lnTo>
                  <a:lnTo>
                    <a:pt x="286" y="571"/>
                  </a:lnTo>
                  <a:lnTo>
                    <a:pt x="0" y="285"/>
                  </a:lnTo>
                  <a:lnTo>
                    <a:pt x="28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ln>
                  <a:solidFill>
                    <a:srgbClr val="127210"/>
                  </a:solidFill>
                </a:ln>
                <a:solidFill>
                  <a:schemeClr val="lt1"/>
                </a:solidFill>
              </a:endParaRPr>
            </a:p>
          </p:txBody>
        </p:sp>
        <p:sp>
          <p:nvSpPr>
            <p:cNvPr id="44" name="Freeform 9"/>
            <p:cNvSpPr>
              <a:spLocks noEditPoints="1"/>
            </p:cNvSpPr>
            <p:nvPr/>
          </p:nvSpPr>
          <p:spPr bwMode="auto">
            <a:xfrm>
              <a:off x="3935406" y="2173307"/>
              <a:ext cx="1104900" cy="3267075"/>
            </a:xfrm>
            <a:custGeom>
              <a:avLst/>
              <a:gdLst/>
              <a:ahLst/>
              <a:cxnLst>
                <a:cxn ang="0">
                  <a:pos x="12" y="741"/>
                </a:cxn>
                <a:cxn ang="0">
                  <a:pos x="688" y="120"/>
                </a:cxn>
                <a:cxn ang="0">
                  <a:pos x="668" y="358"/>
                </a:cxn>
                <a:cxn ang="0">
                  <a:pos x="637" y="568"/>
                </a:cxn>
                <a:cxn ang="0">
                  <a:pos x="594" y="726"/>
                </a:cxn>
                <a:cxn ang="0">
                  <a:pos x="550" y="806"/>
                </a:cxn>
                <a:cxn ang="0">
                  <a:pos x="539" y="818"/>
                </a:cxn>
                <a:cxn ang="0">
                  <a:pos x="510" y="831"/>
                </a:cxn>
                <a:cxn ang="0">
                  <a:pos x="511" y="878"/>
                </a:cxn>
                <a:cxn ang="0">
                  <a:pos x="519" y="936"/>
                </a:cxn>
                <a:cxn ang="0">
                  <a:pos x="501" y="955"/>
                </a:cxn>
                <a:cxn ang="0">
                  <a:pos x="484" y="989"/>
                </a:cxn>
                <a:cxn ang="0">
                  <a:pos x="490" y="1044"/>
                </a:cxn>
                <a:cxn ang="0">
                  <a:pos x="508" y="1096"/>
                </a:cxn>
                <a:cxn ang="0">
                  <a:pos x="488" y="1140"/>
                </a:cxn>
                <a:cxn ang="0">
                  <a:pos x="462" y="1190"/>
                </a:cxn>
                <a:cxn ang="0">
                  <a:pos x="456" y="1300"/>
                </a:cxn>
                <a:cxn ang="0">
                  <a:pos x="464" y="1416"/>
                </a:cxn>
                <a:cxn ang="0">
                  <a:pos x="462" y="1469"/>
                </a:cxn>
                <a:cxn ang="0">
                  <a:pos x="460" y="1514"/>
                </a:cxn>
                <a:cxn ang="0">
                  <a:pos x="473" y="1705"/>
                </a:cxn>
                <a:cxn ang="0">
                  <a:pos x="544" y="1913"/>
                </a:cxn>
                <a:cxn ang="0">
                  <a:pos x="515" y="2011"/>
                </a:cxn>
                <a:cxn ang="0">
                  <a:pos x="466" y="2051"/>
                </a:cxn>
                <a:cxn ang="0">
                  <a:pos x="462" y="2040"/>
                </a:cxn>
                <a:cxn ang="0">
                  <a:pos x="452" y="2022"/>
                </a:cxn>
                <a:cxn ang="0">
                  <a:pos x="442" y="2004"/>
                </a:cxn>
                <a:cxn ang="0">
                  <a:pos x="460" y="1977"/>
                </a:cxn>
                <a:cxn ang="0">
                  <a:pos x="426" y="1904"/>
                </a:cxn>
                <a:cxn ang="0">
                  <a:pos x="414" y="1770"/>
                </a:cxn>
                <a:cxn ang="0">
                  <a:pos x="415" y="1515"/>
                </a:cxn>
                <a:cxn ang="0">
                  <a:pos x="415" y="1317"/>
                </a:cxn>
                <a:cxn ang="0">
                  <a:pos x="403" y="1206"/>
                </a:cxn>
                <a:cxn ang="0">
                  <a:pos x="374" y="1169"/>
                </a:cxn>
                <a:cxn ang="0">
                  <a:pos x="293" y="1165"/>
                </a:cxn>
                <a:cxn ang="0">
                  <a:pos x="173" y="1160"/>
                </a:cxn>
                <a:cxn ang="0">
                  <a:pos x="129" y="1123"/>
                </a:cxn>
                <a:cxn ang="0">
                  <a:pos x="121" y="1067"/>
                </a:cxn>
                <a:cxn ang="0">
                  <a:pos x="118" y="1022"/>
                </a:cxn>
                <a:cxn ang="0">
                  <a:pos x="102" y="978"/>
                </a:cxn>
                <a:cxn ang="0">
                  <a:pos x="78" y="965"/>
                </a:cxn>
                <a:cxn ang="0">
                  <a:pos x="57" y="944"/>
                </a:cxn>
                <a:cxn ang="0">
                  <a:pos x="73" y="901"/>
                </a:cxn>
                <a:cxn ang="0">
                  <a:pos x="61" y="829"/>
                </a:cxn>
                <a:cxn ang="0">
                  <a:pos x="26" y="783"/>
                </a:cxn>
                <a:cxn ang="0">
                  <a:pos x="33" y="757"/>
                </a:cxn>
                <a:cxn ang="0">
                  <a:pos x="177" y="812"/>
                </a:cxn>
                <a:cxn ang="0">
                  <a:pos x="330" y="792"/>
                </a:cxn>
                <a:cxn ang="0">
                  <a:pos x="465" y="705"/>
                </a:cxn>
                <a:cxn ang="0">
                  <a:pos x="561" y="573"/>
                </a:cxn>
                <a:cxn ang="0">
                  <a:pos x="625" y="418"/>
                </a:cxn>
                <a:cxn ang="0">
                  <a:pos x="663" y="259"/>
                </a:cxn>
                <a:cxn ang="0">
                  <a:pos x="683" y="117"/>
                </a:cxn>
                <a:cxn ang="0">
                  <a:pos x="696" y="0"/>
                </a:cxn>
              </a:cxnLst>
              <a:rect l="0" t="0" r="r" b="b"/>
              <a:pathLst>
                <a:path w="696" h="2058">
                  <a:moveTo>
                    <a:pt x="0" y="731"/>
                  </a:moveTo>
                  <a:lnTo>
                    <a:pt x="6" y="735"/>
                  </a:lnTo>
                  <a:lnTo>
                    <a:pt x="12" y="737"/>
                  </a:lnTo>
                  <a:lnTo>
                    <a:pt x="12" y="741"/>
                  </a:lnTo>
                  <a:lnTo>
                    <a:pt x="0" y="731"/>
                  </a:lnTo>
                  <a:close/>
                  <a:moveTo>
                    <a:pt x="696" y="0"/>
                  </a:moveTo>
                  <a:lnTo>
                    <a:pt x="691" y="60"/>
                  </a:lnTo>
                  <a:lnTo>
                    <a:pt x="688" y="120"/>
                  </a:lnTo>
                  <a:lnTo>
                    <a:pt x="683" y="181"/>
                  </a:lnTo>
                  <a:lnTo>
                    <a:pt x="679" y="241"/>
                  </a:lnTo>
                  <a:lnTo>
                    <a:pt x="673" y="301"/>
                  </a:lnTo>
                  <a:lnTo>
                    <a:pt x="668" y="358"/>
                  </a:lnTo>
                  <a:lnTo>
                    <a:pt x="661" y="414"/>
                  </a:lnTo>
                  <a:lnTo>
                    <a:pt x="653" y="468"/>
                  </a:lnTo>
                  <a:lnTo>
                    <a:pt x="645" y="520"/>
                  </a:lnTo>
                  <a:lnTo>
                    <a:pt x="637" y="568"/>
                  </a:lnTo>
                  <a:lnTo>
                    <a:pt x="628" y="615"/>
                  </a:lnTo>
                  <a:lnTo>
                    <a:pt x="617" y="656"/>
                  </a:lnTo>
                  <a:lnTo>
                    <a:pt x="606" y="693"/>
                  </a:lnTo>
                  <a:lnTo>
                    <a:pt x="594" y="726"/>
                  </a:lnTo>
                  <a:lnTo>
                    <a:pt x="580" y="755"/>
                  </a:lnTo>
                  <a:lnTo>
                    <a:pt x="566" y="777"/>
                  </a:lnTo>
                  <a:lnTo>
                    <a:pt x="550" y="794"/>
                  </a:lnTo>
                  <a:lnTo>
                    <a:pt x="550" y="806"/>
                  </a:lnTo>
                  <a:lnTo>
                    <a:pt x="549" y="814"/>
                  </a:lnTo>
                  <a:lnTo>
                    <a:pt x="546" y="818"/>
                  </a:lnTo>
                  <a:lnTo>
                    <a:pt x="543" y="819"/>
                  </a:lnTo>
                  <a:lnTo>
                    <a:pt x="539" y="818"/>
                  </a:lnTo>
                  <a:lnTo>
                    <a:pt x="529" y="816"/>
                  </a:lnTo>
                  <a:lnTo>
                    <a:pt x="523" y="818"/>
                  </a:lnTo>
                  <a:lnTo>
                    <a:pt x="517" y="822"/>
                  </a:lnTo>
                  <a:lnTo>
                    <a:pt x="510" y="831"/>
                  </a:lnTo>
                  <a:lnTo>
                    <a:pt x="508" y="838"/>
                  </a:lnTo>
                  <a:lnTo>
                    <a:pt x="508" y="849"/>
                  </a:lnTo>
                  <a:lnTo>
                    <a:pt x="509" y="863"/>
                  </a:lnTo>
                  <a:lnTo>
                    <a:pt x="511" y="878"/>
                  </a:lnTo>
                  <a:lnTo>
                    <a:pt x="513" y="895"/>
                  </a:lnTo>
                  <a:lnTo>
                    <a:pt x="515" y="910"/>
                  </a:lnTo>
                  <a:lnTo>
                    <a:pt x="518" y="923"/>
                  </a:lnTo>
                  <a:lnTo>
                    <a:pt x="519" y="936"/>
                  </a:lnTo>
                  <a:lnTo>
                    <a:pt x="518" y="944"/>
                  </a:lnTo>
                  <a:lnTo>
                    <a:pt x="513" y="949"/>
                  </a:lnTo>
                  <a:lnTo>
                    <a:pt x="507" y="953"/>
                  </a:lnTo>
                  <a:lnTo>
                    <a:pt x="501" y="955"/>
                  </a:lnTo>
                  <a:lnTo>
                    <a:pt x="494" y="959"/>
                  </a:lnTo>
                  <a:lnTo>
                    <a:pt x="489" y="966"/>
                  </a:lnTo>
                  <a:lnTo>
                    <a:pt x="486" y="976"/>
                  </a:lnTo>
                  <a:lnTo>
                    <a:pt x="484" y="989"/>
                  </a:lnTo>
                  <a:lnTo>
                    <a:pt x="483" y="1004"/>
                  </a:lnTo>
                  <a:lnTo>
                    <a:pt x="482" y="1017"/>
                  </a:lnTo>
                  <a:lnTo>
                    <a:pt x="479" y="1027"/>
                  </a:lnTo>
                  <a:lnTo>
                    <a:pt x="490" y="1044"/>
                  </a:lnTo>
                  <a:lnTo>
                    <a:pt x="498" y="1057"/>
                  </a:lnTo>
                  <a:lnTo>
                    <a:pt x="505" y="1069"/>
                  </a:lnTo>
                  <a:lnTo>
                    <a:pt x="508" y="1082"/>
                  </a:lnTo>
                  <a:lnTo>
                    <a:pt x="508" y="1096"/>
                  </a:lnTo>
                  <a:lnTo>
                    <a:pt x="506" y="1110"/>
                  </a:lnTo>
                  <a:lnTo>
                    <a:pt x="501" y="1120"/>
                  </a:lnTo>
                  <a:lnTo>
                    <a:pt x="495" y="1130"/>
                  </a:lnTo>
                  <a:lnTo>
                    <a:pt x="488" y="1140"/>
                  </a:lnTo>
                  <a:lnTo>
                    <a:pt x="481" y="1150"/>
                  </a:lnTo>
                  <a:lnTo>
                    <a:pt x="473" y="1161"/>
                  </a:lnTo>
                  <a:lnTo>
                    <a:pt x="467" y="1175"/>
                  </a:lnTo>
                  <a:lnTo>
                    <a:pt x="462" y="1190"/>
                  </a:lnTo>
                  <a:lnTo>
                    <a:pt x="459" y="1210"/>
                  </a:lnTo>
                  <a:lnTo>
                    <a:pt x="458" y="1232"/>
                  </a:lnTo>
                  <a:lnTo>
                    <a:pt x="457" y="1265"/>
                  </a:lnTo>
                  <a:lnTo>
                    <a:pt x="456" y="1300"/>
                  </a:lnTo>
                  <a:lnTo>
                    <a:pt x="455" y="1336"/>
                  </a:lnTo>
                  <a:lnTo>
                    <a:pt x="459" y="1373"/>
                  </a:lnTo>
                  <a:lnTo>
                    <a:pt x="463" y="1397"/>
                  </a:lnTo>
                  <a:lnTo>
                    <a:pt x="464" y="1416"/>
                  </a:lnTo>
                  <a:lnTo>
                    <a:pt x="465" y="1433"/>
                  </a:lnTo>
                  <a:lnTo>
                    <a:pt x="464" y="1446"/>
                  </a:lnTo>
                  <a:lnTo>
                    <a:pt x="463" y="1459"/>
                  </a:lnTo>
                  <a:lnTo>
                    <a:pt x="462" y="1469"/>
                  </a:lnTo>
                  <a:lnTo>
                    <a:pt x="463" y="1477"/>
                  </a:lnTo>
                  <a:lnTo>
                    <a:pt x="465" y="1496"/>
                  </a:lnTo>
                  <a:lnTo>
                    <a:pt x="463" y="1505"/>
                  </a:lnTo>
                  <a:lnTo>
                    <a:pt x="460" y="1514"/>
                  </a:lnTo>
                  <a:lnTo>
                    <a:pt x="452" y="1526"/>
                  </a:lnTo>
                  <a:lnTo>
                    <a:pt x="456" y="1588"/>
                  </a:lnTo>
                  <a:lnTo>
                    <a:pt x="463" y="1648"/>
                  </a:lnTo>
                  <a:lnTo>
                    <a:pt x="473" y="1705"/>
                  </a:lnTo>
                  <a:lnTo>
                    <a:pt x="487" y="1758"/>
                  </a:lnTo>
                  <a:lnTo>
                    <a:pt x="502" y="1811"/>
                  </a:lnTo>
                  <a:lnTo>
                    <a:pt x="522" y="1862"/>
                  </a:lnTo>
                  <a:lnTo>
                    <a:pt x="544" y="1913"/>
                  </a:lnTo>
                  <a:lnTo>
                    <a:pt x="570" y="1963"/>
                  </a:lnTo>
                  <a:lnTo>
                    <a:pt x="558" y="1974"/>
                  </a:lnTo>
                  <a:lnTo>
                    <a:pt x="531" y="1999"/>
                  </a:lnTo>
                  <a:lnTo>
                    <a:pt x="515" y="2011"/>
                  </a:lnTo>
                  <a:lnTo>
                    <a:pt x="501" y="2023"/>
                  </a:lnTo>
                  <a:lnTo>
                    <a:pt x="488" y="2033"/>
                  </a:lnTo>
                  <a:lnTo>
                    <a:pt x="475" y="2042"/>
                  </a:lnTo>
                  <a:lnTo>
                    <a:pt x="466" y="2051"/>
                  </a:lnTo>
                  <a:lnTo>
                    <a:pt x="458" y="2056"/>
                  </a:lnTo>
                  <a:lnTo>
                    <a:pt x="454" y="2058"/>
                  </a:lnTo>
                  <a:lnTo>
                    <a:pt x="460" y="2049"/>
                  </a:lnTo>
                  <a:lnTo>
                    <a:pt x="462" y="2040"/>
                  </a:lnTo>
                  <a:lnTo>
                    <a:pt x="462" y="2034"/>
                  </a:lnTo>
                  <a:lnTo>
                    <a:pt x="459" y="2029"/>
                  </a:lnTo>
                  <a:lnTo>
                    <a:pt x="456" y="2025"/>
                  </a:lnTo>
                  <a:lnTo>
                    <a:pt x="452" y="2022"/>
                  </a:lnTo>
                  <a:lnTo>
                    <a:pt x="447" y="2019"/>
                  </a:lnTo>
                  <a:lnTo>
                    <a:pt x="440" y="2012"/>
                  </a:lnTo>
                  <a:lnTo>
                    <a:pt x="440" y="2008"/>
                  </a:lnTo>
                  <a:lnTo>
                    <a:pt x="442" y="2004"/>
                  </a:lnTo>
                  <a:lnTo>
                    <a:pt x="449" y="1998"/>
                  </a:lnTo>
                  <a:lnTo>
                    <a:pt x="458" y="1991"/>
                  </a:lnTo>
                  <a:lnTo>
                    <a:pt x="472" y="1983"/>
                  </a:lnTo>
                  <a:lnTo>
                    <a:pt x="460" y="1977"/>
                  </a:lnTo>
                  <a:lnTo>
                    <a:pt x="449" y="1966"/>
                  </a:lnTo>
                  <a:lnTo>
                    <a:pt x="440" y="1951"/>
                  </a:lnTo>
                  <a:lnTo>
                    <a:pt x="432" y="1929"/>
                  </a:lnTo>
                  <a:lnTo>
                    <a:pt x="426" y="1904"/>
                  </a:lnTo>
                  <a:lnTo>
                    <a:pt x="422" y="1876"/>
                  </a:lnTo>
                  <a:lnTo>
                    <a:pt x="418" y="1844"/>
                  </a:lnTo>
                  <a:lnTo>
                    <a:pt x="416" y="1808"/>
                  </a:lnTo>
                  <a:lnTo>
                    <a:pt x="414" y="1770"/>
                  </a:lnTo>
                  <a:lnTo>
                    <a:pt x="413" y="1730"/>
                  </a:lnTo>
                  <a:lnTo>
                    <a:pt x="413" y="1603"/>
                  </a:lnTo>
                  <a:lnTo>
                    <a:pt x="414" y="1560"/>
                  </a:lnTo>
                  <a:lnTo>
                    <a:pt x="415" y="1515"/>
                  </a:lnTo>
                  <a:lnTo>
                    <a:pt x="415" y="1473"/>
                  </a:lnTo>
                  <a:lnTo>
                    <a:pt x="416" y="1431"/>
                  </a:lnTo>
                  <a:lnTo>
                    <a:pt x="416" y="1353"/>
                  </a:lnTo>
                  <a:lnTo>
                    <a:pt x="415" y="1317"/>
                  </a:lnTo>
                  <a:lnTo>
                    <a:pt x="414" y="1284"/>
                  </a:lnTo>
                  <a:lnTo>
                    <a:pt x="411" y="1254"/>
                  </a:lnTo>
                  <a:lnTo>
                    <a:pt x="407" y="1228"/>
                  </a:lnTo>
                  <a:lnTo>
                    <a:pt x="403" y="1206"/>
                  </a:lnTo>
                  <a:lnTo>
                    <a:pt x="397" y="1190"/>
                  </a:lnTo>
                  <a:lnTo>
                    <a:pt x="390" y="1178"/>
                  </a:lnTo>
                  <a:lnTo>
                    <a:pt x="382" y="1171"/>
                  </a:lnTo>
                  <a:lnTo>
                    <a:pt x="374" y="1169"/>
                  </a:lnTo>
                  <a:lnTo>
                    <a:pt x="359" y="1168"/>
                  </a:lnTo>
                  <a:lnTo>
                    <a:pt x="341" y="1167"/>
                  </a:lnTo>
                  <a:lnTo>
                    <a:pt x="318" y="1166"/>
                  </a:lnTo>
                  <a:lnTo>
                    <a:pt x="293" y="1165"/>
                  </a:lnTo>
                  <a:lnTo>
                    <a:pt x="268" y="1165"/>
                  </a:lnTo>
                  <a:lnTo>
                    <a:pt x="216" y="1163"/>
                  </a:lnTo>
                  <a:lnTo>
                    <a:pt x="194" y="1161"/>
                  </a:lnTo>
                  <a:lnTo>
                    <a:pt x="173" y="1160"/>
                  </a:lnTo>
                  <a:lnTo>
                    <a:pt x="157" y="1158"/>
                  </a:lnTo>
                  <a:lnTo>
                    <a:pt x="147" y="1155"/>
                  </a:lnTo>
                  <a:lnTo>
                    <a:pt x="135" y="1134"/>
                  </a:lnTo>
                  <a:lnTo>
                    <a:pt x="129" y="1123"/>
                  </a:lnTo>
                  <a:lnTo>
                    <a:pt x="124" y="1112"/>
                  </a:lnTo>
                  <a:lnTo>
                    <a:pt x="119" y="1099"/>
                  </a:lnTo>
                  <a:lnTo>
                    <a:pt x="119" y="1085"/>
                  </a:lnTo>
                  <a:lnTo>
                    <a:pt x="121" y="1067"/>
                  </a:lnTo>
                  <a:lnTo>
                    <a:pt x="128" y="1048"/>
                  </a:lnTo>
                  <a:lnTo>
                    <a:pt x="128" y="1042"/>
                  </a:lnTo>
                  <a:lnTo>
                    <a:pt x="124" y="1032"/>
                  </a:lnTo>
                  <a:lnTo>
                    <a:pt x="118" y="1022"/>
                  </a:lnTo>
                  <a:lnTo>
                    <a:pt x="108" y="1000"/>
                  </a:lnTo>
                  <a:lnTo>
                    <a:pt x="104" y="990"/>
                  </a:lnTo>
                  <a:lnTo>
                    <a:pt x="104" y="983"/>
                  </a:lnTo>
                  <a:lnTo>
                    <a:pt x="102" y="978"/>
                  </a:lnTo>
                  <a:lnTo>
                    <a:pt x="99" y="975"/>
                  </a:lnTo>
                  <a:lnTo>
                    <a:pt x="93" y="971"/>
                  </a:lnTo>
                  <a:lnTo>
                    <a:pt x="87" y="968"/>
                  </a:lnTo>
                  <a:lnTo>
                    <a:pt x="78" y="965"/>
                  </a:lnTo>
                  <a:lnTo>
                    <a:pt x="71" y="960"/>
                  </a:lnTo>
                  <a:lnTo>
                    <a:pt x="65" y="956"/>
                  </a:lnTo>
                  <a:lnTo>
                    <a:pt x="60" y="951"/>
                  </a:lnTo>
                  <a:lnTo>
                    <a:pt x="57" y="944"/>
                  </a:lnTo>
                  <a:lnTo>
                    <a:pt x="56" y="937"/>
                  </a:lnTo>
                  <a:lnTo>
                    <a:pt x="58" y="926"/>
                  </a:lnTo>
                  <a:lnTo>
                    <a:pt x="63" y="915"/>
                  </a:lnTo>
                  <a:lnTo>
                    <a:pt x="73" y="901"/>
                  </a:lnTo>
                  <a:lnTo>
                    <a:pt x="71" y="884"/>
                  </a:lnTo>
                  <a:lnTo>
                    <a:pt x="67" y="868"/>
                  </a:lnTo>
                  <a:lnTo>
                    <a:pt x="64" y="849"/>
                  </a:lnTo>
                  <a:lnTo>
                    <a:pt x="61" y="829"/>
                  </a:lnTo>
                  <a:lnTo>
                    <a:pt x="61" y="805"/>
                  </a:lnTo>
                  <a:lnTo>
                    <a:pt x="47" y="803"/>
                  </a:lnTo>
                  <a:lnTo>
                    <a:pt x="36" y="795"/>
                  </a:lnTo>
                  <a:lnTo>
                    <a:pt x="26" y="783"/>
                  </a:lnTo>
                  <a:lnTo>
                    <a:pt x="18" y="769"/>
                  </a:lnTo>
                  <a:lnTo>
                    <a:pt x="13" y="754"/>
                  </a:lnTo>
                  <a:lnTo>
                    <a:pt x="12" y="741"/>
                  </a:lnTo>
                  <a:lnTo>
                    <a:pt x="33" y="757"/>
                  </a:lnTo>
                  <a:lnTo>
                    <a:pt x="68" y="777"/>
                  </a:lnTo>
                  <a:lnTo>
                    <a:pt x="104" y="794"/>
                  </a:lnTo>
                  <a:lnTo>
                    <a:pt x="140" y="805"/>
                  </a:lnTo>
                  <a:lnTo>
                    <a:pt x="177" y="812"/>
                  </a:lnTo>
                  <a:lnTo>
                    <a:pt x="212" y="814"/>
                  </a:lnTo>
                  <a:lnTo>
                    <a:pt x="247" y="812"/>
                  </a:lnTo>
                  <a:lnTo>
                    <a:pt x="290" y="804"/>
                  </a:lnTo>
                  <a:lnTo>
                    <a:pt x="330" y="792"/>
                  </a:lnTo>
                  <a:lnTo>
                    <a:pt x="368" y="775"/>
                  </a:lnTo>
                  <a:lnTo>
                    <a:pt x="403" y="756"/>
                  </a:lnTo>
                  <a:lnTo>
                    <a:pt x="435" y="732"/>
                  </a:lnTo>
                  <a:lnTo>
                    <a:pt x="465" y="705"/>
                  </a:lnTo>
                  <a:lnTo>
                    <a:pt x="492" y="675"/>
                  </a:lnTo>
                  <a:lnTo>
                    <a:pt x="517" y="643"/>
                  </a:lnTo>
                  <a:lnTo>
                    <a:pt x="539" y="609"/>
                  </a:lnTo>
                  <a:lnTo>
                    <a:pt x="561" y="573"/>
                  </a:lnTo>
                  <a:lnTo>
                    <a:pt x="579" y="536"/>
                  </a:lnTo>
                  <a:lnTo>
                    <a:pt x="596" y="497"/>
                  </a:lnTo>
                  <a:lnTo>
                    <a:pt x="611" y="458"/>
                  </a:lnTo>
                  <a:lnTo>
                    <a:pt x="625" y="418"/>
                  </a:lnTo>
                  <a:lnTo>
                    <a:pt x="636" y="378"/>
                  </a:lnTo>
                  <a:lnTo>
                    <a:pt x="646" y="338"/>
                  </a:lnTo>
                  <a:lnTo>
                    <a:pt x="655" y="299"/>
                  </a:lnTo>
                  <a:lnTo>
                    <a:pt x="663" y="259"/>
                  </a:lnTo>
                  <a:lnTo>
                    <a:pt x="670" y="221"/>
                  </a:lnTo>
                  <a:lnTo>
                    <a:pt x="675" y="184"/>
                  </a:lnTo>
                  <a:lnTo>
                    <a:pt x="680" y="150"/>
                  </a:lnTo>
                  <a:lnTo>
                    <a:pt x="683" y="117"/>
                  </a:lnTo>
                  <a:lnTo>
                    <a:pt x="687" y="86"/>
                  </a:lnTo>
                  <a:lnTo>
                    <a:pt x="689" y="59"/>
                  </a:lnTo>
                  <a:lnTo>
                    <a:pt x="691" y="34"/>
                  </a:lnTo>
                  <a:lnTo>
                    <a:pt x="69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ln>
                  <a:solidFill>
                    <a:srgbClr val="127210"/>
                  </a:solidFill>
                </a:ln>
                <a:solidFill>
                  <a:schemeClr val="lt1"/>
                </a:solidFill>
              </a:endParaRPr>
            </a:p>
          </p:txBody>
        </p:sp>
        <p:sp>
          <p:nvSpPr>
            <p:cNvPr id="45" name="Freeform 10"/>
            <p:cNvSpPr/>
            <p:nvPr/>
          </p:nvSpPr>
          <p:spPr bwMode="auto">
            <a:xfrm>
              <a:off x="3662356" y="896957"/>
              <a:ext cx="1511300" cy="417513"/>
            </a:xfrm>
            <a:custGeom>
              <a:avLst/>
              <a:gdLst/>
              <a:ahLst/>
              <a:cxnLst>
                <a:cxn ang="0">
                  <a:pos x="450" y="0"/>
                </a:cxn>
                <a:cxn ang="0">
                  <a:pos x="500" y="0"/>
                </a:cxn>
                <a:cxn ang="0">
                  <a:pos x="551" y="4"/>
                </a:cxn>
                <a:cxn ang="0">
                  <a:pos x="601" y="12"/>
                </a:cxn>
                <a:cxn ang="0">
                  <a:pos x="651" y="25"/>
                </a:cxn>
                <a:cxn ang="0">
                  <a:pos x="700" y="40"/>
                </a:cxn>
                <a:cxn ang="0">
                  <a:pos x="747" y="60"/>
                </a:cxn>
                <a:cxn ang="0">
                  <a:pos x="793" y="83"/>
                </a:cxn>
                <a:cxn ang="0">
                  <a:pos x="837" y="111"/>
                </a:cxn>
                <a:cxn ang="0">
                  <a:pos x="878" y="143"/>
                </a:cxn>
                <a:cxn ang="0">
                  <a:pos x="917" y="179"/>
                </a:cxn>
                <a:cxn ang="0">
                  <a:pos x="952" y="219"/>
                </a:cxn>
                <a:cxn ang="0">
                  <a:pos x="950" y="230"/>
                </a:cxn>
                <a:cxn ang="0">
                  <a:pos x="945" y="236"/>
                </a:cxn>
                <a:cxn ang="0">
                  <a:pos x="938" y="240"/>
                </a:cxn>
                <a:cxn ang="0">
                  <a:pos x="930" y="243"/>
                </a:cxn>
                <a:cxn ang="0">
                  <a:pos x="914" y="247"/>
                </a:cxn>
                <a:cxn ang="0">
                  <a:pos x="907" y="250"/>
                </a:cxn>
                <a:cxn ang="0">
                  <a:pos x="900" y="255"/>
                </a:cxn>
                <a:cxn ang="0">
                  <a:pos x="897" y="263"/>
                </a:cxn>
                <a:cxn ang="0">
                  <a:pos x="843" y="222"/>
                </a:cxn>
                <a:cxn ang="0">
                  <a:pos x="788" y="186"/>
                </a:cxn>
                <a:cxn ang="0">
                  <a:pos x="733" y="154"/>
                </a:cxn>
                <a:cxn ang="0">
                  <a:pos x="677" y="127"/>
                </a:cxn>
                <a:cxn ang="0">
                  <a:pos x="622" y="103"/>
                </a:cxn>
                <a:cxn ang="0">
                  <a:pos x="566" y="84"/>
                </a:cxn>
                <a:cxn ang="0">
                  <a:pos x="511" y="71"/>
                </a:cxn>
                <a:cxn ang="0">
                  <a:pos x="454" y="63"/>
                </a:cxn>
                <a:cxn ang="0">
                  <a:pos x="398" y="60"/>
                </a:cxn>
                <a:cxn ang="0">
                  <a:pos x="342" y="63"/>
                </a:cxn>
                <a:cxn ang="0">
                  <a:pos x="285" y="72"/>
                </a:cxn>
                <a:cxn ang="0">
                  <a:pos x="228" y="88"/>
                </a:cxn>
                <a:cxn ang="0">
                  <a:pos x="171" y="109"/>
                </a:cxn>
                <a:cxn ang="0">
                  <a:pos x="115" y="137"/>
                </a:cxn>
                <a:cxn ang="0">
                  <a:pos x="57" y="173"/>
                </a:cxn>
                <a:cxn ang="0">
                  <a:pos x="0" y="215"/>
                </a:cxn>
                <a:cxn ang="0">
                  <a:pos x="27" y="180"/>
                </a:cxn>
                <a:cxn ang="0">
                  <a:pos x="57" y="148"/>
                </a:cxn>
                <a:cxn ang="0">
                  <a:pos x="91" y="119"/>
                </a:cxn>
                <a:cxn ang="0">
                  <a:pos x="128" y="93"/>
                </a:cxn>
                <a:cxn ang="0">
                  <a:pos x="168" y="70"/>
                </a:cxn>
                <a:cxn ang="0">
                  <a:pos x="210" y="49"/>
                </a:cxn>
                <a:cxn ang="0">
                  <a:pos x="255" y="33"/>
                </a:cxn>
                <a:cxn ang="0">
                  <a:pos x="302" y="20"/>
                </a:cxn>
                <a:cxn ang="0">
                  <a:pos x="350" y="9"/>
                </a:cxn>
                <a:cxn ang="0">
                  <a:pos x="399" y="3"/>
                </a:cxn>
                <a:cxn ang="0">
                  <a:pos x="450" y="0"/>
                </a:cxn>
              </a:cxnLst>
              <a:rect l="0" t="0" r="r" b="b"/>
              <a:pathLst>
                <a:path w="952" h="263">
                  <a:moveTo>
                    <a:pt x="450" y="0"/>
                  </a:moveTo>
                  <a:lnTo>
                    <a:pt x="500" y="0"/>
                  </a:lnTo>
                  <a:lnTo>
                    <a:pt x="551" y="4"/>
                  </a:lnTo>
                  <a:lnTo>
                    <a:pt x="601" y="12"/>
                  </a:lnTo>
                  <a:lnTo>
                    <a:pt x="651" y="25"/>
                  </a:lnTo>
                  <a:lnTo>
                    <a:pt x="700" y="40"/>
                  </a:lnTo>
                  <a:lnTo>
                    <a:pt x="747" y="60"/>
                  </a:lnTo>
                  <a:lnTo>
                    <a:pt x="793" y="83"/>
                  </a:lnTo>
                  <a:lnTo>
                    <a:pt x="837" y="111"/>
                  </a:lnTo>
                  <a:lnTo>
                    <a:pt x="878" y="143"/>
                  </a:lnTo>
                  <a:lnTo>
                    <a:pt x="917" y="179"/>
                  </a:lnTo>
                  <a:lnTo>
                    <a:pt x="952" y="219"/>
                  </a:lnTo>
                  <a:lnTo>
                    <a:pt x="950" y="230"/>
                  </a:lnTo>
                  <a:lnTo>
                    <a:pt x="945" y="236"/>
                  </a:lnTo>
                  <a:lnTo>
                    <a:pt x="938" y="240"/>
                  </a:lnTo>
                  <a:lnTo>
                    <a:pt x="930" y="243"/>
                  </a:lnTo>
                  <a:lnTo>
                    <a:pt x="914" y="247"/>
                  </a:lnTo>
                  <a:lnTo>
                    <a:pt x="907" y="250"/>
                  </a:lnTo>
                  <a:lnTo>
                    <a:pt x="900" y="255"/>
                  </a:lnTo>
                  <a:lnTo>
                    <a:pt x="897" y="263"/>
                  </a:lnTo>
                  <a:lnTo>
                    <a:pt x="843" y="222"/>
                  </a:lnTo>
                  <a:lnTo>
                    <a:pt x="788" y="186"/>
                  </a:lnTo>
                  <a:lnTo>
                    <a:pt x="733" y="154"/>
                  </a:lnTo>
                  <a:lnTo>
                    <a:pt x="677" y="127"/>
                  </a:lnTo>
                  <a:lnTo>
                    <a:pt x="622" y="103"/>
                  </a:lnTo>
                  <a:lnTo>
                    <a:pt x="566" y="84"/>
                  </a:lnTo>
                  <a:lnTo>
                    <a:pt x="511" y="71"/>
                  </a:lnTo>
                  <a:lnTo>
                    <a:pt x="454" y="63"/>
                  </a:lnTo>
                  <a:lnTo>
                    <a:pt x="398" y="60"/>
                  </a:lnTo>
                  <a:lnTo>
                    <a:pt x="342" y="63"/>
                  </a:lnTo>
                  <a:lnTo>
                    <a:pt x="285" y="72"/>
                  </a:lnTo>
                  <a:lnTo>
                    <a:pt x="228" y="88"/>
                  </a:lnTo>
                  <a:lnTo>
                    <a:pt x="171" y="109"/>
                  </a:lnTo>
                  <a:lnTo>
                    <a:pt x="115" y="137"/>
                  </a:lnTo>
                  <a:lnTo>
                    <a:pt x="57" y="173"/>
                  </a:lnTo>
                  <a:lnTo>
                    <a:pt x="0" y="215"/>
                  </a:lnTo>
                  <a:lnTo>
                    <a:pt x="27" y="180"/>
                  </a:lnTo>
                  <a:lnTo>
                    <a:pt x="57" y="148"/>
                  </a:lnTo>
                  <a:lnTo>
                    <a:pt x="91" y="119"/>
                  </a:lnTo>
                  <a:lnTo>
                    <a:pt x="128" y="93"/>
                  </a:lnTo>
                  <a:lnTo>
                    <a:pt x="168" y="70"/>
                  </a:lnTo>
                  <a:lnTo>
                    <a:pt x="210" y="49"/>
                  </a:lnTo>
                  <a:lnTo>
                    <a:pt x="255" y="33"/>
                  </a:lnTo>
                  <a:lnTo>
                    <a:pt x="302" y="20"/>
                  </a:lnTo>
                  <a:lnTo>
                    <a:pt x="350" y="9"/>
                  </a:lnTo>
                  <a:lnTo>
                    <a:pt x="399" y="3"/>
                  </a:lnTo>
                  <a:lnTo>
                    <a:pt x="45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ln>
                  <a:solidFill>
                    <a:srgbClr val="127210"/>
                  </a:solidFill>
                </a:ln>
                <a:solidFill>
                  <a:schemeClr val="lt1"/>
                </a:solidFill>
              </a:endParaRPr>
            </a:p>
          </p:txBody>
        </p:sp>
        <p:sp>
          <p:nvSpPr>
            <p:cNvPr id="46" name="Freeform 11"/>
            <p:cNvSpPr>
              <a:spLocks noEditPoints="1"/>
            </p:cNvSpPr>
            <p:nvPr/>
          </p:nvSpPr>
          <p:spPr bwMode="auto">
            <a:xfrm>
              <a:off x="3675056" y="1331932"/>
              <a:ext cx="388938" cy="2057400"/>
            </a:xfrm>
            <a:custGeom>
              <a:avLst/>
              <a:gdLst/>
              <a:ahLst/>
              <a:cxnLst>
                <a:cxn ang="0">
                  <a:pos x="245" y="1296"/>
                </a:cxn>
                <a:cxn ang="0">
                  <a:pos x="235" y="1295"/>
                </a:cxn>
                <a:cxn ang="0">
                  <a:pos x="0" y="0"/>
                </a:cxn>
                <a:cxn ang="0">
                  <a:pos x="16" y="230"/>
                </a:cxn>
                <a:cxn ang="0">
                  <a:pos x="33" y="433"/>
                </a:cxn>
                <a:cxn ang="0">
                  <a:pos x="53" y="607"/>
                </a:cxn>
                <a:cxn ang="0">
                  <a:pos x="72" y="756"/>
                </a:cxn>
                <a:cxn ang="0">
                  <a:pos x="92" y="883"/>
                </a:cxn>
                <a:cxn ang="0">
                  <a:pos x="112" y="988"/>
                </a:cxn>
                <a:cxn ang="0">
                  <a:pos x="131" y="1074"/>
                </a:cxn>
                <a:cxn ang="0">
                  <a:pos x="150" y="1141"/>
                </a:cxn>
                <a:cxn ang="0">
                  <a:pos x="168" y="1194"/>
                </a:cxn>
                <a:cxn ang="0">
                  <a:pos x="186" y="1233"/>
                </a:cxn>
                <a:cxn ang="0">
                  <a:pos x="201" y="1261"/>
                </a:cxn>
                <a:cxn ang="0">
                  <a:pos x="215" y="1279"/>
                </a:cxn>
                <a:cxn ang="0">
                  <a:pos x="226" y="1290"/>
                </a:cxn>
                <a:cxn ang="0">
                  <a:pos x="227" y="1292"/>
                </a:cxn>
                <a:cxn ang="0">
                  <a:pos x="194" y="1265"/>
                </a:cxn>
                <a:cxn ang="0">
                  <a:pos x="163" y="1215"/>
                </a:cxn>
                <a:cxn ang="0">
                  <a:pos x="136" y="1145"/>
                </a:cxn>
                <a:cxn ang="0">
                  <a:pos x="112" y="1057"/>
                </a:cxn>
                <a:cxn ang="0">
                  <a:pos x="91" y="958"/>
                </a:cxn>
                <a:cxn ang="0">
                  <a:pos x="73" y="849"/>
                </a:cxn>
                <a:cxn ang="0">
                  <a:pos x="56" y="734"/>
                </a:cxn>
                <a:cxn ang="0">
                  <a:pos x="43" y="616"/>
                </a:cxn>
                <a:cxn ang="0">
                  <a:pos x="31" y="500"/>
                </a:cxn>
                <a:cxn ang="0">
                  <a:pos x="22" y="388"/>
                </a:cxn>
                <a:cxn ang="0">
                  <a:pos x="14" y="284"/>
                </a:cxn>
                <a:cxn ang="0">
                  <a:pos x="9" y="191"/>
                </a:cxn>
                <a:cxn ang="0">
                  <a:pos x="5" y="112"/>
                </a:cxn>
                <a:cxn ang="0">
                  <a:pos x="2" y="52"/>
                </a:cxn>
                <a:cxn ang="0">
                  <a:pos x="0" y="13"/>
                </a:cxn>
              </a:cxnLst>
              <a:rect l="0" t="0" r="r" b="b"/>
              <a:pathLst>
                <a:path w="245" h="1296">
                  <a:moveTo>
                    <a:pt x="231" y="1293"/>
                  </a:moveTo>
                  <a:lnTo>
                    <a:pt x="245" y="1296"/>
                  </a:lnTo>
                  <a:lnTo>
                    <a:pt x="239" y="1296"/>
                  </a:lnTo>
                  <a:lnTo>
                    <a:pt x="235" y="1295"/>
                  </a:lnTo>
                  <a:lnTo>
                    <a:pt x="231" y="1293"/>
                  </a:lnTo>
                  <a:close/>
                  <a:moveTo>
                    <a:pt x="0" y="0"/>
                  </a:moveTo>
                  <a:lnTo>
                    <a:pt x="8" y="119"/>
                  </a:lnTo>
                  <a:lnTo>
                    <a:pt x="16" y="230"/>
                  </a:lnTo>
                  <a:lnTo>
                    <a:pt x="24" y="335"/>
                  </a:lnTo>
                  <a:lnTo>
                    <a:pt x="33" y="433"/>
                  </a:lnTo>
                  <a:lnTo>
                    <a:pt x="43" y="524"/>
                  </a:lnTo>
                  <a:lnTo>
                    <a:pt x="53" y="607"/>
                  </a:lnTo>
                  <a:lnTo>
                    <a:pt x="62" y="685"/>
                  </a:lnTo>
                  <a:lnTo>
                    <a:pt x="72" y="756"/>
                  </a:lnTo>
                  <a:lnTo>
                    <a:pt x="82" y="822"/>
                  </a:lnTo>
                  <a:lnTo>
                    <a:pt x="92" y="883"/>
                  </a:lnTo>
                  <a:lnTo>
                    <a:pt x="101" y="938"/>
                  </a:lnTo>
                  <a:lnTo>
                    <a:pt x="112" y="988"/>
                  </a:lnTo>
                  <a:lnTo>
                    <a:pt x="122" y="1032"/>
                  </a:lnTo>
                  <a:lnTo>
                    <a:pt x="131" y="1074"/>
                  </a:lnTo>
                  <a:lnTo>
                    <a:pt x="140" y="1110"/>
                  </a:lnTo>
                  <a:lnTo>
                    <a:pt x="150" y="1141"/>
                  </a:lnTo>
                  <a:lnTo>
                    <a:pt x="159" y="1169"/>
                  </a:lnTo>
                  <a:lnTo>
                    <a:pt x="168" y="1194"/>
                  </a:lnTo>
                  <a:lnTo>
                    <a:pt x="177" y="1216"/>
                  </a:lnTo>
                  <a:lnTo>
                    <a:pt x="186" y="1233"/>
                  </a:lnTo>
                  <a:lnTo>
                    <a:pt x="193" y="1249"/>
                  </a:lnTo>
                  <a:lnTo>
                    <a:pt x="201" y="1261"/>
                  </a:lnTo>
                  <a:lnTo>
                    <a:pt x="208" y="1271"/>
                  </a:lnTo>
                  <a:lnTo>
                    <a:pt x="215" y="1279"/>
                  </a:lnTo>
                  <a:lnTo>
                    <a:pt x="221" y="1286"/>
                  </a:lnTo>
                  <a:lnTo>
                    <a:pt x="226" y="1290"/>
                  </a:lnTo>
                  <a:lnTo>
                    <a:pt x="231" y="1293"/>
                  </a:lnTo>
                  <a:lnTo>
                    <a:pt x="227" y="1292"/>
                  </a:lnTo>
                  <a:lnTo>
                    <a:pt x="210" y="1281"/>
                  </a:lnTo>
                  <a:lnTo>
                    <a:pt x="194" y="1265"/>
                  </a:lnTo>
                  <a:lnTo>
                    <a:pt x="177" y="1242"/>
                  </a:lnTo>
                  <a:lnTo>
                    <a:pt x="163" y="1215"/>
                  </a:lnTo>
                  <a:lnTo>
                    <a:pt x="150" y="1182"/>
                  </a:lnTo>
                  <a:lnTo>
                    <a:pt x="136" y="1145"/>
                  </a:lnTo>
                  <a:lnTo>
                    <a:pt x="124" y="1102"/>
                  </a:lnTo>
                  <a:lnTo>
                    <a:pt x="112" y="1057"/>
                  </a:lnTo>
                  <a:lnTo>
                    <a:pt x="101" y="1009"/>
                  </a:lnTo>
                  <a:lnTo>
                    <a:pt x="91" y="958"/>
                  </a:lnTo>
                  <a:lnTo>
                    <a:pt x="81" y="905"/>
                  </a:lnTo>
                  <a:lnTo>
                    <a:pt x="73" y="849"/>
                  </a:lnTo>
                  <a:lnTo>
                    <a:pt x="63" y="792"/>
                  </a:lnTo>
                  <a:lnTo>
                    <a:pt x="56" y="734"/>
                  </a:lnTo>
                  <a:lnTo>
                    <a:pt x="49" y="676"/>
                  </a:lnTo>
                  <a:lnTo>
                    <a:pt x="43" y="616"/>
                  </a:lnTo>
                  <a:lnTo>
                    <a:pt x="37" y="559"/>
                  </a:lnTo>
                  <a:lnTo>
                    <a:pt x="31" y="500"/>
                  </a:lnTo>
                  <a:lnTo>
                    <a:pt x="26" y="444"/>
                  </a:lnTo>
                  <a:lnTo>
                    <a:pt x="22" y="388"/>
                  </a:lnTo>
                  <a:lnTo>
                    <a:pt x="18" y="335"/>
                  </a:lnTo>
                  <a:lnTo>
                    <a:pt x="14" y="284"/>
                  </a:lnTo>
                  <a:lnTo>
                    <a:pt x="11" y="236"/>
                  </a:lnTo>
                  <a:lnTo>
                    <a:pt x="9" y="191"/>
                  </a:lnTo>
                  <a:lnTo>
                    <a:pt x="7" y="149"/>
                  </a:lnTo>
                  <a:lnTo>
                    <a:pt x="5" y="112"/>
                  </a:lnTo>
                  <a:lnTo>
                    <a:pt x="3" y="80"/>
                  </a:lnTo>
                  <a:lnTo>
                    <a:pt x="2" y="52"/>
                  </a:lnTo>
                  <a:lnTo>
                    <a:pt x="1" y="30"/>
                  </a:lnTo>
                  <a:lnTo>
                    <a:pt x="0" y="13"/>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ln>
                  <a:solidFill>
                    <a:srgbClr val="127210"/>
                  </a:solidFill>
                </a:ln>
                <a:solidFill>
                  <a:schemeClr val="lt1"/>
                </a:solidFill>
              </a:endParaRPr>
            </a:p>
          </p:txBody>
        </p:sp>
        <p:sp>
          <p:nvSpPr>
            <p:cNvPr id="47" name="Freeform 12"/>
            <p:cNvSpPr/>
            <p:nvPr/>
          </p:nvSpPr>
          <p:spPr bwMode="auto">
            <a:xfrm>
              <a:off x="3938581" y="1981219"/>
              <a:ext cx="906463" cy="906463"/>
            </a:xfrm>
            <a:custGeom>
              <a:avLst/>
              <a:gdLst/>
              <a:ahLst/>
              <a:cxnLst>
                <a:cxn ang="0">
                  <a:pos x="286" y="0"/>
                </a:cxn>
                <a:cxn ang="0">
                  <a:pos x="571" y="286"/>
                </a:cxn>
                <a:cxn ang="0">
                  <a:pos x="286" y="571"/>
                </a:cxn>
                <a:cxn ang="0">
                  <a:pos x="0" y="286"/>
                </a:cxn>
                <a:cxn ang="0">
                  <a:pos x="286" y="0"/>
                </a:cxn>
              </a:cxnLst>
              <a:rect l="0" t="0" r="r" b="b"/>
              <a:pathLst>
                <a:path w="571" h="571">
                  <a:moveTo>
                    <a:pt x="286" y="0"/>
                  </a:moveTo>
                  <a:lnTo>
                    <a:pt x="571" y="286"/>
                  </a:lnTo>
                  <a:lnTo>
                    <a:pt x="286" y="571"/>
                  </a:lnTo>
                  <a:lnTo>
                    <a:pt x="0" y="286"/>
                  </a:lnTo>
                  <a:lnTo>
                    <a:pt x="28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ln>
                  <a:solidFill>
                    <a:srgbClr val="127210"/>
                  </a:solidFill>
                </a:ln>
                <a:solidFill>
                  <a:schemeClr val="lt1"/>
                </a:solidFill>
              </a:endParaRPr>
            </a:p>
          </p:txBody>
        </p:sp>
        <p:sp>
          <p:nvSpPr>
            <p:cNvPr id="48" name="Freeform 13"/>
            <p:cNvSpPr>
              <a:spLocks noEditPoints="1"/>
            </p:cNvSpPr>
            <p:nvPr/>
          </p:nvSpPr>
          <p:spPr bwMode="auto">
            <a:xfrm>
              <a:off x="3773481" y="2246332"/>
              <a:ext cx="530225" cy="1193800"/>
            </a:xfrm>
            <a:custGeom>
              <a:avLst/>
              <a:gdLst/>
              <a:ahLst/>
              <a:cxnLst>
                <a:cxn ang="0">
                  <a:pos x="333" y="743"/>
                </a:cxn>
                <a:cxn ang="0">
                  <a:pos x="330" y="745"/>
                </a:cxn>
                <a:cxn ang="0">
                  <a:pos x="326" y="746"/>
                </a:cxn>
                <a:cxn ang="0">
                  <a:pos x="321" y="748"/>
                </a:cxn>
                <a:cxn ang="0">
                  <a:pos x="312" y="749"/>
                </a:cxn>
                <a:cxn ang="0">
                  <a:pos x="334" y="743"/>
                </a:cxn>
                <a:cxn ang="0">
                  <a:pos x="333" y="743"/>
                </a:cxn>
                <a:cxn ang="0">
                  <a:pos x="0" y="0"/>
                </a:cxn>
                <a:cxn ang="0">
                  <a:pos x="11" y="88"/>
                </a:cxn>
                <a:cxn ang="0">
                  <a:pos x="22" y="168"/>
                </a:cxn>
                <a:cxn ang="0">
                  <a:pos x="34" y="241"/>
                </a:cxn>
                <a:cxn ang="0">
                  <a:pos x="48" y="308"/>
                </a:cxn>
                <a:cxn ang="0">
                  <a:pos x="61" y="370"/>
                </a:cxn>
                <a:cxn ang="0">
                  <a:pos x="75" y="424"/>
                </a:cxn>
                <a:cxn ang="0">
                  <a:pos x="90" y="475"/>
                </a:cxn>
                <a:cxn ang="0">
                  <a:pos x="105" y="519"/>
                </a:cxn>
                <a:cxn ang="0">
                  <a:pos x="120" y="559"/>
                </a:cxn>
                <a:cxn ang="0">
                  <a:pos x="135" y="593"/>
                </a:cxn>
                <a:cxn ang="0">
                  <a:pos x="150" y="624"/>
                </a:cxn>
                <a:cxn ang="0">
                  <a:pos x="166" y="651"/>
                </a:cxn>
                <a:cxn ang="0">
                  <a:pos x="181" y="674"/>
                </a:cxn>
                <a:cxn ang="0">
                  <a:pos x="196" y="692"/>
                </a:cxn>
                <a:cxn ang="0">
                  <a:pos x="211" y="708"/>
                </a:cxn>
                <a:cxn ang="0">
                  <a:pos x="226" y="721"/>
                </a:cxn>
                <a:cxn ang="0">
                  <a:pos x="239" y="730"/>
                </a:cxn>
                <a:cxn ang="0">
                  <a:pos x="252" y="738"/>
                </a:cxn>
                <a:cxn ang="0">
                  <a:pos x="265" y="744"/>
                </a:cxn>
                <a:cxn ang="0">
                  <a:pos x="277" y="748"/>
                </a:cxn>
                <a:cxn ang="0">
                  <a:pos x="287" y="750"/>
                </a:cxn>
                <a:cxn ang="0">
                  <a:pos x="307" y="750"/>
                </a:cxn>
                <a:cxn ang="0">
                  <a:pos x="312" y="749"/>
                </a:cxn>
                <a:cxn ang="0">
                  <a:pos x="306" y="751"/>
                </a:cxn>
                <a:cxn ang="0">
                  <a:pos x="279" y="752"/>
                </a:cxn>
                <a:cxn ang="0">
                  <a:pos x="254" y="749"/>
                </a:cxn>
                <a:cxn ang="0">
                  <a:pos x="232" y="739"/>
                </a:cxn>
                <a:cxn ang="0">
                  <a:pos x="209" y="726"/>
                </a:cxn>
                <a:cxn ang="0">
                  <a:pos x="190" y="708"/>
                </a:cxn>
                <a:cxn ang="0">
                  <a:pos x="170" y="686"/>
                </a:cxn>
                <a:cxn ang="0">
                  <a:pos x="153" y="660"/>
                </a:cxn>
                <a:cxn ang="0">
                  <a:pos x="135" y="630"/>
                </a:cxn>
                <a:cxn ang="0">
                  <a:pos x="120" y="599"/>
                </a:cxn>
                <a:cxn ang="0">
                  <a:pos x="106" y="564"/>
                </a:cxn>
                <a:cxn ang="0">
                  <a:pos x="93" y="528"/>
                </a:cxn>
                <a:cxn ang="0">
                  <a:pos x="81" y="491"/>
                </a:cxn>
                <a:cxn ang="0">
                  <a:pos x="69" y="452"/>
                </a:cxn>
                <a:cxn ang="0">
                  <a:pos x="60" y="413"/>
                </a:cxn>
                <a:cxn ang="0">
                  <a:pos x="51" y="373"/>
                </a:cxn>
                <a:cxn ang="0">
                  <a:pos x="42" y="333"/>
                </a:cxn>
                <a:cxn ang="0">
                  <a:pos x="35" y="294"/>
                </a:cxn>
                <a:cxn ang="0">
                  <a:pos x="29" y="255"/>
                </a:cxn>
                <a:cxn ang="0">
                  <a:pos x="23" y="218"/>
                </a:cxn>
                <a:cxn ang="0">
                  <a:pos x="18" y="181"/>
                </a:cxn>
                <a:cxn ang="0">
                  <a:pos x="14" y="148"/>
                </a:cxn>
                <a:cxn ang="0">
                  <a:pos x="11" y="117"/>
                </a:cxn>
                <a:cxn ang="0">
                  <a:pos x="7" y="88"/>
                </a:cxn>
                <a:cxn ang="0">
                  <a:pos x="5" y="63"/>
                </a:cxn>
                <a:cxn ang="0">
                  <a:pos x="3" y="41"/>
                </a:cxn>
                <a:cxn ang="0">
                  <a:pos x="2" y="24"/>
                </a:cxn>
                <a:cxn ang="0">
                  <a:pos x="1" y="12"/>
                </a:cxn>
                <a:cxn ang="0">
                  <a:pos x="0" y="3"/>
                </a:cxn>
                <a:cxn ang="0">
                  <a:pos x="0" y="0"/>
                </a:cxn>
              </a:cxnLst>
              <a:rect l="0" t="0" r="r" b="b"/>
              <a:pathLst>
                <a:path w="334" h="752">
                  <a:moveTo>
                    <a:pt x="333" y="743"/>
                  </a:moveTo>
                  <a:lnTo>
                    <a:pt x="330" y="745"/>
                  </a:lnTo>
                  <a:lnTo>
                    <a:pt x="326" y="746"/>
                  </a:lnTo>
                  <a:lnTo>
                    <a:pt x="321" y="748"/>
                  </a:lnTo>
                  <a:lnTo>
                    <a:pt x="312" y="749"/>
                  </a:lnTo>
                  <a:lnTo>
                    <a:pt x="334" y="743"/>
                  </a:lnTo>
                  <a:lnTo>
                    <a:pt x="333" y="743"/>
                  </a:lnTo>
                  <a:close/>
                  <a:moveTo>
                    <a:pt x="0" y="0"/>
                  </a:moveTo>
                  <a:lnTo>
                    <a:pt x="11" y="88"/>
                  </a:lnTo>
                  <a:lnTo>
                    <a:pt x="22" y="168"/>
                  </a:lnTo>
                  <a:lnTo>
                    <a:pt x="34" y="241"/>
                  </a:lnTo>
                  <a:lnTo>
                    <a:pt x="48" y="308"/>
                  </a:lnTo>
                  <a:lnTo>
                    <a:pt x="61" y="370"/>
                  </a:lnTo>
                  <a:lnTo>
                    <a:pt x="75" y="424"/>
                  </a:lnTo>
                  <a:lnTo>
                    <a:pt x="90" y="475"/>
                  </a:lnTo>
                  <a:lnTo>
                    <a:pt x="105" y="519"/>
                  </a:lnTo>
                  <a:lnTo>
                    <a:pt x="120" y="559"/>
                  </a:lnTo>
                  <a:lnTo>
                    <a:pt x="135" y="593"/>
                  </a:lnTo>
                  <a:lnTo>
                    <a:pt x="150" y="624"/>
                  </a:lnTo>
                  <a:lnTo>
                    <a:pt x="166" y="651"/>
                  </a:lnTo>
                  <a:lnTo>
                    <a:pt x="181" y="674"/>
                  </a:lnTo>
                  <a:lnTo>
                    <a:pt x="196" y="692"/>
                  </a:lnTo>
                  <a:lnTo>
                    <a:pt x="211" y="708"/>
                  </a:lnTo>
                  <a:lnTo>
                    <a:pt x="226" y="721"/>
                  </a:lnTo>
                  <a:lnTo>
                    <a:pt x="239" y="730"/>
                  </a:lnTo>
                  <a:lnTo>
                    <a:pt x="252" y="738"/>
                  </a:lnTo>
                  <a:lnTo>
                    <a:pt x="265" y="744"/>
                  </a:lnTo>
                  <a:lnTo>
                    <a:pt x="277" y="748"/>
                  </a:lnTo>
                  <a:lnTo>
                    <a:pt x="287" y="750"/>
                  </a:lnTo>
                  <a:lnTo>
                    <a:pt x="307" y="750"/>
                  </a:lnTo>
                  <a:lnTo>
                    <a:pt x="312" y="749"/>
                  </a:lnTo>
                  <a:lnTo>
                    <a:pt x="306" y="751"/>
                  </a:lnTo>
                  <a:lnTo>
                    <a:pt x="279" y="752"/>
                  </a:lnTo>
                  <a:lnTo>
                    <a:pt x="254" y="749"/>
                  </a:lnTo>
                  <a:lnTo>
                    <a:pt x="232" y="739"/>
                  </a:lnTo>
                  <a:lnTo>
                    <a:pt x="209" y="726"/>
                  </a:lnTo>
                  <a:lnTo>
                    <a:pt x="190" y="708"/>
                  </a:lnTo>
                  <a:lnTo>
                    <a:pt x="170" y="686"/>
                  </a:lnTo>
                  <a:lnTo>
                    <a:pt x="153" y="660"/>
                  </a:lnTo>
                  <a:lnTo>
                    <a:pt x="135" y="630"/>
                  </a:lnTo>
                  <a:lnTo>
                    <a:pt x="120" y="599"/>
                  </a:lnTo>
                  <a:lnTo>
                    <a:pt x="106" y="564"/>
                  </a:lnTo>
                  <a:lnTo>
                    <a:pt x="93" y="528"/>
                  </a:lnTo>
                  <a:lnTo>
                    <a:pt x="81" y="491"/>
                  </a:lnTo>
                  <a:lnTo>
                    <a:pt x="69" y="452"/>
                  </a:lnTo>
                  <a:lnTo>
                    <a:pt x="60" y="413"/>
                  </a:lnTo>
                  <a:lnTo>
                    <a:pt x="51" y="373"/>
                  </a:lnTo>
                  <a:lnTo>
                    <a:pt x="42" y="333"/>
                  </a:lnTo>
                  <a:lnTo>
                    <a:pt x="35" y="294"/>
                  </a:lnTo>
                  <a:lnTo>
                    <a:pt x="29" y="255"/>
                  </a:lnTo>
                  <a:lnTo>
                    <a:pt x="23" y="218"/>
                  </a:lnTo>
                  <a:lnTo>
                    <a:pt x="18" y="181"/>
                  </a:lnTo>
                  <a:lnTo>
                    <a:pt x="14" y="148"/>
                  </a:lnTo>
                  <a:lnTo>
                    <a:pt x="11" y="117"/>
                  </a:lnTo>
                  <a:lnTo>
                    <a:pt x="7" y="88"/>
                  </a:lnTo>
                  <a:lnTo>
                    <a:pt x="5" y="63"/>
                  </a:lnTo>
                  <a:lnTo>
                    <a:pt x="3" y="41"/>
                  </a:lnTo>
                  <a:lnTo>
                    <a:pt x="2" y="24"/>
                  </a:lnTo>
                  <a:lnTo>
                    <a:pt x="1" y="12"/>
                  </a:lnTo>
                  <a:lnTo>
                    <a:pt x="0" y="3"/>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ln>
                  <a:solidFill>
                    <a:srgbClr val="127210"/>
                  </a:solidFill>
                </a:ln>
                <a:solidFill>
                  <a:schemeClr val="lt1"/>
                </a:solidFill>
              </a:endParaRPr>
            </a:p>
          </p:txBody>
        </p:sp>
        <p:sp>
          <p:nvSpPr>
            <p:cNvPr id="49" name="Freeform 14"/>
            <p:cNvSpPr/>
            <p:nvPr/>
          </p:nvSpPr>
          <p:spPr bwMode="auto">
            <a:xfrm>
              <a:off x="3746493" y="4025919"/>
              <a:ext cx="509588" cy="1863725"/>
            </a:xfrm>
            <a:custGeom>
              <a:avLst/>
              <a:gdLst/>
              <a:ahLst/>
              <a:cxnLst>
                <a:cxn ang="0">
                  <a:pos x="280" y="0"/>
                </a:cxn>
                <a:cxn ang="0">
                  <a:pos x="291" y="46"/>
                </a:cxn>
                <a:cxn ang="0">
                  <a:pos x="297" y="317"/>
                </a:cxn>
                <a:cxn ang="0">
                  <a:pos x="317" y="345"/>
                </a:cxn>
                <a:cxn ang="0">
                  <a:pos x="320" y="399"/>
                </a:cxn>
                <a:cxn ang="0">
                  <a:pos x="321" y="447"/>
                </a:cxn>
                <a:cxn ang="0">
                  <a:pos x="320" y="491"/>
                </a:cxn>
                <a:cxn ang="0">
                  <a:pos x="317" y="530"/>
                </a:cxn>
                <a:cxn ang="0">
                  <a:pos x="314" y="565"/>
                </a:cxn>
                <a:cxn ang="0">
                  <a:pos x="308" y="596"/>
                </a:cxn>
                <a:cxn ang="0">
                  <a:pos x="303" y="622"/>
                </a:cxn>
                <a:cxn ang="0">
                  <a:pos x="298" y="645"/>
                </a:cxn>
                <a:cxn ang="0">
                  <a:pos x="287" y="679"/>
                </a:cxn>
                <a:cxn ang="0">
                  <a:pos x="283" y="690"/>
                </a:cxn>
                <a:cxn ang="0">
                  <a:pos x="279" y="698"/>
                </a:cxn>
                <a:cxn ang="0">
                  <a:pos x="276" y="703"/>
                </a:cxn>
                <a:cxn ang="0">
                  <a:pos x="275" y="704"/>
                </a:cxn>
                <a:cxn ang="0">
                  <a:pos x="220" y="821"/>
                </a:cxn>
                <a:cxn ang="0">
                  <a:pos x="58" y="872"/>
                </a:cxn>
                <a:cxn ang="0">
                  <a:pos x="49" y="1117"/>
                </a:cxn>
                <a:cxn ang="0">
                  <a:pos x="0" y="1174"/>
                </a:cxn>
                <a:cxn ang="0">
                  <a:pos x="39" y="1117"/>
                </a:cxn>
                <a:cxn ang="0">
                  <a:pos x="49" y="866"/>
                </a:cxn>
                <a:cxn ang="0">
                  <a:pos x="211" y="819"/>
                </a:cxn>
                <a:cxn ang="0">
                  <a:pos x="267" y="700"/>
                </a:cxn>
                <a:cxn ang="0">
                  <a:pos x="282" y="663"/>
                </a:cxn>
                <a:cxn ang="0">
                  <a:pos x="293" y="625"/>
                </a:cxn>
                <a:cxn ang="0">
                  <a:pos x="301" y="588"/>
                </a:cxn>
                <a:cxn ang="0">
                  <a:pos x="306" y="552"/>
                </a:cxn>
                <a:cxn ang="0">
                  <a:pos x="310" y="517"/>
                </a:cxn>
                <a:cxn ang="0">
                  <a:pos x="313" y="484"/>
                </a:cxn>
                <a:cxn ang="0">
                  <a:pos x="314" y="453"/>
                </a:cxn>
                <a:cxn ang="0">
                  <a:pos x="313" y="425"/>
                </a:cxn>
                <a:cxn ang="0">
                  <a:pos x="311" y="402"/>
                </a:cxn>
                <a:cxn ang="0">
                  <a:pos x="310" y="382"/>
                </a:cxn>
                <a:cxn ang="0">
                  <a:pos x="309" y="368"/>
                </a:cxn>
                <a:cxn ang="0">
                  <a:pos x="307" y="359"/>
                </a:cxn>
                <a:cxn ang="0">
                  <a:pos x="307" y="355"/>
                </a:cxn>
                <a:cxn ang="0">
                  <a:pos x="289" y="324"/>
                </a:cxn>
                <a:cxn ang="0">
                  <a:pos x="289" y="310"/>
                </a:cxn>
                <a:cxn ang="0">
                  <a:pos x="288" y="295"/>
                </a:cxn>
                <a:cxn ang="0">
                  <a:pos x="288" y="250"/>
                </a:cxn>
                <a:cxn ang="0">
                  <a:pos x="287" y="225"/>
                </a:cxn>
                <a:cxn ang="0">
                  <a:pos x="286" y="198"/>
                </a:cxn>
                <a:cxn ang="0">
                  <a:pos x="286" y="170"/>
                </a:cxn>
                <a:cxn ang="0">
                  <a:pos x="285" y="143"/>
                </a:cxn>
                <a:cxn ang="0">
                  <a:pos x="285" y="95"/>
                </a:cxn>
                <a:cxn ang="0">
                  <a:pos x="284" y="77"/>
                </a:cxn>
                <a:cxn ang="0">
                  <a:pos x="284" y="39"/>
                </a:cxn>
                <a:cxn ang="0">
                  <a:pos x="283" y="25"/>
                </a:cxn>
                <a:cxn ang="0">
                  <a:pos x="281" y="13"/>
                </a:cxn>
                <a:cxn ang="0">
                  <a:pos x="280" y="3"/>
                </a:cxn>
                <a:cxn ang="0">
                  <a:pos x="280" y="0"/>
                </a:cxn>
              </a:cxnLst>
              <a:rect l="0" t="0" r="r" b="b"/>
              <a:pathLst>
                <a:path w="321" h="1174">
                  <a:moveTo>
                    <a:pt x="280" y="0"/>
                  </a:moveTo>
                  <a:lnTo>
                    <a:pt x="291" y="46"/>
                  </a:lnTo>
                  <a:lnTo>
                    <a:pt x="297" y="317"/>
                  </a:lnTo>
                  <a:lnTo>
                    <a:pt x="317" y="345"/>
                  </a:lnTo>
                  <a:lnTo>
                    <a:pt x="320" y="399"/>
                  </a:lnTo>
                  <a:lnTo>
                    <a:pt x="321" y="447"/>
                  </a:lnTo>
                  <a:lnTo>
                    <a:pt x="320" y="491"/>
                  </a:lnTo>
                  <a:lnTo>
                    <a:pt x="317" y="530"/>
                  </a:lnTo>
                  <a:lnTo>
                    <a:pt x="314" y="565"/>
                  </a:lnTo>
                  <a:lnTo>
                    <a:pt x="308" y="596"/>
                  </a:lnTo>
                  <a:lnTo>
                    <a:pt x="303" y="622"/>
                  </a:lnTo>
                  <a:lnTo>
                    <a:pt x="298" y="645"/>
                  </a:lnTo>
                  <a:lnTo>
                    <a:pt x="287" y="679"/>
                  </a:lnTo>
                  <a:lnTo>
                    <a:pt x="283" y="690"/>
                  </a:lnTo>
                  <a:lnTo>
                    <a:pt x="279" y="698"/>
                  </a:lnTo>
                  <a:lnTo>
                    <a:pt x="276" y="703"/>
                  </a:lnTo>
                  <a:lnTo>
                    <a:pt x="275" y="704"/>
                  </a:lnTo>
                  <a:lnTo>
                    <a:pt x="220" y="821"/>
                  </a:lnTo>
                  <a:lnTo>
                    <a:pt x="58" y="872"/>
                  </a:lnTo>
                  <a:lnTo>
                    <a:pt x="49" y="1117"/>
                  </a:lnTo>
                  <a:lnTo>
                    <a:pt x="0" y="1174"/>
                  </a:lnTo>
                  <a:lnTo>
                    <a:pt x="39" y="1117"/>
                  </a:lnTo>
                  <a:lnTo>
                    <a:pt x="49" y="866"/>
                  </a:lnTo>
                  <a:lnTo>
                    <a:pt x="211" y="819"/>
                  </a:lnTo>
                  <a:lnTo>
                    <a:pt x="267" y="700"/>
                  </a:lnTo>
                  <a:lnTo>
                    <a:pt x="282" y="663"/>
                  </a:lnTo>
                  <a:lnTo>
                    <a:pt x="293" y="625"/>
                  </a:lnTo>
                  <a:lnTo>
                    <a:pt x="301" y="588"/>
                  </a:lnTo>
                  <a:lnTo>
                    <a:pt x="306" y="552"/>
                  </a:lnTo>
                  <a:lnTo>
                    <a:pt x="310" y="517"/>
                  </a:lnTo>
                  <a:lnTo>
                    <a:pt x="313" y="484"/>
                  </a:lnTo>
                  <a:lnTo>
                    <a:pt x="314" y="453"/>
                  </a:lnTo>
                  <a:lnTo>
                    <a:pt x="313" y="425"/>
                  </a:lnTo>
                  <a:lnTo>
                    <a:pt x="311" y="402"/>
                  </a:lnTo>
                  <a:lnTo>
                    <a:pt x="310" y="382"/>
                  </a:lnTo>
                  <a:lnTo>
                    <a:pt x="309" y="368"/>
                  </a:lnTo>
                  <a:lnTo>
                    <a:pt x="307" y="359"/>
                  </a:lnTo>
                  <a:lnTo>
                    <a:pt x="307" y="355"/>
                  </a:lnTo>
                  <a:lnTo>
                    <a:pt x="289" y="324"/>
                  </a:lnTo>
                  <a:lnTo>
                    <a:pt x="289" y="310"/>
                  </a:lnTo>
                  <a:lnTo>
                    <a:pt x="288" y="295"/>
                  </a:lnTo>
                  <a:lnTo>
                    <a:pt x="288" y="250"/>
                  </a:lnTo>
                  <a:lnTo>
                    <a:pt x="287" y="225"/>
                  </a:lnTo>
                  <a:lnTo>
                    <a:pt x="286" y="198"/>
                  </a:lnTo>
                  <a:lnTo>
                    <a:pt x="286" y="170"/>
                  </a:lnTo>
                  <a:lnTo>
                    <a:pt x="285" y="143"/>
                  </a:lnTo>
                  <a:lnTo>
                    <a:pt x="285" y="95"/>
                  </a:lnTo>
                  <a:lnTo>
                    <a:pt x="284" y="77"/>
                  </a:lnTo>
                  <a:lnTo>
                    <a:pt x="284" y="39"/>
                  </a:lnTo>
                  <a:lnTo>
                    <a:pt x="283" y="25"/>
                  </a:lnTo>
                  <a:lnTo>
                    <a:pt x="281" y="13"/>
                  </a:lnTo>
                  <a:lnTo>
                    <a:pt x="280" y="3"/>
                  </a:lnTo>
                  <a:lnTo>
                    <a:pt x="28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ln>
                  <a:solidFill>
                    <a:srgbClr val="127210"/>
                  </a:solidFill>
                </a:ln>
                <a:solidFill>
                  <a:schemeClr val="lt1"/>
                </a:solidFill>
              </a:endParaRPr>
            </a:p>
          </p:txBody>
        </p:sp>
        <p:sp>
          <p:nvSpPr>
            <p:cNvPr id="50" name="Freeform 15"/>
            <p:cNvSpPr/>
            <p:nvPr/>
          </p:nvSpPr>
          <p:spPr bwMode="auto">
            <a:xfrm>
              <a:off x="3962393" y="5457844"/>
              <a:ext cx="1095375" cy="206375"/>
            </a:xfrm>
            <a:custGeom>
              <a:avLst/>
              <a:gdLst/>
              <a:ahLst/>
              <a:cxnLst>
                <a:cxn ang="0">
                  <a:pos x="690" y="0"/>
                </a:cxn>
                <a:cxn ang="0">
                  <a:pos x="275" y="130"/>
                </a:cxn>
                <a:cxn ang="0">
                  <a:pos x="0" y="7"/>
                </a:cxn>
                <a:cxn ang="0">
                  <a:pos x="277" y="114"/>
                </a:cxn>
                <a:cxn ang="0">
                  <a:pos x="690" y="0"/>
                </a:cxn>
              </a:cxnLst>
              <a:rect l="0" t="0" r="r" b="b"/>
              <a:pathLst>
                <a:path w="690" h="130">
                  <a:moveTo>
                    <a:pt x="690" y="0"/>
                  </a:moveTo>
                  <a:lnTo>
                    <a:pt x="275" y="130"/>
                  </a:lnTo>
                  <a:lnTo>
                    <a:pt x="0" y="7"/>
                  </a:lnTo>
                  <a:lnTo>
                    <a:pt x="277" y="114"/>
                  </a:lnTo>
                  <a:lnTo>
                    <a:pt x="69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en-US">
                <a:ln>
                  <a:solidFill>
                    <a:srgbClr val="127210"/>
                  </a:solidFill>
                </a:ln>
                <a:solidFill>
                  <a:schemeClr val="lt1"/>
                </a:solidFill>
              </a:endParaRPr>
            </a:p>
          </p:txBody>
        </p:sp>
      </p:grpSp>
      <p:sp>
        <p:nvSpPr>
          <p:cNvPr id="51" name="Rectangle 54"/>
          <p:cNvSpPr/>
          <p:nvPr/>
        </p:nvSpPr>
        <p:spPr>
          <a:xfrm>
            <a:off x="6211215" y="2464424"/>
            <a:ext cx="1817619" cy="34300"/>
          </a:xfrm>
          <a:prstGeom prst="rect">
            <a:avLst/>
          </a:prstGeom>
          <a:solidFill>
            <a:schemeClr val="accent2"/>
          </a:solidFill>
          <a:ln w="25400" cap="flat" cmpd="sng" algn="ctr">
            <a:noFill/>
            <a:prstDash val="solid"/>
          </a:ln>
          <a:effectLst/>
        </p:spPr>
        <p:txBody>
          <a:bodyPr lIns="68589" tIns="34295" rIns="68589" bIns="34295" rtlCol="0" anchor="ctr"/>
          <a:lstStyle/>
          <a:p>
            <a:pPr algn="ctr" defTabSz="685800">
              <a:defRPr/>
            </a:pPr>
            <a:endParaRPr lang="en-US" sz="1400" kern="0" dirty="0">
              <a:solidFill>
                <a:prstClr val="white"/>
              </a:solidFill>
              <a:latin typeface="Calibri" panose="020F0502020204030204"/>
            </a:endParaRPr>
          </a:p>
        </p:txBody>
      </p:sp>
      <p:sp>
        <p:nvSpPr>
          <p:cNvPr id="52" name="Rectangle 56"/>
          <p:cNvSpPr/>
          <p:nvPr/>
        </p:nvSpPr>
        <p:spPr>
          <a:xfrm>
            <a:off x="1188003" y="2464424"/>
            <a:ext cx="1817619" cy="34300"/>
          </a:xfrm>
          <a:prstGeom prst="rect">
            <a:avLst/>
          </a:prstGeom>
          <a:solidFill>
            <a:schemeClr val="accent1"/>
          </a:solidFill>
          <a:ln w="25400" cap="flat" cmpd="sng" algn="ctr">
            <a:noFill/>
            <a:prstDash val="solid"/>
          </a:ln>
          <a:effectLst/>
        </p:spPr>
        <p:txBody>
          <a:bodyPr lIns="68589" tIns="34295" rIns="68589" bIns="34295" rtlCol="0" anchor="ctr"/>
          <a:lstStyle/>
          <a:p>
            <a:pPr algn="ctr" defTabSz="685800">
              <a:defRPr/>
            </a:pPr>
            <a:endParaRPr lang="en-US" sz="1400" kern="0" dirty="0">
              <a:solidFill>
                <a:prstClr val="white"/>
              </a:solidFill>
              <a:latin typeface="Calibri" panose="020F0502020204030204"/>
            </a:endParaRPr>
          </a:p>
        </p:txBody>
      </p:sp>
      <p:grpSp>
        <p:nvGrpSpPr>
          <p:cNvPr id="4" name="组合 52"/>
          <p:cNvGrpSpPr/>
          <p:nvPr/>
        </p:nvGrpSpPr>
        <p:grpSpPr>
          <a:xfrm>
            <a:off x="1144845" y="2572545"/>
            <a:ext cx="1854730" cy="1265328"/>
            <a:chOff x="1328412" y="3036511"/>
            <a:chExt cx="2472651" cy="1686583"/>
          </a:xfrm>
        </p:grpSpPr>
        <p:sp>
          <p:nvSpPr>
            <p:cNvPr id="54" name="文本框 38"/>
            <p:cNvSpPr txBox="1"/>
            <p:nvPr/>
          </p:nvSpPr>
          <p:spPr>
            <a:xfrm>
              <a:off x="1328412" y="3492367"/>
              <a:ext cx="2472651" cy="1230727"/>
            </a:xfrm>
            <a:prstGeom prst="rect">
              <a:avLst/>
            </a:prstGeom>
            <a:noFill/>
          </p:spPr>
          <p:txBody>
            <a:bodyPr wrap="square" rtlCol="0">
              <a:spAutoFit/>
            </a:bodyPr>
            <a:lstStyle/>
            <a:p>
              <a:pPr algn="ct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请填入您的内容，或复制内容后点击右键选择只保留文本来粘贴您的内容。请填入您的内容，或复制内容后点击右键选择只保留文本来粘贴您的内容。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文本框 39"/>
            <p:cNvSpPr txBox="1"/>
            <p:nvPr/>
          </p:nvSpPr>
          <p:spPr>
            <a:xfrm>
              <a:off x="1624893" y="3036511"/>
              <a:ext cx="2022040" cy="369218"/>
            </a:xfrm>
            <a:prstGeom prst="rect">
              <a:avLst/>
            </a:prstGeom>
            <a:noFill/>
          </p:spPr>
          <p:txBody>
            <a:bodyPr wrap="square" rtlCol="0">
              <a:spAutoFit/>
            </a:bodyPr>
            <a:lstStyle/>
            <a:p>
              <a:pPr algn="ct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5" name="组合 55"/>
          <p:cNvGrpSpPr/>
          <p:nvPr/>
        </p:nvGrpSpPr>
        <p:grpSpPr>
          <a:xfrm>
            <a:off x="6174104" y="2572545"/>
            <a:ext cx="1854730" cy="1265328"/>
            <a:chOff x="1328412" y="3036511"/>
            <a:chExt cx="2472651" cy="1686583"/>
          </a:xfrm>
        </p:grpSpPr>
        <p:sp>
          <p:nvSpPr>
            <p:cNvPr id="57" name="文本框 42"/>
            <p:cNvSpPr txBox="1"/>
            <p:nvPr/>
          </p:nvSpPr>
          <p:spPr>
            <a:xfrm>
              <a:off x="1328412" y="3492367"/>
              <a:ext cx="2472651" cy="1230727"/>
            </a:xfrm>
            <a:prstGeom prst="rect">
              <a:avLst/>
            </a:prstGeom>
            <a:noFill/>
          </p:spPr>
          <p:txBody>
            <a:bodyPr wrap="square" rtlCol="0">
              <a:spAutoFit/>
            </a:bodyPr>
            <a:lstStyle/>
            <a:p>
              <a:pPr algn="ct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请填入您的内容，或复制内容后点击右键选择只保留文本来粘贴您的内容。请填入您的内容，或复制内容后点击右键选择只保留文本来粘贴您的内容。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8" name="文本框 43"/>
            <p:cNvSpPr txBox="1"/>
            <p:nvPr/>
          </p:nvSpPr>
          <p:spPr>
            <a:xfrm>
              <a:off x="1624893" y="3036511"/>
              <a:ext cx="2022040" cy="369218"/>
            </a:xfrm>
            <a:prstGeom prst="rect">
              <a:avLst/>
            </a:prstGeom>
            <a:noFill/>
          </p:spPr>
          <p:txBody>
            <a:bodyPr wrap="square" rtlCol="0">
              <a:spAutoFit/>
            </a:bodyPr>
            <a:lstStyle/>
            <a:p>
              <a:pPr algn="ct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59" name="文本框 44"/>
          <p:cNvSpPr txBox="1"/>
          <p:nvPr/>
        </p:nvSpPr>
        <p:spPr>
          <a:xfrm>
            <a:off x="1478066" y="2134159"/>
            <a:ext cx="1188287" cy="284703"/>
          </a:xfrm>
          <a:prstGeom prst="rect">
            <a:avLst/>
          </a:prstGeom>
          <a:noFill/>
        </p:spPr>
        <p:txBody>
          <a:bodyPr wrap="square" lIns="68589" tIns="34295" rIns="68589" bIns="34295" rtlCol="0">
            <a:spAutoFit/>
          </a:bodyPr>
          <a:lstStyle/>
          <a:p>
            <a:pPr algn="ctr"/>
            <a:r>
              <a:rPr lang="en-US" altLang="zh-CN" sz="1400" dirty="0">
                <a:solidFill>
                  <a:schemeClr val="accent1"/>
                </a:solidFill>
                <a:latin typeface="微软雅黑" panose="020B0503020204020204" pitchFamily="34" charset="-122"/>
                <a:ea typeface="微软雅黑" panose="020B0503020204020204" pitchFamily="34" charset="-122"/>
              </a:rPr>
              <a:t>6050</a:t>
            </a:r>
            <a:endParaRPr lang="zh-CN" altLang="en-US" sz="1400" dirty="0">
              <a:solidFill>
                <a:schemeClr val="accent1"/>
              </a:solidFill>
              <a:latin typeface="微软雅黑" panose="020B0503020204020204" pitchFamily="34" charset="-122"/>
              <a:ea typeface="微软雅黑" panose="020B0503020204020204" pitchFamily="34" charset="-122"/>
            </a:endParaRPr>
          </a:p>
        </p:txBody>
      </p:sp>
      <p:sp>
        <p:nvSpPr>
          <p:cNvPr id="60" name="文本框 45"/>
          <p:cNvSpPr txBox="1"/>
          <p:nvPr/>
        </p:nvSpPr>
        <p:spPr>
          <a:xfrm>
            <a:off x="6526071" y="2149051"/>
            <a:ext cx="1188287" cy="284703"/>
          </a:xfrm>
          <a:prstGeom prst="rect">
            <a:avLst/>
          </a:prstGeom>
          <a:noFill/>
        </p:spPr>
        <p:txBody>
          <a:bodyPr wrap="square" lIns="68589" tIns="34295" rIns="68589" bIns="34295" rtlCol="0">
            <a:spAutoFit/>
          </a:bodyPr>
          <a:lstStyle/>
          <a:p>
            <a:pPr algn="ctr"/>
            <a:r>
              <a:rPr lang="en-US" altLang="zh-CN" sz="1400" dirty="0">
                <a:solidFill>
                  <a:schemeClr val="accent2"/>
                </a:solidFill>
                <a:latin typeface="微软雅黑" panose="020B0503020204020204" pitchFamily="34" charset="-122"/>
                <a:ea typeface="微软雅黑" panose="020B0503020204020204" pitchFamily="34" charset="-122"/>
              </a:rPr>
              <a:t>1399</a:t>
            </a:r>
            <a:endParaRPr lang="zh-CN" altLang="en-US" sz="1400" dirty="0">
              <a:solidFill>
                <a:schemeClr val="accent2"/>
              </a:solidFill>
              <a:latin typeface="微软雅黑" panose="020B0503020204020204" pitchFamily="34" charset="-122"/>
              <a:ea typeface="微软雅黑" panose="020B0503020204020204" pitchFamily="34" charset="-122"/>
            </a:endParaRPr>
          </a:p>
        </p:txBody>
      </p:sp>
      <p:grpSp>
        <p:nvGrpSpPr>
          <p:cNvPr id="6" name="组合 60"/>
          <p:cNvGrpSpPr/>
          <p:nvPr/>
        </p:nvGrpSpPr>
        <p:grpSpPr>
          <a:xfrm>
            <a:off x="6721677" y="1279734"/>
            <a:ext cx="608670" cy="667439"/>
            <a:chOff x="3689350" y="833438"/>
            <a:chExt cx="4794250" cy="5256213"/>
          </a:xfrm>
          <a:solidFill>
            <a:schemeClr val="accent2"/>
          </a:solidFill>
        </p:grpSpPr>
        <p:sp>
          <p:nvSpPr>
            <p:cNvPr id="62" name="Rectangle 161"/>
            <p:cNvSpPr>
              <a:spLocks noChangeArrowheads="1"/>
            </p:cNvSpPr>
            <p:nvPr/>
          </p:nvSpPr>
          <p:spPr bwMode="auto">
            <a:xfrm>
              <a:off x="7883525" y="4991101"/>
              <a:ext cx="600075" cy="9731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3" name="Freeform 162"/>
            <p:cNvSpPr/>
            <p:nvPr/>
          </p:nvSpPr>
          <p:spPr bwMode="auto">
            <a:xfrm>
              <a:off x="3689350" y="4281488"/>
              <a:ext cx="4129088" cy="1808163"/>
            </a:xfrm>
            <a:custGeom>
              <a:avLst/>
              <a:gdLst>
                <a:gd name="T0" fmla="*/ 1099 w 1099"/>
                <a:gd name="T1" fmla="*/ 210 h 481"/>
                <a:gd name="T2" fmla="*/ 1099 w 1099"/>
                <a:gd name="T3" fmla="*/ 423 h 481"/>
                <a:gd name="T4" fmla="*/ 825 w 1099"/>
                <a:gd name="T5" fmla="*/ 450 h 481"/>
                <a:gd name="T6" fmla="*/ 476 w 1099"/>
                <a:gd name="T7" fmla="*/ 450 h 481"/>
                <a:gd name="T8" fmla="*/ 264 w 1099"/>
                <a:gd name="T9" fmla="*/ 369 h 481"/>
                <a:gd name="T10" fmla="*/ 97 w 1099"/>
                <a:gd name="T11" fmla="*/ 241 h 481"/>
                <a:gd name="T12" fmla="*/ 27 w 1099"/>
                <a:gd name="T13" fmla="*/ 105 h 481"/>
                <a:gd name="T14" fmla="*/ 9 w 1099"/>
                <a:gd name="T15" fmla="*/ 33 h 481"/>
                <a:gd name="T16" fmla="*/ 86 w 1099"/>
                <a:gd name="T17" fmla="*/ 35 h 481"/>
                <a:gd name="T18" fmla="*/ 163 w 1099"/>
                <a:gd name="T19" fmla="*/ 167 h 481"/>
                <a:gd name="T20" fmla="*/ 346 w 1099"/>
                <a:gd name="T21" fmla="*/ 268 h 481"/>
                <a:gd name="T22" fmla="*/ 528 w 1099"/>
                <a:gd name="T23" fmla="*/ 268 h 481"/>
                <a:gd name="T24" fmla="*/ 633 w 1099"/>
                <a:gd name="T25" fmla="*/ 217 h 481"/>
                <a:gd name="T26" fmla="*/ 505 w 1099"/>
                <a:gd name="T27" fmla="*/ 217 h 481"/>
                <a:gd name="T28" fmla="*/ 404 w 1099"/>
                <a:gd name="T29" fmla="*/ 147 h 481"/>
                <a:gd name="T30" fmla="*/ 478 w 1099"/>
                <a:gd name="T31" fmla="*/ 105 h 481"/>
                <a:gd name="T32" fmla="*/ 540 w 1099"/>
                <a:gd name="T33" fmla="*/ 105 h 481"/>
                <a:gd name="T34" fmla="*/ 723 w 1099"/>
                <a:gd name="T35" fmla="*/ 105 h 481"/>
                <a:gd name="T36" fmla="*/ 797 w 1099"/>
                <a:gd name="T37" fmla="*/ 124 h 481"/>
                <a:gd name="T38" fmla="*/ 945 w 1099"/>
                <a:gd name="T39" fmla="*/ 190 h 481"/>
                <a:gd name="T40" fmla="*/ 1047 w 1099"/>
                <a:gd name="T41" fmla="*/ 210 h 481"/>
                <a:gd name="T42" fmla="*/ 1099 w 1099"/>
                <a:gd name="T43" fmla="*/ 210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99" h="481">
                  <a:moveTo>
                    <a:pt x="1099" y="210"/>
                  </a:moveTo>
                  <a:cubicBezTo>
                    <a:pt x="1099" y="423"/>
                    <a:pt x="1099" y="423"/>
                    <a:pt x="1099" y="423"/>
                  </a:cubicBezTo>
                  <a:cubicBezTo>
                    <a:pt x="1099" y="423"/>
                    <a:pt x="892" y="431"/>
                    <a:pt x="825" y="450"/>
                  </a:cubicBezTo>
                  <a:cubicBezTo>
                    <a:pt x="825" y="450"/>
                    <a:pt x="664" y="481"/>
                    <a:pt x="476" y="450"/>
                  </a:cubicBezTo>
                  <a:cubicBezTo>
                    <a:pt x="412" y="440"/>
                    <a:pt x="264" y="369"/>
                    <a:pt x="264" y="369"/>
                  </a:cubicBezTo>
                  <a:cubicBezTo>
                    <a:pt x="97" y="241"/>
                    <a:pt x="97" y="241"/>
                    <a:pt x="97" y="241"/>
                  </a:cubicBezTo>
                  <a:cubicBezTo>
                    <a:pt x="97" y="241"/>
                    <a:pt x="62" y="179"/>
                    <a:pt x="27" y="105"/>
                  </a:cubicBezTo>
                  <a:cubicBezTo>
                    <a:pt x="19" y="87"/>
                    <a:pt x="0" y="53"/>
                    <a:pt x="9" y="33"/>
                  </a:cubicBezTo>
                  <a:cubicBezTo>
                    <a:pt x="24" y="0"/>
                    <a:pt x="66" y="13"/>
                    <a:pt x="86" y="35"/>
                  </a:cubicBezTo>
                  <a:cubicBezTo>
                    <a:pt x="163" y="167"/>
                    <a:pt x="163" y="167"/>
                    <a:pt x="163" y="167"/>
                  </a:cubicBezTo>
                  <a:cubicBezTo>
                    <a:pt x="346" y="268"/>
                    <a:pt x="346" y="268"/>
                    <a:pt x="346" y="268"/>
                  </a:cubicBezTo>
                  <a:cubicBezTo>
                    <a:pt x="346" y="268"/>
                    <a:pt x="451" y="268"/>
                    <a:pt x="528" y="268"/>
                  </a:cubicBezTo>
                  <a:cubicBezTo>
                    <a:pt x="606" y="268"/>
                    <a:pt x="633" y="217"/>
                    <a:pt x="633" y="217"/>
                  </a:cubicBezTo>
                  <a:cubicBezTo>
                    <a:pt x="633" y="217"/>
                    <a:pt x="583" y="217"/>
                    <a:pt x="505" y="217"/>
                  </a:cubicBezTo>
                  <a:cubicBezTo>
                    <a:pt x="427" y="217"/>
                    <a:pt x="404" y="202"/>
                    <a:pt x="404" y="147"/>
                  </a:cubicBezTo>
                  <a:cubicBezTo>
                    <a:pt x="404" y="93"/>
                    <a:pt x="478" y="105"/>
                    <a:pt x="478" y="105"/>
                  </a:cubicBezTo>
                  <a:cubicBezTo>
                    <a:pt x="540" y="105"/>
                    <a:pt x="540" y="105"/>
                    <a:pt x="540" y="105"/>
                  </a:cubicBezTo>
                  <a:cubicBezTo>
                    <a:pt x="540" y="105"/>
                    <a:pt x="676" y="105"/>
                    <a:pt x="723" y="105"/>
                  </a:cubicBezTo>
                  <a:cubicBezTo>
                    <a:pt x="771" y="105"/>
                    <a:pt x="797" y="124"/>
                    <a:pt x="797" y="124"/>
                  </a:cubicBezTo>
                  <a:cubicBezTo>
                    <a:pt x="945" y="190"/>
                    <a:pt x="945" y="190"/>
                    <a:pt x="945" y="190"/>
                  </a:cubicBezTo>
                  <a:cubicBezTo>
                    <a:pt x="945" y="190"/>
                    <a:pt x="995" y="210"/>
                    <a:pt x="1047" y="210"/>
                  </a:cubicBezTo>
                  <a:cubicBezTo>
                    <a:pt x="1099" y="210"/>
                    <a:pt x="1099" y="210"/>
                    <a:pt x="1099" y="2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4" name="Freeform 163"/>
            <p:cNvSpPr/>
            <p:nvPr/>
          </p:nvSpPr>
          <p:spPr bwMode="auto">
            <a:xfrm>
              <a:off x="7319963" y="3703638"/>
              <a:ext cx="258763" cy="292100"/>
            </a:xfrm>
            <a:custGeom>
              <a:avLst/>
              <a:gdLst>
                <a:gd name="T0" fmla="*/ 69 w 69"/>
                <a:gd name="T1" fmla="*/ 31 h 78"/>
                <a:gd name="T2" fmla="*/ 69 w 69"/>
                <a:gd name="T3" fmla="*/ 78 h 78"/>
                <a:gd name="T4" fmla="*/ 5 w 69"/>
                <a:gd name="T5" fmla="*/ 78 h 78"/>
                <a:gd name="T6" fmla="*/ 12 w 69"/>
                <a:gd name="T7" fmla="*/ 66 h 78"/>
                <a:gd name="T8" fmla="*/ 0 w 69"/>
                <a:gd name="T9" fmla="*/ 21 h 78"/>
                <a:gd name="T10" fmla="*/ 30 w 69"/>
                <a:gd name="T11" fmla="*/ 0 h 78"/>
                <a:gd name="T12" fmla="*/ 69 w 69"/>
                <a:gd name="T13" fmla="*/ 31 h 78"/>
              </a:gdLst>
              <a:ahLst/>
              <a:cxnLst>
                <a:cxn ang="0">
                  <a:pos x="T0" y="T1"/>
                </a:cxn>
                <a:cxn ang="0">
                  <a:pos x="T2" y="T3"/>
                </a:cxn>
                <a:cxn ang="0">
                  <a:pos x="T4" y="T5"/>
                </a:cxn>
                <a:cxn ang="0">
                  <a:pos x="T6" y="T7"/>
                </a:cxn>
                <a:cxn ang="0">
                  <a:pos x="T8" y="T9"/>
                </a:cxn>
                <a:cxn ang="0">
                  <a:pos x="T10" y="T11"/>
                </a:cxn>
                <a:cxn ang="0">
                  <a:pos x="T12" y="T13"/>
                </a:cxn>
              </a:cxnLst>
              <a:rect l="0" t="0" r="r" b="b"/>
              <a:pathLst>
                <a:path w="69" h="78">
                  <a:moveTo>
                    <a:pt x="69" y="31"/>
                  </a:moveTo>
                  <a:cubicBezTo>
                    <a:pt x="69" y="63"/>
                    <a:pt x="69" y="78"/>
                    <a:pt x="69" y="78"/>
                  </a:cubicBezTo>
                  <a:cubicBezTo>
                    <a:pt x="5" y="78"/>
                    <a:pt x="5" y="78"/>
                    <a:pt x="5" y="78"/>
                  </a:cubicBezTo>
                  <a:cubicBezTo>
                    <a:pt x="12" y="66"/>
                    <a:pt x="12" y="66"/>
                    <a:pt x="12" y="66"/>
                  </a:cubicBezTo>
                  <a:cubicBezTo>
                    <a:pt x="0" y="21"/>
                    <a:pt x="0" y="21"/>
                    <a:pt x="0" y="21"/>
                  </a:cubicBezTo>
                  <a:cubicBezTo>
                    <a:pt x="13" y="20"/>
                    <a:pt x="25" y="12"/>
                    <a:pt x="30" y="0"/>
                  </a:cubicBezTo>
                  <a:cubicBezTo>
                    <a:pt x="49" y="5"/>
                    <a:pt x="69" y="15"/>
                    <a:pt x="69"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5" name="Freeform 164"/>
            <p:cNvSpPr>
              <a:spLocks noEditPoints="1"/>
            </p:cNvSpPr>
            <p:nvPr/>
          </p:nvSpPr>
          <p:spPr bwMode="auto">
            <a:xfrm>
              <a:off x="5053013" y="833438"/>
              <a:ext cx="2454275" cy="2452688"/>
            </a:xfrm>
            <a:custGeom>
              <a:avLst/>
              <a:gdLst>
                <a:gd name="T0" fmla="*/ 653 w 653"/>
                <a:gd name="T1" fmla="*/ 282 h 653"/>
                <a:gd name="T2" fmla="*/ 653 w 653"/>
                <a:gd name="T3" fmla="*/ 371 h 653"/>
                <a:gd name="T4" fmla="*/ 605 w 653"/>
                <a:gd name="T5" fmla="*/ 371 h 653"/>
                <a:gd name="T6" fmla="*/ 555 w 653"/>
                <a:gd name="T7" fmla="*/ 492 h 653"/>
                <a:gd name="T8" fmla="*/ 589 w 653"/>
                <a:gd name="T9" fmla="*/ 526 h 653"/>
                <a:gd name="T10" fmla="*/ 526 w 653"/>
                <a:gd name="T11" fmla="*/ 589 h 653"/>
                <a:gd name="T12" fmla="*/ 492 w 653"/>
                <a:gd name="T13" fmla="*/ 555 h 653"/>
                <a:gd name="T14" fmla="*/ 371 w 653"/>
                <a:gd name="T15" fmla="*/ 605 h 653"/>
                <a:gd name="T16" fmla="*/ 371 w 653"/>
                <a:gd name="T17" fmla="*/ 653 h 653"/>
                <a:gd name="T18" fmla="*/ 282 w 653"/>
                <a:gd name="T19" fmla="*/ 653 h 653"/>
                <a:gd name="T20" fmla="*/ 282 w 653"/>
                <a:gd name="T21" fmla="*/ 605 h 653"/>
                <a:gd name="T22" fmla="*/ 161 w 653"/>
                <a:gd name="T23" fmla="*/ 555 h 653"/>
                <a:gd name="T24" fmla="*/ 127 w 653"/>
                <a:gd name="T25" fmla="*/ 589 h 653"/>
                <a:gd name="T26" fmla="*/ 64 w 653"/>
                <a:gd name="T27" fmla="*/ 526 h 653"/>
                <a:gd name="T28" fmla="*/ 98 w 653"/>
                <a:gd name="T29" fmla="*/ 492 h 653"/>
                <a:gd name="T30" fmla="*/ 48 w 653"/>
                <a:gd name="T31" fmla="*/ 371 h 653"/>
                <a:gd name="T32" fmla="*/ 0 w 653"/>
                <a:gd name="T33" fmla="*/ 371 h 653"/>
                <a:gd name="T34" fmla="*/ 0 w 653"/>
                <a:gd name="T35" fmla="*/ 282 h 653"/>
                <a:gd name="T36" fmla="*/ 48 w 653"/>
                <a:gd name="T37" fmla="*/ 282 h 653"/>
                <a:gd name="T38" fmla="*/ 98 w 653"/>
                <a:gd name="T39" fmla="*/ 161 h 653"/>
                <a:gd name="T40" fmla="*/ 64 w 653"/>
                <a:gd name="T41" fmla="*/ 127 h 653"/>
                <a:gd name="T42" fmla="*/ 127 w 653"/>
                <a:gd name="T43" fmla="*/ 64 h 653"/>
                <a:gd name="T44" fmla="*/ 161 w 653"/>
                <a:gd name="T45" fmla="*/ 98 h 653"/>
                <a:gd name="T46" fmla="*/ 282 w 653"/>
                <a:gd name="T47" fmla="*/ 48 h 653"/>
                <a:gd name="T48" fmla="*/ 282 w 653"/>
                <a:gd name="T49" fmla="*/ 0 h 653"/>
                <a:gd name="T50" fmla="*/ 371 w 653"/>
                <a:gd name="T51" fmla="*/ 0 h 653"/>
                <a:gd name="T52" fmla="*/ 371 w 653"/>
                <a:gd name="T53" fmla="*/ 48 h 653"/>
                <a:gd name="T54" fmla="*/ 492 w 653"/>
                <a:gd name="T55" fmla="*/ 98 h 653"/>
                <a:gd name="T56" fmla="*/ 526 w 653"/>
                <a:gd name="T57" fmla="*/ 64 h 653"/>
                <a:gd name="T58" fmla="*/ 589 w 653"/>
                <a:gd name="T59" fmla="*/ 127 h 653"/>
                <a:gd name="T60" fmla="*/ 555 w 653"/>
                <a:gd name="T61" fmla="*/ 161 h 653"/>
                <a:gd name="T62" fmla="*/ 605 w 653"/>
                <a:gd name="T63" fmla="*/ 282 h 653"/>
                <a:gd name="T64" fmla="*/ 653 w 653"/>
                <a:gd name="T65" fmla="*/ 282 h 653"/>
                <a:gd name="T66" fmla="*/ 583 w 653"/>
                <a:gd name="T67" fmla="*/ 326 h 653"/>
                <a:gd name="T68" fmla="*/ 326 w 653"/>
                <a:gd name="T69" fmla="*/ 70 h 653"/>
                <a:gd name="T70" fmla="*/ 70 w 653"/>
                <a:gd name="T71" fmla="*/ 326 h 653"/>
                <a:gd name="T72" fmla="*/ 326 w 653"/>
                <a:gd name="T73" fmla="*/ 583 h 653"/>
                <a:gd name="T74" fmla="*/ 583 w 653"/>
                <a:gd name="T75" fmla="*/ 326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53" h="653">
                  <a:moveTo>
                    <a:pt x="653" y="282"/>
                  </a:moveTo>
                  <a:cubicBezTo>
                    <a:pt x="653" y="371"/>
                    <a:pt x="653" y="371"/>
                    <a:pt x="653" y="371"/>
                  </a:cubicBezTo>
                  <a:cubicBezTo>
                    <a:pt x="605" y="371"/>
                    <a:pt x="605" y="371"/>
                    <a:pt x="605" y="371"/>
                  </a:cubicBezTo>
                  <a:cubicBezTo>
                    <a:pt x="598" y="416"/>
                    <a:pt x="580" y="457"/>
                    <a:pt x="555" y="492"/>
                  </a:cubicBezTo>
                  <a:cubicBezTo>
                    <a:pt x="589" y="526"/>
                    <a:pt x="589" y="526"/>
                    <a:pt x="589" y="526"/>
                  </a:cubicBezTo>
                  <a:cubicBezTo>
                    <a:pt x="526" y="589"/>
                    <a:pt x="526" y="589"/>
                    <a:pt x="526" y="589"/>
                  </a:cubicBezTo>
                  <a:cubicBezTo>
                    <a:pt x="492" y="555"/>
                    <a:pt x="492" y="555"/>
                    <a:pt x="492" y="555"/>
                  </a:cubicBezTo>
                  <a:cubicBezTo>
                    <a:pt x="457" y="580"/>
                    <a:pt x="416" y="598"/>
                    <a:pt x="371" y="605"/>
                  </a:cubicBezTo>
                  <a:cubicBezTo>
                    <a:pt x="371" y="653"/>
                    <a:pt x="371" y="653"/>
                    <a:pt x="371" y="653"/>
                  </a:cubicBezTo>
                  <a:cubicBezTo>
                    <a:pt x="282" y="653"/>
                    <a:pt x="282" y="653"/>
                    <a:pt x="282" y="653"/>
                  </a:cubicBezTo>
                  <a:cubicBezTo>
                    <a:pt x="282" y="605"/>
                    <a:pt x="282" y="605"/>
                    <a:pt x="282" y="605"/>
                  </a:cubicBezTo>
                  <a:cubicBezTo>
                    <a:pt x="237" y="598"/>
                    <a:pt x="196" y="580"/>
                    <a:pt x="161" y="555"/>
                  </a:cubicBezTo>
                  <a:cubicBezTo>
                    <a:pt x="127" y="589"/>
                    <a:pt x="127" y="589"/>
                    <a:pt x="127" y="589"/>
                  </a:cubicBezTo>
                  <a:cubicBezTo>
                    <a:pt x="64" y="526"/>
                    <a:pt x="64" y="526"/>
                    <a:pt x="64" y="526"/>
                  </a:cubicBezTo>
                  <a:cubicBezTo>
                    <a:pt x="98" y="492"/>
                    <a:pt x="98" y="492"/>
                    <a:pt x="98" y="492"/>
                  </a:cubicBezTo>
                  <a:cubicBezTo>
                    <a:pt x="73" y="457"/>
                    <a:pt x="55" y="416"/>
                    <a:pt x="48" y="371"/>
                  </a:cubicBezTo>
                  <a:cubicBezTo>
                    <a:pt x="0" y="371"/>
                    <a:pt x="0" y="371"/>
                    <a:pt x="0" y="371"/>
                  </a:cubicBezTo>
                  <a:cubicBezTo>
                    <a:pt x="0" y="282"/>
                    <a:pt x="0" y="282"/>
                    <a:pt x="0" y="282"/>
                  </a:cubicBezTo>
                  <a:cubicBezTo>
                    <a:pt x="48" y="282"/>
                    <a:pt x="48" y="282"/>
                    <a:pt x="48" y="282"/>
                  </a:cubicBezTo>
                  <a:cubicBezTo>
                    <a:pt x="55" y="237"/>
                    <a:pt x="73" y="196"/>
                    <a:pt x="98" y="161"/>
                  </a:cubicBezTo>
                  <a:cubicBezTo>
                    <a:pt x="64" y="127"/>
                    <a:pt x="64" y="127"/>
                    <a:pt x="64" y="127"/>
                  </a:cubicBezTo>
                  <a:cubicBezTo>
                    <a:pt x="127" y="64"/>
                    <a:pt x="127" y="64"/>
                    <a:pt x="127" y="64"/>
                  </a:cubicBezTo>
                  <a:cubicBezTo>
                    <a:pt x="161" y="98"/>
                    <a:pt x="161" y="98"/>
                    <a:pt x="161" y="98"/>
                  </a:cubicBezTo>
                  <a:cubicBezTo>
                    <a:pt x="196" y="73"/>
                    <a:pt x="237" y="55"/>
                    <a:pt x="282" y="48"/>
                  </a:cubicBezTo>
                  <a:cubicBezTo>
                    <a:pt x="282" y="0"/>
                    <a:pt x="282" y="0"/>
                    <a:pt x="282" y="0"/>
                  </a:cubicBezTo>
                  <a:cubicBezTo>
                    <a:pt x="371" y="0"/>
                    <a:pt x="371" y="0"/>
                    <a:pt x="371" y="0"/>
                  </a:cubicBezTo>
                  <a:cubicBezTo>
                    <a:pt x="371" y="48"/>
                    <a:pt x="371" y="48"/>
                    <a:pt x="371" y="48"/>
                  </a:cubicBezTo>
                  <a:cubicBezTo>
                    <a:pt x="416" y="55"/>
                    <a:pt x="457" y="73"/>
                    <a:pt x="492" y="98"/>
                  </a:cubicBezTo>
                  <a:cubicBezTo>
                    <a:pt x="526" y="64"/>
                    <a:pt x="526" y="64"/>
                    <a:pt x="526" y="64"/>
                  </a:cubicBezTo>
                  <a:cubicBezTo>
                    <a:pt x="589" y="127"/>
                    <a:pt x="589" y="127"/>
                    <a:pt x="589" y="127"/>
                  </a:cubicBezTo>
                  <a:cubicBezTo>
                    <a:pt x="555" y="161"/>
                    <a:pt x="555" y="161"/>
                    <a:pt x="555" y="161"/>
                  </a:cubicBezTo>
                  <a:cubicBezTo>
                    <a:pt x="580" y="196"/>
                    <a:pt x="598" y="237"/>
                    <a:pt x="605" y="282"/>
                  </a:cubicBezTo>
                  <a:lnTo>
                    <a:pt x="653" y="282"/>
                  </a:lnTo>
                  <a:close/>
                  <a:moveTo>
                    <a:pt x="583" y="326"/>
                  </a:moveTo>
                  <a:cubicBezTo>
                    <a:pt x="583" y="185"/>
                    <a:pt x="468" y="70"/>
                    <a:pt x="326" y="70"/>
                  </a:cubicBezTo>
                  <a:cubicBezTo>
                    <a:pt x="185" y="70"/>
                    <a:pt x="70" y="185"/>
                    <a:pt x="70" y="326"/>
                  </a:cubicBezTo>
                  <a:cubicBezTo>
                    <a:pt x="70" y="468"/>
                    <a:pt x="185" y="583"/>
                    <a:pt x="326" y="583"/>
                  </a:cubicBezTo>
                  <a:cubicBezTo>
                    <a:pt x="468" y="583"/>
                    <a:pt x="583" y="468"/>
                    <a:pt x="583" y="3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6" name="Freeform 165"/>
            <p:cNvSpPr>
              <a:spLocks noEditPoints="1"/>
            </p:cNvSpPr>
            <p:nvPr/>
          </p:nvSpPr>
          <p:spPr bwMode="auto">
            <a:xfrm>
              <a:off x="7153275" y="3421063"/>
              <a:ext cx="304800" cy="301625"/>
            </a:xfrm>
            <a:custGeom>
              <a:avLst/>
              <a:gdLst>
                <a:gd name="T0" fmla="*/ 40 w 81"/>
                <a:gd name="T1" fmla="*/ 0 h 80"/>
                <a:gd name="T2" fmla="*/ 81 w 81"/>
                <a:gd name="T3" fmla="*/ 40 h 80"/>
                <a:gd name="T4" fmla="*/ 40 w 81"/>
                <a:gd name="T5" fmla="*/ 80 h 80"/>
                <a:gd name="T6" fmla="*/ 0 w 81"/>
                <a:gd name="T7" fmla="*/ 40 h 80"/>
                <a:gd name="T8" fmla="*/ 40 w 81"/>
                <a:gd name="T9" fmla="*/ 0 h 80"/>
                <a:gd name="T10" fmla="*/ 48 w 81"/>
                <a:gd name="T11" fmla="*/ 67 h 80"/>
                <a:gd name="T12" fmla="*/ 74 w 81"/>
                <a:gd name="T13" fmla="*/ 39 h 80"/>
                <a:gd name="T14" fmla="*/ 63 w 81"/>
                <a:gd name="T15" fmla="*/ 16 h 80"/>
                <a:gd name="T16" fmla="*/ 66 w 81"/>
                <a:gd name="T17" fmla="*/ 32 h 80"/>
                <a:gd name="T18" fmla="*/ 48 w 81"/>
                <a:gd name="T19" fmla="*/ 67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1" h="80">
                  <a:moveTo>
                    <a:pt x="40" y="0"/>
                  </a:moveTo>
                  <a:cubicBezTo>
                    <a:pt x="63" y="0"/>
                    <a:pt x="81" y="18"/>
                    <a:pt x="81" y="40"/>
                  </a:cubicBezTo>
                  <a:cubicBezTo>
                    <a:pt x="81" y="62"/>
                    <a:pt x="63" y="80"/>
                    <a:pt x="40" y="80"/>
                  </a:cubicBezTo>
                  <a:cubicBezTo>
                    <a:pt x="18" y="80"/>
                    <a:pt x="0" y="62"/>
                    <a:pt x="0" y="40"/>
                  </a:cubicBezTo>
                  <a:cubicBezTo>
                    <a:pt x="0" y="18"/>
                    <a:pt x="18" y="0"/>
                    <a:pt x="40" y="0"/>
                  </a:cubicBezTo>
                  <a:close/>
                  <a:moveTo>
                    <a:pt x="48" y="67"/>
                  </a:moveTo>
                  <a:cubicBezTo>
                    <a:pt x="63" y="66"/>
                    <a:pt x="74" y="53"/>
                    <a:pt x="74" y="39"/>
                  </a:cubicBezTo>
                  <a:cubicBezTo>
                    <a:pt x="74" y="30"/>
                    <a:pt x="69" y="21"/>
                    <a:pt x="63" y="16"/>
                  </a:cubicBezTo>
                  <a:cubicBezTo>
                    <a:pt x="65" y="21"/>
                    <a:pt x="66" y="26"/>
                    <a:pt x="66" y="32"/>
                  </a:cubicBezTo>
                  <a:cubicBezTo>
                    <a:pt x="66" y="46"/>
                    <a:pt x="59" y="59"/>
                    <a:pt x="48"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7" name="Freeform 166"/>
            <p:cNvSpPr/>
            <p:nvPr/>
          </p:nvSpPr>
          <p:spPr bwMode="auto">
            <a:xfrm>
              <a:off x="7040563" y="3703638"/>
              <a:ext cx="260350" cy="292100"/>
            </a:xfrm>
            <a:custGeom>
              <a:avLst/>
              <a:gdLst>
                <a:gd name="T0" fmla="*/ 69 w 69"/>
                <a:gd name="T1" fmla="*/ 21 h 78"/>
                <a:gd name="T2" fmla="*/ 56 w 69"/>
                <a:gd name="T3" fmla="*/ 66 h 78"/>
                <a:gd name="T4" fmla="*/ 64 w 69"/>
                <a:gd name="T5" fmla="*/ 78 h 78"/>
                <a:gd name="T6" fmla="*/ 0 w 69"/>
                <a:gd name="T7" fmla="*/ 78 h 78"/>
                <a:gd name="T8" fmla="*/ 0 w 69"/>
                <a:gd name="T9" fmla="*/ 31 h 78"/>
                <a:gd name="T10" fmla="*/ 39 w 69"/>
                <a:gd name="T11" fmla="*/ 0 h 78"/>
                <a:gd name="T12" fmla="*/ 69 w 69"/>
                <a:gd name="T13" fmla="*/ 21 h 78"/>
              </a:gdLst>
              <a:ahLst/>
              <a:cxnLst>
                <a:cxn ang="0">
                  <a:pos x="T0" y="T1"/>
                </a:cxn>
                <a:cxn ang="0">
                  <a:pos x="T2" y="T3"/>
                </a:cxn>
                <a:cxn ang="0">
                  <a:pos x="T4" y="T5"/>
                </a:cxn>
                <a:cxn ang="0">
                  <a:pos x="T6" y="T7"/>
                </a:cxn>
                <a:cxn ang="0">
                  <a:pos x="T8" y="T9"/>
                </a:cxn>
                <a:cxn ang="0">
                  <a:pos x="T10" y="T11"/>
                </a:cxn>
                <a:cxn ang="0">
                  <a:pos x="T12" y="T13"/>
                </a:cxn>
              </a:cxnLst>
              <a:rect l="0" t="0" r="r" b="b"/>
              <a:pathLst>
                <a:path w="69" h="78">
                  <a:moveTo>
                    <a:pt x="69" y="21"/>
                  </a:moveTo>
                  <a:cubicBezTo>
                    <a:pt x="56" y="66"/>
                    <a:pt x="56" y="66"/>
                    <a:pt x="56" y="66"/>
                  </a:cubicBezTo>
                  <a:cubicBezTo>
                    <a:pt x="64" y="78"/>
                    <a:pt x="64" y="78"/>
                    <a:pt x="64" y="78"/>
                  </a:cubicBezTo>
                  <a:cubicBezTo>
                    <a:pt x="0" y="78"/>
                    <a:pt x="0" y="78"/>
                    <a:pt x="0" y="78"/>
                  </a:cubicBezTo>
                  <a:cubicBezTo>
                    <a:pt x="0" y="78"/>
                    <a:pt x="0" y="63"/>
                    <a:pt x="0" y="31"/>
                  </a:cubicBezTo>
                  <a:cubicBezTo>
                    <a:pt x="0" y="15"/>
                    <a:pt x="20" y="5"/>
                    <a:pt x="39" y="0"/>
                  </a:cubicBezTo>
                  <a:cubicBezTo>
                    <a:pt x="44" y="12"/>
                    <a:pt x="56" y="20"/>
                    <a:pt x="6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8" name="Freeform 167"/>
            <p:cNvSpPr/>
            <p:nvPr/>
          </p:nvSpPr>
          <p:spPr bwMode="auto">
            <a:xfrm>
              <a:off x="6886575" y="3921126"/>
              <a:ext cx="846138" cy="349250"/>
            </a:xfrm>
            <a:custGeom>
              <a:avLst/>
              <a:gdLst>
                <a:gd name="T0" fmla="*/ 93 w 225"/>
                <a:gd name="T1" fmla="*/ 72 h 93"/>
                <a:gd name="T2" fmla="*/ 42 w 225"/>
                <a:gd name="T3" fmla="*/ 51 h 93"/>
                <a:gd name="T4" fmla="*/ 27 w 225"/>
                <a:gd name="T5" fmla="*/ 65 h 93"/>
                <a:gd name="T6" fmla="*/ 0 w 225"/>
                <a:gd name="T7" fmla="*/ 38 h 93"/>
                <a:gd name="T8" fmla="*/ 15 w 225"/>
                <a:gd name="T9" fmla="*/ 24 h 93"/>
                <a:gd name="T10" fmla="*/ 3 w 225"/>
                <a:gd name="T11" fmla="*/ 5 h 93"/>
                <a:gd name="T12" fmla="*/ 13 w 225"/>
                <a:gd name="T13" fmla="*/ 0 h 93"/>
                <a:gd name="T14" fmla="*/ 28 w 225"/>
                <a:gd name="T15" fmla="*/ 23 h 93"/>
                <a:gd name="T16" fmla="*/ 112 w 225"/>
                <a:gd name="T17" fmla="*/ 63 h 93"/>
                <a:gd name="T18" fmla="*/ 194 w 225"/>
                <a:gd name="T19" fmla="*/ 27 h 93"/>
                <a:gd name="T20" fmla="*/ 211 w 225"/>
                <a:gd name="T21" fmla="*/ 0 h 93"/>
                <a:gd name="T22" fmla="*/ 221 w 225"/>
                <a:gd name="T23" fmla="*/ 5 h 93"/>
                <a:gd name="T24" fmla="*/ 210 w 225"/>
                <a:gd name="T25" fmla="*/ 24 h 93"/>
                <a:gd name="T26" fmla="*/ 225 w 225"/>
                <a:gd name="T27" fmla="*/ 38 h 93"/>
                <a:gd name="T28" fmla="*/ 198 w 225"/>
                <a:gd name="T29" fmla="*/ 65 h 93"/>
                <a:gd name="T30" fmla="*/ 183 w 225"/>
                <a:gd name="T31" fmla="*/ 51 h 93"/>
                <a:gd name="T32" fmla="*/ 132 w 225"/>
                <a:gd name="T33" fmla="*/ 72 h 93"/>
                <a:gd name="T34" fmla="*/ 132 w 225"/>
                <a:gd name="T35" fmla="*/ 93 h 93"/>
                <a:gd name="T36" fmla="*/ 93 w 225"/>
                <a:gd name="T37" fmla="*/ 93 h 93"/>
                <a:gd name="T38" fmla="*/ 93 w 225"/>
                <a:gd name="T39" fmla="*/ 7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5" h="93">
                  <a:moveTo>
                    <a:pt x="93" y="72"/>
                  </a:moveTo>
                  <a:cubicBezTo>
                    <a:pt x="74" y="69"/>
                    <a:pt x="57" y="61"/>
                    <a:pt x="42" y="51"/>
                  </a:cubicBezTo>
                  <a:cubicBezTo>
                    <a:pt x="27" y="65"/>
                    <a:pt x="27" y="65"/>
                    <a:pt x="27" y="65"/>
                  </a:cubicBezTo>
                  <a:cubicBezTo>
                    <a:pt x="0" y="38"/>
                    <a:pt x="0" y="38"/>
                    <a:pt x="0" y="38"/>
                  </a:cubicBezTo>
                  <a:cubicBezTo>
                    <a:pt x="15" y="24"/>
                    <a:pt x="15" y="24"/>
                    <a:pt x="15" y="24"/>
                  </a:cubicBezTo>
                  <a:cubicBezTo>
                    <a:pt x="10" y="18"/>
                    <a:pt x="7" y="11"/>
                    <a:pt x="3" y="5"/>
                  </a:cubicBezTo>
                  <a:cubicBezTo>
                    <a:pt x="13" y="0"/>
                    <a:pt x="13" y="0"/>
                    <a:pt x="13" y="0"/>
                  </a:cubicBezTo>
                  <a:cubicBezTo>
                    <a:pt x="17" y="8"/>
                    <a:pt x="22" y="16"/>
                    <a:pt x="28" y="23"/>
                  </a:cubicBezTo>
                  <a:cubicBezTo>
                    <a:pt x="48" y="47"/>
                    <a:pt x="78" y="63"/>
                    <a:pt x="112" y="63"/>
                  </a:cubicBezTo>
                  <a:cubicBezTo>
                    <a:pt x="145" y="63"/>
                    <a:pt x="174" y="49"/>
                    <a:pt x="194" y="27"/>
                  </a:cubicBezTo>
                  <a:cubicBezTo>
                    <a:pt x="201" y="19"/>
                    <a:pt x="207" y="10"/>
                    <a:pt x="211" y="0"/>
                  </a:cubicBezTo>
                  <a:cubicBezTo>
                    <a:pt x="221" y="5"/>
                    <a:pt x="221" y="5"/>
                    <a:pt x="221" y="5"/>
                  </a:cubicBezTo>
                  <a:cubicBezTo>
                    <a:pt x="218" y="11"/>
                    <a:pt x="214" y="18"/>
                    <a:pt x="210" y="24"/>
                  </a:cubicBezTo>
                  <a:cubicBezTo>
                    <a:pt x="225" y="38"/>
                    <a:pt x="225" y="38"/>
                    <a:pt x="225" y="38"/>
                  </a:cubicBezTo>
                  <a:cubicBezTo>
                    <a:pt x="198" y="65"/>
                    <a:pt x="198" y="65"/>
                    <a:pt x="198" y="65"/>
                  </a:cubicBezTo>
                  <a:cubicBezTo>
                    <a:pt x="183" y="51"/>
                    <a:pt x="183" y="51"/>
                    <a:pt x="183" y="51"/>
                  </a:cubicBezTo>
                  <a:cubicBezTo>
                    <a:pt x="168" y="61"/>
                    <a:pt x="151" y="69"/>
                    <a:pt x="132" y="72"/>
                  </a:cubicBezTo>
                  <a:cubicBezTo>
                    <a:pt x="132" y="93"/>
                    <a:pt x="132" y="93"/>
                    <a:pt x="132" y="93"/>
                  </a:cubicBezTo>
                  <a:cubicBezTo>
                    <a:pt x="93" y="93"/>
                    <a:pt x="93" y="93"/>
                    <a:pt x="93" y="93"/>
                  </a:cubicBezTo>
                  <a:lnTo>
                    <a:pt x="93"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69" name="Freeform 168"/>
            <p:cNvSpPr/>
            <p:nvPr/>
          </p:nvSpPr>
          <p:spPr bwMode="auto">
            <a:xfrm>
              <a:off x="6300788" y="1966913"/>
              <a:ext cx="604838" cy="681038"/>
            </a:xfrm>
            <a:custGeom>
              <a:avLst/>
              <a:gdLst>
                <a:gd name="T0" fmla="*/ 161 w 161"/>
                <a:gd name="T1" fmla="*/ 73 h 181"/>
                <a:gd name="T2" fmla="*/ 161 w 161"/>
                <a:gd name="T3" fmla="*/ 181 h 181"/>
                <a:gd name="T4" fmla="*/ 12 w 161"/>
                <a:gd name="T5" fmla="*/ 181 h 181"/>
                <a:gd name="T6" fmla="*/ 30 w 161"/>
                <a:gd name="T7" fmla="*/ 154 h 181"/>
                <a:gd name="T8" fmla="*/ 0 w 161"/>
                <a:gd name="T9" fmla="*/ 48 h 181"/>
                <a:gd name="T10" fmla="*/ 71 w 161"/>
                <a:gd name="T11" fmla="*/ 0 h 181"/>
                <a:gd name="T12" fmla="*/ 161 w 161"/>
                <a:gd name="T13" fmla="*/ 73 h 181"/>
              </a:gdLst>
              <a:ahLst/>
              <a:cxnLst>
                <a:cxn ang="0">
                  <a:pos x="T0" y="T1"/>
                </a:cxn>
                <a:cxn ang="0">
                  <a:pos x="T2" y="T3"/>
                </a:cxn>
                <a:cxn ang="0">
                  <a:pos x="T4" y="T5"/>
                </a:cxn>
                <a:cxn ang="0">
                  <a:pos x="T6" y="T7"/>
                </a:cxn>
                <a:cxn ang="0">
                  <a:pos x="T8" y="T9"/>
                </a:cxn>
                <a:cxn ang="0">
                  <a:pos x="T10" y="T11"/>
                </a:cxn>
                <a:cxn ang="0">
                  <a:pos x="T12" y="T13"/>
                </a:cxn>
              </a:cxnLst>
              <a:rect l="0" t="0" r="r" b="b"/>
              <a:pathLst>
                <a:path w="161" h="181">
                  <a:moveTo>
                    <a:pt x="161" y="73"/>
                  </a:moveTo>
                  <a:cubicBezTo>
                    <a:pt x="161" y="146"/>
                    <a:pt x="161" y="181"/>
                    <a:pt x="161" y="181"/>
                  </a:cubicBezTo>
                  <a:cubicBezTo>
                    <a:pt x="12" y="181"/>
                    <a:pt x="12" y="181"/>
                    <a:pt x="12" y="181"/>
                  </a:cubicBezTo>
                  <a:cubicBezTo>
                    <a:pt x="30" y="154"/>
                    <a:pt x="30" y="154"/>
                    <a:pt x="30" y="154"/>
                  </a:cubicBezTo>
                  <a:cubicBezTo>
                    <a:pt x="0" y="48"/>
                    <a:pt x="0" y="48"/>
                    <a:pt x="0" y="48"/>
                  </a:cubicBezTo>
                  <a:cubicBezTo>
                    <a:pt x="31" y="46"/>
                    <a:pt x="58" y="27"/>
                    <a:pt x="71" y="0"/>
                  </a:cubicBezTo>
                  <a:cubicBezTo>
                    <a:pt x="115" y="12"/>
                    <a:pt x="161" y="34"/>
                    <a:pt x="161" y="7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0" name="Freeform 169"/>
            <p:cNvSpPr/>
            <p:nvPr/>
          </p:nvSpPr>
          <p:spPr bwMode="auto">
            <a:xfrm>
              <a:off x="6781800" y="3217863"/>
              <a:ext cx="1052513" cy="722313"/>
            </a:xfrm>
            <a:custGeom>
              <a:avLst/>
              <a:gdLst>
                <a:gd name="T0" fmla="*/ 21 w 280"/>
                <a:gd name="T1" fmla="*/ 159 h 192"/>
                <a:gd name="T2" fmla="*/ 0 w 280"/>
                <a:gd name="T3" fmla="*/ 159 h 192"/>
                <a:gd name="T4" fmla="*/ 0 w 280"/>
                <a:gd name="T5" fmla="*/ 121 h 192"/>
                <a:gd name="T6" fmla="*/ 21 w 280"/>
                <a:gd name="T7" fmla="*/ 121 h 192"/>
                <a:gd name="T8" fmla="*/ 43 w 280"/>
                <a:gd name="T9" fmla="*/ 69 h 192"/>
                <a:gd name="T10" fmla="*/ 28 w 280"/>
                <a:gd name="T11" fmla="*/ 54 h 192"/>
                <a:gd name="T12" fmla="*/ 55 w 280"/>
                <a:gd name="T13" fmla="*/ 27 h 192"/>
                <a:gd name="T14" fmla="*/ 70 w 280"/>
                <a:gd name="T15" fmla="*/ 42 h 192"/>
                <a:gd name="T16" fmla="*/ 121 w 280"/>
                <a:gd name="T17" fmla="*/ 21 h 192"/>
                <a:gd name="T18" fmla="*/ 121 w 280"/>
                <a:gd name="T19" fmla="*/ 0 h 192"/>
                <a:gd name="T20" fmla="*/ 160 w 280"/>
                <a:gd name="T21" fmla="*/ 0 h 192"/>
                <a:gd name="T22" fmla="*/ 160 w 280"/>
                <a:gd name="T23" fmla="*/ 21 h 192"/>
                <a:gd name="T24" fmla="*/ 211 w 280"/>
                <a:gd name="T25" fmla="*/ 42 h 192"/>
                <a:gd name="T26" fmla="*/ 226 w 280"/>
                <a:gd name="T27" fmla="*/ 27 h 192"/>
                <a:gd name="T28" fmla="*/ 253 w 280"/>
                <a:gd name="T29" fmla="*/ 54 h 192"/>
                <a:gd name="T30" fmla="*/ 238 w 280"/>
                <a:gd name="T31" fmla="*/ 69 h 192"/>
                <a:gd name="T32" fmla="*/ 260 w 280"/>
                <a:gd name="T33" fmla="*/ 121 h 192"/>
                <a:gd name="T34" fmla="*/ 280 w 280"/>
                <a:gd name="T35" fmla="*/ 121 h 192"/>
                <a:gd name="T36" fmla="*/ 280 w 280"/>
                <a:gd name="T37" fmla="*/ 159 h 192"/>
                <a:gd name="T38" fmla="*/ 260 w 280"/>
                <a:gd name="T39" fmla="*/ 159 h 192"/>
                <a:gd name="T40" fmla="*/ 249 w 280"/>
                <a:gd name="T41" fmla="*/ 192 h 192"/>
                <a:gd name="T42" fmla="*/ 239 w 280"/>
                <a:gd name="T43" fmla="*/ 187 h 192"/>
                <a:gd name="T44" fmla="*/ 250 w 280"/>
                <a:gd name="T45" fmla="*/ 140 h 192"/>
                <a:gd name="T46" fmla="*/ 140 w 280"/>
                <a:gd name="T47" fmla="*/ 30 h 192"/>
                <a:gd name="T48" fmla="*/ 30 w 280"/>
                <a:gd name="T49" fmla="*/ 140 h 192"/>
                <a:gd name="T50" fmla="*/ 41 w 280"/>
                <a:gd name="T51" fmla="*/ 187 h 192"/>
                <a:gd name="T52" fmla="*/ 31 w 280"/>
                <a:gd name="T53" fmla="*/ 192 h 192"/>
                <a:gd name="T54" fmla="*/ 21 w 280"/>
                <a:gd name="T55" fmla="*/ 159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80" h="192">
                  <a:moveTo>
                    <a:pt x="21" y="159"/>
                  </a:moveTo>
                  <a:cubicBezTo>
                    <a:pt x="0" y="159"/>
                    <a:pt x="0" y="159"/>
                    <a:pt x="0" y="159"/>
                  </a:cubicBezTo>
                  <a:cubicBezTo>
                    <a:pt x="0" y="121"/>
                    <a:pt x="0" y="121"/>
                    <a:pt x="0" y="121"/>
                  </a:cubicBezTo>
                  <a:cubicBezTo>
                    <a:pt x="21" y="121"/>
                    <a:pt x="21" y="121"/>
                    <a:pt x="21" y="121"/>
                  </a:cubicBezTo>
                  <a:cubicBezTo>
                    <a:pt x="24" y="102"/>
                    <a:pt x="32" y="84"/>
                    <a:pt x="43" y="69"/>
                  </a:cubicBezTo>
                  <a:cubicBezTo>
                    <a:pt x="28" y="54"/>
                    <a:pt x="28" y="54"/>
                    <a:pt x="28" y="54"/>
                  </a:cubicBezTo>
                  <a:cubicBezTo>
                    <a:pt x="55" y="27"/>
                    <a:pt x="55" y="27"/>
                    <a:pt x="55" y="27"/>
                  </a:cubicBezTo>
                  <a:cubicBezTo>
                    <a:pt x="70" y="42"/>
                    <a:pt x="70" y="42"/>
                    <a:pt x="70" y="42"/>
                  </a:cubicBezTo>
                  <a:cubicBezTo>
                    <a:pt x="85" y="31"/>
                    <a:pt x="102" y="24"/>
                    <a:pt x="121" y="21"/>
                  </a:cubicBezTo>
                  <a:cubicBezTo>
                    <a:pt x="121" y="0"/>
                    <a:pt x="121" y="0"/>
                    <a:pt x="121" y="0"/>
                  </a:cubicBezTo>
                  <a:cubicBezTo>
                    <a:pt x="160" y="0"/>
                    <a:pt x="160" y="0"/>
                    <a:pt x="160" y="0"/>
                  </a:cubicBezTo>
                  <a:cubicBezTo>
                    <a:pt x="160" y="21"/>
                    <a:pt x="160" y="21"/>
                    <a:pt x="160" y="21"/>
                  </a:cubicBezTo>
                  <a:cubicBezTo>
                    <a:pt x="179" y="24"/>
                    <a:pt x="196" y="31"/>
                    <a:pt x="211" y="42"/>
                  </a:cubicBezTo>
                  <a:cubicBezTo>
                    <a:pt x="226" y="27"/>
                    <a:pt x="226" y="27"/>
                    <a:pt x="226" y="27"/>
                  </a:cubicBezTo>
                  <a:cubicBezTo>
                    <a:pt x="253" y="54"/>
                    <a:pt x="253" y="54"/>
                    <a:pt x="253" y="54"/>
                  </a:cubicBezTo>
                  <a:cubicBezTo>
                    <a:pt x="238" y="69"/>
                    <a:pt x="238" y="69"/>
                    <a:pt x="238" y="69"/>
                  </a:cubicBezTo>
                  <a:cubicBezTo>
                    <a:pt x="249" y="84"/>
                    <a:pt x="257" y="102"/>
                    <a:pt x="260" y="121"/>
                  </a:cubicBezTo>
                  <a:cubicBezTo>
                    <a:pt x="280" y="121"/>
                    <a:pt x="280" y="121"/>
                    <a:pt x="280" y="121"/>
                  </a:cubicBezTo>
                  <a:cubicBezTo>
                    <a:pt x="280" y="159"/>
                    <a:pt x="280" y="159"/>
                    <a:pt x="280" y="159"/>
                  </a:cubicBezTo>
                  <a:cubicBezTo>
                    <a:pt x="260" y="159"/>
                    <a:pt x="260" y="159"/>
                    <a:pt x="260" y="159"/>
                  </a:cubicBezTo>
                  <a:cubicBezTo>
                    <a:pt x="258" y="171"/>
                    <a:pt x="254" y="182"/>
                    <a:pt x="249" y="192"/>
                  </a:cubicBezTo>
                  <a:cubicBezTo>
                    <a:pt x="239" y="187"/>
                    <a:pt x="239" y="187"/>
                    <a:pt x="239" y="187"/>
                  </a:cubicBezTo>
                  <a:cubicBezTo>
                    <a:pt x="246" y="173"/>
                    <a:pt x="250" y="157"/>
                    <a:pt x="250" y="140"/>
                  </a:cubicBezTo>
                  <a:cubicBezTo>
                    <a:pt x="250" y="79"/>
                    <a:pt x="201" y="30"/>
                    <a:pt x="140" y="30"/>
                  </a:cubicBezTo>
                  <a:cubicBezTo>
                    <a:pt x="80" y="30"/>
                    <a:pt x="30" y="79"/>
                    <a:pt x="30" y="140"/>
                  </a:cubicBezTo>
                  <a:cubicBezTo>
                    <a:pt x="30" y="157"/>
                    <a:pt x="34" y="173"/>
                    <a:pt x="41" y="187"/>
                  </a:cubicBezTo>
                  <a:cubicBezTo>
                    <a:pt x="31" y="192"/>
                    <a:pt x="31" y="192"/>
                    <a:pt x="31" y="192"/>
                  </a:cubicBezTo>
                  <a:cubicBezTo>
                    <a:pt x="26" y="182"/>
                    <a:pt x="23" y="171"/>
                    <a:pt x="21" y="1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1" name="Freeform 170"/>
            <p:cNvSpPr>
              <a:spLocks noEditPoints="1"/>
            </p:cNvSpPr>
            <p:nvPr/>
          </p:nvSpPr>
          <p:spPr bwMode="auto">
            <a:xfrm>
              <a:off x="5921375" y="1306513"/>
              <a:ext cx="703263" cy="701675"/>
            </a:xfrm>
            <a:custGeom>
              <a:avLst/>
              <a:gdLst>
                <a:gd name="T0" fmla="*/ 93 w 187"/>
                <a:gd name="T1" fmla="*/ 0 h 187"/>
                <a:gd name="T2" fmla="*/ 187 w 187"/>
                <a:gd name="T3" fmla="*/ 94 h 187"/>
                <a:gd name="T4" fmla="*/ 93 w 187"/>
                <a:gd name="T5" fmla="*/ 187 h 187"/>
                <a:gd name="T6" fmla="*/ 0 w 187"/>
                <a:gd name="T7" fmla="*/ 94 h 187"/>
                <a:gd name="T8" fmla="*/ 93 w 187"/>
                <a:gd name="T9" fmla="*/ 0 h 187"/>
                <a:gd name="T10" fmla="*/ 171 w 187"/>
                <a:gd name="T11" fmla="*/ 90 h 187"/>
                <a:gd name="T12" fmla="*/ 146 w 187"/>
                <a:gd name="T13" fmla="*/ 38 h 187"/>
                <a:gd name="T14" fmla="*/ 152 w 187"/>
                <a:gd name="T15" fmla="*/ 75 h 187"/>
                <a:gd name="T16" fmla="*/ 111 w 187"/>
                <a:gd name="T17" fmla="*/ 158 h 187"/>
                <a:gd name="T18" fmla="*/ 171 w 187"/>
                <a:gd name="T19" fmla="*/ 9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7" h="187">
                  <a:moveTo>
                    <a:pt x="93" y="0"/>
                  </a:moveTo>
                  <a:cubicBezTo>
                    <a:pt x="145" y="0"/>
                    <a:pt x="187" y="42"/>
                    <a:pt x="187" y="94"/>
                  </a:cubicBezTo>
                  <a:cubicBezTo>
                    <a:pt x="187" y="145"/>
                    <a:pt x="145" y="187"/>
                    <a:pt x="93" y="187"/>
                  </a:cubicBezTo>
                  <a:cubicBezTo>
                    <a:pt x="42" y="187"/>
                    <a:pt x="0" y="145"/>
                    <a:pt x="0" y="94"/>
                  </a:cubicBezTo>
                  <a:cubicBezTo>
                    <a:pt x="0" y="42"/>
                    <a:pt x="42" y="0"/>
                    <a:pt x="93" y="0"/>
                  </a:cubicBezTo>
                  <a:close/>
                  <a:moveTo>
                    <a:pt x="171" y="90"/>
                  </a:moveTo>
                  <a:cubicBezTo>
                    <a:pt x="171" y="69"/>
                    <a:pt x="161" y="50"/>
                    <a:pt x="146" y="38"/>
                  </a:cubicBezTo>
                  <a:cubicBezTo>
                    <a:pt x="150" y="49"/>
                    <a:pt x="152" y="61"/>
                    <a:pt x="152" y="75"/>
                  </a:cubicBezTo>
                  <a:cubicBezTo>
                    <a:pt x="152" y="108"/>
                    <a:pt x="136" y="138"/>
                    <a:pt x="111" y="158"/>
                  </a:cubicBezTo>
                  <a:cubicBezTo>
                    <a:pt x="145" y="153"/>
                    <a:pt x="171" y="125"/>
                    <a:pt x="171" y="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2" name="Freeform 171"/>
            <p:cNvSpPr/>
            <p:nvPr/>
          </p:nvSpPr>
          <p:spPr bwMode="auto">
            <a:xfrm>
              <a:off x="5651500" y="1966913"/>
              <a:ext cx="604838" cy="681038"/>
            </a:xfrm>
            <a:custGeom>
              <a:avLst/>
              <a:gdLst>
                <a:gd name="T0" fmla="*/ 161 w 161"/>
                <a:gd name="T1" fmla="*/ 48 h 181"/>
                <a:gd name="T2" fmla="*/ 132 w 161"/>
                <a:gd name="T3" fmla="*/ 154 h 181"/>
                <a:gd name="T4" fmla="*/ 150 w 161"/>
                <a:gd name="T5" fmla="*/ 181 h 181"/>
                <a:gd name="T6" fmla="*/ 0 w 161"/>
                <a:gd name="T7" fmla="*/ 181 h 181"/>
                <a:gd name="T8" fmla="*/ 0 w 161"/>
                <a:gd name="T9" fmla="*/ 73 h 181"/>
                <a:gd name="T10" fmla="*/ 91 w 161"/>
                <a:gd name="T11" fmla="*/ 0 h 181"/>
                <a:gd name="T12" fmla="*/ 161 w 161"/>
                <a:gd name="T13" fmla="*/ 48 h 181"/>
              </a:gdLst>
              <a:ahLst/>
              <a:cxnLst>
                <a:cxn ang="0">
                  <a:pos x="T0" y="T1"/>
                </a:cxn>
                <a:cxn ang="0">
                  <a:pos x="T2" y="T3"/>
                </a:cxn>
                <a:cxn ang="0">
                  <a:pos x="T4" y="T5"/>
                </a:cxn>
                <a:cxn ang="0">
                  <a:pos x="T6" y="T7"/>
                </a:cxn>
                <a:cxn ang="0">
                  <a:pos x="T8" y="T9"/>
                </a:cxn>
                <a:cxn ang="0">
                  <a:pos x="T10" y="T11"/>
                </a:cxn>
                <a:cxn ang="0">
                  <a:pos x="T12" y="T13"/>
                </a:cxn>
              </a:cxnLst>
              <a:rect l="0" t="0" r="r" b="b"/>
              <a:pathLst>
                <a:path w="161" h="181">
                  <a:moveTo>
                    <a:pt x="161" y="48"/>
                  </a:moveTo>
                  <a:cubicBezTo>
                    <a:pt x="132" y="154"/>
                    <a:pt x="132" y="154"/>
                    <a:pt x="132" y="154"/>
                  </a:cubicBezTo>
                  <a:cubicBezTo>
                    <a:pt x="150" y="181"/>
                    <a:pt x="150" y="181"/>
                    <a:pt x="150" y="181"/>
                  </a:cubicBezTo>
                  <a:cubicBezTo>
                    <a:pt x="0" y="181"/>
                    <a:pt x="0" y="181"/>
                    <a:pt x="0" y="181"/>
                  </a:cubicBezTo>
                  <a:cubicBezTo>
                    <a:pt x="0" y="181"/>
                    <a:pt x="0" y="146"/>
                    <a:pt x="0" y="73"/>
                  </a:cubicBezTo>
                  <a:cubicBezTo>
                    <a:pt x="0" y="34"/>
                    <a:pt x="47" y="12"/>
                    <a:pt x="91" y="0"/>
                  </a:cubicBezTo>
                  <a:cubicBezTo>
                    <a:pt x="104" y="27"/>
                    <a:pt x="130" y="46"/>
                    <a:pt x="161"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3" name="Freeform 172"/>
            <p:cNvSpPr>
              <a:spLocks noEditPoints="1"/>
            </p:cNvSpPr>
            <p:nvPr/>
          </p:nvSpPr>
          <p:spPr bwMode="auto">
            <a:xfrm>
              <a:off x="4071938" y="2914651"/>
              <a:ext cx="1579563" cy="1577975"/>
            </a:xfrm>
            <a:custGeom>
              <a:avLst/>
              <a:gdLst>
                <a:gd name="T0" fmla="*/ 420 w 420"/>
                <a:gd name="T1" fmla="*/ 182 h 420"/>
                <a:gd name="T2" fmla="*/ 420 w 420"/>
                <a:gd name="T3" fmla="*/ 239 h 420"/>
                <a:gd name="T4" fmla="*/ 389 w 420"/>
                <a:gd name="T5" fmla="*/ 239 h 420"/>
                <a:gd name="T6" fmla="*/ 357 w 420"/>
                <a:gd name="T7" fmla="*/ 317 h 420"/>
                <a:gd name="T8" fmla="*/ 379 w 420"/>
                <a:gd name="T9" fmla="*/ 339 h 420"/>
                <a:gd name="T10" fmla="*/ 339 w 420"/>
                <a:gd name="T11" fmla="*/ 379 h 420"/>
                <a:gd name="T12" fmla="*/ 317 w 420"/>
                <a:gd name="T13" fmla="*/ 357 h 420"/>
                <a:gd name="T14" fmla="*/ 239 w 420"/>
                <a:gd name="T15" fmla="*/ 389 h 420"/>
                <a:gd name="T16" fmla="*/ 239 w 420"/>
                <a:gd name="T17" fmla="*/ 420 h 420"/>
                <a:gd name="T18" fmla="*/ 181 w 420"/>
                <a:gd name="T19" fmla="*/ 420 h 420"/>
                <a:gd name="T20" fmla="*/ 181 w 420"/>
                <a:gd name="T21" fmla="*/ 389 h 420"/>
                <a:gd name="T22" fmla="*/ 104 w 420"/>
                <a:gd name="T23" fmla="*/ 357 h 420"/>
                <a:gd name="T24" fmla="*/ 82 w 420"/>
                <a:gd name="T25" fmla="*/ 379 h 420"/>
                <a:gd name="T26" fmla="*/ 41 w 420"/>
                <a:gd name="T27" fmla="*/ 339 h 420"/>
                <a:gd name="T28" fmla="*/ 63 w 420"/>
                <a:gd name="T29" fmla="*/ 317 h 420"/>
                <a:gd name="T30" fmla="*/ 31 w 420"/>
                <a:gd name="T31" fmla="*/ 239 h 420"/>
                <a:gd name="T32" fmla="*/ 0 w 420"/>
                <a:gd name="T33" fmla="*/ 239 h 420"/>
                <a:gd name="T34" fmla="*/ 0 w 420"/>
                <a:gd name="T35" fmla="*/ 182 h 420"/>
                <a:gd name="T36" fmla="*/ 31 w 420"/>
                <a:gd name="T37" fmla="*/ 182 h 420"/>
                <a:gd name="T38" fmla="*/ 63 w 420"/>
                <a:gd name="T39" fmla="*/ 104 h 420"/>
                <a:gd name="T40" fmla="*/ 41 w 420"/>
                <a:gd name="T41" fmla="*/ 82 h 420"/>
                <a:gd name="T42" fmla="*/ 82 w 420"/>
                <a:gd name="T43" fmla="*/ 41 h 420"/>
                <a:gd name="T44" fmla="*/ 104 w 420"/>
                <a:gd name="T45" fmla="*/ 63 h 420"/>
                <a:gd name="T46" fmla="*/ 181 w 420"/>
                <a:gd name="T47" fmla="*/ 31 h 420"/>
                <a:gd name="T48" fmla="*/ 181 w 420"/>
                <a:gd name="T49" fmla="*/ 0 h 420"/>
                <a:gd name="T50" fmla="*/ 239 w 420"/>
                <a:gd name="T51" fmla="*/ 0 h 420"/>
                <a:gd name="T52" fmla="*/ 239 w 420"/>
                <a:gd name="T53" fmla="*/ 31 h 420"/>
                <a:gd name="T54" fmla="*/ 317 w 420"/>
                <a:gd name="T55" fmla="*/ 63 h 420"/>
                <a:gd name="T56" fmla="*/ 338 w 420"/>
                <a:gd name="T57" fmla="*/ 41 h 420"/>
                <a:gd name="T58" fmla="*/ 379 w 420"/>
                <a:gd name="T59" fmla="*/ 82 h 420"/>
                <a:gd name="T60" fmla="*/ 357 w 420"/>
                <a:gd name="T61" fmla="*/ 104 h 420"/>
                <a:gd name="T62" fmla="*/ 389 w 420"/>
                <a:gd name="T63" fmla="*/ 182 h 420"/>
                <a:gd name="T64" fmla="*/ 420 w 420"/>
                <a:gd name="T65" fmla="*/ 182 h 420"/>
                <a:gd name="T66" fmla="*/ 375 w 420"/>
                <a:gd name="T67" fmla="*/ 210 h 420"/>
                <a:gd name="T68" fmla="*/ 210 w 420"/>
                <a:gd name="T69" fmla="*/ 45 h 420"/>
                <a:gd name="T70" fmla="*/ 45 w 420"/>
                <a:gd name="T71" fmla="*/ 210 h 420"/>
                <a:gd name="T72" fmla="*/ 210 w 420"/>
                <a:gd name="T73" fmla="*/ 375 h 420"/>
                <a:gd name="T74" fmla="*/ 375 w 420"/>
                <a:gd name="T75" fmla="*/ 21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20" h="420">
                  <a:moveTo>
                    <a:pt x="420" y="182"/>
                  </a:moveTo>
                  <a:cubicBezTo>
                    <a:pt x="420" y="239"/>
                    <a:pt x="420" y="239"/>
                    <a:pt x="420" y="239"/>
                  </a:cubicBezTo>
                  <a:cubicBezTo>
                    <a:pt x="389" y="239"/>
                    <a:pt x="389" y="239"/>
                    <a:pt x="389" y="239"/>
                  </a:cubicBezTo>
                  <a:cubicBezTo>
                    <a:pt x="385" y="268"/>
                    <a:pt x="374" y="294"/>
                    <a:pt x="357" y="317"/>
                  </a:cubicBezTo>
                  <a:cubicBezTo>
                    <a:pt x="379" y="339"/>
                    <a:pt x="379" y="339"/>
                    <a:pt x="379" y="339"/>
                  </a:cubicBezTo>
                  <a:cubicBezTo>
                    <a:pt x="339" y="379"/>
                    <a:pt x="339" y="379"/>
                    <a:pt x="339" y="379"/>
                  </a:cubicBezTo>
                  <a:cubicBezTo>
                    <a:pt x="317" y="357"/>
                    <a:pt x="317" y="357"/>
                    <a:pt x="317" y="357"/>
                  </a:cubicBezTo>
                  <a:cubicBezTo>
                    <a:pt x="294" y="374"/>
                    <a:pt x="268" y="385"/>
                    <a:pt x="239" y="389"/>
                  </a:cubicBezTo>
                  <a:cubicBezTo>
                    <a:pt x="239" y="420"/>
                    <a:pt x="239" y="420"/>
                    <a:pt x="239" y="420"/>
                  </a:cubicBezTo>
                  <a:cubicBezTo>
                    <a:pt x="181" y="420"/>
                    <a:pt x="181" y="420"/>
                    <a:pt x="181" y="420"/>
                  </a:cubicBezTo>
                  <a:cubicBezTo>
                    <a:pt x="181" y="389"/>
                    <a:pt x="181" y="389"/>
                    <a:pt x="181" y="389"/>
                  </a:cubicBezTo>
                  <a:cubicBezTo>
                    <a:pt x="153" y="385"/>
                    <a:pt x="126" y="374"/>
                    <a:pt x="104" y="357"/>
                  </a:cubicBezTo>
                  <a:cubicBezTo>
                    <a:pt x="82" y="379"/>
                    <a:pt x="82" y="379"/>
                    <a:pt x="82" y="379"/>
                  </a:cubicBezTo>
                  <a:cubicBezTo>
                    <a:pt x="41" y="339"/>
                    <a:pt x="41" y="339"/>
                    <a:pt x="41" y="339"/>
                  </a:cubicBezTo>
                  <a:cubicBezTo>
                    <a:pt x="63" y="317"/>
                    <a:pt x="63" y="317"/>
                    <a:pt x="63" y="317"/>
                  </a:cubicBezTo>
                  <a:cubicBezTo>
                    <a:pt x="47" y="294"/>
                    <a:pt x="36" y="268"/>
                    <a:pt x="31" y="239"/>
                  </a:cubicBezTo>
                  <a:cubicBezTo>
                    <a:pt x="0" y="239"/>
                    <a:pt x="0" y="239"/>
                    <a:pt x="0" y="239"/>
                  </a:cubicBezTo>
                  <a:cubicBezTo>
                    <a:pt x="0" y="182"/>
                    <a:pt x="0" y="182"/>
                    <a:pt x="0" y="182"/>
                  </a:cubicBezTo>
                  <a:cubicBezTo>
                    <a:pt x="31" y="182"/>
                    <a:pt x="31" y="182"/>
                    <a:pt x="31" y="182"/>
                  </a:cubicBezTo>
                  <a:cubicBezTo>
                    <a:pt x="36" y="153"/>
                    <a:pt x="47" y="126"/>
                    <a:pt x="63" y="104"/>
                  </a:cubicBezTo>
                  <a:cubicBezTo>
                    <a:pt x="41" y="82"/>
                    <a:pt x="41" y="82"/>
                    <a:pt x="41" y="82"/>
                  </a:cubicBezTo>
                  <a:cubicBezTo>
                    <a:pt x="82" y="41"/>
                    <a:pt x="82" y="41"/>
                    <a:pt x="82" y="41"/>
                  </a:cubicBezTo>
                  <a:cubicBezTo>
                    <a:pt x="104" y="63"/>
                    <a:pt x="104" y="63"/>
                    <a:pt x="104" y="63"/>
                  </a:cubicBezTo>
                  <a:cubicBezTo>
                    <a:pt x="126" y="47"/>
                    <a:pt x="153" y="36"/>
                    <a:pt x="181" y="31"/>
                  </a:cubicBezTo>
                  <a:cubicBezTo>
                    <a:pt x="181" y="0"/>
                    <a:pt x="181" y="0"/>
                    <a:pt x="181" y="0"/>
                  </a:cubicBezTo>
                  <a:cubicBezTo>
                    <a:pt x="239" y="0"/>
                    <a:pt x="239" y="0"/>
                    <a:pt x="239" y="0"/>
                  </a:cubicBezTo>
                  <a:cubicBezTo>
                    <a:pt x="239" y="31"/>
                    <a:pt x="239" y="31"/>
                    <a:pt x="239" y="31"/>
                  </a:cubicBezTo>
                  <a:cubicBezTo>
                    <a:pt x="268" y="36"/>
                    <a:pt x="294" y="47"/>
                    <a:pt x="317" y="63"/>
                  </a:cubicBezTo>
                  <a:cubicBezTo>
                    <a:pt x="338" y="41"/>
                    <a:pt x="338" y="41"/>
                    <a:pt x="338" y="41"/>
                  </a:cubicBezTo>
                  <a:cubicBezTo>
                    <a:pt x="379" y="82"/>
                    <a:pt x="379" y="82"/>
                    <a:pt x="379" y="82"/>
                  </a:cubicBezTo>
                  <a:cubicBezTo>
                    <a:pt x="357" y="104"/>
                    <a:pt x="357" y="104"/>
                    <a:pt x="357" y="104"/>
                  </a:cubicBezTo>
                  <a:cubicBezTo>
                    <a:pt x="373" y="126"/>
                    <a:pt x="385" y="153"/>
                    <a:pt x="389" y="182"/>
                  </a:cubicBezTo>
                  <a:lnTo>
                    <a:pt x="420" y="182"/>
                  </a:lnTo>
                  <a:close/>
                  <a:moveTo>
                    <a:pt x="375" y="210"/>
                  </a:moveTo>
                  <a:cubicBezTo>
                    <a:pt x="375" y="119"/>
                    <a:pt x="301" y="45"/>
                    <a:pt x="210" y="45"/>
                  </a:cubicBezTo>
                  <a:cubicBezTo>
                    <a:pt x="119" y="45"/>
                    <a:pt x="45" y="119"/>
                    <a:pt x="45" y="210"/>
                  </a:cubicBezTo>
                  <a:cubicBezTo>
                    <a:pt x="45" y="301"/>
                    <a:pt x="119" y="375"/>
                    <a:pt x="210" y="375"/>
                  </a:cubicBezTo>
                  <a:cubicBezTo>
                    <a:pt x="301" y="375"/>
                    <a:pt x="375" y="301"/>
                    <a:pt x="375" y="2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4" name="Freeform 173"/>
            <p:cNvSpPr/>
            <p:nvPr/>
          </p:nvSpPr>
          <p:spPr bwMode="auto">
            <a:xfrm>
              <a:off x="4876800" y="3646488"/>
              <a:ext cx="390525" cy="436563"/>
            </a:xfrm>
            <a:custGeom>
              <a:avLst/>
              <a:gdLst>
                <a:gd name="T0" fmla="*/ 104 w 104"/>
                <a:gd name="T1" fmla="*/ 46 h 116"/>
                <a:gd name="T2" fmla="*/ 104 w 104"/>
                <a:gd name="T3" fmla="*/ 116 h 116"/>
                <a:gd name="T4" fmla="*/ 8 w 104"/>
                <a:gd name="T5" fmla="*/ 116 h 116"/>
                <a:gd name="T6" fmla="*/ 19 w 104"/>
                <a:gd name="T7" fmla="*/ 99 h 116"/>
                <a:gd name="T8" fmla="*/ 0 w 104"/>
                <a:gd name="T9" fmla="*/ 30 h 116"/>
                <a:gd name="T10" fmla="*/ 45 w 104"/>
                <a:gd name="T11" fmla="*/ 0 h 116"/>
                <a:gd name="T12" fmla="*/ 104 w 104"/>
                <a:gd name="T13" fmla="*/ 46 h 116"/>
              </a:gdLst>
              <a:ahLst/>
              <a:cxnLst>
                <a:cxn ang="0">
                  <a:pos x="T0" y="T1"/>
                </a:cxn>
                <a:cxn ang="0">
                  <a:pos x="T2" y="T3"/>
                </a:cxn>
                <a:cxn ang="0">
                  <a:pos x="T4" y="T5"/>
                </a:cxn>
                <a:cxn ang="0">
                  <a:pos x="T6" y="T7"/>
                </a:cxn>
                <a:cxn ang="0">
                  <a:pos x="T8" y="T9"/>
                </a:cxn>
                <a:cxn ang="0">
                  <a:pos x="T10" y="T11"/>
                </a:cxn>
                <a:cxn ang="0">
                  <a:pos x="T12" y="T13"/>
                </a:cxn>
              </a:cxnLst>
              <a:rect l="0" t="0" r="r" b="b"/>
              <a:pathLst>
                <a:path w="104" h="116">
                  <a:moveTo>
                    <a:pt x="104" y="46"/>
                  </a:moveTo>
                  <a:cubicBezTo>
                    <a:pt x="104" y="94"/>
                    <a:pt x="104" y="116"/>
                    <a:pt x="104" y="116"/>
                  </a:cubicBezTo>
                  <a:cubicBezTo>
                    <a:pt x="8" y="116"/>
                    <a:pt x="8" y="116"/>
                    <a:pt x="8" y="116"/>
                  </a:cubicBezTo>
                  <a:cubicBezTo>
                    <a:pt x="19" y="99"/>
                    <a:pt x="19" y="99"/>
                    <a:pt x="19" y="99"/>
                  </a:cubicBezTo>
                  <a:cubicBezTo>
                    <a:pt x="0" y="30"/>
                    <a:pt x="0" y="30"/>
                    <a:pt x="0" y="30"/>
                  </a:cubicBezTo>
                  <a:cubicBezTo>
                    <a:pt x="20" y="29"/>
                    <a:pt x="37" y="17"/>
                    <a:pt x="45" y="0"/>
                  </a:cubicBezTo>
                  <a:cubicBezTo>
                    <a:pt x="74" y="7"/>
                    <a:pt x="104" y="21"/>
                    <a:pt x="104" y="4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5" name="Freeform 174"/>
            <p:cNvSpPr>
              <a:spLocks noEditPoints="1"/>
            </p:cNvSpPr>
            <p:nvPr/>
          </p:nvSpPr>
          <p:spPr bwMode="auto">
            <a:xfrm>
              <a:off x="4632325" y="3217863"/>
              <a:ext cx="450850" cy="455613"/>
            </a:xfrm>
            <a:custGeom>
              <a:avLst/>
              <a:gdLst>
                <a:gd name="T0" fmla="*/ 71 w 120"/>
                <a:gd name="T1" fmla="*/ 102 h 121"/>
                <a:gd name="T2" fmla="*/ 110 w 120"/>
                <a:gd name="T3" fmla="*/ 58 h 121"/>
                <a:gd name="T4" fmla="*/ 93 w 120"/>
                <a:gd name="T5" fmla="*/ 24 h 121"/>
                <a:gd name="T6" fmla="*/ 98 w 120"/>
                <a:gd name="T7" fmla="*/ 48 h 121"/>
                <a:gd name="T8" fmla="*/ 71 w 120"/>
                <a:gd name="T9" fmla="*/ 102 h 121"/>
                <a:gd name="T10" fmla="*/ 60 w 120"/>
                <a:gd name="T11" fmla="*/ 0 h 121"/>
                <a:gd name="T12" fmla="*/ 120 w 120"/>
                <a:gd name="T13" fmla="*/ 61 h 121"/>
                <a:gd name="T14" fmla="*/ 60 w 120"/>
                <a:gd name="T15" fmla="*/ 121 h 121"/>
                <a:gd name="T16" fmla="*/ 0 w 120"/>
                <a:gd name="T17" fmla="*/ 61 h 121"/>
                <a:gd name="T18" fmla="*/ 60 w 120"/>
                <a:gd name="T19" fmla="*/ 0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121">
                  <a:moveTo>
                    <a:pt x="71" y="102"/>
                  </a:moveTo>
                  <a:cubicBezTo>
                    <a:pt x="93" y="99"/>
                    <a:pt x="110" y="81"/>
                    <a:pt x="110" y="58"/>
                  </a:cubicBezTo>
                  <a:cubicBezTo>
                    <a:pt x="110" y="45"/>
                    <a:pt x="103" y="32"/>
                    <a:pt x="93" y="24"/>
                  </a:cubicBezTo>
                  <a:cubicBezTo>
                    <a:pt x="96" y="32"/>
                    <a:pt x="98" y="40"/>
                    <a:pt x="98" y="48"/>
                  </a:cubicBezTo>
                  <a:cubicBezTo>
                    <a:pt x="98" y="70"/>
                    <a:pt x="87" y="89"/>
                    <a:pt x="71" y="102"/>
                  </a:cubicBezTo>
                  <a:close/>
                  <a:moveTo>
                    <a:pt x="60" y="0"/>
                  </a:moveTo>
                  <a:cubicBezTo>
                    <a:pt x="93" y="0"/>
                    <a:pt x="120" y="27"/>
                    <a:pt x="120" y="61"/>
                  </a:cubicBezTo>
                  <a:cubicBezTo>
                    <a:pt x="120" y="94"/>
                    <a:pt x="93" y="121"/>
                    <a:pt x="60" y="121"/>
                  </a:cubicBezTo>
                  <a:cubicBezTo>
                    <a:pt x="27" y="121"/>
                    <a:pt x="0" y="94"/>
                    <a:pt x="0" y="61"/>
                  </a:cubicBezTo>
                  <a:cubicBezTo>
                    <a:pt x="0" y="27"/>
                    <a:pt x="27" y="0"/>
                    <a:pt x="6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6" name="Freeform 175"/>
            <p:cNvSpPr/>
            <p:nvPr/>
          </p:nvSpPr>
          <p:spPr bwMode="auto">
            <a:xfrm>
              <a:off x="4459288" y="3646488"/>
              <a:ext cx="387350" cy="436563"/>
            </a:xfrm>
            <a:custGeom>
              <a:avLst/>
              <a:gdLst>
                <a:gd name="T0" fmla="*/ 103 w 103"/>
                <a:gd name="T1" fmla="*/ 30 h 116"/>
                <a:gd name="T2" fmla="*/ 84 w 103"/>
                <a:gd name="T3" fmla="*/ 99 h 116"/>
                <a:gd name="T4" fmla="*/ 96 w 103"/>
                <a:gd name="T5" fmla="*/ 116 h 116"/>
                <a:gd name="T6" fmla="*/ 0 w 103"/>
                <a:gd name="T7" fmla="*/ 116 h 116"/>
                <a:gd name="T8" fmla="*/ 0 w 103"/>
                <a:gd name="T9" fmla="*/ 46 h 116"/>
                <a:gd name="T10" fmla="*/ 58 w 103"/>
                <a:gd name="T11" fmla="*/ 0 h 116"/>
                <a:gd name="T12" fmla="*/ 103 w 103"/>
                <a:gd name="T13" fmla="*/ 30 h 116"/>
              </a:gdLst>
              <a:ahLst/>
              <a:cxnLst>
                <a:cxn ang="0">
                  <a:pos x="T0" y="T1"/>
                </a:cxn>
                <a:cxn ang="0">
                  <a:pos x="T2" y="T3"/>
                </a:cxn>
                <a:cxn ang="0">
                  <a:pos x="T4" y="T5"/>
                </a:cxn>
                <a:cxn ang="0">
                  <a:pos x="T6" y="T7"/>
                </a:cxn>
                <a:cxn ang="0">
                  <a:pos x="T8" y="T9"/>
                </a:cxn>
                <a:cxn ang="0">
                  <a:pos x="T10" y="T11"/>
                </a:cxn>
                <a:cxn ang="0">
                  <a:pos x="T12" y="T13"/>
                </a:cxn>
              </a:cxnLst>
              <a:rect l="0" t="0" r="r" b="b"/>
              <a:pathLst>
                <a:path w="103" h="116">
                  <a:moveTo>
                    <a:pt x="103" y="30"/>
                  </a:moveTo>
                  <a:cubicBezTo>
                    <a:pt x="84" y="99"/>
                    <a:pt x="84" y="99"/>
                    <a:pt x="84" y="99"/>
                  </a:cubicBezTo>
                  <a:cubicBezTo>
                    <a:pt x="96" y="116"/>
                    <a:pt x="96" y="116"/>
                    <a:pt x="96" y="116"/>
                  </a:cubicBezTo>
                  <a:cubicBezTo>
                    <a:pt x="0" y="116"/>
                    <a:pt x="0" y="116"/>
                    <a:pt x="0" y="116"/>
                  </a:cubicBezTo>
                  <a:cubicBezTo>
                    <a:pt x="0" y="116"/>
                    <a:pt x="0" y="94"/>
                    <a:pt x="0" y="46"/>
                  </a:cubicBezTo>
                  <a:cubicBezTo>
                    <a:pt x="0" y="21"/>
                    <a:pt x="30" y="7"/>
                    <a:pt x="58" y="0"/>
                  </a:cubicBezTo>
                  <a:cubicBezTo>
                    <a:pt x="66" y="17"/>
                    <a:pt x="83" y="29"/>
                    <a:pt x="103" y="3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grpSp>
        <p:nvGrpSpPr>
          <p:cNvPr id="7" name="组合 76"/>
          <p:cNvGrpSpPr/>
          <p:nvPr/>
        </p:nvGrpSpPr>
        <p:grpSpPr>
          <a:xfrm>
            <a:off x="1752341" y="1236861"/>
            <a:ext cx="673744" cy="688046"/>
            <a:chOff x="3810000" y="1108075"/>
            <a:chExt cx="4602163" cy="4699000"/>
          </a:xfrm>
          <a:solidFill>
            <a:schemeClr val="accent1"/>
          </a:solidFill>
        </p:grpSpPr>
        <p:sp>
          <p:nvSpPr>
            <p:cNvPr id="78" name="Rectangle 188"/>
            <p:cNvSpPr>
              <a:spLocks noChangeArrowheads="1"/>
            </p:cNvSpPr>
            <p:nvPr/>
          </p:nvSpPr>
          <p:spPr bwMode="auto">
            <a:xfrm>
              <a:off x="3810000" y="4749800"/>
              <a:ext cx="579438" cy="9334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9" name="Freeform 189"/>
            <p:cNvSpPr/>
            <p:nvPr/>
          </p:nvSpPr>
          <p:spPr bwMode="auto">
            <a:xfrm>
              <a:off x="4449763" y="4070350"/>
              <a:ext cx="3962400" cy="1736725"/>
            </a:xfrm>
            <a:custGeom>
              <a:avLst/>
              <a:gdLst>
                <a:gd name="T0" fmla="*/ 0 w 1054"/>
                <a:gd name="T1" fmla="*/ 201 h 462"/>
                <a:gd name="T2" fmla="*/ 0 w 1054"/>
                <a:gd name="T3" fmla="*/ 406 h 462"/>
                <a:gd name="T4" fmla="*/ 263 w 1054"/>
                <a:gd name="T5" fmla="*/ 432 h 462"/>
                <a:gd name="T6" fmla="*/ 598 w 1054"/>
                <a:gd name="T7" fmla="*/ 432 h 462"/>
                <a:gd name="T8" fmla="*/ 801 w 1054"/>
                <a:gd name="T9" fmla="*/ 354 h 462"/>
                <a:gd name="T10" fmla="*/ 961 w 1054"/>
                <a:gd name="T11" fmla="*/ 231 h 462"/>
                <a:gd name="T12" fmla="*/ 1028 w 1054"/>
                <a:gd name="T13" fmla="*/ 101 h 462"/>
                <a:gd name="T14" fmla="*/ 1045 w 1054"/>
                <a:gd name="T15" fmla="*/ 31 h 462"/>
                <a:gd name="T16" fmla="*/ 972 w 1054"/>
                <a:gd name="T17" fmla="*/ 33 h 462"/>
                <a:gd name="T18" fmla="*/ 898 w 1054"/>
                <a:gd name="T19" fmla="*/ 160 h 462"/>
                <a:gd name="T20" fmla="*/ 723 w 1054"/>
                <a:gd name="T21" fmla="*/ 257 h 462"/>
                <a:gd name="T22" fmla="*/ 548 w 1054"/>
                <a:gd name="T23" fmla="*/ 257 h 462"/>
                <a:gd name="T24" fmla="*/ 447 w 1054"/>
                <a:gd name="T25" fmla="*/ 209 h 462"/>
                <a:gd name="T26" fmla="*/ 570 w 1054"/>
                <a:gd name="T27" fmla="*/ 209 h 462"/>
                <a:gd name="T28" fmla="*/ 667 w 1054"/>
                <a:gd name="T29" fmla="*/ 141 h 462"/>
                <a:gd name="T30" fmla="*/ 596 w 1054"/>
                <a:gd name="T31" fmla="*/ 100 h 462"/>
                <a:gd name="T32" fmla="*/ 536 w 1054"/>
                <a:gd name="T33" fmla="*/ 100 h 462"/>
                <a:gd name="T34" fmla="*/ 360 w 1054"/>
                <a:gd name="T35" fmla="*/ 100 h 462"/>
                <a:gd name="T36" fmla="*/ 289 w 1054"/>
                <a:gd name="T37" fmla="*/ 119 h 462"/>
                <a:gd name="T38" fmla="*/ 148 w 1054"/>
                <a:gd name="T39" fmla="*/ 182 h 462"/>
                <a:gd name="T40" fmla="*/ 49 w 1054"/>
                <a:gd name="T41" fmla="*/ 201 h 462"/>
                <a:gd name="T42" fmla="*/ 0 w 1054"/>
                <a:gd name="T43" fmla="*/ 201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054" h="462">
                  <a:moveTo>
                    <a:pt x="0" y="201"/>
                  </a:moveTo>
                  <a:cubicBezTo>
                    <a:pt x="0" y="406"/>
                    <a:pt x="0" y="406"/>
                    <a:pt x="0" y="406"/>
                  </a:cubicBezTo>
                  <a:cubicBezTo>
                    <a:pt x="0" y="406"/>
                    <a:pt x="199" y="414"/>
                    <a:pt x="263" y="432"/>
                  </a:cubicBezTo>
                  <a:cubicBezTo>
                    <a:pt x="263" y="432"/>
                    <a:pt x="418" y="462"/>
                    <a:pt x="598" y="432"/>
                  </a:cubicBezTo>
                  <a:cubicBezTo>
                    <a:pt x="659" y="422"/>
                    <a:pt x="801" y="354"/>
                    <a:pt x="801" y="354"/>
                  </a:cubicBezTo>
                  <a:cubicBezTo>
                    <a:pt x="961" y="231"/>
                    <a:pt x="961" y="231"/>
                    <a:pt x="961" y="231"/>
                  </a:cubicBezTo>
                  <a:cubicBezTo>
                    <a:pt x="961" y="231"/>
                    <a:pt x="995" y="171"/>
                    <a:pt x="1028" y="101"/>
                  </a:cubicBezTo>
                  <a:cubicBezTo>
                    <a:pt x="1037" y="83"/>
                    <a:pt x="1054" y="51"/>
                    <a:pt x="1045" y="31"/>
                  </a:cubicBezTo>
                  <a:cubicBezTo>
                    <a:pt x="1031" y="0"/>
                    <a:pt x="992" y="13"/>
                    <a:pt x="972" y="33"/>
                  </a:cubicBezTo>
                  <a:cubicBezTo>
                    <a:pt x="898" y="160"/>
                    <a:pt x="898" y="160"/>
                    <a:pt x="898" y="160"/>
                  </a:cubicBezTo>
                  <a:cubicBezTo>
                    <a:pt x="723" y="257"/>
                    <a:pt x="723" y="257"/>
                    <a:pt x="723" y="257"/>
                  </a:cubicBezTo>
                  <a:cubicBezTo>
                    <a:pt x="723" y="257"/>
                    <a:pt x="622" y="257"/>
                    <a:pt x="548" y="257"/>
                  </a:cubicBezTo>
                  <a:cubicBezTo>
                    <a:pt x="473" y="257"/>
                    <a:pt x="447" y="209"/>
                    <a:pt x="447" y="209"/>
                  </a:cubicBezTo>
                  <a:cubicBezTo>
                    <a:pt x="447" y="209"/>
                    <a:pt x="495" y="209"/>
                    <a:pt x="570" y="209"/>
                  </a:cubicBezTo>
                  <a:cubicBezTo>
                    <a:pt x="644" y="209"/>
                    <a:pt x="667" y="194"/>
                    <a:pt x="667" y="141"/>
                  </a:cubicBezTo>
                  <a:cubicBezTo>
                    <a:pt x="667" y="89"/>
                    <a:pt x="596" y="100"/>
                    <a:pt x="596" y="100"/>
                  </a:cubicBezTo>
                  <a:cubicBezTo>
                    <a:pt x="536" y="100"/>
                    <a:pt x="536" y="100"/>
                    <a:pt x="536" y="100"/>
                  </a:cubicBezTo>
                  <a:cubicBezTo>
                    <a:pt x="536" y="100"/>
                    <a:pt x="406" y="100"/>
                    <a:pt x="360" y="100"/>
                  </a:cubicBezTo>
                  <a:cubicBezTo>
                    <a:pt x="315" y="100"/>
                    <a:pt x="289" y="119"/>
                    <a:pt x="289" y="119"/>
                  </a:cubicBezTo>
                  <a:cubicBezTo>
                    <a:pt x="148" y="182"/>
                    <a:pt x="148" y="182"/>
                    <a:pt x="148" y="182"/>
                  </a:cubicBezTo>
                  <a:cubicBezTo>
                    <a:pt x="148" y="182"/>
                    <a:pt x="99" y="201"/>
                    <a:pt x="49" y="201"/>
                  </a:cubicBezTo>
                  <a:cubicBezTo>
                    <a:pt x="0" y="201"/>
                    <a:pt x="0" y="201"/>
                    <a:pt x="0" y="2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0" name="Freeform 190"/>
            <p:cNvSpPr/>
            <p:nvPr/>
          </p:nvSpPr>
          <p:spPr bwMode="auto">
            <a:xfrm>
              <a:off x="4603750" y="2652713"/>
              <a:ext cx="1143000" cy="1162050"/>
            </a:xfrm>
            <a:custGeom>
              <a:avLst/>
              <a:gdLst>
                <a:gd name="T0" fmla="*/ 360 w 720"/>
                <a:gd name="T1" fmla="*/ 0 h 732"/>
                <a:gd name="T2" fmla="*/ 0 w 720"/>
                <a:gd name="T3" fmla="*/ 732 h 732"/>
                <a:gd name="T4" fmla="*/ 365 w 720"/>
                <a:gd name="T5" fmla="*/ 616 h 732"/>
                <a:gd name="T6" fmla="*/ 720 w 720"/>
                <a:gd name="T7" fmla="*/ 732 h 732"/>
                <a:gd name="T8" fmla="*/ 360 w 720"/>
                <a:gd name="T9" fmla="*/ 0 h 732"/>
              </a:gdLst>
              <a:ahLst/>
              <a:cxnLst>
                <a:cxn ang="0">
                  <a:pos x="T0" y="T1"/>
                </a:cxn>
                <a:cxn ang="0">
                  <a:pos x="T2" y="T3"/>
                </a:cxn>
                <a:cxn ang="0">
                  <a:pos x="T4" y="T5"/>
                </a:cxn>
                <a:cxn ang="0">
                  <a:pos x="T6" y="T7"/>
                </a:cxn>
                <a:cxn ang="0">
                  <a:pos x="T8" y="T9"/>
                </a:cxn>
              </a:cxnLst>
              <a:rect l="0" t="0" r="r" b="b"/>
              <a:pathLst>
                <a:path w="720" h="732">
                  <a:moveTo>
                    <a:pt x="360" y="0"/>
                  </a:moveTo>
                  <a:lnTo>
                    <a:pt x="0" y="732"/>
                  </a:lnTo>
                  <a:lnTo>
                    <a:pt x="365" y="616"/>
                  </a:lnTo>
                  <a:lnTo>
                    <a:pt x="720" y="732"/>
                  </a:lnTo>
                  <a:lnTo>
                    <a:pt x="36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1" name="Rectangle 191"/>
            <p:cNvSpPr>
              <a:spLocks noChangeArrowheads="1"/>
            </p:cNvSpPr>
            <p:nvPr/>
          </p:nvSpPr>
          <p:spPr bwMode="auto">
            <a:xfrm>
              <a:off x="5002213" y="4171950"/>
              <a:ext cx="349250" cy="1047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2" name="Rectangle 192"/>
            <p:cNvSpPr>
              <a:spLocks noChangeArrowheads="1"/>
            </p:cNvSpPr>
            <p:nvPr/>
          </p:nvSpPr>
          <p:spPr bwMode="auto">
            <a:xfrm>
              <a:off x="5002213" y="3983038"/>
              <a:ext cx="349250" cy="1174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3" name="Freeform 193"/>
            <p:cNvSpPr/>
            <p:nvPr/>
          </p:nvSpPr>
          <p:spPr bwMode="auto">
            <a:xfrm>
              <a:off x="5002213" y="3727450"/>
              <a:ext cx="349250" cy="184150"/>
            </a:xfrm>
            <a:custGeom>
              <a:avLst/>
              <a:gdLst>
                <a:gd name="T0" fmla="*/ 0 w 220"/>
                <a:gd name="T1" fmla="*/ 36 h 116"/>
                <a:gd name="T2" fmla="*/ 0 w 220"/>
                <a:gd name="T3" fmla="*/ 116 h 116"/>
                <a:gd name="T4" fmla="*/ 220 w 220"/>
                <a:gd name="T5" fmla="*/ 116 h 116"/>
                <a:gd name="T6" fmla="*/ 220 w 220"/>
                <a:gd name="T7" fmla="*/ 33 h 116"/>
                <a:gd name="T8" fmla="*/ 116 w 220"/>
                <a:gd name="T9" fmla="*/ 0 h 116"/>
                <a:gd name="T10" fmla="*/ 0 w 220"/>
                <a:gd name="T11" fmla="*/ 36 h 116"/>
              </a:gdLst>
              <a:ahLst/>
              <a:cxnLst>
                <a:cxn ang="0">
                  <a:pos x="T0" y="T1"/>
                </a:cxn>
                <a:cxn ang="0">
                  <a:pos x="T2" y="T3"/>
                </a:cxn>
                <a:cxn ang="0">
                  <a:pos x="T4" y="T5"/>
                </a:cxn>
                <a:cxn ang="0">
                  <a:pos x="T6" y="T7"/>
                </a:cxn>
                <a:cxn ang="0">
                  <a:pos x="T8" y="T9"/>
                </a:cxn>
                <a:cxn ang="0">
                  <a:pos x="T10" y="T11"/>
                </a:cxn>
              </a:cxnLst>
              <a:rect l="0" t="0" r="r" b="b"/>
              <a:pathLst>
                <a:path w="220" h="116">
                  <a:moveTo>
                    <a:pt x="0" y="36"/>
                  </a:moveTo>
                  <a:lnTo>
                    <a:pt x="0" y="116"/>
                  </a:lnTo>
                  <a:lnTo>
                    <a:pt x="220" y="116"/>
                  </a:lnTo>
                  <a:lnTo>
                    <a:pt x="220" y="33"/>
                  </a:lnTo>
                  <a:lnTo>
                    <a:pt x="116" y="0"/>
                  </a:lnTo>
                  <a:lnTo>
                    <a:pt x="0"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4" name="Freeform 194"/>
            <p:cNvSpPr/>
            <p:nvPr/>
          </p:nvSpPr>
          <p:spPr bwMode="auto">
            <a:xfrm>
              <a:off x="5765800" y="2024063"/>
              <a:ext cx="1141413" cy="1162050"/>
            </a:xfrm>
            <a:custGeom>
              <a:avLst/>
              <a:gdLst>
                <a:gd name="T0" fmla="*/ 360 w 719"/>
                <a:gd name="T1" fmla="*/ 0 h 732"/>
                <a:gd name="T2" fmla="*/ 0 w 719"/>
                <a:gd name="T3" fmla="*/ 732 h 732"/>
                <a:gd name="T4" fmla="*/ 364 w 719"/>
                <a:gd name="T5" fmla="*/ 616 h 732"/>
                <a:gd name="T6" fmla="*/ 719 w 719"/>
                <a:gd name="T7" fmla="*/ 732 h 732"/>
                <a:gd name="T8" fmla="*/ 360 w 719"/>
                <a:gd name="T9" fmla="*/ 0 h 732"/>
              </a:gdLst>
              <a:ahLst/>
              <a:cxnLst>
                <a:cxn ang="0">
                  <a:pos x="T0" y="T1"/>
                </a:cxn>
                <a:cxn ang="0">
                  <a:pos x="T2" y="T3"/>
                </a:cxn>
                <a:cxn ang="0">
                  <a:pos x="T4" y="T5"/>
                </a:cxn>
                <a:cxn ang="0">
                  <a:pos x="T6" y="T7"/>
                </a:cxn>
                <a:cxn ang="0">
                  <a:pos x="T8" y="T9"/>
                </a:cxn>
              </a:cxnLst>
              <a:rect l="0" t="0" r="r" b="b"/>
              <a:pathLst>
                <a:path w="719" h="732">
                  <a:moveTo>
                    <a:pt x="360" y="0"/>
                  </a:moveTo>
                  <a:lnTo>
                    <a:pt x="0" y="732"/>
                  </a:lnTo>
                  <a:lnTo>
                    <a:pt x="364" y="616"/>
                  </a:lnTo>
                  <a:lnTo>
                    <a:pt x="719" y="732"/>
                  </a:lnTo>
                  <a:lnTo>
                    <a:pt x="36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5" name="Rectangle 195"/>
            <p:cNvSpPr>
              <a:spLocks noChangeArrowheads="1"/>
            </p:cNvSpPr>
            <p:nvPr/>
          </p:nvSpPr>
          <p:spPr bwMode="auto">
            <a:xfrm>
              <a:off x="6164263" y="4171950"/>
              <a:ext cx="349250" cy="1016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6" name="Rectangle 196"/>
            <p:cNvSpPr>
              <a:spLocks noChangeArrowheads="1"/>
            </p:cNvSpPr>
            <p:nvPr/>
          </p:nvSpPr>
          <p:spPr bwMode="auto">
            <a:xfrm>
              <a:off x="6164263" y="3983038"/>
              <a:ext cx="349250" cy="1174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7" name="Rectangle 197"/>
            <p:cNvSpPr>
              <a:spLocks noChangeArrowheads="1"/>
            </p:cNvSpPr>
            <p:nvPr/>
          </p:nvSpPr>
          <p:spPr bwMode="auto">
            <a:xfrm>
              <a:off x="6164263" y="3790950"/>
              <a:ext cx="34925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8" name="Rectangle 198"/>
            <p:cNvSpPr>
              <a:spLocks noChangeArrowheads="1"/>
            </p:cNvSpPr>
            <p:nvPr/>
          </p:nvSpPr>
          <p:spPr bwMode="auto">
            <a:xfrm>
              <a:off x="6164263" y="3595688"/>
              <a:ext cx="349250"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9" name="Rectangle 199"/>
            <p:cNvSpPr>
              <a:spLocks noChangeArrowheads="1"/>
            </p:cNvSpPr>
            <p:nvPr/>
          </p:nvSpPr>
          <p:spPr bwMode="auto">
            <a:xfrm>
              <a:off x="6164263" y="3408363"/>
              <a:ext cx="349250"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0" name="Freeform 200"/>
            <p:cNvSpPr/>
            <p:nvPr/>
          </p:nvSpPr>
          <p:spPr bwMode="auto">
            <a:xfrm>
              <a:off x="6164263" y="3095625"/>
              <a:ext cx="349250" cy="241300"/>
            </a:xfrm>
            <a:custGeom>
              <a:avLst/>
              <a:gdLst>
                <a:gd name="T0" fmla="*/ 0 w 220"/>
                <a:gd name="T1" fmla="*/ 38 h 152"/>
                <a:gd name="T2" fmla="*/ 0 w 220"/>
                <a:gd name="T3" fmla="*/ 152 h 152"/>
                <a:gd name="T4" fmla="*/ 220 w 220"/>
                <a:gd name="T5" fmla="*/ 152 h 152"/>
                <a:gd name="T6" fmla="*/ 220 w 220"/>
                <a:gd name="T7" fmla="*/ 36 h 152"/>
                <a:gd name="T8" fmla="*/ 116 w 220"/>
                <a:gd name="T9" fmla="*/ 0 h 152"/>
                <a:gd name="T10" fmla="*/ 0 w 220"/>
                <a:gd name="T11" fmla="*/ 38 h 152"/>
              </a:gdLst>
              <a:ahLst/>
              <a:cxnLst>
                <a:cxn ang="0">
                  <a:pos x="T0" y="T1"/>
                </a:cxn>
                <a:cxn ang="0">
                  <a:pos x="T2" y="T3"/>
                </a:cxn>
                <a:cxn ang="0">
                  <a:pos x="T4" y="T5"/>
                </a:cxn>
                <a:cxn ang="0">
                  <a:pos x="T6" y="T7"/>
                </a:cxn>
                <a:cxn ang="0">
                  <a:pos x="T8" y="T9"/>
                </a:cxn>
                <a:cxn ang="0">
                  <a:pos x="T10" y="T11"/>
                </a:cxn>
              </a:cxnLst>
              <a:rect l="0" t="0" r="r" b="b"/>
              <a:pathLst>
                <a:path w="220" h="152">
                  <a:moveTo>
                    <a:pt x="0" y="38"/>
                  </a:moveTo>
                  <a:lnTo>
                    <a:pt x="0" y="152"/>
                  </a:lnTo>
                  <a:lnTo>
                    <a:pt x="220" y="152"/>
                  </a:lnTo>
                  <a:lnTo>
                    <a:pt x="220" y="36"/>
                  </a:lnTo>
                  <a:lnTo>
                    <a:pt x="116"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1" name="Freeform 201"/>
            <p:cNvSpPr/>
            <p:nvPr/>
          </p:nvSpPr>
          <p:spPr bwMode="auto">
            <a:xfrm>
              <a:off x="6870700" y="1108075"/>
              <a:ext cx="1143000" cy="1160463"/>
            </a:xfrm>
            <a:custGeom>
              <a:avLst/>
              <a:gdLst>
                <a:gd name="T0" fmla="*/ 360 w 720"/>
                <a:gd name="T1" fmla="*/ 0 h 731"/>
                <a:gd name="T2" fmla="*/ 0 w 720"/>
                <a:gd name="T3" fmla="*/ 731 h 731"/>
                <a:gd name="T4" fmla="*/ 364 w 720"/>
                <a:gd name="T5" fmla="*/ 615 h 731"/>
                <a:gd name="T6" fmla="*/ 720 w 720"/>
                <a:gd name="T7" fmla="*/ 731 h 731"/>
                <a:gd name="T8" fmla="*/ 360 w 720"/>
                <a:gd name="T9" fmla="*/ 0 h 731"/>
              </a:gdLst>
              <a:ahLst/>
              <a:cxnLst>
                <a:cxn ang="0">
                  <a:pos x="T0" y="T1"/>
                </a:cxn>
                <a:cxn ang="0">
                  <a:pos x="T2" y="T3"/>
                </a:cxn>
                <a:cxn ang="0">
                  <a:pos x="T4" y="T5"/>
                </a:cxn>
                <a:cxn ang="0">
                  <a:pos x="T6" y="T7"/>
                </a:cxn>
                <a:cxn ang="0">
                  <a:pos x="T8" y="T9"/>
                </a:cxn>
              </a:cxnLst>
              <a:rect l="0" t="0" r="r" b="b"/>
              <a:pathLst>
                <a:path w="720" h="731">
                  <a:moveTo>
                    <a:pt x="360" y="0"/>
                  </a:moveTo>
                  <a:lnTo>
                    <a:pt x="0" y="731"/>
                  </a:lnTo>
                  <a:lnTo>
                    <a:pt x="364" y="615"/>
                  </a:lnTo>
                  <a:lnTo>
                    <a:pt x="720" y="731"/>
                  </a:lnTo>
                  <a:lnTo>
                    <a:pt x="36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2" name="Rectangle 202"/>
            <p:cNvSpPr>
              <a:spLocks noChangeArrowheads="1"/>
            </p:cNvSpPr>
            <p:nvPr/>
          </p:nvSpPr>
          <p:spPr bwMode="auto">
            <a:xfrm>
              <a:off x="7264400" y="4130675"/>
              <a:ext cx="354013" cy="1428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3" name="Rectangle 203"/>
            <p:cNvSpPr>
              <a:spLocks noChangeArrowheads="1"/>
            </p:cNvSpPr>
            <p:nvPr/>
          </p:nvSpPr>
          <p:spPr bwMode="auto">
            <a:xfrm>
              <a:off x="7264400" y="3952875"/>
              <a:ext cx="354013" cy="1063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4" name="Rectangle 204"/>
            <p:cNvSpPr>
              <a:spLocks noChangeArrowheads="1"/>
            </p:cNvSpPr>
            <p:nvPr/>
          </p:nvSpPr>
          <p:spPr bwMode="auto">
            <a:xfrm>
              <a:off x="7264400" y="3760788"/>
              <a:ext cx="354013"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5" name="Rectangle 205"/>
            <p:cNvSpPr>
              <a:spLocks noChangeArrowheads="1"/>
            </p:cNvSpPr>
            <p:nvPr/>
          </p:nvSpPr>
          <p:spPr bwMode="auto">
            <a:xfrm>
              <a:off x="7264400" y="3570288"/>
              <a:ext cx="354013" cy="1190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6" name="Rectangle 206"/>
            <p:cNvSpPr>
              <a:spLocks noChangeArrowheads="1"/>
            </p:cNvSpPr>
            <p:nvPr/>
          </p:nvSpPr>
          <p:spPr bwMode="auto">
            <a:xfrm>
              <a:off x="7264400" y="3378200"/>
              <a:ext cx="354013"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7" name="Rectangle 207"/>
            <p:cNvSpPr>
              <a:spLocks noChangeArrowheads="1"/>
            </p:cNvSpPr>
            <p:nvPr/>
          </p:nvSpPr>
          <p:spPr bwMode="auto">
            <a:xfrm>
              <a:off x="7264400" y="3190875"/>
              <a:ext cx="354013" cy="1158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8" name="Rectangle 208"/>
            <p:cNvSpPr>
              <a:spLocks noChangeArrowheads="1"/>
            </p:cNvSpPr>
            <p:nvPr/>
          </p:nvSpPr>
          <p:spPr bwMode="auto">
            <a:xfrm>
              <a:off x="7264400" y="2998788"/>
              <a:ext cx="354013" cy="12065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9" name="Rectangle 209"/>
            <p:cNvSpPr>
              <a:spLocks noChangeArrowheads="1"/>
            </p:cNvSpPr>
            <p:nvPr/>
          </p:nvSpPr>
          <p:spPr bwMode="auto">
            <a:xfrm>
              <a:off x="7264400" y="2803525"/>
              <a:ext cx="354013"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0" name="Rectangle 210"/>
            <p:cNvSpPr>
              <a:spLocks noChangeArrowheads="1"/>
            </p:cNvSpPr>
            <p:nvPr/>
          </p:nvSpPr>
          <p:spPr bwMode="auto">
            <a:xfrm>
              <a:off x="7264400" y="2614613"/>
              <a:ext cx="354013" cy="1174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101" name="Freeform 211"/>
            <p:cNvSpPr/>
            <p:nvPr/>
          </p:nvSpPr>
          <p:spPr bwMode="auto">
            <a:xfrm>
              <a:off x="7264400" y="2178050"/>
              <a:ext cx="354013" cy="365125"/>
            </a:xfrm>
            <a:custGeom>
              <a:avLst/>
              <a:gdLst>
                <a:gd name="T0" fmla="*/ 0 w 223"/>
                <a:gd name="T1" fmla="*/ 38 h 230"/>
                <a:gd name="T2" fmla="*/ 0 w 223"/>
                <a:gd name="T3" fmla="*/ 230 h 230"/>
                <a:gd name="T4" fmla="*/ 223 w 223"/>
                <a:gd name="T5" fmla="*/ 230 h 230"/>
                <a:gd name="T6" fmla="*/ 223 w 223"/>
                <a:gd name="T7" fmla="*/ 36 h 230"/>
                <a:gd name="T8" fmla="*/ 116 w 223"/>
                <a:gd name="T9" fmla="*/ 0 h 230"/>
                <a:gd name="T10" fmla="*/ 0 w 223"/>
                <a:gd name="T11" fmla="*/ 38 h 230"/>
              </a:gdLst>
              <a:ahLst/>
              <a:cxnLst>
                <a:cxn ang="0">
                  <a:pos x="T0" y="T1"/>
                </a:cxn>
                <a:cxn ang="0">
                  <a:pos x="T2" y="T3"/>
                </a:cxn>
                <a:cxn ang="0">
                  <a:pos x="T4" y="T5"/>
                </a:cxn>
                <a:cxn ang="0">
                  <a:pos x="T6" y="T7"/>
                </a:cxn>
                <a:cxn ang="0">
                  <a:pos x="T8" y="T9"/>
                </a:cxn>
                <a:cxn ang="0">
                  <a:pos x="T10" y="T11"/>
                </a:cxn>
              </a:cxnLst>
              <a:rect l="0" t="0" r="r" b="b"/>
              <a:pathLst>
                <a:path w="223" h="230">
                  <a:moveTo>
                    <a:pt x="0" y="38"/>
                  </a:moveTo>
                  <a:lnTo>
                    <a:pt x="0" y="230"/>
                  </a:lnTo>
                  <a:lnTo>
                    <a:pt x="223" y="230"/>
                  </a:lnTo>
                  <a:lnTo>
                    <a:pt x="223" y="36"/>
                  </a:lnTo>
                  <a:lnTo>
                    <a:pt x="116"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500" fill="hold"/>
                                        <p:tgtEl>
                                          <p:spTgt spid="40"/>
                                        </p:tgtEl>
                                        <p:attrNameLst>
                                          <p:attrName>ppt_x</p:attrName>
                                        </p:attrNameLst>
                                      </p:cBhvr>
                                      <p:tavLst>
                                        <p:tav tm="0">
                                          <p:val>
                                            <p:strVal val="#ppt_x"/>
                                          </p:val>
                                        </p:tav>
                                        <p:tav tm="100000">
                                          <p:val>
                                            <p:strVal val="#ppt_x"/>
                                          </p:val>
                                        </p:tav>
                                      </p:tavLst>
                                    </p:anim>
                                    <p:anim calcmode="lin" valueType="num">
                                      <p:cBhvr additive="base">
                                        <p:cTn id="8" dur="500" fill="hold"/>
                                        <p:tgtEl>
                                          <p:spTgt spid="4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3"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750" fill="hold"/>
                                        <p:tgtEl>
                                          <p:spTgt spid="39"/>
                                        </p:tgtEl>
                                        <p:attrNameLst>
                                          <p:attrName>ppt_w</p:attrName>
                                        </p:attrNameLst>
                                      </p:cBhvr>
                                      <p:tavLst>
                                        <p:tav tm="0">
                                          <p:val>
                                            <p:fltVal val="0"/>
                                          </p:val>
                                        </p:tav>
                                        <p:tav tm="100000">
                                          <p:val>
                                            <p:strVal val="#ppt_w"/>
                                          </p:val>
                                        </p:tav>
                                      </p:tavLst>
                                    </p:anim>
                                    <p:anim calcmode="lin" valueType="num">
                                      <p:cBhvr>
                                        <p:cTn id="18" dur="750" fill="hold"/>
                                        <p:tgtEl>
                                          <p:spTgt spid="39"/>
                                        </p:tgtEl>
                                        <p:attrNameLst>
                                          <p:attrName>ppt_h</p:attrName>
                                        </p:attrNameLst>
                                      </p:cBhvr>
                                      <p:tavLst>
                                        <p:tav tm="0">
                                          <p:val>
                                            <p:fltVal val="0"/>
                                          </p:val>
                                        </p:tav>
                                        <p:tav tm="100000">
                                          <p:val>
                                            <p:strVal val="#ppt_h"/>
                                          </p:val>
                                        </p:tav>
                                      </p:tavLst>
                                    </p:anim>
                                    <p:anim calcmode="lin" valueType="num">
                                      <p:cBhvr>
                                        <p:cTn id="19" dur="750" fill="hold"/>
                                        <p:tgtEl>
                                          <p:spTgt spid="39"/>
                                        </p:tgtEl>
                                        <p:attrNameLst>
                                          <p:attrName>style.rotation</p:attrName>
                                        </p:attrNameLst>
                                      </p:cBhvr>
                                      <p:tavLst>
                                        <p:tav tm="0">
                                          <p:val>
                                            <p:fltVal val="90"/>
                                          </p:val>
                                        </p:tav>
                                        <p:tav tm="100000">
                                          <p:val>
                                            <p:fltVal val="0"/>
                                          </p:val>
                                        </p:tav>
                                      </p:tavLst>
                                    </p:anim>
                                    <p:animEffect transition="in" filter="fade">
                                      <p:cBhvr>
                                        <p:cTn id="20" dur="750"/>
                                        <p:tgtEl>
                                          <p:spTgt spid="39"/>
                                        </p:tgtEl>
                                      </p:cBhvr>
                                    </p:animEffect>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38"/>
                                        </p:tgtEl>
                                        <p:attrNameLst>
                                          <p:attrName>style.visibility</p:attrName>
                                        </p:attrNameLst>
                                      </p:cBhvr>
                                      <p:to>
                                        <p:strVal val="visible"/>
                                      </p:to>
                                    </p:set>
                                    <p:anim calcmode="lin" valueType="num">
                                      <p:cBhvr>
                                        <p:cTn id="24" dur="500" fill="hold"/>
                                        <p:tgtEl>
                                          <p:spTgt spid="38"/>
                                        </p:tgtEl>
                                        <p:attrNameLst>
                                          <p:attrName>ppt_w</p:attrName>
                                        </p:attrNameLst>
                                      </p:cBhvr>
                                      <p:tavLst>
                                        <p:tav tm="0">
                                          <p:val>
                                            <p:fltVal val="0"/>
                                          </p:val>
                                        </p:tav>
                                        <p:tav tm="100000">
                                          <p:val>
                                            <p:strVal val="#ppt_w"/>
                                          </p:val>
                                        </p:tav>
                                      </p:tavLst>
                                    </p:anim>
                                    <p:anim calcmode="lin" valueType="num">
                                      <p:cBhvr>
                                        <p:cTn id="25" dur="500" fill="hold"/>
                                        <p:tgtEl>
                                          <p:spTgt spid="38"/>
                                        </p:tgtEl>
                                        <p:attrNameLst>
                                          <p:attrName>ppt_h</p:attrName>
                                        </p:attrNameLst>
                                      </p:cBhvr>
                                      <p:tavLst>
                                        <p:tav tm="0">
                                          <p:val>
                                            <p:fltVal val="0"/>
                                          </p:val>
                                        </p:tav>
                                        <p:tav tm="100000">
                                          <p:val>
                                            <p:strVal val="#ppt_h"/>
                                          </p:val>
                                        </p:tav>
                                      </p:tavLst>
                                    </p:anim>
                                    <p:animEffect transition="in" filter="fade">
                                      <p:cBhvr>
                                        <p:cTn id="26" dur="500"/>
                                        <p:tgtEl>
                                          <p:spTgt spid="38"/>
                                        </p:tgtEl>
                                      </p:cBhvr>
                                    </p:animEffect>
                                  </p:childTnLst>
                                </p:cTn>
                              </p:par>
                            </p:childTnLst>
                          </p:cTn>
                        </p:par>
                        <p:par>
                          <p:cTn id="27" fill="hold">
                            <p:stCondLst>
                              <p:cond delay="2500"/>
                            </p:stCondLst>
                            <p:childTnLst>
                              <p:par>
                                <p:cTn id="28" presetID="42" presetClass="entr" presetSubtype="0" fill="hold" nodeType="after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500"/>
                                        <p:tgtEl>
                                          <p:spTgt spid="7"/>
                                        </p:tgtEl>
                                      </p:cBhvr>
                                    </p:animEffect>
                                    <p:anim calcmode="lin" valueType="num">
                                      <p:cBhvr>
                                        <p:cTn id="31" dur="500" fill="hold"/>
                                        <p:tgtEl>
                                          <p:spTgt spid="7"/>
                                        </p:tgtEl>
                                        <p:attrNameLst>
                                          <p:attrName>ppt_x</p:attrName>
                                        </p:attrNameLst>
                                      </p:cBhvr>
                                      <p:tavLst>
                                        <p:tav tm="0">
                                          <p:val>
                                            <p:strVal val="#ppt_x"/>
                                          </p:val>
                                        </p:tav>
                                        <p:tav tm="100000">
                                          <p:val>
                                            <p:strVal val="#ppt_x"/>
                                          </p:val>
                                        </p:tav>
                                      </p:tavLst>
                                    </p:anim>
                                    <p:anim calcmode="lin" valueType="num">
                                      <p:cBhvr>
                                        <p:cTn id="32" dur="500" fill="hold"/>
                                        <p:tgtEl>
                                          <p:spTgt spid="7"/>
                                        </p:tgtEl>
                                        <p:attrNameLst>
                                          <p:attrName>ppt_y</p:attrName>
                                        </p:attrNameLst>
                                      </p:cBhvr>
                                      <p:tavLst>
                                        <p:tav tm="0">
                                          <p:val>
                                            <p:strVal val="#ppt_y+.1"/>
                                          </p:val>
                                        </p:tav>
                                        <p:tav tm="100000">
                                          <p:val>
                                            <p:strVal val="#ppt_y"/>
                                          </p:val>
                                        </p:tav>
                                      </p:tavLst>
                                    </p:anim>
                                  </p:childTnLst>
                                </p:cTn>
                              </p:par>
                            </p:childTnLst>
                          </p:cTn>
                        </p:par>
                        <p:par>
                          <p:cTn id="33" fill="hold">
                            <p:stCondLst>
                              <p:cond delay="30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59"/>
                                        </p:tgtEl>
                                        <p:attrNameLst>
                                          <p:attrName>style.visibility</p:attrName>
                                        </p:attrNameLst>
                                      </p:cBhvr>
                                      <p:to>
                                        <p:strVal val="visible"/>
                                      </p:to>
                                    </p:set>
                                    <p:anim calcmode="lin" valueType="num">
                                      <p:cBhvr>
                                        <p:cTn id="36" dur="500" fill="hold"/>
                                        <p:tgtEl>
                                          <p:spTgt spid="59"/>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59"/>
                                        </p:tgtEl>
                                        <p:attrNameLst>
                                          <p:attrName>ppt_y</p:attrName>
                                        </p:attrNameLst>
                                      </p:cBhvr>
                                      <p:tavLst>
                                        <p:tav tm="0">
                                          <p:val>
                                            <p:strVal val="#ppt_y"/>
                                          </p:val>
                                        </p:tav>
                                        <p:tav tm="100000">
                                          <p:val>
                                            <p:strVal val="#ppt_y"/>
                                          </p:val>
                                        </p:tav>
                                      </p:tavLst>
                                    </p:anim>
                                    <p:anim calcmode="lin" valueType="num">
                                      <p:cBhvr>
                                        <p:cTn id="38" dur="500" fill="hold"/>
                                        <p:tgtEl>
                                          <p:spTgt spid="59"/>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59"/>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59"/>
                                        </p:tgtEl>
                                      </p:cBhvr>
                                    </p:animEffect>
                                  </p:childTnLst>
                                </p:cTn>
                              </p:par>
                            </p:childTnLst>
                          </p:cTn>
                        </p:par>
                        <p:par>
                          <p:cTn id="41" fill="hold">
                            <p:stCondLst>
                              <p:cond delay="3400"/>
                            </p:stCondLst>
                            <p:childTnLst>
                              <p:par>
                                <p:cTn id="42" presetID="16" presetClass="entr" presetSubtype="21" fill="hold" grpId="0" nodeType="afterEffect">
                                  <p:stCondLst>
                                    <p:cond delay="0"/>
                                  </p:stCondLst>
                                  <p:childTnLst>
                                    <p:set>
                                      <p:cBhvr>
                                        <p:cTn id="43" dur="1" fill="hold">
                                          <p:stCondLst>
                                            <p:cond delay="0"/>
                                          </p:stCondLst>
                                        </p:cTn>
                                        <p:tgtEl>
                                          <p:spTgt spid="52"/>
                                        </p:tgtEl>
                                        <p:attrNameLst>
                                          <p:attrName>style.visibility</p:attrName>
                                        </p:attrNameLst>
                                      </p:cBhvr>
                                      <p:to>
                                        <p:strVal val="visible"/>
                                      </p:to>
                                    </p:set>
                                    <p:animEffect transition="in" filter="barn(inVertical)">
                                      <p:cBhvr>
                                        <p:cTn id="44" dur="500"/>
                                        <p:tgtEl>
                                          <p:spTgt spid="52"/>
                                        </p:tgtEl>
                                      </p:cBhvr>
                                    </p:animEffect>
                                  </p:childTnLst>
                                </p:cTn>
                              </p:par>
                            </p:childTnLst>
                          </p:cTn>
                        </p:par>
                        <p:par>
                          <p:cTn id="45" fill="hold">
                            <p:stCondLst>
                              <p:cond delay="3900"/>
                            </p:stCondLst>
                            <p:childTnLst>
                              <p:par>
                                <p:cTn id="46" presetID="14" presetClass="entr" presetSubtype="10" fill="hold" nodeType="afterEffect">
                                  <p:stCondLst>
                                    <p:cond delay="0"/>
                                  </p:stCondLst>
                                  <p:childTnLst>
                                    <p:set>
                                      <p:cBhvr>
                                        <p:cTn id="47" dur="1" fill="hold">
                                          <p:stCondLst>
                                            <p:cond delay="0"/>
                                          </p:stCondLst>
                                        </p:cTn>
                                        <p:tgtEl>
                                          <p:spTgt spid="4"/>
                                        </p:tgtEl>
                                        <p:attrNameLst>
                                          <p:attrName>style.visibility</p:attrName>
                                        </p:attrNameLst>
                                      </p:cBhvr>
                                      <p:to>
                                        <p:strVal val="visible"/>
                                      </p:to>
                                    </p:set>
                                    <p:animEffect transition="in" filter="randombar(horizontal)">
                                      <p:cBhvr>
                                        <p:cTn id="48" dur="500"/>
                                        <p:tgtEl>
                                          <p:spTgt spid="4"/>
                                        </p:tgtEl>
                                      </p:cBhvr>
                                    </p:animEffect>
                                  </p:childTnLst>
                                </p:cTn>
                              </p:par>
                            </p:childTnLst>
                          </p:cTn>
                        </p:par>
                        <p:par>
                          <p:cTn id="49" fill="hold">
                            <p:stCondLst>
                              <p:cond delay="4400"/>
                            </p:stCondLst>
                            <p:childTnLst>
                              <p:par>
                                <p:cTn id="50" presetID="42" presetClass="entr" presetSubtype="0" fill="hold" nodeType="afterEffect">
                                  <p:stCondLst>
                                    <p:cond delay="0"/>
                                  </p:stCondLst>
                                  <p:childTnLst>
                                    <p:set>
                                      <p:cBhvr>
                                        <p:cTn id="51" dur="1" fill="hold">
                                          <p:stCondLst>
                                            <p:cond delay="0"/>
                                          </p:stCondLst>
                                        </p:cTn>
                                        <p:tgtEl>
                                          <p:spTgt spid="6"/>
                                        </p:tgtEl>
                                        <p:attrNameLst>
                                          <p:attrName>style.visibility</p:attrName>
                                        </p:attrNameLst>
                                      </p:cBhvr>
                                      <p:to>
                                        <p:strVal val="visible"/>
                                      </p:to>
                                    </p:set>
                                    <p:animEffect transition="in" filter="fade">
                                      <p:cBhvr>
                                        <p:cTn id="52" dur="500"/>
                                        <p:tgtEl>
                                          <p:spTgt spid="6"/>
                                        </p:tgtEl>
                                      </p:cBhvr>
                                    </p:animEffect>
                                    <p:anim calcmode="lin" valueType="num">
                                      <p:cBhvr>
                                        <p:cTn id="53" dur="500" fill="hold"/>
                                        <p:tgtEl>
                                          <p:spTgt spid="6"/>
                                        </p:tgtEl>
                                        <p:attrNameLst>
                                          <p:attrName>ppt_x</p:attrName>
                                        </p:attrNameLst>
                                      </p:cBhvr>
                                      <p:tavLst>
                                        <p:tav tm="0">
                                          <p:val>
                                            <p:strVal val="#ppt_x"/>
                                          </p:val>
                                        </p:tav>
                                        <p:tav tm="100000">
                                          <p:val>
                                            <p:strVal val="#ppt_x"/>
                                          </p:val>
                                        </p:tav>
                                      </p:tavLst>
                                    </p:anim>
                                    <p:anim calcmode="lin" valueType="num">
                                      <p:cBhvr>
                                        <p:cTn id="54" dur="500" fill="hold"/>
                                        <p:tgtEl>
                                          <p:spTgt spid="6"/>
                                        </p:tgtEl>
                                        <p:attrNameLst>
                                          <p:attrName>ppt_y</p:attrName>
                                        </p:attrNameLst>
                                      </p:cBhvr>
                                      <p:tavLst>
                                        <p:tav tm="0">
                                          <p:val>
                                            <p:strVal val="#ppt_y+.1"/>
                                          </p:val>
                                        </p:tav>
                                        <p:tav tm="100000">
                                          <p:val>
                                            <p:strVal val="#ppt_y"/>
                                          </p:val>
                                        </p:tav>
                                      </p:tavLst>
                                    </p:anim>
                                  </p:childTnLst>
                                </p:cTn>
                              </p:par>
                            </p:childTnLst>
                          </p:cTn>
                        </p:par>
                        <p:par>
                          <p:cTn id="55" fill="hold">
                            <p:stCondLst>
                              <p:cond delay="4900"/>
                            </p:stCondLst>
                            <p:childTnLst>
                              <p:par>
                                <p:cTn id="56" presetID="41" presetClass="entr" presetSubtype="0" fill="hold" grpId="0" nodeType="afterEffect">
                                  <p:stCondLst>
                                    <p:cond delay="0"/>
                                  </p:stCondLst>
                                  <p:iterate type="lt">
                                    <p:tmPct val="10000"/>
                                  </p:iterate>
                                  <p:childTnLst>
                                    <p:set>
                                      <p:cBhvr>
                                        <p:cTn id="57" dur="1" fill="hold">
                                          <p:stCondLst>
                                            <p:cond delay="0"/>
                                          </p:stCondLst>
                                        </p:cTn>
                                        <p:tgtEl>
                                          <p:spTgt spid="60"/>
                                        </p:tgtEl>
                                        <p:attrNameLst>
                                          <p:attrName>style.visibility</p:attrName>
                                        </p:attrNameLst>
                                      </p:cBhvr>
                                      <p:to>
                                        <p:strVal val="visible"/>
                                      </p:to>
                                    </p:set>
                                    <p:anim calcmode="lin" valueType="num">
                                      <p:cBhvr>
                                        <p:cTn id="58" dur="500" fill="hold"/>
                                        <p:tgtEl>
                                          <p:spTgt spid="60"/>
                                        </p:tgtEl>
                                        <p:attrNameLst>
                                          <p:attrName>ppt_x</p:attrName>
                                        </p:attrNameLst>
                                      </p:cBhvr>
                                      <p:tavLst>
                                        <p:tav tm="0">
                                          <p:val>
                                            <p:strVal val="#ppt_x"/>
                                          </p:val>
                                        </p:tav>
                                        <p:tav tm="50000">
                                          <p:val>
                                            <p:strVal val="#ppt_x+.1"/>
                                          </p:val>
                                        </p:tav>
                                        <p:tav tm="100000">
                                          <p:val>
                                            <p:strVal val="#ppt_x"/>
                                          </p:val>
                                        </p:tav>
                                      </p:tavLst>
                                    </p:anim>
                                    <p:anim calcmode="lin" valueType="num">
                                      <p:cBhvr>
                                        <p:cTn id="59" dur="500" fill="hold"/>
                                        <p:tgtEl>
                                          <p:spTgt spid="60"/>
                                        </p:tgtEl>
                                        <p:attrNameLst>
                                          <p:attrName>ppt_y</p:attrName>
                                        </p:attrNameLst>
                                      </p:cBhvr>
                                      <p:tavLst>
                                        <p:tav tm="0">
                                          <p:val>
                                            <p:strVal val="#ppt_y"/>
                                          </p:val>
                                        </p:tav>
                                        <p:tav tm="100000">
                                          <p:val>
                                            <p:strVal val="#ppt_y"/>
                                          </p:val>
                                        </p:tav>
                                      </p:tavLst>
                                    </p:anim>
                                    <p:anim calcmode="lin" valueType="num">
                                      <p:cBhvr>
                                        <p:cTn id="60" dur="500" fill="hold"/>
                                        <p:tgtEl>
                                          <p:spTgt spid="60"/>
                                        </p:tgtEl>
                                        <p:attrNameLst>
                                          <p:attrName>ppt_h</p:attrName>
                                        </p:attrNameLst>
                                      </p:cBhvr>
                                      <p:tavLst>
                                        <p:tav tm="0">
                                          <p:val>
                                            <p:strVal val="#ppt_h/10"/>
                                          </p:val>
                                        </p:tav>
                                        <p:tav tm="50000">
                                          <p:val>
                                            <p:strVal val="#ppt_h+.01"/>
                                          </p:val>
                                        </p:tav>
                                        <p:tav tm="100000">
                                          <p:val>
                                            <p:strVal val="#ppt_h"/>
                                          </p:val>
                                        </p:tav>
                                      </p:tavLst>
                                    </p:anim>
                                    <p:anim calcmode="lin" valueType="num">
                                      <p:cBhvr>
                                        <p:cTn id="61" dur="500" fill="hold"/>
                                        <p:tgtEl>
                                          <p:spTgt spid="60"/>
                                        </p:tgtEl>
                                        <p:attrNameLst>
                                          <p:attrName>ppt_w</p:attrName>
                                        </p:attrNameLst>
                                      </p:cBhvr>
                                      <p:tavLst>
                                        <p:tav tm="0">
                                          <p:val>
                                            <p:strVal val="#ppt_w/10"/>
                                          </p:val>
                                        </p:tav>
                                        <p:tav tm="50000">
                                          <p:val>
                                            <p:strVal val="#ppt_w+.01"/>
                                          </p:val>
                                        </p:tav>
                                        <p:tav tm="100000">
                                          <p:val>
                                            <p:strVal val="#ppt_w"/>
                                          </p:val>
                                        </p:tav>
                                      </p:tavLst>
                                    </p:anim>
                                    <p:animEffect transition="in" filter="fade">
                                      <p:cBhvr>
                                        <p:cTn id="62" dur="500" tmFilter="0,0; .5, 1; 1, 1"/>
                                        <p:tgtEl>
                                          <p:spTgt spid="60"/>
                                        </p:tgtEl>
                                      </p:cBhvr>
                                    </p:animEffect>
                                  </p:childTnLst>
                                </p:cTn>
                              </p:par>
                            </p:childTnLst>
                          </p:cTn>
                        </p:par>
                        <p:par>
                          <p:cTn id="63" fill="hold">
                            <p:stCondLst>
                              <p:cond delay="5550"/>
                            </p:stCondLst>
                            <p:childTnLst>
                              <p:par>
                                <p:cTn id="64" presetID="16" presetClass="entr" presetSubtype="21" fill="hold" grpId="0" nodeType="after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barn(inVertical)">
                                      <p:cBhvr>
                                        <p:cTn id="66" dur="500"/>
                                        <p:tgtEl>
                                          <p:spTgt spid="51"/>
                                        </p:tgtEl>
                                      </p:cBhvr>
                                    </p:animEffect>
                                  </p:childTnLst>
                                </p:cTn>
                              </p:par>
                            </p:childTnLst>
                          </p:cTn>
                        </p:par>
                        <p:par>
                          <p:cTn id="67" fill="hold">
                            <p:stCondLst>
                              <p:cond delay="6050"/>
                            </p:stCondLst>
                            <p:childTnLst>
                              <p:par>
                                <p:cTn id="68" presetID="14" presetClass="entr" presetSubtype="10" fill="hold" nodeType="afterEffect">
                                  <p:stCondLst>
                                    <p:cond delay="0"/>
                                  </p:stCondLst>
                                  <p:childTnLst>
                                    <p:set>
                                      <p:cBhvr>
                                        <p:cTn id="69" dur="1" fill="hold">
                                          <p:stCondLst>
                                            <p:cond delay="0"/>
                                          </p:stCondLst>
                                        </p:cTn>
                                        <p:tgtEl>
                                          <p:spTgt spid="5"/>
                                        </p:tgtEl>
                                        <p:attrNameLst>
                                          <p:attrName>style.visibility</p:attrName>
                                        </p:attrNameLst>
                                      </p:cBhvr>
                                      <p:to>
                                        <p:strVal val="visible"/>
                                      </p:to>
                                    </p:set>
                                    <p:animEffect transition="in" filter="randombar(horizontal)">
                                      <p:cBhvr>
                                        <p:cTn id="7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51" grpId="0" animBg="1"/>
      <p:bldP spid="52" grpId="0" animBg="1"/>
      <p:bldP spid="59" grpId="0"/>
      <p:bldP spid="6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0" y="1654158"/>
            <a:ext cx="8190873" cy="151263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7" name="矩形 6"/>
          <p:cNvSpPr/>
          <p:nvPr/>
        </p:nvSpPr>
        <p:spPr>
          <a:xfrm>
            <a:off x="477208" y="1953227"/>
            <a:ext cx="1399166" cy="930165"/>
          </a:xfrm>
          <a:prstGeom prst="rect">
            <a:avLst/>
          </a:prstGeom>
          <a:blipFill dpi="0" rotWithShape="1">
            <a:blip r:embed="rId1"/>
            <a:srcRect/>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8" name="矩形 7"/>
          <p:cNvSpPr/>
          <p:nvPr/>
        </p:nvSpPr>
        <p:spPr>
          <a:xfrm>
            <a:off x="2033387" y="1953227"/>
            <a:ext cx="1399166" cy="930165"/>
          </a:xfrm>
          <a:prstGeom prst="rect">
            <a:avLst/>
          </a:prstGeom>
          <a:blipFill dpi="0" rotWithShape="1">
            <a:blip r:embed="rId2"/>
            <a:srcRect/>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1" name="矩形 10"/>
          <p:cNvSpPr/>
          <p:nvPr/>
        </p:nvSpPr>
        <p:spPr>
          <a:xfrm>
            <a:off x="3553529" y="1953227"/>
            <a:ext cx="1399166" cy="930165"/>
          </a:xfrm>
          <a:prstGeom prst="rect">
            <a:avLst/>
          </a:prstGeom>
          <a:blipFill dpi="0" rotWithShape="1">
            <a:blip r:embed="rId3"/>
            <a:srcRect/>
            <a:stretch>
              <a:fillRect/>
            </a:stretch>
          </a:blip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grpSp>
        <p:nvGrpSpPr>
          <p:cNvPr id="2" name="组合 12"/>
          <p:cNvGrpSpPr/>
          <p:nvPr/>
        </p:nvGrpSpPr>
        <p:grpSpPr>
          <a:xfrm>
            <a:off x="5310730" y="857530"/>
            <a:ext cx="2718104" cy="2437483"/>
            <a:chOff x="4150990" y="1770942"/>
            <a:chExt cx="3923071" cy="3269668"/>
          </a:xfrm>
          <a:effectLst>
            <a:reflection blurRad="6350" stA="52000" endA="300" endPos="35000" dir="5400000" sy="-100000" algn="bl" rotWithShape="0"/>
          </a:effectLst>
        </p:grpSpPr>
        <p:pic>
          <p:nvPicPr>
            <p:cNvPr id="14" name="Picture 2" descr="Monitor.png"/>
            <p:cNvPicPr>
              <a:picLocks noChangeAspect="1"/>
            </p:cNvPicPr>
            <p:nvPr/>
          </p:nvPicPr>
          <p:blipFill>
            <a:blip r:embed="rId4" cstate="print"/>
            <a:stretch>
              <a:fillRect/>
            </a:stretch>
          </p:blipFill>
          <p:spPr>
            <a:xfrm>
              <a:off x="4150990" y="1770942"/>
              <a:ext cx="3923071" cy="3269668"/>
            </a:xfrm>
            <a:prstGeom prst="rect">
              <a:avLst/>
            </a:prstGeom>
          </p:spPr>
        </p:pic>
        <p:sp>
          <p:nvSpPr>
            <p:cNvPr id="15" name="矩形 14"/>
            <p:cNvSpPr/>
            <p:nvPr/>
          </p:nvSpPr>
          <p:spPr>
            <a:xfrm>
              <a:off x="4340088" y="1944266"/>
              <a:ext cx="3528392" cy="2016224"/>
            </a:xfrm>
            <a:prstGeom prst="rect">
              <a:avLst/>
            </a:pr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pic>
          <p:nvPicPr>
            <p:cNvPr id="16" name="Picture 4" descr="Monitor-Light.png"/>
            <p:cNvPicPr>
              <a:picLocks noChangeAspect="1"/>
            </p:cNvPicPr>
            <p:nvPr/>
          </p:nvPicPr>
          <p:blipFill>
            <a:blip r:embed="rId6" cstate="print"/>
            <a:stretch>
              <a:fillRect/>
            </a:stretch>
          </p:blipFill>
          <p:spPr>
            <a:xfrm>
              <a:off x="6361778" y="1937085"/>
              <a:ext cx="1499462" cy="1834577"/>
            </a:xfrm>
            <a:prstGeom prst="rect">
              <a:avLst/>
            </a:prstGeom>
          </p:spPr>
        </p:pic>
      </p:grpSp>
      <p:sp>
        <p:nvSpPr>
          <p:cNvPr id="10" name="矩形 9"/>
          <p:cNvSpPr/>
          <p:nvPr/>
        </p:nvSpPr>
        <p:spPr>
          <a:xfrm>
            <a:off x="842514" y="3574094"/>
            <a:ext cx="7021694" cy="900257"/>
          </a:xfrm>
          <a:prstGeom prst="rect">
            <a:avLst/>
          </a:prstGeom>
        </p:spPr>
        <p:txBody>
          <a:bodyPr wrap="square" lIns="68589" tIns="34295" rIns="68589" bIns="34295">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您只需点击图片，然后通过右键找到填充图片，就可以换成您的图片而不影响效果。您只需点击图片，然后通过右键找到填充图片，就可以换成您的图片而不影响效果。您只需点击图片，然后通过右键找到填充图片，就可以换成您的图片而不影响效果。您只需点击图片，然后通过右键找到填充图片，就可以换成您的图片而不影响效果。您只需点击图片，然后通过右键找到填充图片，就可以换成您的图片而不影响效果。</a:t>
            </a:r>
            <a:endPar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endPar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1" presetClass="entr" presetSubtype="8" fill="hold" grpId="0" nodeType="after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heel(8)">
                                      <p:cBhvr>
                                        <p:cTn id="12" dur="750"/>
                                        <p:tgtEl>
                                          <p:spTgt spid="7"/>
                                        </p:tgtEl>
                                      </p:cBhvr>
                                    </p:animEffect>
                                  </p:childTnLst>
                                </p:cTn>
                              </p:par>
                            </p:childTnLst>
                          </p:cTn>
                        </p:par>
                        <p:par>
                          <p:cTn id="13" fill="hold">
                            <p:stCondLst>
                              <p:cond delay="1500"/>
                            </p:stCondLst>
                            <p:childTnLst>
                              <p:par>
                                <p:cTn id="14" presetID="21"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heel(8)">
                                      <p:cBhvr>
                                        <p:cTn id="16" dur="750"/>
                                        <p:tgtEl>
                                          <p:spTgt spid="8"/>
                                        </p:tgtEl>
                                      </p:cBhvr>
                                    </p:animEffect>
                                  </p:childTnLst>
                                </p:cTn>
                              </p:par>
                            </p:childTnLst>
                          </p:cTn>
                        </p:par>
                        <p:par>
                          <p:cTn id="17" fill="hold">
                            <p:stCondLst>
                              <p:cond delay="2500"/>
                            </p:stCondLst>
                            <p:childTnLst>
                              <p:par>
                                <p:cTn id="18" presetID="21" presetClass="entr" presetSubtype="8"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heel(8)">
                                      <p:cBhvr>
                                        <p:cTn id="20" dur="750"/>
                                        <p:tgtEl>
                                          <p:spTgt spid="11"/>
                                        </p:tgtEl>
                                      </p:cBhvr>
                                    </p:animEffect>
                                  </p:childTnLst>
                                </p:cTn>
                              </p:par>
                            </p:childTnLst>
                          </p:cTn>
                        </p:par>
                        <p:par>
                          <p:cTn id="21" fill="hold">
                            <p:stCondLst>
                              <p:cond delay="3500"/>
                            </p:stCondLst>
                            <p:childTnLst>
                              <p:par>
                                <p:cTn id="22" presetID="47" presetClass="entr" presetSubtype="0" fill="hold"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1000"/>
                                        <p:tgtEl>
                                          <p:spTgt spid="2"/>
                                        </p:tgtEl>
                                      </p:cBhvr>
                                    </p:animEffect>
                                    <p:anim calcmode="lin" valueType="num">
                                      <p:cBhvr>
                                        <p:cTn id="25" dur="1000" fill="hold"/>
                                        <p:tgtEl>
                                          <p:spTgt spid="2"/>
                                        </p:tgtEl>
                                        <p:attrNameLst>
                                          <p:attrName>ppt_x</p:attrName>
                                        </p:attrNameLst>
                                      </p:cBhvr>
                                      <p:tavLst>
                                        <p:tav tm="0">
                                          <p:val>
                                            <p:strVal val="#ppt_x"/>
                                          </p:val>
                                        </p:tav>
                                        <p:tav tm="100000">
                                          <p:val>
                                            <p:strVal val="#ppt_x"/>
                                          </p:val>
                                        </p:tav>
                                      </p:tavLst>
                                    </p:anim>
                                    <p:anim calcmode="lin" valueType="num">
                                      <p:cBhvr>
                                        <p:cTn id="26" dur="1000" fill="hold"/>
                                        <p:tgtEl>
                                          <p:spTgt spid="2"/>
                                        </p:tgtEl>
                                        <p:attrNameLst>
                                          <p:attrName>ppt_y</p:attrName>
                                        </p:attrNameLst>
                                      </p:cBhvr>
                                      <p:tavLst>
                                        <p:tav tm="0">
                                          <p:val>
                                            <p:strVal val="#ppt_y-.1"/>
                                          </p:val>
                                        </p:tav>
                                        <p:tav tm="100000">
                                          <p:val>
                                            <p:strVal val="#ppt_y"/>
                                          </p:val>
                                        </p:tav>
                                      </p:tavLst>
                                    </p:anim>
                                  </p:childTnLst>
                                </p:cTn>
                              </p:par>
                            </p:childTnLst>
                          </p:cTn>
                        </p:par>
                        <p:par>
                          <p:cTn id="27" fill="hold">
                            <p:stCondLst>
                              <p:cond delay="4500"/>
                            </p:stCondLst>
                            <p:childTnLst>
                              <p:par>
                                <p:cTn id="28" presetID="14" presetClass="entr" presetSubtype="10"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randombar(horizontal)">
                                      <p:cBhvr>
                                        <p:cTn id="3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1" grpId="0" animBg="1"/>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844058" y="2016818"/>
            <a:ext cx="1597446" cy="1318398"/>
            <a:chOff x="844058" y="2016195"/>
            <a:chExt cx="1597446" cy="1317991"/>
          </a:xfrm>
        </p:grpSpPr>
        <p:sp>
          <p:nvSpPr>
            <p:cNvPr id="4" name="Freeform 8"/>
            <p:cNvSpPr/>
            <p:nvPr/>
          </p:nvSpPr>
          <p:spPr bwMode="auto">
            <a:xfrm>
              <a:off x="844058" y="2016195"/>
              <a:ext cx="1597446" cy="1317991"/>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A3A3A3"/>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tIns="66227" rIns="66227" bIns="91440"/>
            <a:lstStyle/>
            <a:p>
              <a:pPr marL="0" lvl="1" algn="ctr" defTabSz="977900">
                <a:lnSpc>
                  <a:spcPct val="90000"/>
                </a:lnSpc>
                <a:spcAft>
                  <a:spcPct val="15000"/>
                </a:spcAft>
                <a:defRPr/>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 name="TextBox 57"/>
            <p:cNvSpPr>
              <a:spLocks noChangeArrowheads="1"/>
            </p:cNvSpPr>
            <p:nvPr/>
          </p:nvSpPr>
          <p:spPr bwMode="auto">
            <a:xfrm>
              <a:off x="868875" y="2130412"/>
              <a:ext cx="1547812" cy="71536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2855729" y="2018800"/>
            <a:ext cx="1667763" cy="1318399"/>
            <a:chOff x="2855728" y="2018177"/>
            <a:chExt cx="1667763" cy="1317992"/>
          </a:xfrm>
        </p:grpSpPr>
        <p:sp>
          <p:nvSpPr>
            <p:cNvPr id="7" name="Freeform 11"/>
            <p:cNvSpPr/>
            <p:nvPr/>
          </p:nvSpPr>
          <p:spPr bwMode="auto">
            <a:xfrm>
              <a:off x="2855728" y="2018177"/>
              <a:ext cx="1597446" cy="1317992"/>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A3A3A3"/>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66227" tIns="292662" rIns="66227" bIns="66226" spcCol="1270"/>
            <a:lstStyle/>
            <a:p>
              <a:pPr marL="0" lvl="1" algn="ctr" defTabSz="977900" fontAlgn="auto">
                <a:lnSpc>
                  <a:spcPct val="90000"/>
                </a:lnSpc>
                <a:spcAft>
                  <a:spcPct val="15000"/>
                </a:spcAft>
                <a:defRPr/>
              </a:pP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 name="TextBox 57"/>
            <p:cNvSpPr>
              <a:spLocks noChangeArrowheads="1"/>
            </p:cNvSpPr>
            <p:nvPr/>
          </p:nvSpPr>
          <p:spPr bwMode="auto">
            <a:xfrm>
              <a:off x="2975679" y="2332577"/>
              <a:ext cx="1547812" cy="71536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4867400" y="2016818"/>
            <a:ext cx="1597446" cy="1318398"/>
            <a:chOff x="4867400" y="2016195"/>
            <a:chExt cx="1597446" cy="1317991"/>
          </a:xfrm>
        </p:grpSpPr>
        <p:sp>
          <p:nvSpPr>
            <p:cNvPr id="10" name="Freeform 14"/>
            <p:cNvSpPr/>
            <p:nvPr/>
          </p:nvSpPr>
          <p:spPr bwMode="auto">
            <a:xfrm>
              <a:off x="4867400" y="2016195"/>
              <a:ext cx="1597446" cy="1317991"/>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chemeClr val="accent2"/>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66227" tIns="66227" rIns="66227" bIns="292661" spcCol="1270"/>
            <a:lstStyle/>
            <a:p>
              <a:pPr marL="0" lvl="1" defTabSz="977900" fontAlgn="auto">
                <a:lnSpc>
                  <a:spcPct val="90000"/>
                </a:lnSpc>
                <a:spcAft>
                  <a:spcPct val="15000"/>
                </a:spcAft>
                <a:defRPr/>
              </a:pP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 name="TextBox 57"/>
            <p:cNvSpPr>
              <a:spLocks noChangeArrowheads="1"/>
            </p:cNvSpPr>
            <p:nvPr/>
          </p:nvSpPr>
          <p:spPr bwMode="auto">
            <a:xfrm>
              <a:off x="4917034" y="2130412"/>
              <a:ext cx="1547812" cy="71536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6865199" y="2034660"/>
            <a:ext cx="1635220" cy="1320381"/>
            <a:chOff x="6865199" y="2034032"/>
            <a:chExt cx="1635220" cy="1319973"/>
          </a:xfrm>
        </p:grpSpPr>
        <p:sp>
          <p:nvSpPr>
            <p:cNvPr id="13" name="Freeform 17"/>
            <p:cNvSpPr/>
            <p:nvPr/>
          </p:nvSpPr>
          <p:spPr bwMode="auto">
            <a:xfrm>
              <a:off x="6865199" y="2034032"/>
              <a:ext cx="1599427" cy="1319973"/>
            </a:xfrm>
            <a:custGeom>
              <a:avLst/>
              <a:gdLst>
                <a:gd name="connsiteX0" fmla="*/ 0 w 1281166"/>
                <a:gd name="connsiteY0" fmla="*/ 105669 h 1056694"/>
                <a:gd name="connsiteX1" fmla="*/ 105669 w 1281166"/>
                <a:gd name="connsiteY1" fmla="*/ 0 h 1056694"/>
                <a:gd name="connsiteX2" fmla="*/ 1175497 w 1281166"/>
                <a:gd name="connsiteY2" fmla="*/ 0 h 1056694"/>
                <a:gd name="connsiteX3" fmla="*/ 1281166 w 1281166"/>
                <a:gd name="connsiteY3" fmla="*/ 105669 h 1056694"/>
                <a:gd name="connsiteX4" fmla="*/ 1281166 w 1281166"/>
                <a:gd name="connsiteY4" fmla="*/ 951025 h 1056694"/>
                <a:gd name="connsiteX5" fmla="*/ 1175497 w 1281166"/>
                <a:gd name="connsiteY5" fmla="*/ 1056694 h 1056694"/>
                <a:gd name="connsiteX6" fmla="*/ 105669 w 1281166"/>
                <a:gd name="connsiteY6" fmla="*/ 1056694 h 1056694"/>
                <a:gd name="connsiteX7" fmla="*/ 0 w 1281166"/>
                <a:gd name="connsiteY7" fmla="*/ 951025 h 1056694"/>
                <a:gd name="connsiteX8" fmla="*/ 0 w 1281166"/>
                <a:gd name="connsiteY8" fmla="*/ 105669 h 10566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81166" h="1056694">
                  <a:moveTo>
                    <a:pt x="0" y="105669"/>
                  </a:moveTo>
                  <a:cubicBezTo>
                    <a:pt x="0" y="47310"/>
                    <a:pt x="47310" y="0"/>
                    <a:pt x="105669" y="0"/>
                  </a:cubicBezTo>
                  <a:lnTo>
                    <a:pt x="1175497" y="0"/>
                  </a:lnTo>
                  <a:cubicBezTo>
                    <a:pt x="1233856" y="0"/>
                    <a:pt x="1281166" y="47310"/>
                    <a:pt x="1281166" y="105669"/>
                  </a:cubicBezTo>
                  <a:lnTo>
                    <a:pt x="1281166" y="951025"/>
                  </a:lnTo>
                  <a:cubicBezTo>
                    <a:pt x="1281166" y="1009384"/>
                    <a:pt x="1233856" y="1056694"/>
                    <a:pt x="1175497" y="1056694"/>
                  </a:cubicBezTo>
                  <a:lnTo>
                    <a:pt x="105669" y="1056694"/>
                  </a:lnTo>
                  <a:cubicBezTo>
                    <a:pt x="47310" y="1056694"/>
                    <a:pt x="0" y="1009384"/>
                    <a:pt x="0" y="951025"/>
                  </a:cubicBezTo>
                  <a:lnTo>
                    <a:pt x="0" y="105669"/>
                  </a:lnTo>
                  <a:close/>
                </a:path>
              </a:pathLst>
            </a:custGeom>
            <a:ln>
              <a:solidFill>
                <a:srgbClr val="A3A3A3"/>
              </a:solidFill>
            </a:ln>
          </p:spPr>
          <p:style>
            <a:lnRef idx="2">
              <a:schemeClr val="accent5">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66227" tIns="292662" rIns="66227" bIns="66226" spcCol="1270"/>
            <a:lstStyle/>
            <a:p>
              <a:pPr marL="0" lvl="1" algn="ctr" defTabSz="977900" fontAlgn="auto">
                <a:lnSpc>
                  <a:spcPct val="90000"/>
                </a:lnSpc>
                <a:spcAft>
                  <a:spcPct val="15000"/>
                </a:spcAft>
                <a:defRPr/>
              </a:pP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TextBox 57"/>
            <p:cNvSpPr>
              <a:spLocks noChangeArrowheads="1"/>
            </p:cNvSpPr>
            <p:nvPr/>
          </p:nvSpPr>
          <p:spPr bwMode="auto">
            <a:xfrm>
              <a:off x="6952607" y="2363034"/>
              <a:ext cx="1547812" cy="715360"/>
            </a:xfrm>
            <a:prstGeom prst="rect">
              <a:avLst/>
            </a:prstGeom>
            <a:noFill/>
            <a:ln w="9525">
              <a:noFill/>
              <a:miter lim="800000"/>
            </a:ln>
            <a:extLst>
              <a:ext uri="{909E8E84-426E-40DD-AFC4-6F175D3DCCD1}">
                <a14:hiddenFill xmlns:a14="http://schemas.microsoft.com/office/drawing/2010/main">
                  <a:solidFill>
                    <a:srgbClr val="FFFFFF"/>
                  </a:solidFill>
                </a14:hiddenFill>
              </a:ext>
            </a:extLst>
          </p:spPr>
          <p:txBody>
            <a:bodyPr>
              <a:spAutoFit/>
            </a:bodyPr>
            <a:lstStyle/>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eaLnBrk="0" hangingPunct="0">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添加文本说明内容</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15" name="Shape 9"/>
          <p:cNvSpPr/>
          <p:nvPr/>
        </p:nvSpPr>
        <p:spPr>
          <a:xfrm>
            <a:off x="1751788" y="2363764"/>
            <a:ext cx="1714379" cy="1716891"/>
          </a:xfrm>
          <a:prstGeom prst="leftCircularArrow">
            <a:avLst>
              <a:gd name="adj1" fmla="val 2872"/>
              <a:gd name="adj2" fmla="val 351158"/>
              <a:gd name="adj3" fmla="val 2126668"/>
              <a:gd name="adj4" fmla="val 9024489"/>
              <a:gd name="adj5" fmla="val 3351"/>
            </a:avLst>
          </a:prstGeom>
          <a:solidFill>
            <a:srgbClr val="A3A3A3"/>
          </a:solidFill>
          <a:ln>
            <a:solidFill>
              <a:srgbClr val="A3A3A3"/>
            </a:solidFill>
          </a:ln>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sp>
      <p:sp>
        <p:nvSpPr>
          <p:cNvPr id="16" name="Circular Arrow 12"/>
          <p:cNvSpPr/>
          <p:nvPr/>
        </p:nvSpPr>
        <p:spPr>
          <a:xfrm>
            <a:off x="3749586" y="1221813"/>
            <a:ext cx="1920501" cy="1921095"/>
          </a:xfrm>
          <a:prstGeom prst="circularArrow">
            <a:avLst>
              <a:gd name="adj1" fmla="val 2567"/>
              <a:gd name="adj2" fmla="val 311540"/>
              <a:gd name="adj3" fmla="val 19512949"/>
              <a:gd name="adj4" fmla="val 12575511"/>
              <a:gd name="adj5" fmla="val 2994"/>
            </a:avLst>
          </a:prstGeom>
          <a:solidFill>
            <a:srgbClr val="A3A3A3"/>
          </a:solidFill>
          <a:ln>
            <a:solidFill>
              <a:srgbClr val="A3A3A3"/>
            </a:solidFill>
          </a:ln>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sp>
      <p:sp>
        <p:nvSpPr>
          <p:cNvPr id="17" name="Shape 16"/>
          <p:cNvSpPr/>
          <p:nvPr/>
        </p:nvSpPr>
        <p:spPr>
          <a:xfrm>
            <a:off x="5761255" y="2381609"/>
            <a:ext cx="1716362" cy="1716891"/>
          </a:xfrm>
          <a:prstGeom prst="leftCircularArrow">
            <a:avLst>
              <a:gd name="adj1" fmla="val 2872"/>
              <a:gd name="adj2" fmla="val 351158"/>
              <a:gd name="adj3" fmla="val 2126668"/>
              <a:gd name="adj4" fmla="val 9024489"/>
              <a:gd name="adj5" fmla="val 3351"/>
            </a:avLst>
          </a:prstGeom>
          <a:solidFill>
            <a:srgbClr val="A3A3A3"/>
          </a:solidFill>
          <a:ln>
            <a:solidFill>
              <a:srgbClr val="A3A3A3"/>
            </a:solidFill>
          </a:ln>
        </p:spPr>
        <p:style>
          <a:lnRef idx="0">
            <a:schemeClr val="accent5">
              <a:tint val="60000"/>
              <a:hueOff val="0"/>
              <a:satOff val="0"/>
              <a:lumOff val="0"/>
              <a:alphaOff val="0"/>
            </a:schemeClr>
          </a:lnRef>
          <a:fillRef idx="1">
            <a:schemeClr val="accent5">
              <a:tint val="60000"/>
              <a:hueOff val="0"/>
              <a:satOff val="0"/>
              <a:lumOff val="0"/>
              <a:alphaOff val="0"/>
            </a:schemeClr>
          </a:fillRef>
          <a:effectRef idx="0">
            <a:schemeClr val="accent5">
              <a:tint val="60000"/>
              <a:hueOff val="0"/>
              <a:satOff val="0"/>
              <a:lumOff val="0"/>
              <a:alphaOff val="0"/>
            </a:schemeClr>
          </a:effectRef>
          <a:fontRef idx="minor">
            <a:schemeClr val="lt1"/>
          </a:fontRef>
        </p:style>
      </p:sp>
      <p:grpSp>
        <p:nvGrpSpPr>
          <p:cNvPr id="18" name="组合 17"/>
          <p:cNvGrpSpPr/>
          <p:nvPr/>
        </p:nvGrpSpPr>
        <p:grpSpPr>
          <a:xfrm>
            <a:off x="1198826" y="3053693"/>
            <a:ext cx="1421053" cy="565028"/>
            <a:chOff x="1198825" y="3052750"/>
            <a:chExt cx="1421053" cy="564854"/>
          </a:xfrm>
          <a:solidFill>
            <a:srgbClr val="79A4C7"/>
          </a:solidFill>
          <a:scene3d>
            <a:camera prst="orthographicFront">
              <a:rot lat="0" lon="0" rev="0"/>
            </a:camera>
            <a:lightRig rig="glow" dir="t">
              <a:rot lat="0" lon="0" rev="4800000"/>
            </a:lightRig>
          </a:scene3d>
        </p:grpSpPr>
        <p:sp>
          <p:nvSpPr>
            <p:cNvPr id="19" name="Freeform 10"/>
            <p:cNvSpPr/>
            <p:nvPr/>
          </p:nvSpPr>
          <p:spPr bwMode="auto">
            <a:xfrm>
              <a:off x="1198825" y="3052750"/>
              <a:ext cx="1421053" cy="564854"/>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chemeClr val="accent1"/>
            </a:solidFill>
            <a:ln>
              <a:noFill/>
            </a:ln>
            <a:effectLst/>
            <a:sp3d prstMaterial="matte">
              <a:bevelT w="0" h="0"/>
            </a:sp3d>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60889" tIns="45014" rIns="60889" bIns="45014" spcCol="1270" anchor="ctr"/>
            <a:lstStyle/>
            <a:p>
              <a:pPr algn="ctr" defTabSz="1111250" fontAlgn="auto">
                <a:lnSpc>
                  <a:spcPct val="90000"/>
                </a:lnSpc>
                <a:spcAft>
                  <a:spcPct val="35000"/>
                </a:spcAft>
                <a:defRPr/>
              </a:pPr>
              <a:endParaRPr lang="en-US" sz="1200" dirty="0">
                <a:solidFill>
                  <a:schemeClr val="bg1"/>
                </a:solidFill>
                <a:latin typeface="微软雅黑" panose="020B0503020204020204" pitchFamily="34" charset="-122"/>
                <a:ea typeface="微软雅黑" panose="020B0503020204020204" pitchFamily="34" charset="-122"/>
              </a:endParaRPr>
            </a:p>
          </p:txBody>
        </p:sp>
        <p:sp>
          <p:nvSpPr>
            <p:cNvPr id="20" name="TextBox 19"/>
            <p:cNvSpPr txBox="1"/>
            <p:nvPr/>
          </p:nvSpPr>
          <p:spPr>
            <a:xfrm>
              <a:off x="1403647" y="3194658"/>
              <a:ext cx="954107" cy="276914"/>
            </a:xfrm>
            <a:prstGeom prst="rect">
              <a:avLst/>
            </a:prstGeom>
            <a:noFill/>
            <a:ln>
              <a:noFill/>
            </a:ln>
            <a:effectLst>
              <a:outerShdw blurRad="190500" dist="228600" dir="2700000" algn="ctr">
                <a:srgbClr val="000000">
                  <a:alpha val="30000"/>
                </a:srgbClr>
              </a:outerShdw>
            </a:effectLst>
            <a:sp3d prstMaterial="matte">
              <a:bevelT w="0" h="0"/>
            </a:sp3d>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添加小标题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3210496" y="1735296"/>
            <a:ext cx="1421052" cy="565027"/>
            <a:chOff x="3210496" y="1734760"/>
            <a:chExt cx="1421052" cy="564853"/>
          </a:xfrm>
          <a:solidFill>
            <a:srgbClr val="F5CA40"/>
          </a:solidFill>
          <a:scene3d>
            <a:camera prst="orthographicFront">
              <a:rot lat="0" lon="0" rev="0"/>
            </a:camera>
            <a:lightRig rig="glow" dir="t">
              <a:rot lat="0" lon="0" rev="4800000"/>
            </a:lightRig>
          </a:scene3d>
        </p:grpSpPr>
        <p:sp>
          <p:nvSpPr>
            <p:cNvPr id="22" name="Freeform 13"/>
            <p:cNvSpPr/>
            <p:nvPr/>
          </p:nvSpPr>
          <p:spPr bwMode="auto">
            <a:xfrm>
              <a:off x="3210496" y="1734760"/>
              <a:ext cx="1421052" cy="564853"/>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chemeClr val="accent2"/>
            </a:solidFill>
            <a:ln>
              <a:noFill/>
            </a:ln>
            <a:effectLst/>
            <a:sp3d prstMaterial="matte">
              <a:bevelT w="0" h="0"/>
            </a:sp3d>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60889" tIns="45014" rIns="60889" bIns="45014" spcCol="1270" anchor="ctr"/>
            <a:lstStyle/>
            <a:p>
              <a:pPr algn="ctr" defTabSz="1111250" fontAlgn="auto">
                <a:lnSpc>
                  <a:spcPct val="90000"/>
                </a:lnSpc>
                <a:spcAft>
                  <a:spcPct val="35000"/>
                </a:spcAft>
                <a:defRPr/>
              </a:pPr>
              <a:endParaRPr lang="en-US" sz="1200" dirty="0">
                <a:solidFill>
                  <a:schemeClr val="bg1"/>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3473877" y="1862922"/>
              <a:ext cx="954107" cy="276914"/>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添加小标题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5222168" y="3053693"/>
            <a:ext cx="1421053" cy="565028"/>
            <a:chOff x="5222167" y="3052750"/>
            <a:chExt cx="1421053" cy="564854"/>
          </a:xfrm>
          <a:solidFill>
            <a:srgbClr val="F86251"/>
          </a:solidFill>
          <a:scene3d>
            <a:camera prst="orthographicFront">
              <a:rot lat="0" lon="0" rev="0"/>
            </a:camera>
            <a:lightRig rig="glow" dir="t">
              <a:rot lat="0" lon="0" rev="4800000"/>
            </a:lightRig>
          </a:scene3d>
        </p:grpSpPr>
        <p:sp>
          <p:nvSpPr>
            <p:cNvPr id="25" name="Freeform 15"/>
            <p:cNvSpPr/>
            <p:nvPr/>
          </p:nvSpPr>
          <p:spPr bwMode="auto">
            <a:xfrm>
              <a:off x="5222167" y="3052750"/>
              <a:ext cx="1421053" cy="564854"/>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chemeClr val="accent3"/>
            </a:solidFill>
            <a:ln>
              <a:noFill/>
            </a:ln>
            <a:effectLst/>
            <a:sp3d prstMaterial="matte">
              <a:bevelT w="0" h="0"/>
            </a:sp3d>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60889" tIns="45014" rIns="60889" bIns="45014" anchor="ctr"/>
            <a:lstStyle/>
            <a:p>
              <a:pPr algn="ctr" defTabSz="1111250">
                <a:lnSpc>
                  <a:spcPct val="90000"/>
                </a:lnSpc>
                <a:spcAft>
                  <a:spcPct val="35000"/>
                </a:spcAft>
                <a:defRPr/>
              </a:pPr>
              <a:endParaRPr lang="en-US" altLang="zh-CN"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6" name="TextBox 25"/>
            <p:cNvSpPr txBox="1"/>
            <p:nvPr/>
          </p:nvSpPr>
          <p:spPr>
            <a:xfrm>
              <a:off x="5454096" y="3194658"/>
              <a:ext cx="954107" cy="276914"/>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添加小标题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7219963" y="1751156"/>
            <a:ext cx="1423035" cy="567010"/>
            <a:chOff x="7219963" y="1750615"/>
            <a:chExt cx="1423035" cy="566835"/>
          </a:xfrm>
          <a:solidFill>
            <a:srgbClr val="92E2D9"/>
          </a:solidFill>
          <a:scene3d>
            <a:camera prst="orthographicFront">
              <a:rot lat="0" lon="0" rev="0"/>
            </a:camera>
            <a:lightRig rig="glow" dir="t">
              <a:rot lat="0" lon="0" rev="4800000"/>
            </a:lightRig>
          </a:scene3d>
        </p:grpSpPr>
        <p:sp>
          <p:nvSpPr>
            <p:cNvPr id="28" name="Freeform 18"/>
            <p:cNvSpPr/>
            <p:nvPr/>
          </p:nvSpPr>
          <p:spPr bwMode="auto">
            <a:xfrm>
              <a:off x="7219963" y="1750615"/>
              <a:ext cx="1423035" cy="566835"/>
            </a:xfrm>
            <a:custGeom>
              <a:avLst/>
              <a:gdLst>
                <a:gd name="connsiteX0" fmla="*/ 0 w 1138814"/>
                <a:gd name="connsiteY0" fmla="*/ 45287 h 452869"/>
                <a:gd name="connsiteX1" fmla="*/ 45287 w 1138814"/>
                <a:gd name="connsiteY1" fmla="*/ 0 h 452869"/>
                <a:gd name="connsiteX2" fmla="*/ 1093527 w 1138814"/>
                <a:gd name="connsiteY2" fmla="*/ 0 h 452869"/>
                <a:gd name="connsiteX3" fmla="*/ 1138814 w 1138814"/>
                <a:gd name="connsiteY3" fmla="*/ 45287 h 452869"/>
                <a:gd name="connsiteX4" fmla="*/ 1138814 w 1138814"/>
                <a:gd name="connsiteY4" fmla="*/ 407582 h 452869"/>
                <a:gd name="connsiteX5" fmla="*/ 1093527 w 1138814"/>
                <a:gd name="connsiteY5" fmla="*/ 452869 h 452869"/>
                <a:gd name="connsiteX6" fmla="*/ 45287 w 1138814"/>
                <a:gd name="connsiteY6" fmla="*/ 452869 h 452869"/>
                <a:gd name="connsiteX7" fmla="*/ 0 w 1138814"/>
                <a:gd name="connsiteY7" fmla="*/ 407582 h 452869"/>
                <a:gd name="connsiteX8" fmla="*/ 0 w 1138814"/>
                <a:gd name="connsiteY8" fmla="*/ 45287 h 45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38814" h="452869">
                  <a:moveTo>
                    <a:pt x="0" y="45287"/>
                  </a:moveTo>
                  <a:cubicBezTo>
                    <a:pt x="0" y="20276"/>
                    <a:pt x="20276" y="0"/>
                    <a:pt x="45287" y="0"/>
                  </a:cubicBezTo>
                  <a:lnTo>
                    <a:pt x="1093527" y="0"/>
                  </a:lnTo>
                  <a:cubicBezTo>
                    <a:pt x="1118538" y="0"/>
                    <a:pt x="1138814" y="20276"/>
                    <a:pt x="1138814" y="45287"/>
                  </a:cubicBezTo>
                  <a:lnTo>
                    <a:pt x="1138814" y="407582"/>
                  </a:lnTo>
                  <a:cubicBezTo>
                    <a:pt x="1138814" y="432593"/>
                    <a:pt x="1118538" y="452869"/>
                    <a:pt x="1093527" y="452869"/>
                  </a:cubicBezTo>
                  <a:lnTo>
                    <a:pt x="45287" y="452869"/>
                  </a:lnTo>
                  <a:cubicBezTo>
                    <a:pt x="20276" y="452869"/>
                    <a:pt x="0" y="432593"/>
                    <a:pt x="0" y="407582"/>
                  </a:cubicBezTo>
                  <a:lnTo>
                    <a:pt x="0" y="45287"/>
                  </a:lnTo>
                  <a:close/>
                </a:path>
              </a:pathLst>
            </a:custGeom>
            <a:solidFill>
              <a:schemeClr val="accent4"/>
            </a:solidFill>
            <a:ln>
              <a:noFill/>
            </a:ln>
            <a:effectLst/>
            <a:sp3d prstMaterial="matte">
              <a:bevelT w="0" h="0"/>
            </a:sp3d>
          </p:spPr>
          <p:style>
            <a:lnRef idx="2">
              <a:schemeClr val="lt1">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lIns="60889" tIns="45014" rIns="60889" bIns="45014" anchor="ctr"/>
            <a:lstStyle/>
            <a:p>
              <a:pPr algn="ctr" defTabSz="1111250">
                <a:lnSpc>
                  <a:spcPct val="90000"/>
                </a:lnSpc>
                <a:spcAft>
                  <a:spcPct val="35000"/>
                </a:spcAft>
                <a:defRPr/>
              </a:pPr>
              <a:endParaRPr lang="en-US" altLang="zh-CN" sz="1200"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9" name="TextBox 28"/>
            <p:cNvSpPr txBox="1"/>
            <p:nvPr/>
          </p:nvSpPr>
          <p:spPr>
            <a:xfrm>
              <a:off x="7470321" y="1862921"/>
              <a:ext cx="954107" cy="276914"/>
            </a:xfrm>
            <a:prstGeom prst="rect">
              <a:avLst/>
            </a:prstGeom>
            <a:noFill/>
            <a:ln>
              <a:noFill/>
            </a:ln>
            <a:effectLst>
              <a:outerShdw blurRad="190500" dist="228600" dir="2700000" algn="ctr">
                <a:srgbClr val="000000">
                  <a:alpha val="30000"/>
                </a:srgbClr>
              </a:outerShdw>
            </a:effectLst>
            <a:sp3d prstMaterial="matte">
              <a:bevelT w="127000" h="63500"/>
            </a:sp3d>
          </p:spPr>
          <p:txBody>
            <a:bodyPr wrap="none" rtlCol="0">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添加小标题</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0">
        <p15:prstTrans prst="fallOver"/>
      </p:transition>
    </mc:Choice>
    <mc:Fallback>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strVal val="4*#ppt_w"/>
                                          </p:val>
                                        </p:tav>
                                        <p:tav tm="100000">
                                          <p:val>
                                            <p:strVal val="#ppt_w"/>
                                          </p:val>
                                        </p:tav>
                                      </p:tavLst>
                                    </p:anim>
                                    <p:anim calcmode="lin" valueType="num">
                                      <p:cBhvr>
                                        <p:cTn id="8" dur="500" fill="hold"/>
                                        <p:tgtEl>
                                          <p:spTgt spid="18"/>
                                        </p:tgtEl>
                                        <p:attrNameLst>
                                          <p:attrName>ppt_h</p:attrName>
                                        </p:attrNameLst>
                                      </p:cBhvr>
                                      <p:tavLst>
                                        <p:tav tm="0">
                                          <p:val>
                                            <p:strVal val="4*#ppt_h"/>
                                          </p:val>
                                        </p:tav>
                                        <p:tav tm="100000">
                                          <p:val>
                                            <p:strVal val="#ppt_h"/>
                                          </p:val>
                                        </p:tav>
                                      </p:tavLst>
                                    </p:anim>
                                  </p:childTnLst>
                                </p:cTn>
                              </p:par>
                              <p:par>
                                <p:cTn id="9" presetID="23" presetClass="entr" presetSubtype="32" fill="hold" nodeType="withEffect">
                                  <p:stCondLst>
                                    <p:cond delay="250"/>
                                  </p:stCondLst>
                                  <p:childTnLst>
                                    <p:set>
                                      <p:cBhvr>
                                        <p:cTn id="10" dur="1" fill="hold">
                                          <p:stCondLst>
                                            <p:cond delay="0"/>
                                          </p:stCondLst>
                                        </p:cTn>
                                        <p:tgtEl>
                                          <p:spTgt spid="21"/>
                                        </p:tgtEl>
                                        <p:attrNameLst>
                                          <p:attrName>style.visibility</p:attrName>
                                        </p:attrNameLst>
                                      </p:cBhvr>
                                      <p:to>
                                        <p:strVal val="visible"/>
                                      </p:to>
                                    </p:set>
                                    <p:anim calcmode="lin" valueType="num">
                                      <p:cBhvr>
                                        <p:cTn id="11" dur="500" fill="hold"/>
                                        <p:tgtEl>
                                          <p:spTgt spid="21"/>
                                        </p:tgtEl>
                                        <p:attrNameLst>
                                          <p:attrName>ppt_w</p:attrName>
                                        </p:attrNameLst>
                                      </p:cBhvr>
                                      <p:tavLst>
                                        <p:tav tm="0">
                                          <p:val>
                                            <p:strVal val="4*#ppt_w"/>
                                          </p:val>
                                        </p:tav>
                                        <p:tav tm="100000">
                                          <p:val>
                                            <p:strVal val="#ppt_w"/>
                                          </p:val>
                                        </p:tav>
                                      </p:tavLst>
                                    </p:anim>
                                    <p:anim calcmode="lin" valueType="num">
                                      <p:cBhvr>
                                        <p:cTn id="12" dur="500" fill="hold"/>
                                        <p:tgtEl>
                                          <p:spTgt spid="21"/>
                                        </p:tgtEl>
                                        <p:attrNameLst>
                                          <p:attrName>ppt_h</p:attrName>
                                        </p:attrNameLst>
                                      </p:cBhvr>
                                      <p:tavLst>
                                        <p:tav tm="0">
                                          <p:val>
                                            <p:strVal val="4*#ppt_h"/>
                                          </p:val>
                                        </p:tav>
                                        <p:tav tm="100000">
                                          <p:val>
                                            <p:strVal val="#ppt_h"/>
                                          </p:val>
                                        </p:tav>
                                      </p:tavLst>
                                    </p:anim>
                                  </p:childTnLst>
                                </p:cTn>
                              </p:par>
                              <p:par>
                                <p:cTn id="13" presetID="23" presetClass="entr" presetSubtype="32" fill="hold" nodeType="withEffect">
                                  <p:stCondLst>
                                    <p:cond delay="500"/>
                                  </p:stCondLst>
                                  <p:childTnLst>
                                    <p:set>
                                      <p:cBhvr>
                                        <p:cTn id="14" dur="1" fill="hold">
                                          <p:stCondLst>
                                            <p:cond delay="0"/>
                                          </p:stCondLst>
                                        </p:cTn>
                                        <p:tgtEl>
                                          <p:spTgt spid="24"/>
                                        </p:tgtEl>
                                        <p:attrNameLst>
                                          <p:attrName>style.visibility</p:attrName>
                                        </p:attrNameLst>
                                      </p:cBhvr>
                                      <p:to>
                                        <p:strVal val="visible"/>
                                      </p:to>
                                    </p:set>
                                    <p:anim calcmode="lin" valueType="num">
                                      <p:cBhvr>
                                        <p:cTn id="15" dur="500" fill="hold"/>
                                        <p:tgtEl>
                                          <p:spTgt spid="24"/>
                                        </p:tgtEl>
                                        <p:attrNameLst>
                                          <p:attrName>ppt_w</p:attrName>
                                        </p:attrNameLst>
                                      </p:cBhvr>
                                      <p:tavLst>
                                        <p:tav tm="0">
                                          <p:val>
                                            <p:strVal val="4*#ppt_w"/>
                                          </p:val>
                                        </p:tav>
                                        <p:tav tm="100000">
                                          <p:val>
                                            <p:strVal val="#ppt_w"/>
                                          </p:val>
                                        </p:tav>
                                      </p:tavLst>
                                    </p:anim>
                                    <p:anim calcmode="lin" valueType="num">
                                      <p:cBhvr>
                                        <p:cTn id="16" dur="500" fill="hold"/>
                                        <p:tgtEl>
                                          <p:spTgt spid="24"/>
                                        </p:tgtEl>
                                        <p:attrNameLst>
                                          <p:attrName>ppt_h</p:attrName>
                                        </p:attrNameLst>
                                      </p:cBhvr>
                                      <p:tavLst>
                                        <p:tav tm="0">
                                          <p:val>
                                            <p:strVal val="4*#ppt_h"/>
                                          </p:val>
                                        </p:tav>
                                        <p:tav tm="100000">
                                          <p:val>
                                            <p:strVal val="#ppt_h"/>
                                          </p:val>
                                        </p:tav>
                                      </p:tavLst>
                                    </p:anim>
                                  </p:childTnLst>
                                </p:cTn>
                              </p:par>
                              <p:par>
                                <p:cTn id="17" presetID="23" presetClass="entr" presetSubtype="32" fill="hold" nodeType="withEffect">
                                  <p:stCondLst>
                                    <p:cond delay="750"/>
                                  </p:stCondLst>
                                  <p:childTnLst>
                                    <p:set>
                                      <p:cBhvr>
                                        <p:cTn id="18" dur="1" fill="hold">
                                          <p:stCondLst>
                                            <p:cond delay="0"/>
                                          </p:stCondLst>
                                        </p:cTn>
                                        <p:tgtEl>
                                          <p:spTgt spid="27"/>
                                        </p:tgtEl>
                                        <p:attrNameLst>
                                          <p:attrName>style.visibility</p:attrName>
                                        </p:attrNameLst>
                                      </p:cBhvr>
                                      <p:to>
                                        <p:strVal val="visible"/>
                                      </p:to>
                                    </p:set>
                                    <p:anim calcmode="lin" valueType="num">
                                      <p:cBhvr>
                                        <p:cTn id="19" dur="500" fill="hold"/>
                                        <p:tgtEl>
                                          <p:spTgt spid="27"/>
                                        </p:tgtEl>
                                        <p:attrNameLst>
                                          <p:attrName>ppt_w</p:attrName>
                                        </p:attrNameLst>
                                      </p:cBhvr>
                                      <p:tavLst>
                                        <p:tav tm="0">
                                          <p:val>
                                            <p:strVal val="4*#ppt_w"/>
                                          </p:val>
                                        </p:tav>
                                        <p:tav tm="100000">
                                          <p:val>
                                            <p:strVal val="#ppt_w"/>
                                          </p:val>
                                        </p:tav>
                                      </p:tavLst>
                                    </p:anim>
                                    <p:anim calcmode="lin" valueType="num">
                                      <p:cBhvr>
                                        <p:cTn id="20" dur="500" fill="hold"/>
                                        <p:tgtEl>
                                          <p:spTgt spid="27"/>
                                        </p:tgtEl>
                                        <p:attrNameLst>
                                          <p:attrName>ppt_h</p:attrName>
                                        </p:attrNameLst>
                                      </p:cBhvr>
                                      <p:tavLst>
                                        <p:tav tm="0">
                                          <p:val>
                                            <p:strVal val="4*#ppt_h"/>
                                          </p:val>
                                        </p:tav>
                                        <p:tav tm="100000">
                                          <p:val>
                                            <p:strVal val="#ppt_h"/>
                                          </p:val>
                                        </p:tav>
                                      </p:tavLst>
                                    </p:anim>
                                  </p:childTnLst>
                                </p:cTn>
                              </p:par>
                            </p:childTnLst>
                          </p:cTn>
                        </p:par>
                        <p:par>
                          <p:cTn id="21" fill="hold">
                            <p:stCondLst>
                              <p:cond delay="500"/>
                            </p:stCondLst>
                            <p:childTnLst>
                              <p:par>
                                <p:cTn id="22" presetID="12" presetClass="entr" presetSubtype="4" fill="hold" nodeType="afterEffect">
                                  <p:stCondLst>
                                    <p:cond delay="0"/>
                                  </p:stCondLst>
                                  <p:childTnLst>
                                    <p:set>
                                      <p:cBhvr>
                                        <p:cTn id="23" dur="1" fill="hold">
                                          <p:stCondLst>
                                            <p:cond delay="0"/>
                                          </p:stCondLst>
                                        </p:cTn>
                                        <p:tgtEl>
                                          <p:spTgt spid="3"/>
                                        </p:tgtEl>
                                        <p:attrNameLst>
                                          <p:attrName>style.visibility</p:attrName>
                                        </p:attrNameLst>
                                      </p:cBhvr>
                                      <p:to>
                                        <p:strVal val="visible"/>
                                      </p:to>
                                    </p:set>
                                    <p:anim calcmode="lin" valueType="num">
                                      <p:cBhvr additive="base">
                                        <p:cTn id="24" dur="500"/>
                                        <p:tgtEl>
                                          <p:spTgt spid="3"/>
                                        </p:tgtEl>
                                        <p:attrNameLst>
                                          <p:attrName>ppt_y</p:attrName>
                                        </p:attrNameLst>
                                      </p:cBhvr>
                                      <p:tavLst>
                                        <p:tav tm="0">
                                          <p:val>
                                            <p:strVal val="#ppt_y+#ppt_h*1.125000"/>
                                          </p:val>
                                        </p:tav>
                                        <p:tav tm="100000">
                                          <p:val>
                                            <p:strVal val="#ppt_y"/>
                                          </p:val>
                                        </p:tav>
                                      </p:tavLst>
                                    </p:anim>
                                    <p:animEffect transition="in" filter="wipe(up)">
                                      <p:cBhvr>
                                        <p:cTn id="25" dur="500"/>
                                        <p:tgtEl>
                                          <p:spTgt spid="3"/>
                                        </p:tgtEl>
                                      </p:cBhvr>
                                    </p:animEffect>
                                  </p:childTnLst>
                                </p:cTn>
                              </p:par>
                              <p:par>
                                <p:cTn id="26" presetID="12" presetClass="entr" presetSubtype="1"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p:tgtEl>
                                          <p:spTgt spid="6"/>
                                        </p:tgtEl>
                                        <p:attrNameLst>
                                          <p:attrName>ppt_y</p:attrName>
                                        </p:attrNameLst>
                                      </p:cBhvr>
                                      <p:tavLst>
                                        <p:tav tm="0">
                                          <p:val>
                                            <p:strVal val="#ppt_y-#ppt_h*1.125000"/>
                                          </p:val>
                                        </p:tav>
                                        <p:tav tm="100000">
                                          <p:val>
                                            <p:strVal val="#ppt_y"/>
                                          </p:val>
                                        </p:tav>
                                      </p:tavLst>
                                    </p:anim>
                                    <p:animEffect transition="in" filter="wipe(down)">
                                      <p:cBhvr>
                                        <p:cTn id="29" dur="500"/>
                                        <p:tgtEl>
                                          <p:spTgt spid="6"/>
                                        </p:tgtEl>
                                      </p:cBhvr>
                                    </p:animEffect>
                                  </p:childTnLst>
                                </p:cTn>
                              </p:par>
                              <p:par>
                                <p:cTn id="30" presetID="12" presetClass="entr" presetSubtype="4"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additive="base">
                                        <p:cTn id="32" dur="500"/>
                                        <p:tgtEl>
                                          <p:spTgt spid="9"/>
                                        </p:tgtEl>
                                        <p:attrNameLst>
                                          <p:attrName>ppt_y</p:attrName>
                                        </p:attrNameLst>
                                      </p:cBhvr>
                                      <p:tavLst>
                                        <p:tav tm="0">
                                          <p:val>
                                            <p:strVal val="#ppt_y+#ppt_h*1.125000"/>
                                          </p:val>
                                        </p:tav>
                                        <p:tav tm="100000">
                                          <p:val>
                                            <p:strVal val="#ppt_y"/>
                                          </p:val>
                                        </p:tav>
                                      </p:tavLst>
                                    </p:anim>
                                    <p:animEffect transition="in" filter="wipe(up)">
                                      <p:cBhvr>
                                        <p:cTn id="33" dur="500"/>
                                        <p:tgtEl>
                                          <p:spTgt spid="9"/>
                                        </p:tgtEl>
                                      </p:cBhvr>
                                    </p:animEffect>
                                  </p:childTnLst>
                                </p:cTn>
                              </p:par>
                              <p:par>
                                <p:cTn id="34" presetID="12" presetClass="entr" presetSubtype="1"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 calcmode="lin" valueType="num">
                                      <p:cBhvr additive="base">
                                        <p:cTn id="36" dur="500"/>
                                        <p:tgtEl>
                                          <p:spTgt spid="12"/>
                                        </p:tgtEl>
                                        <p:attrNameLst>
                                          <p:attrName>ppt_y</p:attrName>
                                        </p:attrNameLst>
                                      </p:cBhvr>
                                      <p:tavLst>
                                        <p:tav tm="0">
                                          <p:val>
                                            <p:strVal val="#ppt_y-#ppt_h*1.125000"/>
                                          </p:val>
                                        </p:tav>
                                        <p:tav tm="100000">
                                          <p:val>
                                            <p:strVal val="#ppt_y"/>
                                          </p:val>
                                        </p:tav>
                                      </p:tavLst>
                                    </p:anim>
                                    <p:animEffect transition="in" filter="wipe(down)">
                                      <p:cBhvr>
                                        <p:cTn id="37" dur="500"/>
                                        <p:tgtEl>
                                          <p:spTgt spid="12"/>
                                        </p:tgtEl>
                                      </p:cBhvr>
                                    </p:animEffect>
                                  </p:childTnLst>
                                </p:cTn>
                              </p:par>
                            </p:childTnLst>
                          </p:cTn>
                        </p:par>
                        <p:par>
                          <p:cTn id="38" fill="hold">
                            <p:stCondLst>
                              <p:cond delay="1000"/>
                            </p:stCondLst>
                            <p:childTnLst>
                              <p:par>
                                <p:cTn id="39" presetID="22" presetClass="entr" presetSubtype="8" fill="hold" nodeType="after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wipe(left)">
                                      <p:cBhvr>
                                        <p:cTn id="41" dur="500"/>
                                        <p:tgtEl>
                                          <p:spTgt spid="15"/>
                                        </p:tgtEl>
                                      </p:cBhvr>
                                    </p:animEffect>
                                  </p:childTnLst>
                                </p:cTn>
                              </p:par>
                            </p:childTnLst>
                          </p:cTn>
                        </p:par>
                        <p:par>
                          <p:cTn id="42" fill="hold">
                            <p:stCondLst>
                              <p:cond delay="1500"/>
                            </p:stCondLst>
                            <p:childTnLst>
                              <p:par>
                                <p:cTn id="43" presetID="22" presetClass="entr" presetSubtype="8" fill="hold" nodeType="afterEffect">
                                  <p:stCondLst>
                                    <p:cond delay="0"/>
                                  </p:stCondLst>
                                  <p:childTnLst>
                                    <p:set>
                                      <p:cBhvr>
                                        <p:cTn id="44" dur="1" fill="hold">
                                          <p:stCondLst>
                                            <p:cond delay="0"/>
                                          </p:stCondLst>
                                        </p:cTn>
                                        <p:tgtEl>
                                          <p:spTgt spid="16"/>
                                        </p:tgtEl>
                                        <p:attrNameLst>
                                          <p:attrName>style.visibility</p:attrName>
                                        </p:attrNameLst>
                                      </p:cBhvr>
                                      <p:to>
                                        <p:strVal val="visible"/>
                                      </p:to>
                                    </p:set>
                                    <p:animEffect transition="in" filter="wipe(left)">
                                      <p:cBhvr>
                                        <p:cTn id="45" dur="500"/>
                                        <p:tgtEl>
                                          <p:spTgt spid="16"/>
                                        </p:tgtEl>
                                      </p:cBhvr>
                                    </p:animEffect>
                                  </p:childTnLst>
                                </p:cTn>
                              </p:par>
                            </p:childTnLst>
                          </p:cTn>
                        </p:par>
                        <p:par>
                          <p:cTn id="46" fill="hold">
                            <p:stCondLst>
                              <p:cond delay="2000"/>
                            </p:stCondLst>
                            <p:childTnLst>
                              <p:par>
                                <p:cTn id="47" presetID="22" presetClass="entr" presetSubtype="8" fill="hold" nodeType="after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wipe(left)">
                                      <p:cBhvr>
                                        <p:cTn id="4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259"/>
          <p:cNvSpPr>
            <a:spLocks noChangeArrowheads="1"/>
          </p:cNvSpPr>
          <p:nvPr/>
        </p:nvSpPr>
        <p:spPr bwMode="auto">
          <a:xfrm>
            <a:off x="3657420" y="2652453"/>
            <a:ext cx="2683703" cy="37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2" tIns="32516" rIns="65032" bIns="325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buNone/>
            </a:pPr>
            <a:r>
              <a:rPr lang="zh-CN" altLang="en-US" sz="2000" b="1" dirty="0">
                <a:solidFill>
                  <a:schemeClr val="accent1"/>
                </a:solidFill>
              </a:rPr>
              <a:t>产品运行</a:t>
            </a:r>
            <a:endParaRPr lang="zh-CN" altLang="en-US" sz="2000" b="1" dirty="0">
              <a:solidFill>
                <a:schemeClr val="accent1"/>
              </a:solidFill>
            </a:endParaRPr>
          </a:p>
        </p:txBody>
      </p:sp>
      <p:sp>
        <p:nvSpPr>
          <p:cNvPr id="20" name="矩形 259"/>
          <p:cNvSpPr>
            <a:spLocks noChangeArrowheads="1"/>
          </p:cNvSpPr>
          <p:nvPr/>
        </p:nvSpPr>
        <p:spPr bwMode="auto">
          <a:xfrm>
            <a:off x="2831797" y="3104148"/>
            <a:ext cx="4188475" cy="22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2" tIns="32516" rIns="65032" bIns="325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buNone/>
            </a:pPr>
            <a:r>
              <a:rPr lang="en-US" altLang="zh-CN" sz="1050" cap="all" dirty="0">
                <a:solidFill>
                  <a:schemeClr val="tx1">
                    <a:lumMod val="50000"/>
                    <a:lumOff val="50000"/>
                  </a:schemeClr>
                </a:solidFill>
                <a:latin typeface="Agency FB" panose="020B0503020202020204" pitchFamily="34" charset="0"/>
                <a:cs typeface="Arial" panose="020B0604020202020204" pitchFamily="34" charset="0"/>
              </a:rPr>
              <a:t>Apply to the reporting on activities report meeting</a:t>
            </a:r>
            <a:endParaRPr lang="zh-CN" altLang="en-US" sz="1050" cap="all" dirty="0">
              <a:solidFill>
                <a:schemeClr val="tx1">
                  <a:lumMod val="50000"/>
                  <a:lumOff val="50000"/>
                </a:schemeClr>
              </a:solidFill>
              <a:latin typeface="Agency FB" panose="020B0503020202020204" pitchFamily="34" charset="0"/>
              <a:cs typeface="Arial" panose="020B0604020202020204" pitchFamily="34" charset="0"/>
            </a:endParaRPr>
          </a:p>
        </p:txBody>
      </p:sp>
      <p:sp>
        <p:nvSpPr>
          <p:cNvPr id="21" name="矩形 20"/>
          <p:cNvSpPr/>
          <p:nvPr/>
        </p:nvSpPr>
        <p:spPr>
          <a:xfrm>
            <a:off x="4499992" y="1528428"/>
            <a:ext cx="998559" cy="1327551"/>
          </a:xfrm>
          <a:prstGeom prst="rect">
            <a:avLst/>
          </a:prstGeom>
          <a:effectLst/>
        </p:spPr>
        <p:txBody>
          <a:bodyPr wrap="none" lIns="65032" tIns="32516" rIns="65032" bIns="32516">
            <a:spAutoFit/>
          </a:bodyPr>
          <a:lstStyle/>
          <a:p>
            <a:pPr algn="ctr"/>
            <a:r>
              <a:rPr lang="en-US" altLang="zh-CN" sz="8200" dirty="0">
                <a:solidFill>
                  <a:schemeClr val="accent1"/>
                </a:solidFill>
                <a:latin typeface="Agency FB" panose="020B0503020202020204" pitchFamily="34" charset="0"/>
                <a:ea typeface="微软雅黑" panose="020B0503020204020204" pitchFamily="34" charset="-122"/>
                <a:cs typeface="Arial" panose="020B0604020202020204" pitchFamily="34" charset="0"/>
              </a:rPr>
              <a:t>02</a:t>
            </a:r>
            <a:endParaRPr lang="zh-CN" altLang="en-US" sz="8200" dirty="0">
              <a:solidFill>
                <a:schemeClr val="accent1"/>
              </a:solidFill>
              <a:latin typeface="Agency FB" panose="020B0503020202020204" pitchFamily="34" charset="0"/>
              <a:ea typeface="微软雅黑" panose="020B0503020204020204" pitchFamily="34" charset="-122"/>
              <a:cs typeface="Arial" panose="020B0604020202020204" pitchFamily="34" charset="0"/>
            </a:endParaRPr>
          </a:p>
        </p:txBody>
      </p:sp>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l="51691" t="12290" b="6624"/>
          <a:stretch>
            <a:fillRect/>
          </a:stretch>
        </p:blipFill>
        <p:spPr>
          <a:xfrm>
            <a:off x="1079612" y="1420416"/>
            <a:ext cx="2404702" cy="208826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9"/>
                                        </p:tgtEl>
                                        <p:attrNameLst>
                                          <p:attrName>ppt_y</p:attrName>
                                        </p:attrNameLst>
                                      </p:cBhvr>
                                      <p:tavLst>
                                        <p:tav tm="0">
                                          <p:val>
                                            <p:strVal val="#ppt_y"/>
                                          </p:val>
                                        </p:tav>
                                        <p:tav tm="100000">
                                          <p:val>
                                            <p:strVal val="#ppt_y"/>
                                          </p:val>
                                        </p:tav>
                                      </p:tavLst>
                                    </p:anim>
                                    <p:anim calcmode="lin" valueType="num">
                                      <p:cBhvr>
                                        <p:cTn id="15"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9"/>
                                        </p:tgtEl>
                                      </p:cBhvr>
                                    </p:animEffect>
                                  </p:childTnLst>
                                </p:cTn>
                              </p:par>
                            </p:childTnLst>
                          </p:cTn>
                        </p:par>
                        <p:par>
                          <p:cTn id="18" fill="hold">
                            <p:stCondLst>
                              <p:cond delay="1149"/>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19"/>
                                        </p:tgtEl>
                                      </p:cBhvr>
                                    </p:animEffect>
                                    <p:animScale>
                                      <p:cBhvr>
                                        <p:cTn id="21" dur="250" autoRev="1" fill="hold"/>
                                        <p:tgtEl>
                                          <p:spTgt spid="19"/>
                                        </p:tgtEl>
                                      </p:cBhvr>
                                      <p:by x="105000" y="105000"/>
                                    </p:animScale>
                                  </p:childTnLst>
                                </p:cTn>
                              </p:par>
                            </p:childTnLst>
                          </p:cTn>
                        </p:par>
                        <p:par>
                          <p:cTn id="22" fill="hold">
                            <p:stCondLst>
                              <p:cond delay="1649"/>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0"/>
                                        </p:tgtEl>
                                        <p:attrNameLst>
                                          <p:attrName>ppt_y</p:attrName>
                                        </p:attrNameLst>
                                      </p:cBhvr>
                                      <p:tavLst>
                                        <p:tav tm="0">
                                          <p:val>
                                            <p:strVal val="#ppt_y"/>
                                          </p:val>
                                        </p:tav>
                                        <p:tav tm="100000">
                                          <p:val>
                                            <p:strVal val="#ppt_y"/>
                                          </p:val>
                                        </p:tav>
                                      </p:tavLst>
                                    </p:anim>
                                    <p:anim calcmode="lin" valueType="num">
                                      <p:cBhvr>
                                        <p:cTn id="27"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0"/>
                                        </p:tgtEl>
                                      </p:cBhvr>
                                    </p:animEffect>
                                  </p:childTnLst>
                                </p:cTn>
                              </p:par>
                            </p:childTnLst>
                          </p:cTn>
                        </p:par>
                        <p:par>
                          <p:cTn id="30" fill="hold">
                            <p:stCondLst>
                              <p:cond delay="465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20"/>
                                        </p:tgtEl>
                                      </p:cBhvr>
                                    </p:animEffect>
                                    <p:animScale>
                                      <p:cBhvr>
                                        <p:cTn id="33" dur="250" autoRev="1" fill="hold"/>
                                        <p:tgtEl>
                                          <p:spTgt spid="20"/>
                                        </p:tgtEl>
                                      </p:cBhvr>
                                      <p:by x="105000" y="105000"/>
                                    </p:animScale>
                                  </p:childTnLst>
                                </p:cTn>
                              </p:par>
                            </p:childTnLst>
                          </p:cTn>
                        </p:par>
                        <p:par>
                          <p:cTn id="34" fill="hold">
                            <p:stCondLst>
                              <p:cond delay="5150"/>
                            </p:stCondLst>
                            <p:childTnLst>
                              <p:par>
                                <p:cTn id="35" presetID="23" presetClass="entr" presetSubtype="528"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ppt_x</p:attrName>
                                        </p:attrNameLst>
                                      </p:cBhvr>
                                      <p:tavLst>
                                        <p:tav tm="0">
                                          <p:val>
                                            <p:fltVal val="0.5"/>
                                          </p:val>
                                        </p:tav>
                                        <p:tav tm="100000">
                                          <p:val>
                                            <p:strVal val="#ppt_x"/>
                                          </p:val>
                                        </p:tav>
                                      </p:tavLst>
                                    </p:anim>
                                    <p:anim calcmode="lin" valueType="num">
                                      <p:cBhvr>
                                        <p:cTn id="40" dur="500" fill="hold"/>
                                        <p:tgtEl>
                                          <p:spTgt spid="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P spid="20" grpId="0"/>
      <p:bldP spid="20" grpId="1"/>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6514966" y="196097"/>
            <a:ext cx="2450399" cy="241047"/>
          </a:xfrm>
          <a:prstGeom prst="rect">
            <a:avLst/>
          </a:prstGeom>
          <a:noFill/>
        </p:spPr>
        <p:txBody>
          <a:bodyPr wrap="square" lIns="71076" tIns="35538" rIns="71076" bIns="35538" rtlCol="0">
            <a:spAutoFit/>
          </a:bodyPr>
          <a:lstStyle/>
          <a:p>
            <a:r>
              <a:rPr lang="en-US" altLang="zh-CN" sz="1100" dirty="0">
                <a:solidFill>
                  <a:schemeClr val="bg1"/>
                </a:solidFill>
                <a:latin typeface="微软雅黑" panose="020B0503020204020204" pitchFamily="34" charset="-122"/>
                <a:ea typeface="微软雅黑" panose="020B0503020204020204" pitchFamily="34" charset="-122"/>
              </a:rPr>
              <a:t>LOGO     </a:t>
            </a:r>
            <a:r>
              <a:rPr lang="zh-CN" altLang="en-US" sz="1100" dirty="0">
                <a:solidFill>
                  <a:schemeClr val="bg1"/>
                </a:solidFill>
                <a:latin typeface="微软雅黑" panose="020B0503020204020204" pitchFamily="34" charset="-122"/>
                <a:ea typeface="微软雅黑" panose="020B0503020204020204" pitchFamily="34" charset="-122"/>
              </a:rPr>
              <a:t>翼宁机械设备有限公司</a:t>
            </a:r>
            <a:endParaRPr lang="zh-CN" altLang="en-US" sz="1100" dirty="0">
              <a:solidFill>
                <a:schemeClr val="bg1"/>
              </a:solidFill>
              <a:latin typeface="微软雅黑" panose="020B0503020204020204" pitchFamily="34" charset="-122"/>
              <a:ea typeface="微软雅黑" panose="020B0503020204020204" pitchFamily="34" charset="-122"/>
            </a:endParaRPr>
          </a:p>
        </p:txBody>
      </p:sp>
      <p:pic>
        <p:nvPicPr>
          <p:cNvPr id="6146" name="Picture 2"/>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458261" y="1265381"/>
            <a:ext cx="4793384" cy="3198495"/>
          </a:xfrm>
          <a:prstGeom prst="rect">
            <a:avLst/>
          </a:prstGeom>
          <a:blipFill>
            <a:blip r:embed="rId2"/>
            <a:stretch>
              <a:fillRect/>
            </a:stretch>
          </a:blipFill>
        </p:spPr>
      </p:pic>
      <p:grpSp>
        <p:nvGrpSpPr>
          <p:cNvPr id="3" name="组合 37"/>
          <p:cNvGrpSpPr/>
          <p:nvPr/>
        </p:nvGrpSpPr>
        <p:grpSpPr>
          <a:xfrm>
            <a:off x="6012160" y="1362991"/>
            <a:ext cx="1966007" cy="880772"/>
            <a:chOff x="8784483" y="2133651"/>
            <a:chExt cx="2477305" cy="1174273"/>
          </a:xfrm>
        </p:grpSpPr>
        <p:sp>
          <p:nvSpPr>
            <p:cNvPr id="39" name="TextBox 38"/>
            <p:cNvSpPr txBox="1"/>
            <p:nvPr/>
          </p:nvSpPr>
          <p:spPr>
            <a:xfrm>
              <a:off x="8785373" y="2637706"/>
              <a:ext cx="2133943" cy="670218"/>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1555"/>
                </a:lnSpc>
              </a:pPr>
              <a:r>
                <a:rPr lang="zh-CN" altLang="en-US" sz="1100" dirty="0">
                  <a:solidFill>
                    <a:schemeClr val="tx1">
                      <a:lumMod val="65000"/>
                      <a:lumOff val="35000"/>
                    </a:schemeClr>
                  </a:solidFill>
                </a:rPr>
                <a:t>点击此处添加内容</a:t>
              </a:r>
              <a:endParaRPr lang="zh-CN" altLang="en-US" sz="1100" dirty="0">
                <a:solidFill>
                  <a:schemeClr val="tx1">
                    <a:lumMod val="65000"/>
                    <a:lumOff val="35000"/>
                  </a:schemeClr>
                </a:solidFill>
              </a:endParaRPr>
            </a:p>
            <a:p>
              <a:pPr>
                <a:lnSpc>
                  <a:spcPts val="1555"/>
                </a:lnSpc>
              </a:pPr>
              <a:r>
                <a:rPr lang="zh-CN" altLang="en-US" sz="1100" dirty="0">
                  <a:solidFill>
                    <a:schemeClr val="tx1">
                      <a:lumMod val="65000"/>
                      <a:lumOff val="35000"/>
                    </a:schemeClr>
                  </a:solidFill>
                </a:rPr>
                <a:t>点击此处添加内容</a:t>
              </a:r>
              <a:endParaRPr lang="zh-CN" altLang="en-US" sz="1100" dirty="0">
                <a:solidFill>
                  <a:schemeClr val="tx1">
                    <a:lumMod val="65000"/>
                    <a:lumOff val="35000"/>
                  </a:schemeClr>
                </a:solidFill>
              </a:endParaRPr>
            </a:p>
          </p:txBody>
        </p:sp>
        <p:sp>
          <p:nvSpPr>
            <p:cNvPr id="41" name="TextBox 40"/>
            <p:cNvSpPr txBox="1"/>
            <p:nvPr/>
          </p:nvSpPr>
          <p:spPr>
            <a:xfrm>
              <a:off x="8784483" y="2133651"/>
              <a:ext cx="2477305" cy="512922"/>
            </a:xfrm>
            <a:prstGeom prst="rect">
              <a:avLst/>
            </a:prstGeom>
            <a:noFill/>
          </p:spPr>
          <p:txBody>
            <a:bodyPr wrap="square" rtlCol="0">
              <a:spAutoFit/>
            </a:bodyPr>
            <a:lstStyle/>
            <a:p>
              <a:r>
                <a:rPr lang="zh-CN" altLang="en-US" sz="1900" dirty="0">
                  <a:solidFill>
                    <a:schemeClr val="accent1"/>
                  </a:solidFill>
                  <a:latin typeface="微软雅黑" panose="020B0503020204020204" pitchFamily="34" charset="-122"/>
                  <a:ea typeface="微软雅黑" panose="020B0503020204020204" pitchFamily="34" charset="-122"/>
                </a:rPr>
                <a:t>点击输入小标题</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grpSp>
      <p:grpSp>
        <p:nvGrpSpPr>
          <p:cNvPr id="4" name="组合 41"/>
          <p:cNvGrpSpPr/>
          <p:nvPr/>
        </p:nvGrpSpPr>
        <p:grpSpPr>
          <a:xfrm>
            <a:off x="6012160" y="2281163"/>
            <a:ext cx="1966007" cy="880772"/>
            <a:chOff x="8784483" y="2133651"/>
            <a:chExt cx="2477305" cy="1174273"/>
          </a:xfrm>
        </p:grpSpPr>
        <p:sp>
          <p:nvSpPr>
            <p:cNvPr id="43" name="TextBox 42"/>
            <p:cNvSpPr txBox="1"/>
            <p:nvPr/>
          </p:nvSpPr>
          <p:spPr>
            <a:xfrm>
              <a:off x="8785373" y="2637706"/>
              <a:ext cx="2133943" cy="670218"/>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1555"/>
                </a:lnSpc>
              </a:pPr>
              <a:r>
                <a:rPr lang="zh-CN" altLang="en-US" sz="1100" dirty="0">
                  <a:solidFill>
                    <a:schemeClr val="tx1">
                      <a:lumMod val="65000"/>
                      <a:lumOff val="35000"/>
                    </a:schemeClr>
                  </a:solidFill>
                </a:rPr>
                <a:t>点击此处添加内容</a:t>
              </a:r>
              <a:endParaRPr lang="zh-CN" altLang="en-US" sz="1100" dirty="0">
                <a:solidFill>
                  <a:schemeClr val="tx1">
                    <a:lumMod val="65000"/>
                    <a:lumOff val="35000"/>
                  </a:schemeClr>
                </a:solidFill>
              </a:endParaRPr>
            </a:p>
            <a:p>
              <a:pPr>
                <a:lnSpc>
                  <a:spcPts val="1555"/>
                </a:lnSpc>
              </a:pPr>
              <a:r>
                <a:rPr lang="zh-CN" altLang="en-US" sz="1100" dirty="0">
                  <a:solidFill>
                    <a:schemeClr val="tx1">
                      <a:lumMod val="65000"/>
                      <a:lumOff val="35000"/>
                    </a:schemeClr>
                  </a:solidFill>
                </a:rPr>
                <a:t>点击此处添加内容</a:t>
              </a:r>
              <a:endParaRPr lang="zh-CN" altLang="en-US" sz="1100" dirty="0">
                <a:solidFill>
                  <a:schemeClr val="tx1">
                    <a:lumMod val="65000"/>
                    <a:lumOff val="35000"/>
                  </a:schemeClr>
                </a:solidFill>
              </a:endParaRPr>
            </a:p>
          </p:txBody>
        </p:sp>
        <p:sp>
          <p:nvSpPr>
            <p:cNvPr id="45" name="TextBox 44"/>
            <p:cNvSpPr txBox="1"/>
            <p:nvPr/>
          </p:nvSpPr>
          <p:spPr>
            <a:xfrm>
              <a:off x="8784483" y="2133651"/>
              <a:ext cx="2477305" cy="512922"/>
            </a:xfrm>
            <a:prstGeom prst="rect">
              <a:avLst/>
            </a:prstGeom>
            <a:noFill/>
          </p:spPr>
          <p:txBody>
            <a:bodyPr wrap="square" rtlCol="0">
              <a:spAutoFit/>
            </a:bodyPr>
            <a:lstStyle/>
            <a:p>
              <a:r>
                <a:rPr lang="zh-CN" altLang="en-US" sz="1900" dirty="0">
                  <a:solidFill>
                    <a:schemeClr val="accent1"/>
                  </a:solidFill>
                  <a:latin typeface="微软雅黑" panose="020B0503020204020204" pitchFamily="34" charset="-122"/>
                  <a:ea typeface="微软雅黑" panose="020B0503020204020204" pitchFamily="34" charset="-122"/>
                </a:rPr>
                <a:t>点击输入小标题</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grpSp>
      <p:grpSp>
        <p:nvGrpSpPr>
          <p:cNvPr id="5" name="组合 45"/>
          <p:cNvGrpSpPr/>
          <p:nvPr/>
        </p:nvGrpSpPr>
        <p:grpSpPr>
          <a:xfrm>
            <a:off x="6012160" y="3220665"/>
            <a:ext cx="1966007" cy="880772"/>
            <a:chOff x="8784483" y="2133651"/>
            <a:chExt cx="2477305" cy="1174273"/>
          </a:xfrm>
        </p:grpSpPr>
        <p:sp>
          <p:nvSpPr>
            <p:cNvPr id="47" name="TextBox 46"/>
            <p:cNvSpPr txBox="1"/>
            <p:nvPr/>
          </p:nvSpPr>
          <p:spPr>
            <a:xfrm>
              <a:off x="8785373" y="2637706"/>
              <a:ext cx="2133943" cy="670218"/>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1555"/>
                </a:lnSpc>
              </a:pPr>
              <a:r>
                <a:rPr lang="zh-CN" altLang="en-US" sz="1100" dirty="0">
                  <a:solidFill>
                    <a:schemeClr val="tx1">
                      <a:lumMod val="65000"/>
                      <a:lumOff val="35000"/>
                    </a:schemeClr>
                  </a:solidFill>
                </a:rPr>
                <a:t>点击此处添加内容</a:t>
              </a:r>
              <a:endParaRPr lang="zh-CN" altLang="en-US" sz="1100" dirty="0">
                <a:solidFill>
                  <a:schemeClr val="tx1">
                    <a:lumMod val="65000"/>
                    <a:lumOff val="35000"/>
                  </a:schemeClr>
                </a:solidFill>
              </a:endParaRPr>
            </a:p>
            <a:p>
              <a:pPr>
                <a:lnSpc>
                  <a:spcPts val="1555"/>
                </a:lnSpc>
              </a:pPr>
              <a:r>
                <a:rPr lang="zh-CN" altLang="en-US" sz="1100" dirty="0">
                  <a:solidFill>
                    <a:schemeClr val="tx1">
                      <a:lumMod val="65000"/>
                      <a:lumOff val="35000"/>
                    </a:schemeClr>
                  </a:solidFill>
                </a:rPr>
                <a:t>点击此处添加内容</a:t>
              </a:r>
              <a:endParaRPr lang="zh-CN" altLang="en-US" sz="1100" dirty="0">
                <a:solidFill>
                  <a:schemeClr val="tx1">
                    <a:lumMod val="65000"/>
                    <a:lumOff val="35000"/>
                  </a:schemeClr>
                </a:solidFill>
              </a:endParaRPr>
            </a:p>
          </p:txBody>
        </p:sp>
        <p:sp>
          <p:nvSpPr>
            <p:cNvPr id="49" name="TextBox 48"/>
            <p:cNvSpPr txBox="1"/>
            <p:nvPr/>
          </p:nvSpPr>
          <p:spPr>
            <a:xfrm>
              <a:off x="8784483" y="2133651"/>
              <a:ext cx="2477305" cy="512922"/>
            </a:xfrm>
            <a:prstGeom prst="rect">
              <a:avLst/>
            </a:prstGeom>
            <a:noFill/>
          </p:spPr>
          <p:txBody>
            <a:bodyPr wrap="square" rtlCol="0">
              <a:spAutoFit/>
            </a:bodyPr>
            <a:lstStyle/>
            <a:p>
              <a:r>
                <a:rPr lang="zh-CN" altLang="en-US" sz="1900" dirty="0">
                  <a:solidFill>
                    <a:schemeClr val="accent1"/>
                  </a:solidFill>
                  <a:latin typeface="微软雅黑" panose="020B0503020204020204" pitchFamily="34" charset="-122"/>
                  <a:ea typeface="微软雅黑" panose="020B0503020204020204" pitchFamily="34" charset="-122"/>
                </a:rPr>
                <a:t>点击输入小标题</a:t>
              </a:r>
              <a:endParaRPr lang="zh-CN" altLang="zh-CN" sz="1900" dirty="0">
                <a:solidFill>
                  <a:schemeClr val="accent1"/>
                </a:solidFill>
                <a:latin typeface="微软雅黑" panose="020B0503020204020204" pitchFamily="34" charset="-122"/>
                <a:ea typeface="微软雅黑" panose="020B0503020204020204" pitchFamily="34" charset="-122"/>
              </a:endParaRPr>
            </a:p>
          </p:txBody>
        </p:sp>
      </p:grpSp>
      <p:sp>
        <p:nvSpPr>
          <p:cNvPr id="21" name="矩形 20"/>
          <p:cNvSpPr/>
          <p:nvPr/>
        </p:nvSpPr>
        <p:spPr>
          <a:xfrm>
            <a:off x="453830" y="808348"/>
            <a:ext cx="4802246" cy="10441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37"/>
          <p:cNvGrpSpPr/>
          <p:nvPr/>
        </p:nvGrpSpPr>
        <p:grpSpPr>
          <a:xfrm>
            <a:off x="971600" y="1168388"/>
            <a:ext cx="3817748" cy="502702"/>
            <a:chOff x="8784483" y="2565666"/>
            <a:chExt cx="4810627" cy="670218"/>
          </a:xfrm>
        </p:grpSpPr>
        <p:sp>
          <p:nvSpPr>
            <p:cNvPr id="24" name="TextBox 23"/>
            <p:cNvSpPr txBox="1"/>
            <p:nvPr/>
          </p:nvSpPr>
          <p:spPr>
            <a:xfrm>
              <a:off x="11461168" y="2565666"/>
              <a:ext cx="2133942" cy="670218"/>
            </a:xfrm>
            <a:prstGeom prst="rect">
              <a:avLst/>
            </a:prstGeom>
            <a:noFill/>
          </p:spPr>
          <p:txBody>
            <a:bodyPr wrap="square"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1555"/>
                </a:lnSpc>
              </a:pPr>
              <a:r>
                <a:rPr lang="zh-CN" altLang="en-US" sz="1100" dirty="0">
                  <a:solidFill>
                    <a:schemeClr val="bg1"/>
                  </a:solidFill>
                </a:rPr>
                <a:t>点击此处添加内容</a:t>
              </a:r>
              <a:endParaRPr lang="zh-CN" altLang="en-US" sz="1100" dirty="0">
                <a:solidFill>
                  <a:schemeClr val="bg1"/>
                </a:solidFill>
              </a:endParaRPr>
            </a:p>
            <a:p>
              <a:pPr>
                <a:lnSpc>
                  <a:spcPts val="1555"/>
                </a:lnSpc>
              </a:pPr>
              <a:r>
                <a:rPr lang="zh-CN" altLang="en-US" sz="1100" dirty="0">
                  <a:solidFill>
                    <a:schemeClr val="bg1"/>
                  </a:solidFill>
                </a:rPr>
                <a:t>点击此处添加内容</a:t>
              </a:r>
              <a:endParaRPr lang="zh-CN" altLang="en-US" sz="1100" dirty="0">
                <a:solidFill>
                  <a:schemeClr val="bg1"/>
                </a:solidFill>
              </a:endParaRPr>
            </a:p>
          </p:txBody>
        </p:sp>
        <p:sp>
          <p:nvSpPr>
            <p:cNvPr id="25" name="TextBox 24"/>
            <p:cNvSpPr txBox="1"/>
            <p:nvPr/>
          </p:nvSpPr>
          <p:spPr>
            <a:xfrm>
              <a:off x="8784483" y="2565666"/>
              <a:ext cx="2477305" cy="512922"/>
            </a:xfrm>
            <a:prstGeom prst="rect">
              <a:avLst/>
            </a:prstGeom>
            <a:noFill/>
          </p:spPr>
          <p:txBody>
            <a:bodyPr wrap="square" rtlCol="0">
              <a:spAutoFit/>
            </a:bodyPr>
            <a:lstStyle/>
            <a:p>
              <a:r>
                <a:rPr lang="zh-CN" altLang="en-US" sz="1900" dirty="0">
                  <a:solidFill>
                    <a:schemeClr val="bg1"/>
                  </a:solidFill>
                  <a:latin typeface="微软雅黑" panose="020B0503020204020204" pitchFamily="34" charset="-122"/>
                  <a:ea typeface="微软雅黑" panose="020B0503020204020204" pitchFamily="34" charset="-122"/>
                </a:rPr>
                <a:t>点击输入小标题</a:t>
              </a:r>
              <a:endParaRPr lang="zh-CN" altLang="zh-CN" sz="19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3000" advClick="0" advTm="0">
        <p14:shre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p:cTn id="7" dur="750" fill="hold"/>
                                        <p:tgtEl>
                                          <p:spTgt spid="6146"/>
                                        </p:tgtEl>
                                        <p:attrNameLst>
                                          <p:attrName>ppt_w</p:attrName>
                                        </p:attrNameLst>
                                      </p:cBhvr>
                                      <p:tavLst>
                                        <p:tav tm="0">
                                          <p:val>
                                            <p:fltVal val="0"/>
                                          </p:val>
                                        </p:tav>
                                        <p:tav tm="100000">
                                          <p:val>
                                            <p:strVal val="#ppt_w"/>
                                          </p:val>
                                        </p:tav>
                                      </p:tavLst>
                                    </p:anim>
                                    <p:anim calcmode="lin" valueType="num">
                                      <p:cBhvr>
                                        <p:cTn id="8" dur="750" fill="hold"/>
                                        <p:tgtEl>
                                          <p:spTgt spid="6146"/>
                                        </p:tgtEl>
                                        <p:attrNameLst>
                                          <p:attrName>ppt_h</p:attrName>
                                        </p:attrNameLst>
                                      </p:cBhvr>
                                      <p:tavLst>
                                        <p:tav tm="0">
                                          <p:val>
                                            <p:fltVal val="0"/>
                                          </p:val>
                                        </p:tav>
                                        <p:tav tm="100000">
                                          <p:val>
                                            <p:strVal val="#ppt_h"/>
                                          </p:val>
                                        </p:tav>
                                      </p:tavLst>
                                    </p:anim>
                                    <p:anim calcmode="lin" valueType="num">
                                      <p:cBhvr>
                                        <p:cTn id="9" dur="750" fill="hold"/>
                                        <p:tgtEl>
                                          <p:spTgt spid="6146"/>
                                        </p:tgtEl>
                                        <p:attrNameLst>
                                          <p:attrName>style.rotation</p:attrName>
                                        </p:attrNameLst>
                                      </p:cBhvr>
                                      <p:tavLst>
                                        <p:tav tm="0">
                                          <p:val>
                                            <p:fltVal val="90"/>
                                          </p:val>
                                        </p:tav>
                                        <p:tav tm="100000">
                                          <p:val>
                                            <p:fltVal val="0"/>
                                          </p:val>
                                        </p:tav>
                                      </p:tavLst>
                                    </p:anim>
                                    <p:animEffect transition="in" filter="fade">
                                      <p:cBhvr>
                                        <p:cTn id="10" dur="750"/>
                                        <p:tgtEl>
                                          <p:spTgt spid="6146"/>
                                        </p:tgtEl>
                                      </p:cBhvr>
                                    </p:animEffect>
                                  </p:childTnLst>
                                </p:cTn>
                              </p:par>
                            </p:childTnLst>
                          </p:cTn>
                        </p:par>
                        <p:par>
                          <p:cTn id="11" fill="hold">
                            <p:stCondLst>
                              <p:cond delay="1000"/>
                            </p:stCondLst>
                            <p:childTnLst>
                              <p:par>
                                <p:cTn id="12" presetID="12" presetClass="entr" presetSubtype="4" fill="hold" grpId="0" nodeType="afterEffect">
                                  <p:stCondLst>
                                    <p:cond delay="0"/>
                                  </p:stCondLst>
                                  <p:childTnLst>
                                    <p:set>
                                      <p:cBhvr>
                                        <p:cTn id="13" dur="1" fill="hold">
                                          <p:stCondLst>
                                            <p:cond delay="0"/>
                                          </p:stCondLst>
                                        </p:cTn>
                                        <p:tgtEl>
                                          <p:spTgt spid="21"/>
                                        </p:tgtEl>
                                        <p:attrNameLst>
                                          <p:attrName>style.visibility</p:attrName>
                                        </p:attrNameLst>
                                      </p:cBhvr>
                                      <p:to>
                                        <p:strVal val="visible"/>
                                      </p:to>
                                    </p:set>
                                    <p:animEffect transition="in" filter="slide(fromBottom)">
                                      <p:cBhvr>
                                        <p:cTn id="14" dur="500"/>
                                        <p:tgtEl>
                                          <p:spTgt spid="21"/>
                                        </p:tgtEl>
                                      </p:cBhvr>
                                    </p:animEffect>
                                  </p:childTnLst>
                                </p:cTn>
                              </p:par>
                            </p:childTnLst>
                          </p:cTn>
                        </p:par>
                        <p:par>
                          <p:cTn id="15" fill="hold">
                            <p:stCondLst>
                              <p:cond delay="1500"/>
                            </p:stCondLst>
                            <p:childTnLst>
                              <p:par>
                                <p:cTn id="16" presetID="31" presetClass="entr" presetSubtype="0" fill="hold" nodeType="afterEffect">
                                  <p:stCondLst>
                                    <p:cond delay="0"/>
                                  </p:stCondLst>
                                  <p:childTnLst>
                                    <p:set>
                                      <p:cBhvr>
                                        <p:cTn id="17" dur="1" fill="hold">
                                          <p:stCondLst>
                                            <p:cond delay="0"/>
                                          </p:stCondLst>
                                        </p:cTn>
                                        <p:tgtEl>
                                          <p:spTgt spid="22"/>
                                        </p:tgtEl>
                                        <p:attrNameLst>
                                          <p:attrName>style.visibility</p:attrName>
                                        </p:attrNameLst>
                                      </p:cBhvr>
                                      <p:to>
                                        <p:strVal val="visible"/>
                                      </p:to>
                                    </p:set>
                                    <p:anim calcmode="lin" valueType="num">
                                      <p:cBhvr>
                                        <p:cTn id="18" dur="500" fill="hold"/>
                                        <p:tgtEl>
                                          <p:spTgt spid="22"/>
                                        </p:tgtEl>
                                        <p:attrNameLst>
                                          <p:attrName>ppt_w</p:attrName>
                                        </p:attrNameLst>
                                      </p:cBhvr>
                                      <p:tavLst>
                                        <p:tav tm="0">
                                          <p:val>
                                            <p:fltVal val="0"/>
                                          </p:val>
                                        </p:tav>
                                        <p:tav tm="100000">
                                          <p:val>
                                            <p:strVal val="#ppt_w"/>
                                          </p:val>
                                        </p:tav>
                                      </p:tavLst>
                                    </p:anim>
                                    <p:anim calcmode="lin" valueType="num">
                                      <p:cBhvr>
                                        <p:cTn id="19" dur="500" fill="hold"/>
                                        <p:tgtEl>
                                          <p:spTgt spid="22"/>
                                        </p:tgtEl>
                                        <p:attrNameLst>
                                          <p:attrName>ppt_h</p:attrName>
                                        </p:attrNameLst>
                                      </p:cBhvr>
                                      <p:tavLst>
                                        <p:tav tm="0">
                                          <p:val>
                                            <p:fltVal val="0"/>
                                          </p:val>
                                        </p:tav>
                                        <p:tav tm="100000">
                                          <p:val>
                                            <p:strVal val="#ppt_h"/>
                                          </p:val>
                                        </p:tav>
                                      </p:tavLst>
                                    </p:anim>
                                    <p:anim calcmode="lin" valueType="num">
                                      <p:cBhvr>
                                        <p:cTn id="20" dur="500" fill="hold"/>
                                        <p:tgtEl>
                                          <p:spTgt spid="22"/>
                                        </p:tgtEl>
                                        <p:attrNameLst>
                                          <p:attrName>style.rotation</p:attrName>
                                        </p:attrNameLst>
                                      </p:cBhvr>
                                      <p:tavLst>
                                        <p:tav tm="0">
                                          <p:val>
                                            <p:fltVal val="90"/>
                                          </p:val>
                                        </p:tav>
                                        <p:tav tm="100000">
                                          <p:val>
                                            <p:fltVal val="0"/>
                                          </p:val>
                                        </p:tav>
                                      </p:tavLst>
                                    </p:anim>
                                    <p:animEffect transition="in" filter="fade">
                                      <p:cBhvr>
                                        <p:cTn id="21" dur="500"/>
                                        <p:tgtEl>
                                          <p:spTgt spid="22"/>
                                        </p:tgtEl>
                                      </p:cBhvr>
                                    </p:animEffect>
                                  </p:childTnLst>
                                </p:cTn>
                              </p:par>
                            </p:childTnLst>
                          </p:cTn>
                        </p:par>
                        <p:par>
                          <p:cTn id="22" fill="hold">
                            <p:stCondLst>
                              <p:cond delay="2000"/>
                            </p:stCondLst>
                            <p:childTnLst>
                              <p:par>
                                <p:cTn id="23" presetID="31" presetClass="entr" presetSubtype="0"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p:cTn id="25" dur="500" fill="hold"/>
                                        <p:tgtEl>
                                          <p:spTgt spid="3"/>
                                        </p:tgtEl>
                                        <p:attrNameLst>
                                          <p:attrName>ppt_w</p:attrName>
                                        </p:attrNameLst>
                                      </p:cBhvr>
                                      <p:tavLst>
                                        <p:tav tm="0">
                                          <p:val>
                                            <p:fltVal val="0"/>
                                          </p:val>
                                        </p:tav>
                                        <p:tav tm="100000">
                                          <p:val>
                                            <p:strVal val="#ppt_w"/>
                                          </p:val>
                                        </p:tav>
                                      </p:tavLst>
                                    </p:anim>
                                    <p:anim calcmode="lin" valueType="num">
                                      <p:cBhvr>
                                        <p:cTn id="26" dur="500" fill="hold"/>
                                        <p:tgtEl>
                                          <p:spTgt spid="3"/>
                                        </p:tgtEl>
                                        <p:attrNameLst>
                                          <p:attrName>ppt_h</p:attrName>
                                        </p:attrNameLst>
                                      </p:cBhvr>
                                      <p:tavLst>
                                        <p:tav tm="0">
                                          <p:val>
                                            <p:fltVal val="0"/>
                                          </p:val>
                                        </p:tav>
                                        <p:tav tm="100000">
                                          <p:val>
                                            <p:strVal val="#ppt_h"/>
                                          </p:val>
                                        </p:tav>
                                      </p:tavLst>
                                    </p:anim>
                                    <p:anim calcmode="lin" valueType="num">
                                      <p:cBhvr>
                                        <p:cTn id="27" dur="500" fill="hold"/>
                                        <p:tgtEl>
                                          <p:spTgt spid="3"/>
                                        </p:tgtEl>
                                        <p:attrNameLst>
                                          <p:attrName>style.rotation</p:attrName>
                                        </p:attrNameLst>
                                      </p:cBhvr>
                                      <p:tavLst>
                                        <p:tav tm="0">
                                          <p:val>
                                            <p:fltVal val="90"/>
                                          </p:val>
                                        </p:tav>
                                        <p:tav tm="100000">
                                          <p:val>
                                            <p:fltVal val="0"/>
                                          </p:val>
                                        </p:tav>
                                      </p:tavLst>
                                    </p:anim>
                                    <p:animEffect transition="in" filter="fade">
                                      <p:cBhvr>
                                        <p:cTn id="28" dur="500"/>
                                        <p:tgtEl>
                                          <p:spTgt spid="3"/>
                                        </p:tgtEl>
                                      </p:cBhvr>
                                    </p:animEffect>
                                  </p:childTnLst>
                                </p:cTn>
                              </p:par>
                            </p:childTnLst>
                          </p:cTn>
                        </p:par>
                        <p:par>
                          <p:cTn id="29" fill="hold">
                            <p:stCondLst>
                              <p:cond delay="2500"/>
                            </p:stCondLst>
                            <p:childTnLst>
                              <p:par>
                                <p:cTn id="30" presetID="31" presetClass="entr" presetSubtype="0" fill="hold" nodeType="afterEffect">
                                  <p:stCondLst>
                                    <p:cond delay="0"/>
                                  </p:stCondLst>
                                  <p:childTnLst>
                                    <p:set>
                                      <p:cBhvr>
                                        <p:cTn id="31" dur="1" fill="hold">
                                          <p:stCondLst>
                                            <p:cond delay="0"/>
                                          </p:stCondLst>
                                        </p:cTn>
                                        <p:tgtEl>
                                          <p:spTgt spid="4"/>
                                        </p:tgtEl>
                                        <p:attrNameLst>
                                          <p:attrName>style.visibility</p:attrName>
                                        </p:attrNameLst>
                                      </p:cBhvr>
                                      <p:to>
                                        <p:strVal val="visible"/>
                                      </p:to>
                                    </p:set>
                                    <p:anim calcmode="lin" valueType="num">
                                      <p:cBhvr>
                                        <p:cTn id="32" dur="500" fill="hold"/>
                                        <p:tgtEl>
                                          <p:spTgt spid="4"/>
                                        </p:tgtEl>
                                        <p:attrNameLst>
                                          <p:attrName>ppt_w</p:attrName>
                                        </p:attrNameLst>
                                      </p:cBhvr>
                                      <p:tavLst>
                                        <p:tav tm="0">
                                          <p:val>
                                            <p:fltVal val="0"/>
                                          </p:val>
                                        </p:tav>
                                        <p:tav tm="100000">
                                          <p:val>
                                            <p:strVal val="#ppt_w"/>
                                          </p:val>
                                        </p:tav>
                                      </p:tavLst>
                                    </p:anim>
                                    <p:anim calcmode="lin" valueType="num">
                                      <p:cBhvr>
                                        <p:cTn id="33" dur="500" fill="hold"/>
                                        <p:tgtEl>
                                          <p:spTgt spid="4"/>
                                        </p:tgtEl>
                                        <p:attrNameLst>
                                          <p:attrName>ppt_h</p:attrName>
                                        </p:attrNameLst>
                                      </p:cBhvr>
                                      <p:tavLst>
                                        <p:tav tm="0">
                                          <p:val>
                                            <p:fltVal val="0"/>
                                          </p:val>
                                        </p:tav>
                                        <p:tav tm="100000">
                                          <p:val>
                                            <p:strVal val="#ppt_h"/>
                                          </p:val>
                                        </p:tav>
                                      </p:tavLst>
                                    </p:anim>
                                    <p:anim calcmode="lin" valueType="num">
                                      <p:cBhvr>
                                        <p:cTn id="34" dur="500" fill="hold"/>
                                        <p:tgtEl>
                                          <p:spTgt spid="4"/>
                                        </p:tgtEl>
                                        <p:attrNameLst>
                                          <p:attrName>style.rotation</p:attrName>
                                        </p:attrNameLst>
                                      </p:cBhvr>
                                      <p:tavLst>
                                        <p:tav tm="0">
                                          <p:val>
                                            <p:fltVal val="90"/>
                                          </p:val>
                                        </p:tav>
                                        <p:tav tm="100000">
                                          <p:val>
                                            <p:fltVal val="0"/>
                                          </p:val>
                                        </p:tav>
                                      </p:tavLst>
                                    </p:anim>
                                    <p:animEffect transition="in" filter="fade">
                                      <p:cBhvr>
                                        <p:cTn id="35" dur="500"/>
                                        <p:tgtEl>
                                          <p:spTgt spid="4"/>
                                        </p:tgtEl>
                                      </p:cBhvr>
                                    </p:animEffect>
                                  </p:childTnLst>
                                </p:cTn>
                              </p:par>
                            </p:childTnLst>
                          </p:cTn>
                        </p:par>
                        <p:par>
                          <p:cTn id="36" fill="hold">
                            <p:stCondLst>
                              <p:cond delay="3000"/>
                            </p:stCondLst>
                            <p:childTnLst>
                              <p:par>
                                <p:cTn id="37" presetID="31" presetClass="entr" presetSubtype="0"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fltVal val="0"/>
                                          </p:val>
                                        </p:tav>
                                        <p:tav tm="100000">
                                          <p:val>
                                            <p:strVal val="#ppt_w"/>
                                          </p:val>
                                        </p:tav>
                                      </p:tavLst>
                                    </p:anim>
                                    <p:anim calcmode="lin" valueType="num">
                                      <p:cBhvr>
                                        <p:cTn id="40" dur="500" fill="hold"/>
                                        <p:tgtEl>
                                          <p:spTgt spid="5"/>
                                        </p:tgtEl>
                                        <p:attrNameLst>
                                          <p:attrName>ppt_h</p:attrName>
                                        </p:attrNameLst>
                                      </p:cBhvr>
                                      <p:tavLst>
                                        <p:tav tm="0">
                                          <p:val>
                                            <p:fltVal val="0"/>
                                          </p:val>
                                        </p:tav>
                                        <p:tav tm="100000">
                                          <p:val>
                                            <p:strVal val="#ppt_h"/>
                                          </p:val>
                                        </p:tav>
                                      </p:tavLst>
                                    </p:anim>
                                    <p:anim calcmode="lin" valueType="num">
                                      <p:cBhvr>
                                        <p:cTn id="41" dur="500" fill="hold"/>
                                        <p:tgtEl>
                                          <p:spTgt spid="5"/>
                                        </p:tgtEl>
                                        <p:attrNameLst>
                                          <p:attrName>style.rotation</p:attrName>
                                        </p:attrNameLst>
                                      </p:cBhvr>
                                      <p:tavLst>
                                        <p:tav tm="0">
                                          <p:val>
                                            <p:fltVal val="90"/>
                                          </p:val>
                                        </p:tav>
                                        <p:tav tm="100000">
                                          <p:val>
                                            <p:fltVal val="0"/>
                                          </p:val>
                                        </p:tav>
                                      </p:tavLst>
                                    </p:anim>
                                    <p:animEffect transition="in" filter="fade">
                                      <p:cBhvr>
                                        <p:cTn id="4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1550348" y="1167954"/>
            <a:ext cx="6173004" cy="800347"/>
          </a:xfrm>
          <a:custGeom>
            <a:avLst/>
            <a:gdLst>
              <a:gd name="connsiteX0" fmla="*/ 0 w 8229600"/>
              <a:gd name="connsiteY0" fmla="*/ 1047750 h 1066800"/>
              <a:gd name="connsiteX1" fmla="*/ 0 w 8229600"/>
              <a:gd name="connsiteY1" fmla="*/ 0 h 1066800"/>
              <a:gd name="connsiteX2" fmla="*/ 8229600 w 8229600"/>
              <a:gd name="connsiteY2" fmla="*/ 0 h 1066800"/>
              <a:gd name="connsiteX3" fmla="*/ 8229600 w 8229600"/>
              <a:gd name="connsiteY3" fmla="*/ 1066800 h 1066800"/>
            </a:gdLst>
            <a:ahLst/>
            <a:cxnLst>
              <a:cxn ang="0">
                <a:pos x="connsiteX0" y="connsiteY0"/>
              </a:cxn>
              <a:cxn ang="0">
                <a:pos x="connsiteX1" y="connsiteY1"/>
              </a:cxn>
              <a:cxn ang="0">
                <a:pos x="connsiteX2" y="connsiteY2"/>
              </a:cxn>
              <a:cxn ang="0">
                <a:pos x="connsiteX3" y="connsiteY3"/>
              </a:cxn>
            </a:cxnLst>
            <a:rect l="l" t="t" r="r" b="b"/>
            <a:pathLst>
              <a:path w="8229600" h="1066800">
                <a:moveTo>
                  <a:pt x="0" y="1047750"/>
                </a:moveTo>
                <a:lnTo>
                  <a:pt x="0" y="0"/>
                </a:lnTo>
                <a:lnTo>
                  <a:pt x="8229600" y="0"/>
                </a:lnTo>
                <a:lnTo>
                  <a:pt x="8229600" y="1066800"/>
                </a:lnTo>
              </a:path>
            </a:pathLst>
          </a:custGeom>
          <a:ln w="28575">
            <a:solidFill>
              <a:schemeClr val="accent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68589" tIns="34295" rIns="68589" bIns="34295" rtlCol="0" anchor="ctr"/>
          <a:lstStyle/>
          <a:p>
            <a:pPr algn="ctr"/>
            <a:endParaRPr lang="zh-CN" altLang="en-US"/>
          </a:p>
        </p:txBody>
      </p:sp>
      <p:sp>
        <p:nvSpPr>
          <p:cNvPr id="4" name="任意多边形 3"/>
          <p:cNvSpPr/>
          <p:nvPr/>
        </p:nvSpPr>
        <p:spPr>
          <a:xfrm rot="10800000">
            <a:off x="1516807" y="3338854"/>
            <a:ext cx="6173004" cy="800347"/>
          </a:xfrm>
          <a:custGeom>
            <a:avLst/>
            <a:gdLst>
              <a:gd name="connsiteX0" fmla="*/ 0 w 8229600"/>
              <a:gd name="connsiteY0" fmla="*/ 1047750 h 1066800"/>
              <a:gd name="connsiteX1" fmla="*/ 0 w 8229600"/>
              <a:gd name="connsiteY1" fmla="*/ 0 h 1066800"/>
              <a:gd name="connsiteX2" fmla="*/ 8229600 w 8229600"/>
              <a:gd name="connsiteY2" fmla="*/ 0 h 1066800"/>
              <a:gd name="connsiteX3" fmla="*/ 8229600 w 8229600"/>
              <a:gd name="connsiteY3" fmla="*/ 1066800 h 1066800"/>
            </a:gdLst>
            <a:ahLst/>
            <a:cxnLst>
              <a:cxn ang="0">
                <a:pos x="connsiteX0" y="connsiteY0"/>
              </a:cxn>
              <a:cxn ang="0">
                <a:pos x="connsiteX1" y="connsiteY1"/>
              </a:cxn>
              <a:cxn ang="0">
                <a:pos x="connsiteX2" y="connsiteY2"/>
              </a:cxn>
              <a:cxn ang="0">
                <a:pos x="connsiteX3" y="connsiteY3"/>
              </a:cxn>
            </a:cxnLst>
            <a:rect l="l" t="t" r="r" b="b"/>
            <a:pathLst>
              <a:path w="8229600" h="1066800">
                <a:moveTo>
                  <a:pt x="0" y="1047750"/>
                </a:moveTo>
                <a:lnTo>
                  <a:pt x="0" y="0"/>
                </a:lnTo>
                <a:lnTo>
                  <a:pt x="8229600" y="0"/>
                </a:lnTo>
                <a:lnTo>
                  <a:pt x="8229600" y="1066800"/>
                </a:lnTo>
              </a:path>
            </a:pathLst>
          </a:custGeom>
          <a:ln w="28575">
            <a:solidFill>
              <a:schemeClr val="accent1"/>
            </a:solidFill>
            <a:headEnd type="oval" w="med" len="med"/>
            <a:tailEnd type="oval" w="med" len="med"/>
          </a:ln>
        </p:spPr>
        <p:style>
          <a:lnRef idx="1">
            <a:schemeClr val="accent1"/>
          </a:lnRef>
          <a:fillRef idx="0">
            <a:schemeClr val="accent1"/>
          </a:fillRef>
          <a:effectRef idx="0">
            <a:schemeClr val="accent1"/>
          </a:effectRef>
          <a:fontRef idx="minor">
            <a:schemeClr val="tx1"/>
          </a:fontRef>
        </p:style>
        <p:txBody>
          <a:bodyPr lIns="68589" tIns="34295" rIns="68589" bIns="34295" rtlCol="0" anchor="ctr"/>
          <a:lstStyle/>
          <a:p>
            <a:pPr algn="ctr"/>
            <a:endParaRPr lang="zh-CN" altLang="en-US"/>
          </a:p>
        </p:txBody>
      </p:sp>
      <p:sp>
        <p:nvSpPr>
          <p:cNvPr id="5" name="TextBox 4"/>
          <p:cNvSpPr txBox="1">
            <a:spLocks noChangeArrowheads="1"/>
          </p:cNvSpPr>
          <p:nvPr/>
        </p:nvSpPr>
        <p:spPr bwMode="auto">
          <a:xfrm>
            <a:off x="1899982" y="3463133"/>
            <a:ext cx="5426682" cy="567858"/>
          </a:xfrm>
          <a:prstGeom prst="rect">
            <a:avLst/>
          </a:prstGeom>
          <a:noFill/>
          <a:ln w="9525">
            <a:noFill/>
            <a:miter lim="800000"/>
          </a:ln>
        </p:spPr>
        <p:txBody>
          <a:bodyPr wrap="square" lIns="68589" tIns="34295" rIns="68589" bIns="34295">
            <a:spAutoFit/>
          </a:bodyPr>
          <a:lstStyle/>
          <a:p>
            <a:pP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输入您的内容或者通过右键复制粘贴您的内容，并选择只保留文字。输入您的内容或者通过右键复制粘贴您的内容，并选择只保留文字。输入您的内容或者通过右键复制粘贴您的内容，并选择只保留文字</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 name="TextBox 5"/>
          <p:cNvSpPr txBox="1">
            <a:spLocks noChangeArrowheads="1"/>
          </p:cNvSpPr>
          <p:nvPr/>
        </p:nvSpPr>
        <p:spPr bwMode="auto">
          <a:xfrm>
            <a:off x="1953995" y="1410272"/>
            <a:ext cx="5426682" cy="568023"/>
          </a:xfrm>
          <a:prstGeom prst="rect">
            <a:avLst/>
          </a:prstGeom>
          <a:noFill/>
          <a:ln w="9525">
            <a:noFill/>
            <a:miter lim="800000"/>
          </a:ln>
        </p:spPr>
        <p:txBody>
          <a:bodyPr wrap="square" lIns="68589" tIns="34295" rIns="68589" bIns="34295">
            <a:spAutoFit/>
          </a:bodyPr>
          <a:lstStyle/>
          <a:p>
            <a:pP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输入您的内容或者通过右键复制粘贴您的内容，并选择只保留文字。输入您的内容或者通过右键复制粘贴您的内容，并选择只保留文字。输入您的内容或者通过右键复制粘贴您的内容，并选择只保留文字</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7" name="组合 6"/>
          <p:cNvGrpSpPr/>
          <p:nvPr/>
        </p:nvGrpSpPr>
        <p:grpSpPr>
          <a:xfrm>
            <a:off x="1007140" y="2254099"/>
            <a:ext cx="1762246" cy="758628"/>
            <a:chOff x="1342678" y="3004538"/>
            <a:chExt cx="2349356" cy="1011192"/>
          </a:xfrm>
        </p:grpSpPr>
        <p:sp>
          <p:nvSpPr>
            <p:cNvPr id="8" name="Freeform 7"/>
            <p:cNvSpPr/>
            <p:nvPr/>
          </p:nvSpPr>
          <p:spPr bwMode="auto">
            <a:xfrm>
              <a:off x="1342678" y="3004538"/>
              <a:ext cx="2349356" cy="1011192"/>
            </a:xfrm>
            <a:custGeom>
              <a:avLst/>
              <a:gdLst>
                <a:gd name="T0" fmla="*/ 483734 w 829"/>
                <a:gd name="T1" fmla="*/ 0 h 357"/>
                <a:gd name="T2" fmla="*/ 2240309 w 829"/>
                <a:gd name="T3" fmla="*/ 0 h 357"/>
                <a:gd name="T4" fmla="*/ 2240309 w 829"/>
                <a:gd name="T5" fmla="*/ 964766 h 357"/>
                <a:gd name="T6" fmla="*/ 483734 w 829"/>
                <a:gd name="T7" fmla="*/ 964766 h 357"/>
                <a:gd name="T8" fmla="*/ 0 w 829"/>
                <a:gd name="T9" fmla="*/ 486437 h 357"/>
                <a:gd name="T10" fmla="*/ 483734 w 829"/>
                <a:gd name="T11" fmla="*/ 0 h 357"/>
                <a:gd name="T12" fmla="*/ 483734 w 829"/>
                <a:gd name="T13" fmla="*/ 0 h 357"/>
                <a:gd name="T14" fmla="*/ 0 60000 65536"/>
                <a:gd name="T15" fmla="*/ 0 60000 65536"/>
                <a:gd name="T16" fmla="*/ 0 60000 65536"/>
                <a:gd name="T17" fmla="*/ 0 60000 65536"/>
                <a:gd name="T18" fmla="*/ 0 60000 65536"/>
                <a:gd name="T19" fmla="*/ 0 60000 65536"/>
                <a:gd name="T20" fmla="*/ 0 60000 65536"/>
                <a:gd name="T21" fmla="*/ 0 w 829"/>
                <a:gd name="T22" fmla="*/ 0 h 357"/>
                <a:gd name="T23" fmla="*/ 829 w 829"/>
                <a:gd name="T24" fmla="*/ 357 h 3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29" h="357">
                  <a:moveTo>
                    <a:pt x="179" y="0"/>
                  </a:moveTo>
                  <a:lnTo>
                    <a:pt x="829" y="0"/>
                  </a:lnTo>
                  <a:lnTo>
                    <a:pt x="829" y="357"/>
                  </a:lnTo>
                  <a:lnTo>
                    <a:pt x="179" y="357"/>
                  </a:lnTo>
                  <a:lnTo>
                    <a:pt x="0" y="180"/>
                  </a:lnTo>
                  <a:lnTo>
                    <a:pt x="179" y="0"/>
                  </a:lnTo>
                  <a:close/>
                </a:path>
              </a:pathLst>
            </a:custGeom>
            <a:solidFill>
              <a:schemeClr val="accent1"/>
            </a:solidFill>
            <a:ln w="9525">
              <a:noFill/>
              <a:miter lim="800000"/>
            </a:ln>
          </p:spPr>
          <p:txBody>
            <a:bodyPr/>
            <a:lstStyle/>
            <a:p>
              <a:endParaRPr lang="zh-CN" altLang="en-US" sz="1200">
                <a:solidFill>
                  <a:schemeClr val="tx1">
                    <a:lumMod val="75000"/>
                    <a:lumOff val="25000"/>
                  </a:schemeClr>
                </a:solidFill>
                <a:ea typeface="微软雅黑" panose="020B0503020204020204" pitchFamily="34" charset="-122"/>
              </a:endParaRPr>
            </a:p>
          </p:txBody>
        </p:sp>
        <p:sp>
          <p:nvSpPr>
            <p:cNvPr id="9" name="Freeform 8"/>
            <p:cNvSpPr/>
            <p:nvPr/>
          </p:nvSpPr>
          <p:spPr bwMode="auto">
            <a:xfrm>
              <a:off x="1883964" y="3092345"/>
              <a:ext cx="1592688" cy="841244"/>
            </a:xfrm>
            <a:custGeom>
              <a:avLst/>
              <a:gdLst>
                <a:gd name="T0" fmla="*/ 0 w 562"/>
                <a:gd name="T1" fmla="*/ 0 h 297"/>
                <a:gd name="T2" fmla="*/ 1518762 w 562"/>
                <a:gd name="T3" fmla="*/ 0 h 297"/>
                <a:gd name="T4" fmla="*/ 1518762 w 562"/>
                <a:gd name="T5" fmla="*/ 802621 h 297"/>
                <a:gd name="T6" fmla="*/ 0 w 562"/>
                <a:gd name="T7" fmla="*/ 802621 h 297"/>
                <a:gd name="T8" fmla="*/ 0 w 562"/>
                <a:gd name="T9" fmla="*/ 0 h 297"/>
                <a:gd name="T10" fmla="*/ 0 w 562"/>
                <a:gd name="T11" fmla="*/ 0 h 297"/>
                <a:gd name="T12" fmla="*/ 0 60000 65536"/>
                <a:gd name="T13" fmla="*/ 0 60000 65536"/>
                <a:gd name="T14" fmla="*/ 0 60000 65536"/>
                <a:gd name="T15" fmla="*/ 0 60000 65536"/>
                <a:gd name="T16" fmla="*/ 0 60000 65536"/>
                <a:gd name="T17" fmla="*/ 0 60000 65536"/>
                <a:gd name="T18" fmla="*/ 0 w 562"/>
                <a:gd name="T19" fmla="*/ 0 h 297"/>
                <a:gd name="T20" fmla="*/ 562 w 562"/>
                <a:gd name="T21" fmla="*/ 297 h 297"/>
              </a:gdLst>
              <a:ahLst/>
              <a:cxnLst>
                <a:cxn ang="T12">
                  <a:pos x="T0" y="T1"/>
                </a:cxn>
                <a:cxn ang="T13">
                  <a:pos x="T2" y="T3"/>
                </a:cxn>
                <a:cxn ang="T14">
                  <a:pos x="T4" y="T5"/>
                </a:cxn>
                <a:cxn ang="T15">
                  <a:pos x="T6" y="T7"/>
                </a:cxn>
                <a:cxn ang="T16">
                  <a:pos x="T8" y="T9"/>
                </a:cxn>
                <a:cxn ang="T17">
                  <a:pos x="T10" y="T11"/>
                </a:cxn>
              </a:cxnLst>
              <a:rect l="T18" t="T19" r="T20" b="T21"/>
              <a:pathLst>
                <a:path w="562" h="297">
                  <a:moveTo>
                    <a:pt x="0" y="0"/>
                  </a:moveTo>
                  <a:lnTo>
                    <a:pt x="562" y="0"/>
                  </a:lnTo>
                  <a:lnTo>
                    <a:pt x="562" y="297"/>
                  </a:lnTo>
                  <a:lnTo>
                    <a:pt x="0" y="297"/>
                  </a:lnTo>
                  <a:lnTo>
                    <a:pt x="0" y="0"/>
                  </a:lnTo>
                  <a:close/>
                </a:path>
              </a:pathLst>
            </a:custGeom>
            <a:solidFill>
              <a:srgbClr val="FFFFFF"/>
            </a:solidFill>
            <a:ln w="9525">
              <a:noFill/>
              <a:miter lim="800000"/>
            </a:ln>
          </p:spPr>
          <p:txBody>
            <a:bodyPr/>
            <a:lstStyle/>
            <a:p>
              <a:endParaRPr lang="zh-CN" altLang="en-US" sz="1200">
                <a:solidFill>
                  <a:schemeClr val="tx1">
                    <a:lumMod val="75000"/>
                    <a:lumOff val="25000"/>
                  </a:schemeClr>
                </a:solidFill>
                <a:ea typeface="微软雅黑" panose="020B0503020204020204" pitchFamily="34" charset="-122"/>
              </a:endParaRPr>
            </a:p>
          </p:txBody>
        </p:sp>
        <p:sp>
          <p:nvSpPr>
            <p:cNvPr id="10" name="Freeform 9"/>
            <p:cNvSpPr/>
            <p:nvPr/>
          </p:nvSpPr>
          <p:spPr bwMode="auto">
            <a:xfrm>
              <a:off x="1461705" y="3318943"/>
              <a:ext cx="342908" cy="382384"/>
            </a:xfrm>
            <a:custGeom>
              <a:avLst/>
              <a:gdLst>
                <a:gd name="T0" fmla="*/ 181062 w 121"/>
                <a:gd name="T1" fmla="*/ 0 h 135"/>
                <a:gd name="T2" fmla="*/ 181062 w 121"/>
                <a:gd name="T3" fmla="*/ 83775 h 135"/>
                <a:gd name="T4" fmla="*/ 326992 w 121"/>
                <a:gd name="T5" fmla="*/ 83775 h 135"/>
                <a:gd name="T6" fmla="*/ 326992 w 121"/>
                <a:gd name="T7" fmla="*/ 281053 h 135"/>
                <a:gd name="T8" fmla="*/ 181062 w 121"/>
                <a:gd name="T9" fmla="*/ 281053 h 135"/>
                <a:gd name="T10" fmla="*/ 181062 w 121"/>
                <a:gd name="T11" fmla="*/ 364828 h 135"/>
                <a:gd name="T12" fmla="*/ 0 w 121"/>
                <a:gd name="T13" fmla="*/ 186468 h 135"/>
                <a:gd name="T14" fmla="*/ 181062 w 121"/>
                <a:gd name="T15" fmla="*/ 0 h 135"/>
                <a:gd name="T16" fmla="*/ 181062 w 121"/>
                <a:gd name="T17" fmla="*/ 0 h 1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1"/>
                <a:gd name="T28" fmla="*/ 0 h 135"/>
                <a:gd name="T29" fmla="*/ 121 w 121"/>
                <a:gd name="T30" fmla="*/ 135 h 1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1" h="135">
                  <a:moveTo>
                    <a:pt x="67" y="0"/>
                  </a:moveTo>
                  <a:lnTo>
                    <a:pt x="67" y="31"/>
                  </a:lnTo>
                  <a:lnTo>
                    <a:pt x="121" y="31"/>
                  </a:lnTo>
                  <a:lnTo>
                    <a:pt x="121" y="104"/>
                  </a:lnTo>
                  <a:lnTo>
                    <a:pt x="67" y="104"/>
                  </a:lnTo>
                  <a:lnTo>
                    <a:pt x="67" y="135"/>
                  </a:lnTo>
                  <a:lnTo>
                    <a:pt x="0" y="69"/>
                  </a:lnTo>
                  <a:lnTo>
                    <a:pt x="67" y="0"/>
                  </a:lnTo>
                  <a:close/>
                </a:path>
              </a:pathLst>
            </a:custGeom>
            <a:solidFill>
              <a:srgbClr val="FFFFFF"/>
            </a:solidFill>
            <a:ln w="9525">
              <a:noFill/>
              <a:miter lim="800000"/>
            </a:ln>
          </p:spPr>
          <p:txBody>
            <a:bodyPr/>
            <a:lstStyle/>
            <a:p>
              <a:endParaRPr lang="zh-CN" altLang="en-US" sz="1200">
                <a:solidFill>
                  <a:schemeClr val="tx1">
                    <a:lumMod val="75000"/>
                    <a:lumOff val="25000"/>
                  </a:schemeClr>
                </a:solidFill>
                <a:ea typeface="微软雅黑" panose="020B0503020204020204" pitchFamily="34" charset="-122"/>
              </a:endParaRPr>
            </a:p>
          </p:txBody>
        </p:sp>
        <p:sp>
          <p:nvSpPr>
            <p:cNvPr id="11" name="矩形 10"/>
            <p:cNvSpPr>
              <a:spLocks noChangeArrowheads="1"/>
            </p:cNvSpPr>
            <p:nvPr/>
          </p:nvSpPr>
          <p:spPr bwMode="auto">
            <a:xfrm>
              <a:off x="1883964" y="3330511"/>
              <a:ext cx="1592688" cy="338442"/>
            </a:xfrm>
            <a:prstGeom prst="rect">
              <a:avLst/>
            </a:prstGeom>
            <a:noFill/>
            <a:ln w="9525">
              <a:noFill/>
              <a:miter lim="800000"/>
            </a:ln>
          </p:spPr>
          <p:txBody>
            <a:bodyPr wrap="square" lIns="68573" tIns="34287" rIns="68573" bIns="34287">
              <a:spAutoFit/>
            </a:bodyPr>
            <a:lstStyle/>
            <a:p>
              <a:pPr algn="ct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2756306" y="2254099"/>
            <a:ext cx="1768624" cy="758628"/>
            <a:chOff x="3674597" y="3004538"/>
            <a:chExt cx="2357858" cy="1011192"/>
          </a:xfrm>
        </p:grpSpPr>
        <p:sp>
          <p:nvSpPr>
            <p:cNvPr id="13" name="Freeform 10"/>
            <p:cNvSpPr/>
            <p:nvPr/>
          </p:nvSpPr>
          <p:spPr bwMode="auto">
            <a:xfrm>
              <a:off x="3674597" y="3004538"/>
              <a:ext cx="2357858" cy="1011192"/>
            </a:xfrm>
            <a:custGeom>
              <a:avLst/>
              <a:gdLst>
                <a:gd name="T0" fmla="*/ 491841 w 832"/>
                <a:gd name="T1" fmla="*/ 0 h 357"/>
                <a:gd name="T2" fmla="*/ 2248417 w 832"/>
                <a:gd name="T3" fmla="*/ 0 h 357"/>
                <a:gd name="T4" fmla="*/ 2248417 w 832"/>
                <a:gd name="T5" fmla="*/ 964766 h 357"/>
                <a:gd name="T6" fmla="*/ 491841 w 832"/>
                <a:gd name="T7" fmla="*/ 964766 h 357"/>
                <a:gd name="T8" fmla="*/ 0 w 832"/>
                <a:gd name="T9" fmla="*/ 486437 h 357"/>
                <a:gd name="T10" fmla="*/ 491841 w 832"/>
                <a:gd name="T11" fmla="*/ 0 h 357"/>
                <a:gd name="T12" fmla="*/ 491841 w 832"/>
                <a:gd name="T13" fmla="*/ 0 h 357"/>
                <a:gd name="T14" fmla="*/ 0 60000 65536"/>
                <a:gd name="T15" fmla="*/ 0 60000 65536"/>
                <a:gd name="T16" fmla="*/ 0 60000 65536"/>
                <a:gd name="T17" fmla="*/ 0 60000 65536"/>
                <a:gd name="T18" fmla="*/ 0 60000 65536"/>
                <a:gd name="T19" fmla="*/ 0 60000 65536"/>
                <a:gd name="T20" fmla="*/ 0 60000 65536"/>
                <a:gd name="T21" fmla="*/ 0 w 832"/>
                <a:gd name="T22" fmla="*/ 0 h 357"/>
                <a:gd name="T23" fmla="*/ 832 w 832"/>
                <a:gd name="T24" fmla="*/ 357 h 3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2" h="357">
                  <a:moveTo>
                    <a:pt x="182" y="0"/>
                  </a:moveTo>
                  <a:lnTo>
                    <a:pt x="832" y="0"/>
                  </a:lnTo>
                  <a:lnTo>
                    <a:pt x="832" y="357"/>
                  </a:lnTo>
                  <a:lnTo>
                    <a:pt x="182" y="357"/>
                  </a:lnTo>
                  <a:lnTo>
                    <a:pt x="0" y="180"/>
                  </a:lnTo>
                  <a:lnTo>
                    <a:pt x="182" y="0"/>
                  </a:lnTo>
                  <a:close/>
                </a:path>
              </a:pathLst>
            </a:custGeom>
            <a:solidFill>
              <a:schemeClr val="accent2"/>
            </a:solidFill>
            <a:ln w="9525">
              <a:noFill/>
              <a:miter lim="800000"/>
            </a:ln>
          </p:spPr>
          <p:txBody>
            <a:bodyPr/>
            <a:lstStyle/>
            <a:p>
              <a:endParaRPr lang="zh-CN" altLang="en-US" sz="1200">
                <a:solidFill>
                  <a:schemeClr val="tx1">
                    <a:lumMod val="75000"/>
                    <a:lumOff val="25000"/>
                  </a:schemeClr>
                </a:solidFill>
                <a:ea typeface="微软雅黑" panose="020B0503020204020204" pitchFamily="34" charset="-122"/>
              </a:endParaRPr>
            </a:p>
          </p:txBody>
        </p:sp>
        <p:sp>
          <p:nvSpPr>
            <p:cNvPr id="14" name="Freeform 11"/>
            <p:cNvSpPr/>
            <p:nvPr/>
          </p:nvSpPr>
          <p:spPr bwMode="auto">
            <a:xfrm>
              <a:off x="4224387" y="3092345"/>
              <a:ext cx="1592687" cy="841244"/>
            </a:xfrm>
            <a:custGeom>
              <a:avLst/>
              <a:gdLst>
                <a:gd name="T0" fmla="*/ 0 w 562"/>
                <a:gd name="T1" fmla="*/ 0 h 297"/>
                <a:gd name="T2" fmla="*/ 1518762 w 562"/>
                <a:gd name="T3" fmla="*/ 0 h 297"/>
                <a:gd name="T4" fmla="*/ 1518762 w 562"/>
                <a:gd name="T5" fmla="*/ 802621 h 297"/>
                <a:gd name="T6" fmla="*/ 0 w 562"/>
                <a:gd name="T7" fmla="*/ 802621 h 297"/>
                <a:gd name="T8" fmla="*/ 0 w 562"/>
                <a:gd name="T9" fmla="*/ 0 h 297"/>
                <a:gd name="T10" fmla="*/ 0 w 562"/>
                <a:gd name="T11" fmla="*/ 0 h 297"/>
                <a:gd name="T12" fmla="*/ 0 60000 65536"/>
                <a:gd name="T13" fmla="*/ 0 60000 65536"/>
                <a:gd name="T14" fmla="*/ 0 60000 65536"/>
                <a:gd name="T15" fmla="*/ 0 60000 65536"/>
                <a:gd name="T16" fmla="*/ 0 60000 65536"/>
                <a:gd name="T17" fmla="*/ 0 60000 65536"/>
                <a:gd name="T18" fmla="*/ 0 w 562"/>
                <a:gd name="T19" fmla="*/ 0 h 297"/>
                <a:gd name="T20" fmla="*/ 562 w 562"/>
                <a:gd name="T21" fmla="*/ 297 h 297"/>
              </a:gdLst>
              <a:ahLst/>
              <a:cxnLst>
                <a:cxn ang="T12">
                  <a:pos x="T0" y="T1"/>
                </a:cxn>
                <a:cxn ang="T13">
                  <a:pos x="T2" y="T3"/>
                </a:cxn>
                <a:cxn ang="T14">
                  <a:pos x="T4" y="T5"/>
                </a:cxn>
                <a:cxn ang="T15">
                  <a:pos x="T6" y="T7"/>
                </a:cxn>
                <a:cxn ang="T16">
                  <a:pos x="T8" y="T9"/>
                </a:cxn>
                <a:cxn ang="T17">
                  <a:pos x="T10" y="T11"/>
                </a:cxn>
              </a:cxnLst>
              <a:rect l="T18" t="T19" r="T20" b="T21"/>
              <a:pathLst>
                <a:path w="562" h="297">
                  <a:moveTo>
                    <a:pt x="0" y="0"/>
                  </a:moveTo>
                  <a:lnTo>
                    <a:pt x="562" y="0"/>
                  </a:lnTo>
                  <a:lnTo>
                    <a:pt x="562" y="297"/>
                  </a:lnTo>
                  <a:lnTo>
                    <a:pt x="0" y="297"/>
                  </a:lnTo>
                  <a:lnTo>
                    <a:pt x="0" y="0"/>
                  </a:lnTo>
                  <a:close/>
                </a:path>
              </a:pathLst>
            </a:custGeom>
            <a:solidFill>
              <a:srgbClr val="FFFFFF"/>
            </a:solidFill>
            <a:ln w="9525">
              <a:noFill/>
              <a:miter lim="800000"/>
            </a:ln>
          </p:spPr>
          <p:txBody>
            <a:bodyPr/>
            <a:lstStyle/>
            <a:p>
              <a:endParaRPr lang="zh-CN" altLang="en-US" sz="1200">
                <a:solidFill>
                  <a:schemeClr val="tx1">
                    <a:lumMod val="75000"/>
                    <a:lumOff val="25000"/>
                  </a:schemeClr>
                </a:solidFill>
                <a:ea typeface="微软雅黑" panose="020B0503020204020204" pitchFamily="34" charset="-122"/>
              </a:endParaRPr>
            </a:p>
          </p:txBody>
        </p:sp>
        <p:sp>
          <p:nvSpPr>
            <p:cNvPr id="15" name="Freeform 12"/>
            <p:cNvSpPr/>
            <p:nvPr/>
          </p:nvSpPr>
          <p:spPr bwMode="auto">
            <a:xfrm>
              <a:off x="3796458" y="3318943"/>
              <a:ext cx="348576" cy="382384"/>
            </a:xfrm>
            <a:custGeom>
              <a:avLst/>
              <a:gdLst>
                <a:gd name="T0" fmla="*/ 183764 w 123"/>
                <a:gd name="T1" fmla="*/ 0 h 135"/>
                <a:gd name="T2" fmla="*/ 183764 w 123"/>
                <a:gd name="T3" fmla="*/ 83775 h 135"/>
                <a:gd name="T4" fmla="*/ 332397 w 123"/>
                <a:gd name="T5" fmla="*/ 83775 h 135"/>
                <a:gd name="T6" fmla="*/ 332397 w 123"/>
                <a:gd name="T7" fmla="*/ 281053 h 135"/>
                <a:gd name="T8" fmla="*/ 183764 w 123"/>
                <a:gd name="T9" fmla="*/ 281053 h 135"/>
                <a:gd name="T10" fmla="*/ 183764 w 123"/>
                <a:gd name="T11" fmla="*/ 364828 h 135"/>
                <a:gd name="T12" fmla="*/ 0 w 123"/>
                <a:gd name="T13" fmla="*/ 186468 h 135"/>
                <a:gd name="T14" fmla="*/ 183764 w 123"/>
                <a:gd name="T15" fmla="*/ 0 h 135"/>
                <a:gd name="T16" fmla="*/ 183764 w 123"/>
                <a:gd name="T17" fmla="*/ 0 h 1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3"/>
                <a:gd name="T28" fmla="*/ 0 h 135"/>
                <a:gd name="T29" fmla="*/ 123 w 123"/>
                <a:gd name="T30" fmla="*/ 135 h 1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3" h="135">
                  <a:moveTo>
                    <a:pt x="68" y="0"/>
                  </a:moveTo>
                  <a:lnTo>
                    <a:pt x="68" y="31"/>
                  </a:lnTo>
                  <a:lnTo>
                    <a:pt x="123" y="31"/>
                  </a:lnTo>
                  <a:lnTo>
                    <a:pt x="123" y="104"/>
                  </a:lnTo>
                  <a:lnTo>
                    <a:pt x="68" y="104"/>
                  </a:lnTo>
                  <a:lnTo>
                    <a:pt x="68" y="135"/>
                  </a:lnTo>
                  <a:lnTo>
                    <a:pt x="0" y="69"/>
                  </a:lnTo>
                  <a:lnTo>
                    <a:pt x="68" y="0"/>
                  </a:lnTo>
                  <a:close/>
                </a:path>
              </a:pathLst>
            </a:custGeom>
            <a:solidFill>
              <a:srgbClr val="FFFFFF"/>
            </a:solidFill>
            <a:ln w="9525">
              <a:noFill/>
              <a:miter lim="800000"/>
            </a:ln>
          </p:spPr>
          <p:txBody>
            <a:bodyPr/>
            <a:lstStyle/>
            <a:p>
              <a:endParaRPr lang="zh-CN" altLang="en-US" sz="1200">
                <a:solidFill>
                  <a:schemeClr val="tx1">
                    <a:lumMod val="75000"/>
                    <a:lumOff val="25000"/>
                  </a:schemeClr>
                </a:solidFill>
                <a:ea typeface="微软雅黑" panose="020B0503020204020204" pitchFamily="34" charset="-122"/>
              </a:endParaRPr>
            </a:p>
          </p:txBody>
        </p:sp>
        <p:sp>
          <p:nvSpPr>
            <p:cNvPr id="16" name="矩形 15"/>
            <p:cNvSpPr>
              <a:spLocks noChangeArrowheads="1"/>
            </p:cNvSpPr>
            <p:nvPr/>
          </p:nvSpPr>
          <p:spPr bwMode="auto">
            <a:xfrm>
              <a:off x="4224387" y="3330511"/>
              <a:ext cx="1592687" cy="338442"/>
            </a:xfrm>
            <a:prstGeom prst="rect">
              <a:avLst/>
            </a:prstGeom>
            <a:noFill/>
            <a:ln w="9525">
              <a:noFill/>
              <a:miter lim="800000"/>
            </a:ln>
          </p:spPr>
          <p:txBody>
            <a:bodyPr wrap="square" lIns="68573" tIns="34287" rIns="68573" bIns="34287">
              <a:spAutoFit/>
            </a:bodyPr>
            <a:lstStyle/>
            <a:p>
              <a:pPr algn="ct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4511852" y="2254099"/>
            <a:ext cx="1762246" cy="758628"/>
            <a:chOff x="6015019" y="3004538"/>
            <a:chExt cx="2349356" cy="1011192"/>
          </a:xfrm>
        </p:grpSpPr>
        <p:sp>
          <p:nvSpPr>
            <p:cNvPr id="18" name="Freeform 7"/>
            <p:cNvSpPr/>
            <p:nvPr/>
          </p:nvSpPr>
          <p:spPr bwMode="auto">
            <a:xfrm>
              <a:off x="6015019" y="3004538"/>
              <a:ext cx="2349356" cy="1011192"/>
            </a:xfrm>
            <a:custGeom>
              <a:avLst/>
              <a:gdLst>
                <a:gd name="T0" fmla="*/ 483734 w 829"/>
                <a:gd name="T1" fmla="*/ 0 h 357"/>
                <a:gd name="T2" fmla="*/ 2240309 w 829"/>
                <a:gd name="T3" fmla="*/ 0 h 357"/>
                <a:gd name="T4" fmla="*/ 2240309 w 829"/>
                <a:gd name="T5" fmla="*/ 964766 h 357"/>
                <a:gd name="T6" fmla="*/ 483734 w 829"/>
                <a:gd name="T7" fmla="*/ 964766 h 357"/>
                <a:gd name="T8" fmla="*/ 0 w 829"/>
                <a:gd name="T9" fmla="*/ 486437 h 357"/>
                <a:gd name="T10" fmla="*/ 483734 w 829"/>
                <a:gd name="T11" fmla="*/ 0 h 357"/>
                <a:gd name="T12" fmla="*/ 483734 w 829"/>
                <a:gd name="T13" fmla="*/ 0 h 357"/>
                <a:gd name="T14" fmla="*/ 0 60000 65536"/>
                <a:gd name="T15" fmla="*/ 0 60000 65536"/>
                <a:gd name="T16" fmla="*/ 0 60000 65536"/>
                <a:gd name="T17" fmla="*/ 0 60000 65536"/>
                <a:gd name="T18" fmla="*/ 0 60000 65536"/>
                <a:gd name="T19" fmla="*/ 0 60000 65536"/>
                <a:gd name="T20" fmla="*/ 0 60000 65536"/>
                <a:gd name="T21" fmla="*/ 0 w 829"/>
                <a:gd name="T22" fmla="*/ 0 h 357"/>
                <a:gd name="T23" fmla="*/ 829 w 829"/>
                <a:gd name="T24" fmla="*/ 357 h 3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29" h="357">
                  <a:moveTo>
                    <a:pt x="179" y="0"/>
                  </a:moveTo>
                  <a:lnTo>
                    <a:pt x="829" y="0"/>
                  </a:lnTo>
                  <a:lnTo>
                    <a:pt x="829" y="357"/>
                  </a:lnTo>
                  <a:lnTo>
                    <a:pt x="179" y="357"/>
                  </a:lnTo>
                  <a:lnTo>
                    <a:pt x="0" y="180"/>
                  </a:lnTo>
                  <a:lnTo>
                    <a:pt x="179" y="0"/>
                  </a:lnTo>
                  <a:close/>
                </a:path>
              </a:pathLst>
            </a:custGeom>
            <a:solidFill>
              <a:schemeClr val="accent3"/>
            </a:solidFill>
            <a:ln w="9525">
              <a:noFill/>
              <a:miter lim="800000"/>
            </a:ln>
          </p:spPr>
          <p:txBody>
            <a:bodyPr/>
            <a:lstStyle/>
            <a:p>
              <a:endParaRPr lang="zh-CN" altLang="en-US" sz="1200">
                <a:solidFill>
                  <a:schemeClr val="tx1">
                    <a:lumMod val="75000"/>
                    <a:lumOff val="25000"/>
                  </a:schemeClr>
                </a:solidFill>
                <a:ea typeface="微软雅黑" panose="020B0503020204020204" pitchFamily="34" charset="-122"/>
              </a:endParaRPr>
            </a:p>
          </p:txBody>
        </p:sp>
        <p:sp>
          <p:nvSpPr>
            <p:cNvPr id="19" name="Freeform 8"/>
            <p:cNvSpPr/>
            <p:nvPr/>
          </p:nvSpPr>
          <p:spPr bwMode="auto">
            <a:xfrm>
              <a:off x="6556305" y="3092345"/>
              <a:ext cx="1592688" cy="841244"/>
            </a:xfrm>
            <a:custGeom>
              <a:avLst/>
              <a:gdLst>
                <a:gd name="T0" fmla="*/ 0 w 562"/>
                <a:gd name="T1" fmla="*/ 0 h 297"/>
                <a:gd name="T2" fmla="*/ 1518762 w 562"/>
                <a:gd name="T3" fmla="*/ 0 h 297"/>
                <a:gd name="T4" fmla="*/ 1518762 w 562"/>
                <a:gd name="T5" fmla="*/ 802621 h 297"/>
                <a:gd name="T6" fmla="*/ 0 w 562"/>
                <a:gd name="T7" fmla="*/ 802621 h 297"/>
                <a:gd name="T8" fmla="*/ 0 w 562"/>
                <a:gd name="T9" fmla="*/ 0 h 297"/>
                <a:gd name="T10" fmla="*/ 0 w 562"/>
                <a:gd name="T11" fmla="*/ 0 h 297"/>
                <a:gd name="T12" fmla="*/ 0 60000 65536"/>
                <a:gd name="T13" fmla="*/ 0 60000 65536"/>
                <a:gd name="T14" fmla="*/ 0 60000 65536"/>
                <a:gd name="T15" fmla="*/ 0 60000 65536"/>
                <a:gd name="T16" fmla="*/ 0 60000 65536"/>
                <a:gd name="T17" fmla="*/ 0 60000 65536"/>
                <a:gd name="T18" fmla="*/ 0 w 562"/>
                <a:gd name="T19" fmla="*/ 0 h 297"/>
                <a:gd name="T20" fmla="*/ 562 w 562"/>
                <a:gd name="T21" fmla="*/ 297 h 297"/>
              </a:gdLst>
              <a:ahLst/>
              <a:cxnLst>
                <a:cxn ang="T12">
                  <a:pos x="T0" y="T1"/>
                </a:cxn>
                <a:cxn ang="T13">
                  <a:pos x="T2" y="T3"/>
                </a:cxn>
                <a:cxn ang="T14">
                  <a:pos x="T4" y="T5"/>
                </a:cxn>
                <a:cxn ang="T15">
                  <a:pos x="T6" y="T7"/>
                </a:cxn>
                <a:cxn ang="T16">
                  <a:pos x="T8" y="T9"/>
                </a:cxn>
                <a:cxn ang="T17">
                  <a:pos x="T10" y="T11"/>
                </a:cxn>
              </a:cxnLst>
              <a:rect l="T18" t="T19" r="T20" b="T21"/>
              <a:pathLst>
                <a:path w="562" h="297">
                  <a:moveTo>
                    <a:pt x="0" y="0"/>
                  </a:moveTo>
                  <a:lnTo>
                    <a:pt x="562" y="0"/>
                  </a:lnTo>
                  <a:lnTo>
                    <a:pt x="562" y="297"/>
                  </a:lnTo>
                  <a:lnTo>
                    <a:pt x="0" y="297"/>
                  </a:lnTo>
                  <a:lnTo>
                    <a:pt x="0" y="0"/>
                  </a:lnTo>
                  <a:close/>
                </a:path>
              </a:pathLst>
            </a:custGeom>
            <a:solidFill>
              <a:srgbClr val="FFFFFF"/>
            </a:solidFill>
            <a:ln w="9525">
              <a:noFill/>
              <a:miter lim="800000"/>
            </a:ln>
          </p:spPr>
          <p:txBody>
            <a:bodyPr/>
            <a:lstStyle/>
            <a:p>
              <a:endParaRPr lang="zh-CN" altLang="en-US" sz="1200">
                <a:solidFill>
                  <a:schemeClr val="tx1">
                    <a:lumMod val="75000"/>
                    <a:lumOff val="25000"/>
                  </a:schemeClr>
                </a:solidFill>
                <a:ea typeface="微软雅黑" panose="020B0503020204020204" pitchFamily="34" charset="-122"/>
              </a:endParaRPr>
            </a:p>
          </p:txBody>
        </p:sp>
        <p:sp>
          <p:nvSpPr>
            <p:cNvPr id="20" name="Freeform 9"/>
            <p:cNvSpPr/>
            <p:nvPr/>
          </p:nvSpPr>
          <p:spPr bwMode="auto">
            <a:xfrm>
              <a:off x="6134046" y="3318943"/>
              <a:ext cx="342908" cy="382384"/>
            </a:xfrm>
            <a:custGeom>
              <a:avLst/>
              <a:gdLst>
                <a:gd name="T0" fmla="*/ 181062 w 121"/>
                <a:gd name="T1" fmla="*/ 0 h 135"/>
                <a:gd name="T2" fmla="*/ 181062 w 121"/>
                <a:gd name="T3" fmla="*/ 83775 h 135"/>
                <a:gd name="T4" fmla="*/ 326992 w 121"/>
                <a:gd name="T5" fmla="*/ 83775 h 135"/>
                <a:gd name="T6" fmla="*/ 326992 w 121"/>
                <a:gd name="T7" fmla="*/ 281053 h 135"/>
                <a:gd name="T8" fmla="*/ 181062 w 121"/>
                <a:gd name="T9" fmla="*/ 281053 h 135"/>
                <a:gd name="T10" fmla="*/ 181062 w 121"/>
                <a:gd name="T11" fmla="*/ 364828 h 135"/>
                <a:gd name="T12" fmla="*/ 0 w 121"/>
                <a:gd name="T13" fmla="*/ 186468 h 135"/>
                <a:gd name="T14" fmla="*/ 181062 w 121"/>
                <a:gd name="T15" fmla="*/ 0 h 135"/>
                <a:gd name="T16" fmla="*/ 181062 w 121"/>
                <a:gd name="T17" fmla="*/ 0 h 1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1"/>
                <a:gd name="T28" fmla="*/ 0 h 135"/>
                <a:gd name="T29" fmla="*/ 121 w 121"/>
                <a:gd name="T30" fmla="*/ 135 h 1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1" h="135">
                  <a:moveTo>
                    <a:pt x="67" y="0"/>
                  </a:moveTo>
                  <a:lnTo>
                    <a:pt x="67" y="31"/>
                  </a:lnTo>
                  <a:lnTo>
                    <a:pt x="121" y="31"/>
                  </a:lnTo>
                  <a:lnTo>
                    <a:pt x="121" y="104"/>
                  </a:lnTo>
                  <a:lnTo>
                    <a:pt x="67" y="104"/>
                  </a:lnTo>
                  <a:lnTo>
                    <a:pt x="67" y="135"/>
                  </a:lnTo>
                  <a:lnTo>
                    <a:pt x="0" y="69"/>
                  </a:lnTo>
                  <a:lnTo>
                    <a:pt x="67" y="0"/>
                  </a:lnTo>
                  <a:close/>
                </a:path>
              </a:pathLst>
            </a:custGeom>
            <a:solidFill>
              <a:srgbClr val="FFFFFF"/>
            </a:solidFill>
            <a:ln w="9525">
              <a:noFill/>
              <a:miter lim="800000"/>
            </a:ln>
          </p:spPr>
          <p:txBody>
            <a:bodyPr/>
            <a:lstStyle/>
            <a:p>
              <a:endParaRPr lang="zh-CN" altLang="en-US" sz="1200">
                <a:solidFill>
                  <a:schemeClr val="tx1">
                    <a:lumMod val="75000"/>
                    <a:lumOff val="25000"/>
                  </a:schemeClr>
                </a:solidFill>
                <a:ea typeface="微软雅黑" panose="020B0503020204020204" pitchFamily="34" charset="-122"/>
              </a:endParaRPr>
            </a:p>
          </p:txBody>
        </p:sp>
        <p:sp>
          <p:nvSpPr>
            <p:cNvPr id="21" name="矩形 20"/>
            <p:cNvSpPr>
              <a:spLocks noChangeArrowheads="1"/>
            </p:cNvSpPr>
            <p:nvPr/>
          </p:nvSpPr>
          <p:spPr bwMode="auto">
            <a:xfrm>
              <a:off x="6556305" y="3330511"/>
              <a:ext cx="1592688" cy="338442"/>
            </a:xfrm>
            <a:prstGeom prst="rect">
              <a:avLst/>
            </a:prstGeom>
            <a:noFill/>
            <a:ln w="9525">
              <a:noFill/>
              <a:miter lim="800000"/>
            </a:ln>
          </p:spPr>
          <p:txBody>
            <a:bodyPr wrap="square" lIns="68573" tIns="34287" rIns="68573" bIns="34287">
              <a:spAutoFit/>
            </a:bodyPr>
            <a:lstStyle/>
            <a:p>
              <a:pPr algn="ct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6261018" y="2254099"/>
            <a:ext cx="1768624" cy="758628"/>
            <a:chOff x="8346938" y="3004538"/>
            <a:chExt cx="2357858" cy="1011192"/>
          </a:xfrm>
        </p:grpSpPr>
        <p:sp>
          <p:nvSpPr>
            <p:cNvPr id="23" name="Freeform 10"/>
            <p:cNvSpPr/>
            <p:nvPr/>
          </p:nvSpPr>
          <p:spPr bwMode="auto">
            <a:xfrm>
              <a:off x="8346938" y="3004538"/>
              <a:ext cx="2357858" cy="1011192"/>
            </a:xfrm>
            <a:custGeom>
              <a:avLst/>
              <a:gdLst>
                <a:gd name="T0" fmla="*/ 491841 w 832"/>
                <a:gd name="T1" fmla="*/ 0 h 357"/>
                <a:gd name="T2" fmla="*/ 2248417 w 832"/>
                <a:gd name="T3" fmla="*/ 0 h 357"/>
                <a:gd name="T4" fmla="*/ 2248417 w 832"/>
                <a:gd name="T5" fmla="*/ 964766 h 357"/>
                <a:gd name="T6" fmla="*/ 491841 w 832"/>
                <a:gd name="T7" fmla="*/ 964766 h 357"/>
                <a:gd name="T8" fmla="*/ 0 w 832"/>
                <a:gd name="T9" fmla="*/ 486437 h 357"/>
                <a:gd name="T10" fmla="*/ 491841 w 832"/>
                <a:gd name="T11" fmla="*/ 0 h 357"/>
                <a:gd name="T12" fmla="*/ 491841 w 832"/>
                <a:gd name="T13" fmla="*/ 0 h 357"/>
                <a:gd name="T14" fmla="*/ 0 60000 65536"/>
                <a:gd name="T15" fmla="*/ 0 60000 65536"/>
                <a:gd name="T16" fmla="*/ 0 60000 65536"/>
                <a:gd name="T17" fmla="*/ 0 60000 65536"/>
                <a:gd name="T18" fmla="*/ 0 60000 65536"/>
                <a:gd name="T19" fmla="*/ 0 60000 65536"/>
                <a:gd name="T20" fmla="*/ 0 60000 65536"/>
                <a:gd name="T21" fmla="*/ 0 w 832"/>
                <a:gd name="T22" fmla="*/ 0 h 357"/>
                <a:gd name="T23" fmla="*/ 832 w 832"/>
                <a:gd name="T24" fmla="*/ 357 h 3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32" h="357">
                  <a:moveTo>
                    <a:pt x="182" y="0"/>
                  </a:moveTo>
                  <a:lnTo>
                    <a:pt x="832" y="0"/>
                  </a:lnTo>
                  <a:lnTo>
                    <a:pt x="832" y="357"/>
                  </a:lnTo>
                  <a:lnTo>
                    <a:pt x="182" y="357"/>
                  </a:lnTo>
                  <a:lnTo>
                    <a:pt x="0" y="180"/>
                  </a:lnTo>
                  <a:lnTo>
                    <a:pt x="182" y="0"/>
                  </a:lnTo>
                  <a:close/>
                </a:path>
              </a:pathLst>
            </a:custGeom>
            <a:solidFill>
              <a:schemeClr val="accent4"/>
            </a:solidFill>
            <a:ln w="9525">
              <a:noFill/>
              <a:miter lim="800000"/>
            </a:ln>
          </p:spPr>
          <p:txBody>
            <a:bodyPr/>
            <a:lstStyle/>
            <a:p>
              <a:endParaRPr lang="zh-CN" altLang="en-US" sz="1200">
                <a:solidFill>
                  <a:schemeClr val="tx1">
                    <a:lumMod val="75000"/>
                    <a:lumOff val="25000"/>
                  </a:schemeClr>
                </a:solidFill>
                <a:ea typeface="微软雅黑" panose="020B0503020204020204" pitchFamily="34" charset="-122"/>
              </a:endParaRPr>
            </a:p>
          </p:txBody>
        </p:sp>
        <p:sp>
          <p:nvSpPr>
            <p:cNvPr id="24" name="Freeform 11"/>
            <p:cNvSpPr/>
            <p:nvPr/>
          </p:nvSpPr>
          <p:spPr bwMode="auto">
            <a:xfrm>
              <a:off x="8896728" y="3092345"/>
              <a:ext cx="1592687" cy="841244"/>
            </a:xfrm>
            <a:custGeom>
              <a:avLst/>
              <a:gdLst>
                <a:gd name="T0" fmla="*/ 0 w 562"/>
                <a:gd name="T1" fmla="*/ 0 h 297"/>
                <a:gd name="T2" fmla="*/ 1518762 w 562"/>
                <a:gd name="T3" fmla="*/ 0 h 297"/>
                <a:gd name="T4" fmla="*/ 1518762 w 562"/>
                <a:gd name="T5" fmla="*/ 802621 h 297"/>
                <a:gd name="T6" fmla="*/ 0 w 562"/>
                <a:gd name="T7" fmla="*/ 802621 h 297"/>
                <a:gd name="T8" fmla="*/ 0 w 562"/>
                <a:gd name="T9" fmla="*/ 0 h 297"/>
                <a:gd name="T10" fmla="*/ 0 w 562"/>
                <a:gd name="T11" fmla="*/ 0 h 297"/>
                <a:gd name="T12" fmla="*/ 0 60000 65536"/>
                <a:gd name="T13" fmla="*/ 0 60000 65536"/>
                <a:gd name="T14" fmla="*/ 0 60000 65536"/>
                <a:gd name="T15" fmla="*/ 0 60000 65536"/>
                <a:gd name="T16" fmla="*/ 0 60000 65536"/>
                <a:gd name="T17" fmla="*/ 0 60000 65536"/>
                <a:gd name="T18" fmla="*/ 0 w 562"/>
                <a:gd name="T19" fmla="*/ 0 h 297"/>
                <a:gd name="T20" fmla="*/ 562 w 562"/>
                <a:gd name="T21" fmla="*/ 297 h 297"/>
              </a:gdLst>
              <a:ahLst/>
              <a:cxnLst>
                <a:cxn ang="T12">
                  <a:pos x="T0" y="T1"/>
                </a:cxn>
                <a:cxn ang="T13">
                  <a:pos x="T2" y="T3"/>
                </a:cxn>
                <a:cxn ang="T14">
                  <a:pos x="T4" y="T5"/>
                </a:cxn>
                <a:cxn ang="T15">
                  <a:pos x="T6" y="T7"/>
                </a:cxn>
                <a:cxn ang="T16">
                  <a:pos x="T8" y="T9"/>
                </a:cxn>
                <a:cxn ang="T17">
                  <a:pos x="T10" y="T11"/>
                </a:cxn>
              </a:cxnLst>
              <a:rect l="T18" t="T19" r="T20" b="T21"/>
              <a:pathLst>
                <a:path w="562" h="297">
                  <a:moveTo>
                    <a:pt x="0" y="0"/>
                  </a:moveTo>
                  <a:lnTo>
                    <a:pt x="562" y="0"/>
                  </a:lnTo>
                  <a:lnTo>
                    <a:pt x="562" y="297"/>
                  </a:lnTo>
                  <a:lnTo>
                    <a:pt x="0" y="297"/>
                  </a:lnTo>
                  <a:lnTo>
                    <a:pt x="0" y="0"/>
                  </a:lnTo>
                  <a:close/>
                </a:path>
              </a:pathLst>
            </a:custGeom>
            <a:solidFill>
              <a:srgbClr val="FFFFFF"/>
            </a:solidFill>
            <a:ln w="9525">
              <a:noFill/>
              <a:miter lim="800000"/>
            </a:ln>
          </p:spPr>
          <p:txBody>
            <a:bodyPr/>
            <a:lstStyle/>
            <a:p>
              <a:endParaRPr lang="zh-CN" altLang="en-US" sz="1200">
                <a:solidFill>
                  <a:schemeClr val="tx1">
                    <a:lumMod val="75000"/>
                    <a:lumOff val="25000"/>
                  </a:schemeClr>
                </a:solidFill>
                <a:ea typeface="微软雅黑" panose="020B0503020204020204" pitchFamily="34" charset="-122"/>
              </a:endParaRPr>
            </a:p>
          </p:txBody>
        </p:sp>
        <p:sp>
          <p:nvSpPr>
            <p:cNvPr id="25" name="Freeform 12"/>
            <p:cNvSpPr/>
            <p:nvPr/>
          </p:nvSpPr>
          <p:spPr bwMode="auto">
            <a:xfrm>
              <a:off x="8468799" y="3318943"/>
              <a:ext cx="348576" cy="382384"/>
            </a:xfrm>
            <a:custGeom>
              <a:avLst/>
              <a:gdLst>
                <a:gd name="T0" fmla="*/ 183764 w 123"/>
                <a:gd name="T1" fmla="*/ 0 h 135"/>
                <a:gd name="T2" fmla="*/ 183764 w 123"/>
                <a:gd name="T3" fmla="*/ 83775 h 135"/>
                <a:gd name="T4" fmla="*/ 332397 w 123"/>
                <a:gd name="T5" fmla="*/ 83775 h 135"/>
                <a:gd name="T6" fmla="*/ 332397 w 123"/>
                <a:gd name="T7" fmla="*/ 281053 h 135"/>
                <a:gd name="T8" fmla="*/ 183764 w 123"/>
                <a:gd name="T9" fmla="*/ 281053 h 135"/>
                <a:gd name="T10" fmla="*/ 183764 w 123"/>
                <a:gd name="T11" fmla="*/ 364828 h 135"/>
                <a:gd name="T12" fmla="*/ 0 w 123"/>
                <a:gd name="T13" fmla="*/ 186468 h 135"/>
                <a:gd name="T14" fmla="*/ 183764 w 123"/>
                <a:gd name="T15" fmla="*/ 0 h 135"/>
                <a:gd name="T16" fmla="*/ 183764 w 123"/>
                <a:gd name="T17" fmla="*/ 0 h 13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23"/>
                <a:gd name="T28" fmla="*/ 0 h 135"/>
                <a:gd name="T29" fmla="*/ 123 w 123"/>
                <a:gd name="T30" fmla="*/ 135 h 13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23" h="135">
                  <a:moveTo>
                    <a:pt x="68" y="0"/>
                  </a:moveTo>
                  <a:lnTo>
                    <a:pt x="68" y="31"/>
                  </a:lnTo>
                  <a:lnTo>
                    <a:pt x="123" y="31"/>
                  </a:lnTo>
                  <a:lnTo>
                    <a:pt x="123" y="104"/>
                  </a:lnTo>
                  <a:lnTo>
                    <a:pt x="68" y="104"/>
                  </a:lnTo>
                  <a:lnTo>
                    <a:pt x="68" y="135"/>
                  </a:lnTo>
                  <a:lnTo>
                    <a:pt x="0" y="69"/>
                  </a:lnTo>
                  <a:lnTo>
                    <a:pt x="68" y="0"/>
                  </a:lnTo>
                  <a:close/>
                </a:path>
              </a:pathLst>
            </a:custGeom>
            <a:solidFill>
              <a:srgbClr val="FFFFFF"/>
            </a:solidFill>
            <a:ln w="9525">
              <a:noFill/>
              <a:miter lim="800000"/>
            </a:ln>
          </p:spPr>
          <p:txBody>
            <a:bodyPr/>
            <a:lstStyle/>
            <a:p>
              <a:endParaRPr lang="zh-CN" altLang="en-US" sz="1200">
                <a:solidFill>
                  <a:schemeClr val="tx1">
                    <a:lumMod val="75000"/>
                    <a:lumOff val="25000"/>
                  </a:schemeClr>
                </a:solidFill>
                <a:ea typeface="微软雅黑" panose="020B0503020204020204" pitchFamily="34" charset="-122"/>
              </a:endParaRPr>
            </a:p>
          </p:txBody>
        </p:sp>
        <p:sp>
          <p:nvSpPr>
            <p:cNvPr id="26" name="矩形 25"/>
            <p:cNvSpPr>
              <a:spLocks noChangeArrowheads="1"/>
            </p:cNvSpPr>
            <p:nvPr/>
          </p:nvSpPr>
          <p:spPr bwMode="auto">
            <a:xfrm>
              <a:off x="8896728" y="3330511"/>
              <a:ext cx="1592687" cy="338442"/>
            </a:xfrm>
            <a:prstGeom prst="rect">
              <a:avLst/>
            </a:prstGeom>
            <a:noFill/>
            <a:ln w="9525">
              <a:noFill/>
              <a:miter lim="800000"/>
            </a:ln>
          </p:spPr>
          <p:txBody>
            <a:bodyPr wrap="square" lIns="68573" tIns="34287" rIns="68573" bIns="34287">
              <a:spAutoFit/>
            </a:bodyPr>
            <a:lstStyle/>
            <a:p>
              <a:pPr algn="ct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输入标题</a:t>
              </a:r>
              <a:endPar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50" fill="hold"/>
                                        <p:tgtEl>
                                          <p:spTgt spid="7"/>
                                        </p:tgtEl>
                                        <p:attrNameLst>
                                          <p:attrName>ppt_x</p:attrName>
                                        </p:attrNameLst>
                                      </p:cBhvr>
                                      <p:tavLst>
                                        <p:tav tm="0">
                                          <p:val>
                                            <p:strVal val="1+#ppt_w/2"/>
                                          </p:val>
                                        </p:tav>
                                        <p:tav tm="100000">
                                          <p:val>
                                            <p:strVal val="#ppt_x"/>
                                          </p:val>
                                        </p:tav>
                                      </p:tavLst>
                                    </p:anim>
                                    <p:anim calcmode="lin" valueType="num">
                                      <p:cBhvr additive="base">
                                        <p:cTn id="8" dur="25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additive="base">
                                        <p:cTn id="12" dur="250" fill="hold"/>
                                        <p:tgtEl>
                                          <p:spTgt spid="12"/>
                                        </p:tgtEl>
                                        <p:attrNameLst>
                                          <p:attrName>ppt_x</p:attrName>
                                        </p:attrNameLst>
                                      </p:cBhvr>
                                      <p:tavLst>
                                        <p:tav tm="0">
                                          <p:val>
                                            <p:strVal val="1+#ppt_w/2"/>
                                          </p:val>
                                        </p:tav>
                                        <p:tav tm="100000">
                                          <p:val>
                                            <p:strVal val="#ppt_x"/>
                                          </p:val>
                                        </p:tav>
                                      </p:tavLst>
                                    </p:anim>
                                    <p:anim calcmode="lin" valueType="num">
                                      <p:cBhvr additive="base">
                                        <p:cTn id="13" dur="250" fill="hold"/>
                                        <p:tgtEl>
                                          <p:spTgt spid="1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additive="base">
                                        <p:cTn id="17" dur="250" fill="hold"/>
                                        <p:tgtEl>
                                          <p:spTgt spid="17"/>
                                        </p:tgtEl>
                                        <p:attrNameLst>
                                          <p:attrName>ppt_x</p:attrName>
                                        </p:attrNameLst>
                                      </p:cBhvr>
                                      <p:tavLst>
                                        <p:tav tm="0">
                                          <p:val>
                                            <p:strVal val="1+#ppt_w/2"/>
                                          </p:val>
                                        </p:tav>
                                        <p:tav tm="100000">
                                          <p:val>
                                            <p:strVal val="#ppt_x"/>
                                          </p:val>
                                        </p:tav>
                                      </p:tavLst>
                                    </p:anim>
                                    <p:anim calcmode="lin" valueType="num">
                                      <p:cBhvr additive="base">
                                        <p:cTn id="18" dur="250" fill="hold"/>
                                        <p:tgtEl>
                                          <p:spTgt spid="1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additive="base">
                                        <p:cTn id="22" dur="250" fill="hold"/>
                                        <p:tgtEl>
                                          <p:spTgt spid="22"/>
                                        </p:tgtEl>
                                        <p:attrNameLst>
                                          <p:attrName>ppt_x</p:attrName>
                                        </p:attrNameLst>
                                      </p:cBhvr>
                                      <p:tavLst>
                                        <p:tav tm="0">
                                          <p:val>
                                            <p:strVal val="1+#ppt_w/2"/>
                                          </p:val>
                                        </p:tav>
                                        <p:tav tm="100000">
                                          <p:val>
                                            <p:strVal val="#ppt_x"/>
                                          </p:val>
                                        </p:tav>
                                      </p:tavLst>
                                    </p:anim>
                                    <p:anim calcmode="lin" valueType="num">
                                      <p:cBhvr additive="base">
                                        <p:cTn id="23" dur="250" fill="hold"/>
                                        <p:tgtEl>
                                          <p:spTgt spid="2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750"/>
                                        <p:tgtEl>
                                          <p:spTgt spid="3"/>
                                        </p:tgtEl>
                                      </p:cBhvr>
                                    </p:animEffect>
                                    <p:anim calcmode="lin" valueType="num">
                                      <p:cBhvr>
                                        <p:cTn id="28" dur="750" fill="hold"/>
                                        <p:tgtEl>
                                          <p:spTgt spid="3"/>
                                        </p:tgtEl>
                                        <p:attrNameLst>
                                          <p:attrName>ppt_x</p:attrName>
                                        </p:attrNameLst>
                                      </p:cBhvr>
                                      <p:tavLst>
                                        <p:tav tm="0">
                                          <p:val>
                                            <p:strVal val="#ppt_x"/>
                                          </p:val>
                                        </p:tav>
                                        <p:tav tm="100000">
                                          <p:val>
                                            <p:strVal val="#ppt_x"/>
                                          </p:val>
                                        </p:tav>
                                      </p:tavLst>
                                    </p:anim>
                                    <p:anim calcmode="lin" valueType="num">
                                      <p:cBhvr>
                                        <p:cTn id="29" dur="750" fill="hold"/>
                                        <p:tgtEl>
                                          <p:spTgt spid="3"/>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750"/>
                                        <p:tgtEl>
                                          <p:spTgt spid="4"/>
                                        </p:tgtEl>
                                      </p:cBhvr>
                                    </p:animEffect>
                                    <p:anim calcmode="lin" valueType="num">
                                      <p:cBhvr>
                                        <p:cTn id="33" dur="750" fill="hold"/>
                                        <p:tgtEl>
                                          <p:spTgt spid="4"/>
                                        </p:tgtEl>
                                        <p:attrNameLst>
                                          <p:attrName>ppt_x</p:attrName>
                                        </p:attrNameLst>
                                      </p:cBhvr>
                                      <p:tavLst>
                                        <p:tav tm="0">
                                          <p:val>
                                            <p:strVal val="#ppt_x"/>
                                          </p:val>
                                        </p:tav>
                                        <p:tav tm="100000">
                                          <p:val>
                                            <p:strVal val="#ppt_x"/>
                                          </p:val>
                                        </p:tav>
                                      </p:tavLst>
                                    </p:anim>
                                    <p:anim calcmode="lin" valueType="num">
                                      <p:cBhvr>
                                        <p:cTn id="34" dur="750" fill="hold"/>
                                        <p:tgtEl>
                                          <p:spTgt spid="4"/>
                                        </p:tgtEl>
                                        <p:attrNameLst>
                                          <p:attrName>ppt_y</p:attrName>
                                        </p:attrNameLst>
                                      </p:cBhvr>
                                      <p:tavLst>
                                        <p:tav tm="0">
                                          <p:val>
                                            <p:strVal val="#ppt_y-.1"/>
                                          </p:val>
                                        </p:tav>
                                        <p:tav tm="100000">
                                          <p:val>
                                            <p:strVal val="#ppt_y"/>
                                          </p:val>
                                        </p:tav>
                                      </p:tavLst>
                                    </p:anim>
                                  </p:childTnLst>
                                </p:cTn>
                              </p:par>
                            </p:childTnLst>
                          </p:cTn>
                        </p:par>
                        <p:par>
                          <p:cTn id="35" fill="hold">
                            <p:stCondLst>
                              <p:cond delay="3000"/>
                            </p:stCondLst>
                            <p:childTnLst>
                              <p:par>
                                <p:cTn id="36" presetID="14" presetClass="entr" presetSubtype="10" fill="hold" grpId="0" nodeType="after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randombar(horizontal)">
                                      <p:cBhvr>
                                        <p:cTn id="38" dur="500"/>
                                        <p:tgtEl>
                                          <p:spTgt spid="6"/>
                                        </p:tgtEl>
                                      </p:cBhvr>
                                    </p:animEffect>
                                  </p:childTnLst>
                                </p:cTn>
                              </p:par>
                            </p:childTnLst>
                          </p:cTn>
                        </p:par>
                        <p:par>
                          <p:cTn id="39" fill="hold">
                            <p:stCondLst>
                              <p:cond delay="3500"/>
                            </p:stCondLst>
                            <p:childTnLst>
                              <p:par>
                                <p:cTn id="40" presetID="14" presetClass="entr" presetSubtype="10" fill="hold" grpId="0" nodeType="after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randombar(horizontal)">
                                      <p:cBhvr>
                                        <p:cTn id="4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形状 85"/>
          <p:cNvSpPr/>
          <p:nvPr/>
        </p:nvSpPr>
        <p:spPr>
          <a:xfrm>
            <a:off x="4475593" y="4054131"/>
            <a:ext cx="983744" cy="194936"/>
          </a:xfrm>
          <a:custGeom>
            <a:avLst/>
            <a:gdLst>
              <a:gd name="connsiteX0" fmla="*/ 0 w 1481629"/>
              <a:gd name="connsiteY0" fmla="*/ 27609 h 404928"/>
              <a:gd name="connsiteX1" fmla="*/ 9203 w 1481629"/>
              <a:gd name="connsiteY1" fmla="*/ 101232 h 404928"/>
              <a:gd name="connsiteX2" fmla="*/ 46013 w 1481629"/>
              <a:gd name="connsiteY2" fmla="*/ 174855 h 404928"/>
              <a:gd name="connsiteX3" fmla="*/ 73621 w 1481629"/>
              <a:gd name="connsiteY3" fmla="*/ 202464 h 404928"/>
              <a:gd name="connsiteX4" fmla="*/ 119635 w 1481629"/>
              <a:gd name="connsiteY4" fmla="*/ 239276 h 404928"/>
              <a:gd name="connsiteX5" fmla="*/ 202459 w 1481629"/>
              <a:gd name="connsiteY5" fmla="*/ 257682 h 404928"/>
              <a:gd name="connsiteX6" fmla="*/ 561363 w 1481629"/>
              <a:gd name="connsiteY6" fmla="*/ 211667 h 404928"/>
              <a:gd name="connsiteX7" fmla="*/ 598173 w 1481629"/>
              <a:gd name="connsiteY7" fmla="*/ 147247 h 404928"/>
              <a:gd name="connsiteX8" fmla="*/ 588971 w 1481629"/>
              <a:gd name="connsiteY8" fmla="*/ 27609 h 404928"/>
              <a:gd name="connsiteX9" fmla="*/ 552160 w 1481629"/>
              <a:gd name="connsiteY9" fmla="*/ 0 h 404928"/>
              <a:gd name="connsiteX10" fmla="*/ 450931 w 1481629"/>
              <a:gd name="connsiteY10" fmla="*/ 36812 h 404928"/>
              <a:gd name="connsiteX11" fmla="*/ 432525 w 1481629"/>
              <a:gd name="connsiteY11" fmla="*/ 64421 h 404928"/>
              <a:gd name="connsiteX12" fmla="*/ 404917 w 1481629"/>
              <a:gd name="connsiteY12" fmla="*/ 110435 h 404928"/>
              <a:gd name="connsiteX13" fmla="*/ 386512 w 1481629"/>
              <a:gd name="connsiteY13" fmla="*/ 211667 h 404928"/>
              <a:gd name="connsiteX14" fmla="*/ 404917 w 1481629"/>
              <a:gd name="connsiteY14" fmla="*/ 285290 h 404928"/>
              <a:gd name="connsiteX15" fmla="*/ 423323 w 1481629"/>
              <a:gd name="connsiteY15" fmla="*/ 303696 h 404928"/>
              <a:gd name="connsiteX16" fmla="*/ 662592 w 1481629"/>
              <a:gd name="connsiteY16" fmla="*/ 386522 h 404928"/>
              <a:gd name="connsiteX17" fmla="*/ 828240 w 1481629"/>
              <a:gd name="connsiteY17" fmla="*/ 404928 h 404928"/>
              <a:gd name="connsiteX18" fmla="*/ 1085915 w 1481629"/>
              <a:gd name="connsiteY18" fmla="*/ 395725 h 404928"/>
              <a:gd name="connsiteX19" fmla="*/ 1223955 w 1481629"/>
              <a:gd name="connsiteY19" fmla="*/ 358913 h 404928"/>
              <a:gd name="connsiteX20" fmla="*/ 1325184 w 1481629"/>
              <a:gd name="connsiteY20" fmla="*/ 349711 h 404928"/>
              <a:gd name="connsiteX21" fmla="*/ 1463224 w 1481629"/>
              <a:gd name="connsiteY21" fmla="*/ 285290 h 404928"/>
              <a:gd name="connsiteX22" fmla="*/ 1472427 w 1481629"/>
              <a:gd name="connsiteY22" fmla="*/ 257682 h 404928"/>
              <a:gd name="connsiteX23" fmla="*/ 1481629 w 1481629"/>
              <a:gd name="connsiteY23" fmla="*/ 239276 h 4049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481629" h="404928">
                <a:moveTo>
                  <a:pt x="0" y="27609"/>
                </a:moveTo>
                <a:cubicBezTo>
                  <a:pt x="3068" y="52150"/>
                  <a:pt x="3642" y="77133"/>
                  <a:pt x="9203" y="101232"/>
                </a:cubicBezTo>
                <a:cubicBezTo>
                  <a:pt x="14601" y="124626"/>
                  <a:pt x="29903" y="155522"/>
                  <a:pt x="46013" y="174855"/>
                </a:cubicBezTo>
                <a:cubicBezTo>
                  <a:pt x="54345" y="184853"/>
                  <a:pt x="63827" y="193894"/>
                  <a:pt x="73621" y="202464"/>
                </a:cubicBezTo>
                <a:cubicBezTo>
                  <a:pt x="88403" y="215399"/>
                  <a:pt x="102465" y="229737"/>
                  <a:pt x="119635" y="239276"/>
                </a:cubicBezTo>
                <a:cubicBezTo>
                  <a:pt x="126946" y="243338"/>
                  <a:pt x="199292" y="257049"/>
                  <a:pt x="202459" y="257682"/>
                </a:cubicBezTo>
                <a:cubicBezTo>
                  <a:pt x="350312" y="252912"/>
                  <a:pt x="450183" y="289496"/>
                  <a:pt x="561363" y="211667"/>
                </a:cubicBezTo>
                <a:cubicBezTo>
                  <a:pt x="571368" y="204663"/>
                  <a:pt x="594679" y="154235"/>
                  <a:pt x="598173" y="147247"/>
                </a:cubicBezTo>
                <a:cubicBezTo>
                  <a:pt x="606346" y="98211"/>
                  <a:pt x="618129" y="76207"/>
                  <a:pt x="588971" y="27609"/>
                </a:cubicBezTo>
                <a:cubicBezTo>
                  <a:pt x="581080" y="14457"/>
                  <a:pt x="564430" y="9203"/>
                  <a:pt x="552160" y="0"/>
                </a:cubicBezTo>
                <a:cubicBezTo>
                  <a:pt x="518417" y="12271"/>
                  <a:pt x="482544" y="19789"/>
                  <a:pt x="450931" y="36812"/>
                </a:cubicBezTo>
                <a:cubicBezTo>
                  <a:pt x="441193" y="42056"/>
                  <a:pt x="438387" y="55042"/>
                  <a:pt x="432525" y="64421"/>
                </a:cubicBezTo>
                <a:cubicBezTo>
                  <a:pt x="423045" y="79589"/>
                  <a:pt x="414120" y="95097"/>
                  <a:pt x="404917" y="110435"/>
                </a:cubicBezTo>
                <a:cubicBezTo>
                  <a:pt x="402446" y="122794"/>
                  <a:pt x="385893" y="202997"/>
                  <a:pt x="386512" y="211667"/>
                </a:cubicBezTo>
                <a:cubicBezTo>
                  <a:pt x="388314" y="236899"/>
                  <a:pt x="395522" y="261803"/>
                  <a:pt x="404917" y="285290"/>
                </a:cubicBezTo>
                <a:cubicBezTo>
                  <a:pt x="408139" y="293346"/>
                  <a:pt x="415482" y="299982"/>
                  <a:pt x="423323" y="303696"/>
                </a:cubicBezTo>
                <a:cubicBezTo>
                  <a:pt x="508625" y="344103"/>
                  <a:pt x="573506" y="373324"/>
                  <a:pt x="662592" y="386522"/>
                </a:cubicBezTo>
                <a:cubicBezTo>
                  <a:pt x="717548" y="394664"/>
                  <a:pt x="773024" y="398793"/>
                  <a:pt x="828240" y="404928"/>
                </a:cubicBezTo>
                <a:cubicBezTo>
                  <a:pt x="914132" y="401860"/>
                  <a:pt x="1000544" y="405652"/>
                  <a:pt x="1085915" y="395725"/>
                </a:cubicBezTo>
                <a:cubicBezTo>
                  <a:pt x="1133218" y="390224"/>
                  <a:pt x="1177191" y="367906"/>
                  <a:pt x="1223955" y="358913"/>
                </a:cubicBezTo>
                <a:cubicBezTo>
                  <a:pt x="1257227" y="352514"/>
                  <a:pt x="1291441" y="352778"/>
                  <a:pt x="1325184" y="349711"/>
                </a:cubicBezTo>
                <a:cubicBezTo>
                  <a:pt x="1342275" y="342875"/>
                  <a:pt x="1438442" y="310073"/>
                  <a:pt x="1463224" y="285290"/>
                </a:cubicBezTo>
                <a:cubicBezTo>
                  <a:pt x="1470083" y="278431"/>
                  <a:pt x="1468824" y="266689"/>
                  <a:pt x="1472427" y="257682"/>
                </a:cubicBezTo>
                <a:cubicBezTo>
                  <a:pt x="1474974" y="251313"/>
                  <a:pt x="1478562" y="245411"/>
                  <a:pt x="1481629" y="239276"/>
                </a:cubicBezTo>
              </a:path>
            </a:pathLst>
          </a:custGeom>
          <a:ln>
            <a:solidFill>
              <a:srgbClr val="7F7F7F"/>
            </a:solidFill>
            <a:prstDash val="sysDash"/>
          </a:ln>
        </p:spPr>
        <p:style>
          <a:lnRef idx="2">
            <a:schemeClr val="accent1"/>
          </a:lnRef>
          <a:fillRef idx="0">
            <a:schemeClr val="accent1"/>
          </a:fillRef>
          <a:effectRef idx="1">
            <a:schemeClr val="accent1"/>
          </a:effectRef>
          <a:fontRef idx="minor">
            <a:schemeClr val="tx1"/>
          </a:fontRef>
        </p:style>
        <p:txBody>
          <a:bodyPr lIns="68588" tIns="34294" rIns="68588" bIns="34294" rtlCol="0" anchor="ctr"/>
          <a:lstStyle/>
          <a:p>
            <a:pPr algn="ctr"/>
            <a:endParaRPr kumimoji="1" lang="zh-CN" altLang="en-US"/>
          </a:p>
        </p:txBody>
      </p:sp>
      <p:sp>
        <p:nvSpPr>
          <p:cNvPr id="4" name="任意形状 86"/>
          <p:cNvSpPr/>
          <p:nvPr/>
        </p:nvSpPr>
        <p:spPr>
          <a:xfrm>
            <a:off x="5232927" y="3117724"/>
            <a:ext cx="958296" cy="768032"/>
          </a:xfrm>
          <a:custGeom>
            <a:avLst/>
            <a:gdLst>
              <a:gd name="connsiteX0" fmla="*/ 0 w 1205550"/>
              <a:gd name="connsiteY0" fmla="*/ 0 h 1085942"/>
              <a:gd name="connsiteX1" fmla="*/ 165648 w 1205550"/>
              <a:gd name="connsiteY1" fmla="*/ 27609 h 1085942"/>
              <a:gd name="connsiteX2" fmla="*/ 211661 w 1205550"/>
              <a:gd name="connsiteY2" fmla="*/ 55218 h 1085942"/>
              <a:gd name="connsiteX3" fmla="*/ 294485 w 1205550"/>
              <a:gd name="connsiteY3" fmla="*/ 119638 h 1085942"/>
              <a:gd name="connsiteX4" fmla="*/ 368107 w 1205550"/>
              <a:gd name="connsiteY4" fmla="*/ 230073 h 1085942"/>
              <a:gd name="connsiteX5" fmla="*/ 395715 w 1205550"/>
              <a:gd name="connsiteY5" fmla="*/ 349710 h 1085942"/>
              <a:gd name="connsiteX6" fmla="*/ 368107 w 1205550"/>
              <a:gd name="connsiteY6" fmla="*/ 487754 h 1085942"/>
              <a:gd name="connsiteX7" fmla="*/ 349701 w 1205550"/>
              <a:gd name="connsiteY7" fmla="*/ 506160 h 1085942"/>
              <a:gd name="connsiteX8" fmla="*/ 322093 w 1205550"/>
              <a:gd name="connsiteY8" fmla="*/ 515363 h 1085942"/>
              <a:gd name="connsiteX9" fmla="*/ 294485 w 1205550"/>
              <a:gd name="connsiteY9" fmla="*/ 506160 h 1085942"/>
              <a:gd name="connsiteX10" fmla="*/ 257675 w 1205550"/>
              <a:gd name="connsiteY10" fmla="*/ 404928 h 1085942"/>
              <a:gd name="connsiteX11" fmla="*/ 266877 w 1205550"/>
              <a:gd name="connsiteY11" fmla="*/ 358913 h 1085942"/>
              <a:gd name="connsiteX12" fmla="*/ 377309 w 1205550"/>
              <a:gd name="connsiteY12" fmla="*/ 312899 h 1085942"/>
              <a:gd name="connsiteX13" fmla="*/ 450931 w 1205550"/>
              <a:gd name="connsiteY13" fmla="*/ 322102 h 1085942"/>
              <a:gd name="connsiteX14" fmla="*/ 736214 w 1205550"/>
              <a:gd name="connsiteY14" fmla="*/ 441739 h 1085942"/>
              <a:gd name="connsiteX15" fmla="*/ 1058307 w 1205550"/>
              <a:gd name="connsiteY15" fmla="*/ 662609 h 1085942"/>
              <a:gd name="connsiteX16" fmla="*/ 1122726 w 1205550"/>
              <a:gd name="connsiteY16" fmla="*/ 745435 h 1085942"/>
              <a:gd name="connsiteX17" fmla="*/ 1141131 w 1205550"/>
              <a:gd name="connsiteY17" fmla="*/ 791450 h 1085942"/>
              <a:gd name="connsiteX18" fmla="*/ 1187144 w 1205550"/>
              <a:gd name="connsiteY18" fmla="*/ 938696 h 1085942"/>
              <a:gd name="connsiteX19" fmla="*/ 1196347 w 1205550"/>
              <a:gd name="connsiteY19" fmla="*/ 984710 h 1085942"/>
              <a:gd name="connsiteX20" fmla="*/ 1205550 w 1205550"/>
              <a:gd name="connsiteY20" fmla="*/ 1021522 h 1085942"/>
              <a:gd name="connsiteX21" fmla="*/ 1196347 w 1205550"/>
              <a:gd name="connsiteY21" fmla="*/ 1085942 h 1085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205550" h="1085942">
                <a:moveTo>
                  <a:pt x="0" y="0"/>
                </a:moveTo>
                <a:cubicBezTo>
                  <a:pt x="55216" y="9203"/>
                  <a:pt x="111483" y="13479"/>
                  <a:pt x="165648" y="27609"/>
                </a:cubicBezTo>
                <a:cubicBezTo>
                  <a:pt x="182956" y="32124"/>
                  <a:pt x="197106" y="44821"/>
                  <a:pt x="211661" y="55218"/>
                </a:cubicBezTo>
                <a:cubicBezTo>
                  <a:pt x="240122" y="75548"/>
                  <a:pt x="269754" y="94906"/>
                  <a:pt x="294485" y="119638"/>
                </a:cubicBezTo>
                <a:cubicBezTo>
                  <a:pt x="315061" y="140214"/>
                  <a:pt x="355156" y="194456"/>
                  <a:pt x="368107" y="230073"/>
                </a:cubicBezTo>
                <a:cubicBezTo>
                  <a:pt x="386207" y="279848"/>
                  <a:pt x="387378" y="299691"/>
                  <a:pt x="395715" y="349710"/>
                </a:cubicBezTo>
                <a:cubicBezTo>
                  <a:pt x="388615" y="434910"/>
                  <a:pt x="406097" y="440266"/>
                  <a:pt x="368107" y="487754"/>
                </a:cubicBezTo>
                <a:cubicBezTo>
                  <a:pt x="362687" y="494529"/>
                  <a:pt x="357141" y="501696"/>
                  <a:pt x="349701" y="506160"/>
                </a:cubicBezTo>
                <a:cubicBezTo>
                  <a:pt x="341383" y="511151"/>
                  <a:pt x="331296" y="512295"/>
                  <a:pt x="322093" y="515363"/>
                </a:cubicBezTo>
                <a:cubicBezTo>
                  <a:pt x="312890" y="512295"/>
                  <a:pt x="300305" y="513920"/>
                  <a:pt x="294485" y="506160"/>
                </a:cubicBezTo>
                <a:cubicBezTo>
                  <a:pt x="274115" y="478999"/>
                  <a:pt x="265927" y="437938"/>
                  <a:pt x="257675" y="404928"/>
                </a:cubicBezTo>
                <a:cubicBezTo>
                  <a:pt x="260742" y="389590"/>
                  <a:pt x="256485" y="370604"/>
                  <a:pt x="266877" y="358913"/>
                </a:cubicBezTo>
                <a:cubicBezTo>
                  <a:pt x="298196" y="323678"/>
                  <a:pt x="336568" y="321048"/>
                  <a:pt x="377309" y="312899"/>
                </a:cubicBezTo>
                <a:cubicBezTo>
                  <a:pt x="401850" y="315967"/>
                  <a:pt x="426788" y="316737"/>
                  <a:pt x="450931" y="322102"/>
                </a:cubicBezTo>
                <a:cubicBezTo>
                  <a:pt x="551343" y="344416"/>
                  <a:pt x="647615" y="393411"/>
                  <a:pt x="736214" y="441739"/>
                </a:cubicBezTo>
                <a:cubicBezTo>
                  <a:pt x="843760" y="500402"/>
                  <a:pt x="968568" y="572868"/>
                  <a:pt x="1058307" y="662609"/>
                </a:cubicBezTo>
                <a:cubicBezTo>
                  <a:pt x="1083039" y="687341"/>
                  <a:pt x="1103813" y="716014"/>
                  <a:pt x="1122726" y="745435"/>
                </a:cubicBezTo>
                <a:cubicBezTo>
                  <a:pt x="1131659" y="759331"/>
                  <a:pt x="1135575" y="775893"/>
                  <a:pt x="1141131" y="791450"/>
                </a:cubicBezTo>
                <a:cubicBezTo>
                  <a:pt x="1155691" y="832219"/>
                  <a:pt x="1176177" y="894826"/>
                  <a:pt x="1187144" y="938696"/>
                </a:cubicBezTo>
                <a:cubicBezTo>
                  <a:pt x="1190938" y="953871"/>
                  <a:pt x="1192954" y="969441"/>
                  <a:pt x="1196347" y="984710"/>
                </a:cubicBezTo>
                <a:cubicBezTo>
                  <a:pt x="1199091" y="997057"/>
                  <a:pt x="1202482" y="1009251"/>
                  <a:pt x="1205550" y="1021522"/>
                </a:cubicBezTo>
                <a:lnTo>
                  <a:pt x="1196347" y="1085942"/>
                </a:lnTo>
              </a:path>
            </a:pathLst>
          </a:custGeom>
          <a:ln>
            <a:solidFill>
              <a:srgbClr val="7F7F7F"/>
            </a:solidFill>
            <a:prstDash val="sysDash"/>
          </a:ln>
        </p:spPr>
        <p:style>
          <a:lnRef idx="2">
            <a:schemeClr val="accent1"/>
          </a:lnRef>
          <a:fillRef idx="0">
            <a:schemeClr val="accent1"/>
          </a:fillRef>
          <a:effectRef idx="1">
            <a:schemeClr val="accent1"/>
          </a:effectRef>
          <a:fontRef idx="minor">
            <a:schemeClr val="tx1"/>
          </a:fontRef>
        </p:style>
        <p:txBody>
          <a:bodyPr lIns="68588" tIns="34294" rIns="68588" bIns="34294" rtlCol="0" anchor="ctr"/>
          <a:lstStyle/>
          <a:p>
            <a:pPr algn="ctr"/>
            <a:endParaRPr kumimoji="1" lang="zh-CN" altLang="en-US"/>
          </a:p>
        </p:txBody>
      </p:sp>
      <p:sp>
        <p:nvSpPr>
          <p:cNvPr id="5" name="任意形状 87"/>
          <p:cNvSpPr/>
          <p:nvPr/>
        </p:nvSpPr>
        <p:spPr>
          <a:xfrm>
            <a:off x="7254604" y="3075680"/>
            <a:ext cx="476596" cy="717720"/>
          </a:xfrm>
          <a:custGeom>
            <a:avLst/>
            <a:gdLst>
              <a:gd name="connsiteX0" fmla="*/ 607376 w 717808"/>
              <a:gd name="connsiteY0" fmla="*/ 0 h 1490869"/>
              <a:gd name="connsiteX1" fmla="*/ 634984 w 717808"/>
              <a:gd name="connsiteY1" fmla="*/ 64420 h 1490869"/>
              <a:gd name="connsiteX2" fmla="*/ 680997 w 717808"/>
              <a:gd name="connsiteY2" fmla="*/ 174855 h 1490869"/>
              <a:gd name="connsiteX3" fmla="*/ 717808 w 717808"/>
              <a:gd name="connsiteY3" fmla="*/ 395725 h 1490869"/>
              <a:gd name="connsiteX4" fmla="*/ 671794 w 717808"/>
              <a:gd name="connsiteY4" fmla="*/ 552174 h 1490869"/>
              <a:gd name="connsiteX5" fmla="*/ 616578 w 717808"/>
              <a:gd name="connsiteY5" fmla="*/ 588985 h 1490869"/>
              <a:gd name="connsiteX6" fmla="*/ 450930 w 717808"/>
              <a:gd name="connsiteY6" fmla="*/ 662609 h 1490869"/>
              <a:gd name="connsiteX7" fmla="*/ 276080 w 717808"/>
              <a:gd name="connsiteY7" fmla="*/ 690217 h 1490869"/>
              <a:gd name="connsiteX8" fmla="*/ 230066 w 717808"/>
              <a:gd name="connsiteY8" fmla="*/ 681014 h 1490869"/>
              <a:gd name="connsiteX9" fmla="*/ 239269 w 717808"/>
              <a:gd name="connsiteY9" fmla="*/ 533768 h 1490869"/>
              <a:gd name="connsiteX10" fmla="*/ 312890 w 717808"/>
              <a:gd name="connsiteY10" fmla="*/ 441739 h 1490869"/>
              <a:gd name="connsiteX11" fmla="*/ 368106 w 717808"/>
              <a:gd name="connsiteY11" fmla="*/ 395725 h 1490869"/>
              <a:gd name="connsiteX12" fmla="*/ 404917 w 717808"/>
              <a:gd name="connsiteY12" fmla="*/ 386522 h 1490869"/>
              <a:gd name="connsiteX13" fmla="*/ 515349 w 717808"/>
              <a:gd name="connsiteY13" fmla="*/ 478551 h 1490869"/>
              <a:gd name="connsiteX14" fmla="*/ 607376 w 717808"/>
              <a:gd name="connsiteY14" fmla="*/ 644203 h 1490869"/>
              <a:gd name="connsiteX15" fmla="*/ 644186 w 717808"/>
              <a:gd name="connsiteY15" fmla="*/ 782246 h 1490869"/>
              <a:gd name="connsiteX16" fmla="*/ 616578 w 717808"/>
              <a:gd name="connsiteY16" fmla="*/ 947898 h 1490869"/>
              <a:gd name="connsiteX17" fmla="*/ 450930 w 717808"/>
              <a:gd name="connsiteY17" fmla="*/ 1168768 h 1490869"/>
              <a:gd name="connsiteX18" fmla="*/ 285282 w 717808"/>
              <a:gd name="connsiteY18" fmla="*/ 1334420 h 1490869"/>
              <a:gd name="connsiteX19" fmla="*/ 27608 w 717808"/>
              <a:gd name="connsiteY19" fmla="*/ 1490869 h 1490869"/>
              <a:gd name="connsiteX20" fmla="*/ 0 w 717808"/>
              <a:gd name="connsiteY20" fmla="*/ 1490869 h 1490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717808" h="1490869">
                <a:moveTo>
                  <a:pt x="607376" y="0"/>
                </a:moveTo>
                <a:cubicBezTo>
                  <a:pt x="616579" y="21473"/>
                  <a:pt x="625317" y="43152"/>
                  <a:pt x="634984" y="64420"/>
                </a:cubicBezTo>
                <a:cubicBezTo>
                  <a:pt x="655884" y="110403"/>
                  <a:pt x="666197" y="115654"/>
                  <a:pt x="680997" y="174855"/>
                </a:cubicBezTo>
                <a:cubicBezTo>
                  <a:pt x="702440" y="260630"/>
                  <a:pt x="707722" y="315033"/>
                  <a:pt x="717808" y="395725"/>
                </a:cubicBezTo>
                <a:cubicBezTo>
                  <a:pt x="702470" y="447875"/>
                  <a:pt x="697016" y="504021"/>
                  <a:pt x="671794" y="552174"/>
                </a:cubicBezTo>
                <a:cubicBezTo>
                  <a:pt x="661530" y="571769"/>
                  <a:pt x="635417" y="577391"/>
                  <a:pt x="616578" y="588985"/>
                </a:cubicBezTo>
                <a:cubicBezTo>
                  <a:pt x="555993" y="626269"/>
                  <a:pt x="524580" y="642522"/>
                  <a:pt x="450930" y="662609"/>
                </a:cubicBezTo>
                <a:cubicBezTo>
                  <a:pt x="402644" y="675778"/>
                  <a:pt x="328009" y="683726"/>
                  <a:pt x="276080" y="690217"/>
                </a:cubicBezTo>
                <a:cubicBezTo>
                  <a:pt x="260742" y="687149"/>
                  <a:pt x="243647" y="688775"/>
                  <a:pt x="230066" y="681014"/>
                </a:cubicBezTo>
                <a:cubicBezTo>
                  <a:pt x="181307" y="653152"/>
                  <a:pt x="237488" y="539110"/>
                  <a:pt x="239269" y="533768"/>
                </a:cubicBezTo>
                <a:cubicBezTo>
                  <a:pt x="251211" y="497940"/>
                  <a:pt x="286760" y="465494"/>
                  <a:pt x="312890" y="441739"/>
                </a:cubicBezTo>
                <a:cubicBezTo>
                  <a:pt x="330618" y="425623"/>
                  <a:pt x="347562" y="408052"/>
                  <a:pt x="368106" y="395725"/>
                </a:cubicBezTo>
                <a:cubicBezTo>
                  <a:pt x="378952" y="389218"/>
                  <a:pt x="392647" y="389590"/>
                  <a:pt x="404917" y="386522"/>
                </a:cubicBezTo>
                <a:cubicBezTo>
                  <a:pt x="479688" y="411445"/>
                  <a:pt x="463588" y="394438"/>
                  <a:pt x="515349" y="478551"/>
                </a:cubicBezTo>
                <a:cubicBezTo>
                  <a:pt x="548454" y="532347"/>
                  <a:pt x="607376" y="644203"/>
                  <a:pt x="607376" y="644203"/>
                </a:cubicBezTo>
                <a:cubicBezTo>
                  <a:pt x="619646" y="690217"/>
                  <a:pt x="642744" y="734646"/>
                  <a:pt x="644186" y="782246"/>
                </a:cubicBezTo>
                <a:cubicBezTo>
                  <a:pt x="645881" y="838199"/>
                  <a:pt x="635849" y="895341"/>
                  <a:pt x="616578" y="947898"/>
                </a:cubicBezTo>
                <a:cubicBezTo>
                  <a:pt x="599271" y="995100"/>
                  <a:pt x="481499" y="1136015"/>
                  <a:pt x="450930" y="1168768"/>
                </a:cubicBezTo>
                <a:cubicBezTo>
                  <a:pt x="397650" y="1225855"/>
                  <a:pt x="343835" y="1282754"/>
                  <a:pt x="285282" y="1334420"/>
                </a:cubicBezTo>
                <a:cubicBezTo>
                  <a:pt x="254379" y="1361688"/>
                  <a:pt x="98316" y="1490869"/>
                  <a:pt x="27608" y="1490869"/>
                </a:cubicBezTo>
                <a:lnTo>
                  <a:pt x="0" y="1490869"/>
                </a:lnTo>
              </a:path>
            </a:pathLst>
          </a:custGeom>
          <a:ln>
            <a:solidFill>
              <a:srgbClr val="7F7F7F"/>
            </a:solidFill>
            <a:prstDash val="sysDash"/>
          </a:ln>
        </p:spPr>
        <p:style>
          <a:lnRef idx="2">
            <a:schemeClr val="accent1"/>
          </a:lnRef>
          <a:fillRef idx="0">
            <a:schemeClr val="accent1"/>
          </a:fillRef>
          <a:effectRef idx="1">
            <a:schemeClr val="accent1"/>
          </a:effectRef>
          <a:fontRef idx="minor">
            <a:schemeClr val="tx1"/>
          </a:fontRef>
        </p:style>
        <p:txBody>
          <a:bodyPr lIns="68588" tIns="34294" rIns="68588" bIns="34294" rtlCol="0" anchor="ctr"/>
          <a:lstStyle/>
          <a:p>
            <a:pPr algn="ctr"/>
            <a:endParaRPr kumimoji="1" lang="zh-CN" altLang="en-US"/>
          </a:p>
        </p:txBody>
      </p:sp>
      <p:sp>
        <p:nvSpPr>
          <p:cNvPr id="6" name="任意形状 88"/>
          <p:cNvSpPr/>
          <p:nvPr/>
        </p:nvSpPr>
        <p:spPr>
          <a:xfrm>
            <a:off x="6353925" y="3028199"/>
            <a:ext cx="213871" cy="775315"/>
          </a:xfrm>
          <a:custGeom>
            <a:avLst/>
            <a:gdLst>
              <a:gd name="connsiteX0" fmla="*/ 46013 w 322113"/>
              <a:gd name="connsiteY0" fmla="*/ 0 h 1610508"/>
              <a:gd name="connsiteX1" fmla="*/ 18405 w 322113"/>
              <a:gd name="connsiteY1" fmla="*/ 174856 h 1610508"/>
              <a:gd name="connsiteX2" fmla="*/ 0 w 322113"/>
              <a:gd name="connsiteY2" fmla="*/ 349711 h 1610508"/>
              <a:gd name="connsiteX3" fmla="*/ 18405 w 322113"/>
              <a:gd name="connsiteY3" fmla="*/ 754638 h 1610508"/>
              <a:gd name="connsiteX4" fmla="*/ 36810 w 322113"/>
              <a:gd name="connsiteY4" fmla="*/ 782247 h 1610508"/>
              <a:gd name="connsiteX5" fmla="*/ 82824 w 322113"/>
              <a:gd name="connsiteY5" fmla="*/ 809856 h 1610508"/>
              <a:gd name="connsiteX6" fmla="*/ 147242 w 322113"/>
              <a:gd name="connsiteY6" fmla="*/ 800653 h 1610508"/>
              <a:gd name="connsiteX7" fmla="*/ 174850 w 322113"/>
              <a:gd name="connsiteY7" fmla="*/ 727029 h 1610508"/>
              <a:gd name="connsiteX8" fmla="*/ 165648 w 322113"/>
              <a:gd name="connsiteY8" fmla="*/ 598189 h 1610508"/>
              <a:gd name="connsiteX9" fmla="*/ 128837 w 322113"/>
              <a:gd name="connsiteY9" fmla="*/ 625798 h 1610508"/>
              <a:gd name="connsiteX10" fmla="*/ 110432 w 322113"/>
              <a:gd name="connsiteY10" fmla="*/ 662609 h 1610508"/>
              <a:gd name="connsiteX11" fmla="*/ 73621 w 322113"/>
              <a:gd name="connsiteY11" fmla="*/ 745435 h 1610508"/>
              <a:gd name="connsiteX12" fmla="*/ 55216 w 322113"/>
              <a:gd name="connsiteY12" fmla="*/ 947899 h 1610508"/>
              <a:gd name="connsiteX13" fmla="*/ 73621 w 322113"/>
              <a:gd name="connsiteY13" fmla="*/ 1049131 h 1610508"/>
              <a:gd name="connsiteX14" fmla="*/ 119634 w 322113"/>
              <a:gd name="connsiteY14" fmla="*/ 1196377 h 1610508"/>
              <a:gd name="connsiteX15" fmla="*/ 138040 w 322113"/>
              <a:gd name="connsiteY15" fmla="*/ 1233189 h 1610508"/>
              <a:gd name="connsiteX16" fmla="*/ 174850 w 322113"/>
              <a:gd name="connsiteY16" fmla="*/ 1334421 h 1610508"/>
              <a:gd name="connsiteX17" fmla="*/ 211661 w 322113"/>
              <a:gd name="connsiteY17" fmla="*/ 1408044 h 1610508"/>
              <a:gd name="connsiteX18" fmla="*/ 220864 w 322113"/>
              <a:gd name="connsiteY18" fmla="*/ 1435653 h 1610508"/>
              <a:gd name="connsiteX19" fmla="*/ 248472 w 322113"/>
              <a:gd name="connsiteY19" fmla="*/ 1472464 h 1610508"/>
              <a:gd name="connsiteX20" fmla="*/ 294485 w 322113"/>
              <a:gd name="connsiteY20" fmla="*/ 1536885 h 1610508"/>
              <a:gd name="connsiteX21" fmla="*/ 303688 w 322113"/>
              <a:gd name="connsiteY21" fmla="*/ 1564493 h 1610508"/>
              <a:gd name="connsiteX22" fmla="*/ 322093 w 322113"/>
              <a:gd name="connsiteY22" fmla="*/ 1610508 h 16105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322113" h="1610508">
                <a:moveTo>
                  <a:pt x="46013" y="0"/>
                </a:moveTo>
                <a:cubicBezTo>
                  <a:pt x="23376" y="249005"/>
                  <a:pt x="53347" y="-23155"/>
                  <a:pt x="18405" y="174856"/>
                </a:cubicBezTo>
                <a:cubicBezTo>
                  <a:pt x="15493" y="191358"/>
                  <a:pt x="1206" y="337655"/>
                  <a:pt x="0" y="349711"/>
                </a:cubicBezTo>
                <a:cubicBezTo>
                  <a:pt x="6135" y="484687"/>
                  <a:pt x="6948" y="620010"/>
                  <a:pt x="18405" y="754638"/>
                </a:cubicBezTo>
                <a:cubicBezTo>
                  <a:pt x="19343" y="765659"/>
                  <a:pt x="28412" y="775049"/>
                  <a:pt x="36810" y="782247"/>
                </a:cubicBezTo>
                <a:cubicBezTo>
                  <a:pt x="50391" y="793888"/>
                  <a:pt x="67486" y="800653"/>
                  <a:pt x="82824" y="809856"/>
                </a:cubicBezTo>
                <a:cubicBezTo>
                  <a:pt x="104297" y="806788"/>
                  <a:pt x="129194" y="812685"/>
                  <a:pt x="147242" y="800653"/>
                </a:cubicBezTo>
                <a:cubicBezTo>
                  <a:pt x="151961" y="797507"/>
                  <a:pt x="170577" y="739848"/>
                  <a:pt x="174850" y="727029"/>
                </a:cubicBezTo>
                <a:cubicBezTo>
                  <a:pt x="171783" y="684082"/>
                  <a:pt x="183464" y="637386"/>
                  <a:pt x="165648" y="598189"/>
                </a:cubicBezTo>
                <a:cubicBezTo>
                  <a:pt x="159301" y="584226"/>
                  <a:pt x="138819" y="614152"/>
                  <a:pt x="128837" y="625798"/>
                </a:cubicBezTo>
                <a:cubicBezTo>
                  <a:pt x="119909" y="636214"/>
                  <a:pt x="116181" y="650153"/>
                  <a:pt x="110432" y="662609"/>
                </a:cubicBezTo>
                <a:cubicBezTo>
                  <a:pt x="97771" y="690041"/>
                  <a:pt x="85891" y="717826"/>
                  <a:pt x="73621" y="745435"/>
                </a:cubicBezTo>
                <a:cubicBezTo>
                  <a:pt x="64117" y="811962"/>
                  <a:pt x="52635" y="880793"/>
                  <a:pt x="55216" y="947899"/>
                </a:cubicBezTo>
                <a:cubicBezTo>
                  <a:pt x="56534" y="982171"/>
                  <a:pt x="66895" y="1015500"/>
                  <a:pt x="73621" y="1049131"/>
                </a:cubicBezTo>
                <a:cubicBezTo>
                  <a:pt x="81595" y="1089001"/>
                  <a:pt x="111468" y="1180045"/>
                  <a:pt x="119634" y="1196377"/>
                </a:cubicBezTo>
                <a:cubicBezTo>
                  <a:pt x="125769" y="1208648"/>
                  <a:pt x="132945" y="1220451"/>
                  <a:pt x="138040" y="1233189"/>
                </a:cubicBezTo>
                <a:cubicBezTo>
                  <a:pt x="167033" y="1305673"/>
                  <a:pt x="144672" y="1269034"/>
                  <a:pt x="174850" y="1334421"/>
                </a:cubicBezTo>
                <a:cubicBezTo>
                  <a:pt x="186348" y="1359333"/>
                  <a:pt x="202984" y="1382014"/>
                  <a:pt x="211661" y="1408044"/>
                </a:cubicBezTo>
                <a:cubicBezTo>
                  <a:pt x="214729" y="1417247"/>
                  <a:pt x="216051" y="1427230"/>
                  <a:pt x="220864" y="1435653"/>
                </a:cubicBezTo>
                <a:cubicBezTo>
                  <a:pt x="228474" y="1448970"/>
                  <a:pt x="240343" y="1459457"/>
                  <a:pt x="248472" y="1472464"/>
                </a:cubicBezTo>
                <a:cubicBezTo>
                  <a:pt x="288849" y="1537070"/>
                  <a:pt x="241853" y="1484251"/>
                  <a:pt x="294485" y="1536885"/>
                </a:cubicBezTo>
                <a:cubicBezTo>
                  <a:pt x="297553" y="1546088"/>
                  <a:pt x="299867" y="1555577"/>
                  <a:pt x="303688" y="1564493"/>
                </a:cubicBezTo>
                <a:cubicBezTo>
                  <a:pt x="323465" y="1610640"/>
                  <a:pt x="322093" y="1586112"/>
                  <a:pt x="322093" y="1610508"/>
                </a:cubicBezTo>
              </a:path>
            </a:pathLst>
          </a:custGeom>
          <a:ln>
            <a:solidFill>
              <a:srgbClr val="7F7F7F"/>
            </a:solidFill>
            <a:prstDash val="sysDash"/>
          </a:ln>
        </p:spPr>
        <p:style>
          <a:lnRef idx="2">
            <a:schemeClr val="accent1"/>
          </a:lnRef>
          <a:fillRef idx="0">
            <a:schemeClr val="accent1"/>
          </a:fillRef>
          <a:effectRef idx="1">
            <a:schemeClr val="accent1"/>
          </a:effectRef>
          <a:fontRef idx="minor">
            <a:schemeClr val="tx1"/>
          </a:fontRef>
        </p:style>
        <p:txBody>
          <a:bodyPr lIns="68588" tIns="34294" rIns="68588" bIns="34294" rtlCol="0" anchor="ctr"/>
          <a:lstStyle/>
          <a:p>
            <a:pPr algn="ctr"/>
            <a:endParaRPr kumimoji="1" lang="zh-CN" altLang="en-US"/>
          </a:p>
        </p:txBody>
      </p:sp>
      <p:sp>
        <p:nvSpPr>
          <p:cNvPr id="7" name="矩形 6"/>
          <p:cNvSpPr/>
          <p:nvPr/>
        </p:nvSpPr>
        <p:spPr>
          <a:xfrm rot="20738916">
            <a:off x="3235788" y="998322"/>
            <a:ext cx="1529820" cy="1078225"/>
          </a:xfrm>
          <a:prstGeom prst="rect">
            <a:avLst/>
          </a:prstGeom>
          <a:blipFill dpi="0" rotWithShape="1">
            <a:blip r:embed="rId1"/>
            <a:srcRect/>
            <a:stretch>
              <a:fillRect/>
            </a:stretch>
          </a:blipFill>
          <a:ln w="762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lIns="68589" tIns="34295" rIns="68589" bIns="34295" rtlCol="0" anchor="ctr"/>
          <a:lstStyle/>
          <a:p>
            <a:pPr algn="ctr"/>
            <a:endParaRPr kumimoji="1" lang="zh-CN" altLang="en-US"/>
          </a:p>
        </p:txBody>
      </p:sp>
      <p:sp>
        <p:nvSpPr>
          <p:cNvPr id="8" name="矩形 7"/>
          <p:cNvSpPr/>
          <p:nvPr/>
        </p:nvSpPr>
        <p:spPr>
          <a:xfrm rot="21331181">
            <a:off x="3793327" y="1816350"/>
            <a:ext cx="1580646" cy="1016030"/>
          </a:xfrm>
          <a:prstGeom prst="rect">
            <a:avLst/>
          </a:prstGeom>
          <a:blipFill dpi="0" rotWithShape="1">
            <a:blip r:embed="rId2"/>
            <a:srcRect/>
            <a:stretch>
              <a:fillRect/>
            </a:stretch>
          </a:blipFill>
          <a:ln w="762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lIns="68589" tIns="34295" rIns="68589" bIns="34295" rtlCol="0" anchor="ctr"/>
          <a:lstStyle/>
          <a:p>
            <a:pPr algn="ctr"/>
            <a:endParaRPr kumimoji="1" lang="zh-CN" altLang="en-US"/>
          </a:p>
        </p:txBody>
      </p:sp>
      <p:sp>
        <p:nvSpPr>
          <p:cNvPr id="9" name="矩形 8"/>
          <p:cNvSpPr/>
          <p:nvPr/>
        </p:nvSpPr>
        <p:spPr>
          <a:xfrm rot="915053">
            <a:off x="5630650" y="822633"/>
            <a:ext cx="1732282" cy="1220333"/>
          </a:xfrm>
          <a:prstGeom prst="rect">
            <a:avLst/>
          </a:prstGeom>
          <a:blipFill dpi="0" rotWithShape="1">
            <a:blip r:embed="rId3"/>
            <a:srcRect/>
            <a:stretch>
              <a:fillRect/>
            </a:stretch>
          </a:blipFill>
          <a:ln w="762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lIns="68589" tIns="34295" rIns="68589" bIns="34295" rtlCol="0" anchor="ctr"/>
          <a:lstStyle/>
          <a:p>
            <a:pPr algn="ctr"/>
            <a:endParaRPr kumimoji="1" lang="zh-CN" altLang="en-US"/>
          </a:p>
        </p:txBody>
      </p:sp>
      <p:sp>
        <p:nvSpPr>
          <p:cNvPr id="10" name="矩形 9"/>
          <p:cNvSpPr/>
          <p:nvPr/>
        </p:nvSpPr>
        <p:spPr>
          <a:xfrm rot="21331181">
            <a:off x="6706184" y="1822363"/>
            <a:ext cx="1732282" cy="1062710"/>
          </a:xfrm>
          <a:prstGeom prst="rect">
            <a:avLst/>
          </a:prstGeom>
          <a:blipFill dpi="0" rotWithShape="1">
            <a:blip r:embed="rId4"/>
            <a:srcRect/>
            <a:stretch>
              <a:fillRect/>
            </a:stretch>
          </a:blipFill>
          <a:ln w="762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lIns="68589" tIns="34295" rIns="68589" bIns="34295" rtlCol="0" anchor="ctr"/>
          <a:lstStyle/>
          <a:p>
            <a:pPr algn="ctr"/>
            <a:endParaRPr kumimoji="1" lang="zh-CN" altLang="en-US"/>
          </a:p>
        </p:txBody>
      </p:sp>
      <p:sp>
        <p:nvSpPr>
          <p:cNvPr id="11" name="矩形 10"/>
          <p:cNvSpPr/>
          <p:nvPr/>
        </p:nvSpPr>
        <p:spPr>
          <a:xfrm rot="20398142">
            <a:off x="3212296" y="2895827"/>
            <a:ext cx="1659179" cy="1225879"/>
          </a:xfrm>
          <a:prstGeom prst="rect">
            <a:avLst/>
          </a:prstGeom>
          <a:blipFill dpi="0" rotWithShape="1">
            <a:blip r:embed="rId5"/>
            <a:srcRect/>
            <a:stretch>
              <a:fillRect/>
            </a:stretch>
          </a:blipFill>
          <a:ln w="76200" cmpd="sng">
            <a:solidFill>
              <a:schemeClr val="bg1"/>
            </a:solidFill>
          </a:ln>
          <a:effectLst/>
        </p:spPr>
        <p:style>
          <a:lnRef idx="1">
            <a:schemeClr val="accent1"/>
          </a:lnRef>
          <a:fillRef idx="3">
            <a:schemeClr val="accent1"/>
          </a:fillRef>
          <a:effectRef idx="2">
            <a:schemeClr val="accent1"/>
          </a:effectRef>
          <a:fontRef idx="minor">
            <a:schemeClr val="lt1"/>
          </a:fontRef>
        </p:style>
        <p:txBody>
          <a:bodyPr lIns="68589" tIns="34295" rIns="68589" bIns="34295" rtlCol="0" anchor="ctr"/>
          <a:lstStyle/>
          <a:p>
            <a:pPr algn="ctr"/>
            <a:endParaRPr kumimoji="1" lang="zh-CN" altLang="en-US"/>
          </a:p>
        </p:txBody>
      </p:sp>
      <p:grpSp>
        <p:nvGrpSpPr>
          <p:cNvPr id="12" name="组合 11"/>
          <p:cNvGrpSpPr/>
          <p:nvPr/>
        </p:nvGrpSpPr>
        <p:grpSpPr>
          <a:xfrm>
            <a:off x="5561026" y="3958310"/>
            <a:ext cx="1617238" cy="354670"/>
            <a:chOff x="7413735" y="5276118"/>
            <a:chExt cx="2156037" cy="472747"/>
          </a:xfrm>
          <a:solidFill>
            <a:schemeClr val="accent1"/>
          </a:solidFill>
        </p:grpSpPr>
        <p:sp>
          <p:nvSpPr>
            <p:cNvPr id="13" name="矩形 12"/>
            <p:cNvSpPr/>
            <p:nvPr/>
          </p:nvSpPr>
          <p:spPr>
            <a:xfrm rot="21288071">
              <a:off x="7413735" y="5276118"/>
              <a:ext cx="2156037" cy="472747"/>
            </a:xfrm>
            <a:prstGeom prst="rect">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ln>
                  <a:solidFill>
                    <a:srgbClr val="127210"/>
                  </a:solidFill>
                </a:ln>
                <a:solidFill>
                  <a:schemeClr val="tx1">
                    <a:lumMod val="75000"/>
                    <a:lumOff val="25000"/>
                  </a:schemeClr>
                </a:solidFill>
              </a:endParaRPr>
            </a:p>
          </p:txBody>
        </p:sp>
        <p:sp>
          <p:nvSpPr>
            <p:cNvPr id="14" name="文本框 35"/>
            <p:cNvSpPr txBox="1"/>
            <p:nvPr/>
          </p:nvSpPr>
          <p:spPr>
            <a:xfrm rot="21284246">
              <a:off x="7691650" y="5335574"/>
              <a:ext cx="1545970" cy="369218"/>
            </a:xfrm>
            <a:prstGeom prst="rect">
              <a:avLst/>
            </a:prstGeom>
            <a:grpFill/>
          </p:spPr>
          <p:txBody>
            <a:bodyPr wrap="square" rtlCol="0">
              <a:spAutoFit/>
            </a:bodyPr>
            <a:lstStyle/>
            <a:p>
              <a:pPr algn="ctr"/>
              <a:r>
                <a:rPr lang="zh-CN" altLang="en-US" sz="1200" kern="0" dirty="0">
                  <a:solidFill>
                    <a:schemeClr val="bg1"/>
                  </a:solidFill>
                  <a:latin typeface="微软雅黑" panose="020B0503020204020204" pitchFamily="34" charset="-122"/>
                  <a:ea typeface="微软雅黑" panose="020B0503020204020204" pitchFamily="34" charset="-122"/>
                </a:rPr>
                <a:t>输入标题</a:t>
              </a: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grpSp>
      <p:sp>
        <p:nvSpPr>
          <p:cNvPr id="15" name="文本框 36"/>
          <p:cNvSpPr txBox="1"/>
          <p:nvPr/>
        </p:nvSpPr>
        <p:spPr>
          <a:xfrm>
            <a:off x="602095" y="2902726"/>
            <a:ext cx="2257573" cy="1767866"/>
          </a:xfrm>
          <a:prstGeom prst="rect">
            <a:avLst/>
          </a:prstGeom>
          <a:noFill/>
        </p:spPr>
        <p:txBody>
          <a:bodyPr wrap="square" lIns="68589" tIns="34295" rIns="68589" bIns="34295" rtlCol="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请请填入你的内容，或通过复制内容后用右键选择只保留文本来粘贴内容。更多作品请在我图网搜索</a:t>
            </a:r>
            <a:r>
              <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rPr>
              <a:t>mail21567229</a:t>
            </a: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请填入你的内容，或通过复制内容后用右键选择只保留文本来粘贴内容。更多作品请在我图网搜索</a:t>
            </a:r>
            <a:r>
              <a:rPr lang="en-US"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mail21567229</a:t>
            </a: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。请填入你的内容，或通过复制内容后用右键选择只保留文本来粘贴内容。更多作品请在我图网搜索</a:t>
            </a:r>
            <a:r>
              <a:rPr lang="en-US" altLang="zh-CN"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mail21567229</a:t>
            </a: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a:p>
            <a:pPr>
              <a:lnSpc>
                <a:spcPct val="120000"/>
              </a:lnSpc>
            </a:pP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文本框 48"/>
          <p:cNvSpPr txBox="1"/>
          <p:nvPr/>
        </p:nvSpPr>
        <p:spPr>
          <a:xfrm>
            <a:off x="1403648" y="2457988"/>
            <a:ext cx="1373142" cy="438592"/>
          </a:xfrm>
          <a:prstGeom prst="rect">
            <a:avLst/>
          </a:prstGeom>
          <a:noFill/>
        </p:spPr>
        <p:txBody>
          <a:bodyPr wrap="square" lIns="68589" tIns="34295" rIns="68589" bIns="34295" rtlCol="0">
            <a:spAutoFit/>
          </a:bodyPr>
          <a:lstStyle/>
          <a:p>
            <a:pPr algn="ct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单击输入标题</a:t>
            </a:r>
            <a:endPar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endParaRPr>
          </a:p>
          <a:p>
            <a:pPr algn="ctr"/>
            <a:endPar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7" name="组合 16"/>
          <p:cNvGrpSpPr/>
          <p:nvPr/>
        </p:nvGrpSpPr>
        <p:grpSpPr>
          <a:xfrm>
            <a:off x="807454" y="1924272"/>
            <a:ext cx="1928103" cy="807469"/>
            <a:chOff x="1076465" y="2732150"/>
            <a:chExt cx="2570469" cy="1076293"/>
          </a:xfrm>
          <a:solidFill>
            <a:schemeClr val="accent1"/>
          </a:solidFill>
        </p:grpSpPr>
        <p:grpSp>
          <p:nvGrpSpPr>
            <p:cNvPr id="18" name="组合 17"/>
            <p:cNvGrpSpPr/>
            <p:nvPr/>
          </p:nvGrpSpPr>
          <p:grpSpPr>
            <a:xfrm>
              <a:off x="1076465" y="2732150"/>
              <a:ext cx="777672" cy="1076293"/>
              <a:chOff x="4135438" y="709613"/>
              <a:chExt cx="3927475" cy="5435600"/>
            </a:xfrm>
            <a:grpFill/>
          </p:grpSpPr>
          <p:sp>
            <p:nvSpPr>
              <p:cNvPr id="20" name="Freeform 188"/>
              <p:cNvSpPr/>
              <p:nvPr/>
            </p:nvSpPr>
            <p:spPr bwMode="auto">
              <a:xfrm>
                <a:off x="6167438" y="4014788"/>
                <a:ext cx="1895475" cy="2130425"/>
              </a:xfrm>
              <a:custGeom>
                <a:avLst/>
                <a:gdLst>
                  <a:gd name="T0" fmla="*/ 504 w 504"/>
                  <a:gd name="T1" fmla="*/ 227 h 567"/>
                  <a:gd name="T2" fmla="*/ 504 w 504"/>
                  <a:gd name="T3" fmla="*/ 567 h 567"/>
                  <a:gd name="T4" fmla="*/ 37 w 504"/>
                  <a:gd name="T5" fmla="*/ 567 h 567"/>
                  <a:gd name="T6" fmla="*/ 92 w 504"/>
                  <a:gd name="T7" fmla="*/ 482 h 567"/>
                  <a:gd name="T8" fmla="*/ 0 w 504"/>
                  <a:gd name="T9" fmla="*/ 150 h 567"/>
                  <a:gd name="T10" fmla="*/ 220 w 504"/>
                  <a:gd name="T11" fmla="*/ 0 h 567"/>
                  <a:gd name="T12" fmla="*/ 504 w 504"/>
                  <a:gd name="T13" fmla="*/ 227 h 567"/>
                </a:gdLst>
                <a:ahLst/>
                <a:cxnLst>
                  <a:cxn ang="0">
                    <a:pos x="T0" y="T1"/>
                  </a:cxn>
                  <a:cxn ang="0">
                    <a:pos x="T2" y="T3"/>
                  </a:cxn>
                  <a:cxn ang="0">
                    <a:pos x="T4" y="T5"/>
                  </a:cxn>
                  <a:cxn ang="0">
                    <a:pos x="T6" y="T7"/>
                  </a:cxn>
                  <a:cxn ang="0">
                    <a:pos x="T8" y="T9"/>
                  </a:cxn>
                  <a:cxn ang="0">
                    <a:pos x="T10" y="T11"/>
                  </a:cxn>
                  <a:cxn ang="0">
                    <a:pos x="T12" y="T13"/>
                  </a:cxn>
                </a:cxnLst>
                <a:rect l="0" t="0" r="r" b="b"/>
                <a:pathLst>
                  <a:path w="504" h="567">
                    <a:moveTo>
                      <a:pt x="504" y="227"/>
                    </a:moveTo>
                    <a:cubicBezTo>
                      <a:pt x="504" y="457"/>
                      <a:pt x="504" y="567"/>
                      <a:pt x="504" y="567"/>
                    </a:cubicBezTo>
                    <a:cubicBezTo>
                      <a:pt x="37" y="567"/>
                      <a:pt x="37" y="567"/>
                      <a:pt x="37" y="567"/>
                    </a:cubicBezTo>
                    <a:cubicBezTo>
                      <a:pt x="92" y="482"/>
                      <a:pt x="92" y="482"/>
                      <a:pt x="92" y="482"/>
                    </a:cubicBezTo>
                    <a:cubicBezTo>
                      <a:pt x="0" y="150"/>
                      <a:pt x="0" y="150"/>
                      <a:pt x="0" y="150"/>
                    </a:cubicBezTo>
                    <a:cubicBezTo>
                      <a:pt x="98" y="144"/>
                      <a:pt x="180" y="84"/>
                      <a:pt x="220" y="0"/>
                    </a:cubicBezTo>
                    <a:cubicBezTo>
                      <a:pt x="358" y="38"/>
                      <a:pt x="504" y="106"/>
                      <a:pt x="504" y="2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1" name="Freeform 189"/>
              <p:cNvSpPr/>
              <p:nvPr/>
            </p:nvSpPr>
            <p:spPr bwMode="auto">
              <a:xfrm>
                <a:off x="7559676" y="2328863"/>
                <a:ext cx="450850" cy="209550"/>
              </a:xfrm>
              <a:custGeom>
                <a:avLst/>
                <a:gdLst>
                  <a:gd name="T0" fmla="*/ 92 w 120"/>
                  <a:gd name="T1" fmla="*/ 0 h 56"/>
                  <a:gd name="T2" fmla="*/ 120 w 120"/>
                  <a:gd name="T3" fmla="*/ 28 h 56"/>
                  <a:gd name="T4" fmla="*/ 92 w 120"/>
                  <a:gd name="T5" fmla="*/ 56 h 56"/>
                  <a:gd name="T6" fmla="*/ 28 w 120"/>
                  <a:gd name="T7" fmla="*/ 56 h 56"/>
                  <a:gd name="T8" fmla="*/ 0 w 120"/>
                  <a:gd name="T9" fmla="*/ 28 h 56"/>
                  <a:gd name="T10" fmla="*/ 8 w 120"/>
                  <a:gd name="T11" fmla="*/ 8 h 56"/>
                  <a:gd name="T12" fmla="*/ 28 w 120"/>
                  <a:gd name="T13" fmla="*/ 0 h 56"/>
                  <a:gd name="T14" fmla="*/ 92 w 12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56">
                    <a:moveTo>
                      <a:pt x="92" y="0"/>
                    </a:moveTo>
                    <a:cubicBezTo>
                      <a:pt x="107" y="0"/>
                      <a:pt x="120" y="12"/>
                      <a:pt x="120" y="28"/>
                    </a:cubicBezTo>
                    <a:cubicBezTo>
                      <a:pt x="120" y="43"/>
                      <a:pt x="107" y="56"/>
                      <a:pt x="92" y="56"/>
                    </a:cubicBezTo>
                    <a:cubicBezTo>
                      <a:pt x="28" y="56"/>
                      <a:pt x="28" y="56"/>
                      <a:pt x="28" y="56"/>
                    </a:cubicBezTo>
                    <a:cubicBezTo>
                      <a:pt x="12" y="56"/>
                      <a:pt x="0" y="43"/>
                      <a:pt x="0" y="28"/>
                    </a:cubicBezTo>
                    <a:cubicBezTo>
                      <a:pt x="0" y="20"/>
                      <a:pt x="3" y="13"/>
                      <a:pt x="8" y="8"/>
                    </a:cubicBezTo>
                    <a:cubicBezTo>
                      <a:pt x="13" y="3"/>
                      <a:pt x="20" y="0"/>
                      <a:pt x="28" y="0"/>
                    </a:cubicBezTo>
                    <a:lnTo>
                      <a:pt x="9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2" name="Freeform 190"/>
              <p:cNvSpPr/>
              <p:nvPr/>
            </p:nvSpPr>
            <p:spPr bwMode="auto">
              <a:xfrm>
                <a:off x="7153276" y="1246188"/>
                <a:ext cx="390525" cy="398463"/>
              </a:xfrm>
              <a:custGeom>
                <a:avLst/>
                <a:gdLst>
                  <a:gd name="T0" fmla="*/ 93 w 104"/>
                  <a:gd name="T1" fmla="*/ 11 h 106"/>
                  <a:gd name="T2" fmla="*/ 93 w 104"/>
                  <a:gd name="T3" fmla="*/ 50 h 106"/>
                  <a:gd name="T4" fmla="*/ 48 w 104"/>
                  <a:gd name="T5" fmla="*/ 95 h 106"/>
                  <a:gd name="T6" fmla="*/ 9 w 104"/>
                  <a:gd name="T7" fmla="*/ 95 h 106"/>
                  <a:gd name="T8" fmla="*/ 0 w 104"/>
                  <a:gd name="T9" fmla="*/ 76 h 106"/>
                  <a:gd name="T10" fmla="*/ 9 w 104"/>
                  <a:gd name="T11" fmla="*/ 56 h 106"/>
                  <a:gd name="T12" fmla="*/ 54 w 104"/>
                  <a:gd name="T13" fmla="*/ 11 h 106"/>
                  <a:gd name="T14" fmla="*/ 93 w 104"/>
                  <a:gd name="T15" fmla="*/ 11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06">
                    <a:moveTo>
                      <a:pt x="93" y="11"/>
                    </a:moveTo>
                    <a:cubicBezTo>
                      <a:pt x="104" y="22"/>
                      <a:pt x="104" y="39"/>
                      <a:pt x="93" y="50"/>
                    </a:cubicBezTo>
                    <a:cubicBezTo>
                      <a:pt x="48" y="95"/>
                      <a:pt x="48" y="95"/>
                      <a:pt x="48" y="95"/>
                    </a:cubicBezTo>
                    <a:cubicBezTo>
                      <a:pt x="37" y="106"/>
                      <a:pt x="19" y="106"/>
                      <a:pt x="9" y="95"/>
                    </a:cubicBezTo>
                    <a:cubicBezTo>
                      <a:pt x="3" y="90"/>
                      <a:pt x="0" y="83"/>
                      <a:pt x="0" y="76"/>
                    </a:cubicBezTo>
                    <a:cubicBezTo>
                      <a:pt x="0" y="69"/>
                      <a:pt x="3" y="61"/>
                      <a:pt x="9" y="56"/>
                    </a:cubicBezTo>
                    <a:cubicBezTo>
                      <a:pt x="54" y="11"/>
                      <a:pt x="54" y="11"/>
                      <a:pt x="54" y="11"/>
                    </a:cubicBezTo>
                    <a:cubicBezTo>
                      <a:pt x="65" y="0"/>
                      <a:pt x="82" y="0"/>
                      <a:pt x="93"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3" name="Freeform 191"/>
              <p:cNvSpPr>
                <a:spLocks noEditPoints="1"/>
              </p:cNvSpPr>
              <p:nvPr/>
            </p:nvSpPr>
            <p:spPr bwMode="auto">
              <a:xfrm>
                <a:off x="4779963" y="1235076"/>
                <a:ext cx="2640013" cy="2438400"/>
              </a:xfrm>
              <a:custGeom>
                <a:avLst/>
                <a:gdLst>
                  <a:gd name="T0" fmla="*/ 702 w 702"/>
                  <a:gd name="T1" fmla="*/ 351 h 649"/>
                  <a:gd name="T2" fmla="*/ 537 w 702"/>
                  <a:gd name="T3" fmla="*/ 649 h 649"/>
                  <a:gd name="T4" fmla="*/ 164 w 702"/>
                  <a:gd name="T5" fmla="*/ 649 h 649"/>
                  <a:gd name="T6" fmla="*/ 0 w 702"/>
                  <a:gd name="T7" fmla="*/ 351 h 649"/>
                  <a:gd name="T8" fmla="*/ 351 w 702"/>
                  <a:gd name="T9" fmla="*/ 0 h 649"/>
                  <a:gd name="T10" fmla="*/ 702 w 702"/>
                  <a:gd name="T11" fmla="*/ 351 h 649"/>
                  <a:gd name="T12" fmla="*/ 492 w 702"/>
                  <a:gd name="T13" fmla="*/ 577 h 649"/>
                  <a:gd name="T14" fmla="*/ 492 w 702"/>
                  <a:gd name="T15" fmla="*/ 261 h 649"/>
                  <a:gd name="T16" fmla="*/ 369 w 702"/>
                  <a:gd name="T17" fmla="*/ 261 h 649"/>
                  <a:gd name="T18" fmla="*/ 369 w 702"/>
                  <a:gd name="T19" fmla="*/ 404 h 649"/>
                  <a:gd name="T20" fmla="*/ 330 w 702"/>
                  <a:gd name="T21" fmla="*/ 404 h 649"/>
                  <a:gd name="T22" fmla="*/ 330 w 702"/>
                  <a:gd name="T23" fmla="*/ 261 h 649"/>
                  <a:gd name="T24" fmla="*/ 209 w 702"/>
                  <a:gd name="T25" fmla="*/ 261 h 649"/>
                  <a:gd name="T26" fmla="*/ 209 w 702"/>
                  <a:gd name="T27" fmla="*/ 577 h 649"/>
                  <a:gd name="T28" fmla="*/ 231 w 702"/>
                  <a:gd name="T29" fmla="*/ 587 h 649"/>
                  <a:gd name="T30" fmla="*/ 253 w 702"/>
                  <a:gd name="T31" fmla="*/ 577 h 649"/>
                  <a:gd name="T32" fmla="*/ 253 w 702"/>
                  <a:gd name="T33" fmla="*/ 304 h 649"/>
                  <a:gd name="T34" fmla="*/ 287 w 702"/>
                  <a:gd name="T35" fmla="*/ 304 h 649"/>
                  <a:gd name="T36" fmla="*/ 287 w 702"/>
                  <a:gd name="T37" fmla="*/ 448 h 649"/>
                  <a:gd name="T38" fmla="*/ 413 w 702"/>
                  <a:gd name="T39" fmla="*/ 448 h 649"/>
                  <a:gd name="T40" fmla="*/ 413 w 702"/>
                  <a:gd name="T41" fmla="*/ 304 h 649"/>
                  <a:gd name="T42" fmla="*/ 449 w 702"/>
                  <a:gd name="T43" fmla="*/ 304 h 649"/>
                  <a:gd name="T44" fmla="*/ 449 w 702"/>
                  <a:gd name="T45" fmla="*/ 577 h 649"/>
                  <a:gd name="T46" fmla="*/ 471 w 702"/>
                  <a:gd name="T47" fmla="*/ 587 h 649"/>
                  <a:gd name="T48" fmla="*/ 492 w 702"/>
                  <a:gd name="T49" fmla="*/ 577 h 6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02" h="649">
                    <a:moveTo>
                      <a:pt x="702" y="351"/>
                    </a:moveTo>
                    <a:cubicBezTo>
                      <a:pt x="702" y="476"/>
                      <a:pt x="636" y="586"/>
                      <a:pt x="537" y="649"/>
                    </a:cubicBezTo>
                    <a:cubicBezTo>
                      <a:pt x="164" y="649"/>
                      <a:pt x="164" y="649"/>
                      <a:pt x="164" y="649"/>
                    </a:cubicBezTo>
                    <a:cubicBezTo>
                      <a:pt x="66" y="586"/>
                      <a:pt x="0" y="476"/>
                      <a:pt x="0" y="351"/>
                    </a:cubicBezTo>
                    <a:cubicBezTo>
                      <a:pt x="0" y="157"/>
                      <a:pt x="157" y="0"/>
                      <a:pt x="351" y="0"/>
                    </a:cubicBezTo>
                    <a:cubicBezTo>
                      <a:pt x="545" y="0"/>
                      <a:pt x="702" y="157"/>
                      <a:pt x="702" y="351"/>
                    </a:cubicBezTo>
                    <a:close/>
                    <a:moveTo>
                      <a:pt x="492" y="577"/>
                    </a:moveTo>
                    <a:cubicBezTo>
                      <a:pt x="492" y="261"/>
                      <a:pt x="492" y="261"/>
                      <a:pt x="492" y="261"/>
                    </a:cubicBezTo>
                    <a:cubicBezTo>
                      <a:pt x="369" y="261"/>
                      <a:pt x="369" y="261"/>
                      <a:pt x="369" y="261"/>
                    </a:cubicBezTo>
                    <a:cubicBezTo>
                      <a:pt x="369" y="404"/>
                      <a:pt x="369" y="404"/>
                      <a:pt x="369" y="404"/>
                    </a:cubicBezTo>
                    <a:cubicBezTo>
                      <a:pt x="330" y="404"/>
                      <a:pt x="330" y="404"/>
                      <a:pt x="330" y="404"/>
                    </a:cubicBezTo>
                    <a:cubicBezTo>
                      <a:pt x="330" y="261"/>
                      <a:pt x="330" y="261"/>
                      <a:pt x="330" y="261"/>
                    </a:cubicBezTo>
                    <a:cubicBezTo>
                      <a:pt x="209" y="261"/>
                      <a:pt x="209" y="261"/>
                      <a:pt x="209" y="261"/>
                    </a:cubicBezTo>
                    <a:cubicBezTo>
                      <a:pt x="209" y="577"/>
                      <a:pt x="209" y="577"/>
                      <a:pt x="209" y="577"/>
                    </a:cubicBezTo>
                    <a:cubicBezTo>
                      <a:pt x="209" y="583"/>
                      <a:pt x="219" y="587"/>
                      <a:pt x="231" y="587"/>
                    </a:cubicBezTo>
                    <a:cubicBezTo>
                      <a:pt x="243" y="587"/>
                      <a:pt x="253" y="583"/>
                      <a:pt x="253" y="577"/>
                    </a:cubicBezTo>
                    <a:cubicBezTo>
                      <a:pt x="253" y="304"/>
                      <a:pt x="253" y="304"/>
                      <a:pt x="253" y="304"/>
                    </a:cubicBezTo>
                    <a:cubicBezTo>
                      <a:pt x="287" y="304"/>
                      <a:pt x="287" y="304"/>
                      <a:pt x="287" y="304"/>
                    </a:cubicBezTo>
                    <a:cubicBezTo>
                      <a:pt x="287" y="448"/>
                      <a:pt x="287" y="448"/>
                      <a:pt x="287" y="448"/>
                    </a:cubicBezTo>
                    <a:cubicBezTo>
                      <a:pt x="413" y="448"/>
                      <a:pt x="413" y="448"/>
                      <a:pt x="413" y="448"/>
                    </a:cubicBezTo>
                    <a:cubicBezTo>
                      <a:pt x="413" y="304"/>
                      <a:pt x="413" y="304"/>
                      <a:pt x="413" y="304"/>
                    </a:cubicBezTo>
                    <a:cubicBezTo>
                      <a:pt x="449" y="304"/>
                      <a:pt x="449" y="304"/>
                      <a:pt x="449" y="304"/>
                    </a:cubicBezTo>
                    <a:cubicBezTo>
                      <a:pt x="449" y="577"/>
                      <a:pt x="449" y="577"/>
                      <a:pt x="449" y="577"/>
                    </a:cubicBezTo>
                    <a:cubicBezTo>
                      <a:pt x="449" y="583"/>
                      <a:pt x="459" y="587"/>
                      <a:pt x="471" y="587"/>
                    </a:cubicBezTo>
                    <a:cubicBezTo>
                      <a:pt x="483" y="587"/>
                      <a:pt x="492" y="583"/>
                      <a:pt x="492" y="57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4" name="Freeform 192"/>
              <p:cNvSpPr/>
              <p:nvPr/>
            </p:nvSpPr>
            <p:spPr bwMode="auto">
              <a:xfrm>
                <a:off x="5475288" y="3781426"/>
                <a:ext cx="1249363" cy="225425"/>
              </a:xfrm>
              <a:custGeom>
                <a:avLst/>
                <a:gdLst>
                  <a:gd name="T0" fmla="*/ 298 w 332"/>
                  <a:gd name="T1" fmla="*/ 0 h 60"/>
                  <a:gd name="T2" fmla="*/ 332 w 332"/>
                  <a:gd name="T3" fmla="*/ 30 h 60"/>
                  <a:gd name="T4" fmla="*/ 298 w 332"/>
                  <a:gd name="T5" fmla="*/ 60 h 60"/>
                  <a:gd name="T6" fmla="*/ 34 w 332"/>
                  <a:gd name="T7" fmla="*/ 60 h 60"/>
                  <a:gd name="T8" fmla="*/ 0 w 332"/>
                  <a:gd name="T9" fmla="*/ 30 h 60"/>
                  <a:gd name="T10" fmla="*/ 10 w 332"/>
                  <a:gd name="T11" fmla="*/ 9 h 60"/>
                  <a:gd name="T12" fmla="*/ 34 w 332"/>
                  <a:gd name="T13" fmla="*/ 0 h 60"/>
                  <a:gd name="T14" fmla="*/ 298 w 332"/>
                  <a:gd name="T15" fmla="*/ 0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32" h="60">
                    <a:moveTo>
                      <a:pt x="298" y="0"/>
                    </a:moveTo>
                    <a:cubicBezTo>
                      <a:pt x="316" y="0"/>
                      <a:pt x="332" y="13"/>
                      <a:pt x="332" y="30"/>
                    </a:cubicBezTo>
                    <a:cubicBezTo>
                      <a:pt x="332" y="46"/>
                      <a:pt x="316" y="60"/>
                      <a:pt x="298" y="60"/>
                    </a:cubicBezTo>
                    <a:cubicBezTo>
                      <a:pt x="34" y="60"/>
                      <a:pt x="34" y="60"/>
                      <a:pt x="34" y="60"/>
                    </a:cubicBezTo>
                    <a:cubicBezTo>
                      <a:pt x="15" y="60"/>
                      <a:pt x="0" y="46"/>
                      <a:pt x="0" y="30"/>
                    </a:cubicBezTo>
                    <a:cubicBezTo>
                      <a:pt x="0" y="22"/>
                      <a:pt x="4" y="14"/>
                      <a:pt x="10" y="9"/>
                    </a:cubicBezTo>
                    <a:cubicBezTo>
                      <a:pt x="16" y="3"/>
                      <a:pt x="25" y="0"/>
                      <a:pt x="34" y="0"/>
                    </a:cubicBezTo>
                    <a:lnTo>
                      <a:pt x="29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5" name="Freeform 193"/>
              <p:cNvSpPr/>
              <p:nvPr/>
            </p:nvSpPr>
            <p:spPr bwMode="auto">
              <a:xfrm>
                <a:off x="5595938" y="4089401"/>
                <a:ext cx="1008063" cy="222250"/>
              </a:xfrm>
              <a:custGeom>
                <a:avLst/>
                <a:gdLst>
                  <a:gd name="T0" fmla="*/ 233 w 268"/>
                  <a:gd name="T1" fmla="*/ 0 h 59"/>
                  <a:gd name="T2" fmla="*/ 268 w 268"/>
                  <a:gd name="T3" fmla="*/ 30 h 59"/>
                  <a:gd name="T4" fmla="*/ 233 w 268"/>
                  <a:gd name="T5" fmla="*/ 59 h 59"/>
                  <a:gd name="T6" fmla="*/ 35 w 268"/>
                  <a:gd name="T7" fmla="*/ 59 h 59"/>
                  <a:gd name="T8" fmla="*/ 0 w 268"/>
                  <a:gd name="T9" fmla="*/ 30 h 59"/>
                  <a:gd name="T10" fmla="*/ 10 w 268"/>
                  <a:gd name="T11" fmla="*/ 9 h 59"/>
                  <a:gd name="T12" fmla="*/ 35 w 268"/>
                  <a:gd name="T13" fmla="*/ 0 h 59"/>
                  <a:gd name="T14" fmla="*/ 233 w 268"/>
                  <a:gd name="T15" fmla="*/ 0 h 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8" h="59">
                    <a:moveTo>
                      <a:pt x="233" y="0"/>
                    </a:moveTo>
                    <a:cubicBezTo>
                      <a:pt x="252" y="0"/>
                      <a:pt x="268" y="13"/>
                      <a:pt x="268" y="30"/>
                    </a:cubicBezTo>
                    <a:cubicBezTo>
                      <a:pt x="268" y="46"/>
                      <a:pt x="252" y="59"/>
                      <a:pt x="233" y="59"/>
                    </a:cubicBezTo>
                    <a:cubicBezTo>
                      <a:pt x="35" y="59"/>
                      <a:pt x="35" y="59"/>
                      <a:pt x="35" y="59"/>
                    </a:cubicBezTo>
                    <a:cubicBezTo>
                      <a:pt x="16" y="59"/>
                      <a:pt x="0" y="46"/>
                      <a:pt x="0" y="30"/>
                    </a:cubicBezTo>
                    <a:cubicBezTo>
                      <a:pt x="0" y="21"/>
                      <a:pt x="4" y="14"/>
                      <a:pt x="10" y="9"/>
                    </a:cubicBezTo>
                    <a:cubicBezTo>
                      <a:pt x="17" y="3"/>
                      <a:pt x="25" y="0"/>
                      <a:pt x="35" y="0"/>
                    </a:cubicBezTo>
                    <a:lnTo>
                      <a:pt x="23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6" name="Freeform 194"/>
              <p:cNvSpPr/>
              <p:nvPr/>
            </p:nvSpPr>
            <p:spPr bwMode="auto">
              <a:xfrm>
                <a:off x="5994401" y="709613"/>
                <a:ext cx="211138" cy="450850"/>
              </a:xfrm>
              <a:custGeom>
                <a:avLst/>
                <a:gdLst>
                  <a:gd name="T0" fmla="*/ 56 w 56"/>
                  <a:gd name="T1" fmla="*/ 28 h 120"/>
                  <a:gd name="T2" fmla="*/ 56 w 56"/>
                  <a:gd name="T3" fmla="*/ 92 h 120"/>
                  <a:gd name="T4" fmla="*/ 28 w 56"/>
                  <a:gd name="T5" fmla="*/ 120 h 120"/>
                  <a:gd name="T6" fmla="*/ 8 w 56"/>
                  <a:gd name="T7" fmla="*/ 112 h 120"/>
                  <a:gd name="T8" fmla="*/ 0 w 56"/>
                  <a:gd name="T9" fmla="*/ 92 h 120"/>
                  <a:gd name="T10" fmla="*/ 0 w 56"/>
                  <a:gd name="T11" fmla="*/ 28 h 120"/>
                  <a:gd name="T12" fmla="*/ 28 w 56"/>
                  <a:gd name="T13" fmla="*/ 0 h 120"/>
                  <a:gd name="T14" fmla="*/ 56 w 56"/>
                  <a:gd name="T15" fmla="*/ 28 h 1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120">
                    <a:moveTo>
                      <a:pt x="56" y="28"/>
                    </a:moveTo>
                    <a:cubicBezTo>
                      <a:pt x="56" y="92"/>
                      <a:pt x="56" y="92"/>
                      <a:pt x="56" y="92"/>
                    </a:cubicBezTo>
                    <a:cubicBezTo>
                      <a:pt x="56" y="108"/>
                      <a:pt x="43" y="120"/>
                      <a:pt x="28" y="120"/>
                    </a:cubicBezTo>
                    <a:cubicBezTo>
                      <a:pt x="20" y="120"/>
                      <a:pt x="13" y="117"/>
                      <a:pt x="8" y="112"/>
                    </a:cubicBezTo>
                    <a:cubicBezTo>
                      <a:pt x="3" y="107"/>
                      <a:pt x="0" y="100"/>
                      <a:pt x="0" y="92"/>
                    </a:cubicBezTo>
                    <a:cubicBezTo>
                      <a:pt x="0" y="28"/>
                      <a:pt x="0" y="28"/>
                      <a:pt x="0" y="28"/>
                    </a:cubicBezTo>
                    <a:cubicBezTo>
                      <a:pt x="0" y="13"/>
                      <a:pt x="12" y="0"/>
                      <a:pt x="28" y="0"/>
                    </a:cubicBezTo>
                    <a:cubicBezTo>
                      <a:pt x="43" y="0"/>
                      <a:pt x="56" y="13"/>
                      <a:pt x="5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7" name="Freeform 195"/>
              <p:cNvSpPr/>
              <p:nvPr/>
            </p:nvSpPr>
            <p:spPr bwMode="auto">
              <a:xfrm>
                <a:off x="4135438" y="4014788"/>
                <a:ext cx="1892300" cy="2130425"/>
              </a:xfrm>
              <a:custGeom>
                <a:avLst/>
                <a:gdLst>
                  <a:gd name="T0" fmla="*/ 503 w 503"/>
                  <a:gd name="T1" fmla="*/ 150 h 567"/>
                  <a:gd name="T2" fmla="*/ 412 w 503"/>
                  <a:gd name="T3" fmla="*/ 482 h 567"/>
                  <a:gd name="T4" fmla="*/ 467 w 503"/>
                  <a:gd name="T5" fmla="*/ 567 h 567"/>
                  <a:gd name="T6" fmla="*/ 0 w 503"/>
                  <a:gd name="T7" fmla="*/ 567 h 567"/>
                  <a:gd name="T8" fmla="*/ 0 w 503"/>
                  <a:gd name="T9" fmla="*/ 227 h 567"/>
                  <a:gd name="T10" fmla="*/ 284 w 503"/>
                  <a:gd name="T11" fmla="*/ 0 h 567"/>
                  <a:gd name="T12" fmla="*/ 503 w 503"/>
                  <a:gd name="T13" fmla="*/ 150 h 567"/>
                </a:gdLst>
                <a:ahLst/>
                <a:cxnLst>
                  <a:cxn ang="0">
                    <a:pos x="T0" y="T1"/>
                  </a:cxn>
                  <a:cxn ang="0">
                    <a:pos x="T2" y="T3"/>
                  </a:cxn>
                  <a:cxn ang="0">
                    <a:pos x="T4" y="T5"/>
                  </a:cxn>
                  <a:cxn ang="0">
                    <a:pos x="T6" y="T7"/>
                  </a:cxn>
                  <a:cxn ang="0">
                    <a:pos x="T8" y="T9"/>
                  </a:cxn>
                  <a:cxn ang="0">
                    <a:pos x="T10" y="T11"/>
                  </a:cxn>
                  <a:cxn ang="0">
                    <a:pos x="T12" y="T13"/>
                  </a:cxn>
                </a:cxnLst>
                <a:rect l="0" t="0" r="r" b="b"/>
                <a:pathLst>
                  <a:path w="503" h="567">
                    <a:moveTo>
                      <a:pt x="503" y="150"/>
                    </a:moveTo>
                    <a:cubicBezTo>
                      <a:pt x="412" y="482"/>
                      <a:pt x="412" y="482"/>
                      <a:pt x="412" y="482"/>
                    </a:cubicBezTo>
                    <a:cubicBezTo>
                      <a:pt x="467" y="567"/>
                      <a:pt x="467" y="567"/>
                      <a:pt x="467" y="567"/>
                    </a:cubicBezTo>
                    <a:cubicBezTo>
                      <a:pt x="0" y="567"/>
                      <a:pt x="0" y="567"/>
                      <a:pt x="0" y="567"/>
                    </a:cubicBezTo>
                    <a:cubicBezTo>
                      <a:pt x="0" y="567"/>
                      <a:pt x="0" y="457"/>
                      <a:pt x="0" y="227"/>
                    </a:cubicBezTo>
                    <a:cubicBezTo>
                      <a:pt x="0" y="106"/>
                      <a:pt x="146" y="38"/>
                      <a:pt x="284" y="0"/>
                    </a:cubicBezTo>
                    <a:cubicBezTo>
                      <a:pt x="324" y="84"/>
                      <a:pt x="406" y="144"/>
                      <a:pt x="503" y="1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8" name="Freeform 196"/>
              <p:cNvSpPr/>
              <p:nvPr/>
            </p:nvSpPr>
            <p:spPr bwMode="auto">
              <a:xfrm>
                <a:off x="4629151" y="1246188"/>
                <a:ext cx="390525" cy="398463"/>
              </a:xfrm>
              <a:custGeom>
                <a:avLst/>
                <a:gdLst>
                  <a:gd name="T0" fmla="*/ 96 w 104"/>
                  <a:gd name="T1" fmla="*/ 56 h 106"/>
                  <a:gd name="T2" fmla="*/ 104 w 104"/>
                  <a:gd name="T3" fmla="*/ 76 h 106"/>
                  <a:gd name="T4" fmla="*/ 96 w 104"/>
                  <a:gd name="T5" fmla="*/ 95 h 106"/>
                  <a:gd name="T6" fmla="*/ 56 w 104"/>
                  <a:gd name="T7" fmla="*/ 95 h 106"/>
                  <a:gd name="T8" fmla="*/ 11 w 104"/>
                  <a:gd name="T9" fmla="*/ 50 h 106"/>
                  <a:gd name="T10" fmla="*/ 11 w 104"/>
                  <a:gd name="T11" fmla="*/ 11 h 106"/>
                  <a:gd name="T12" fmla="*/ 50 w 104"/>
                  <a:gd name="T13" fmla="*/ 11 h 106"/>
                  <a:gd name="T14" fmla="*/ 96 w 104"/>
                  <a:gd name="T15" fmla="*/ 56 h 1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4" h="106">
                    <a:moveTo>
                      <a:pt x="96" y="56"/>
                    </a:moveTo>
                    <a:cubicBezTo>
                      <a:pt x="101" y="61"/>
                      <a:pt x="104" y="69"/>
                      <a:pt x="104" y="76"/>
                    </a:cubicBezTo>
                    <a:cubicBezTo>
                      <a:pt x="104" y="83"/>
                      <a:pt x="101" y="90"/>
                      <a:pt x="96" y="95"/>
                    </a:cubicBezTo>
                    <a:cubicBezTo>
                      <a:pt x="85" y="106"/>
                      <a:pt x="67" y="106"/>
                      <a:pt x="56" y="95"/>
                    </a:cubicBezTo>
                    <a:cubicBezTo>
                      <a:pt x="11" y="50"/>
                      <a:pt x="11" y="50"/>
                      <a:pt x="11" y="50"/>
                    </a:cubicBezTo>
                    <a:cubicBezTo>
                      <a:pt x="0" y="39"/>
                      <a:pt x="0" y="22"/>
                      <a:pt x="11" y="11"/>
                    </a:cubicBezTo>
                    <a:cubicBezTo>
                      <a:pt x="22" y="0"/>
                      <a:pt x="40" y="0"/>
                      <a:pt x="50" y="11"/>
                    </a:cubicBezTo>
                    <a:lnTo>
                      <a:pt x="96" y="5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29" name="Freeform 197"/>
              <p:cNvSpPr/>
              <p:nvPr/>
            </p:nvSpPr>
            <p:spPr bwMode="auto">
              <a:xfrm>
                <a:off x="4176713" y="2328863"/>
                <a:ext cx="452438" cy="209550"/>
              </a:xfrm>
              <a:custGeom>
                <a:avLst/>
                <a:gdLst>
                  <a:gd name="T0" fmla="*/ 92 w 120"/>
                  <a:gd name="T1" fmla="*/ 0 h 56"/>
                  <a:gd name="T2" fmla="*/ 120 w 120"/>
                  <a:gd name="T3" fmla="*/ 28 h 56"/>
                  <a:gd name="T4" fmla="*/ 92 w 120"/>
                  <a:gd name="T5" fmla="*/ 56 h 56"/>
                  <a:gd name="T6" fmla="*/ 28 w 120"/>
                  <a:gd name="T7" fmla="*/ 56 h 56"/>
                  <a:gd name="T8" fmla="*/ 0 w 120"/>
                  <a:gd name="T9" fmla="*/ 28 h 56"/>
                  <a:gd name="T10" fmla="*/ 8 w 120"/>
                  <a:gd name="T11" fmla="*/ 8 h 56"/>
                  <a:gd name="T12" fmla="*/ 28 w 120"/>
                  <a:gd name="T13" fmla="*/ 0 h 56"/>
                  <a:gd name="T14" fmla="*/ 92 w 12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0" h="56">
                    <a:moveTo>
                      <a:pt x="92" y="0"/>
                    </a:moveTo>
                    <a:cubicBezTo>
                      <a:pt x="107" y="0"/>
                      <a:pt x="120" y="12"/>
                      <a:pt x="120" y="28"/>
                    </a:cubicBezTo>
                    <a:cubicBezTo>
                      <a:pt x="120" y="43"/>
                      <a:pt x="107" y="56"/>
                      <a:pt x="92" y="56"/>
                    </a:cubicBezTo>
                    <a:cubicBezTo>
                      <a:pt x="28" y="56"/>
                      <a:pt x="28" y="56"/>
                      <a:pt x="28" y="56"/>
                    </a:cubicBezTo>
                    <a:cubicBezTo>
                      <a:pt x="13" y="56"/>
                      <a:pt x="0" y="43"/>
                      <a:pt x="0" y="28"/>
                    </a:cubicBezTo>
                    <a:cubicBezTo>
                      <a:pt x="0" y="20"/>
                      <a:pt x="3" y="13"/>
                      <a:pt x="8" y="8"/>
                    </a:cubicBezTo>
                    <a:cubicBezTo>
                      <a:pt x="13" y="3"/>
                      <a:pt x="20" y="0"/>
                      <a:pt x="28" y="0"/>
                    </a:cubicBezTo>
                    <a:lnTo>
                      <a:pt x="9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grpSp>
        <p:cxnSp>
          <p:nvCxnSpPr>
            <p:cNvPr id="19" name="直接连接符 18"/>
            <p:cNvCxnSpPr>
              <a:stCxn id="27" idx="3"/>
            </p:cNvCxnSpPr>
            <p:nvPr/>
          </p:nvCxnSpPr>
          <p:spPr>
            <a:xfrm>
              <a:off x="1076465" y="3808443"/>
              <a:ext cx="2570469" cy="0"/>
            </a:xfrm>
            <a:prstGeom prst="line">
              <a:avLst/>
            </a:prstGeom>
            <a:grpFill/>
            <a:ln w="19050">
              <a:solidFill>
                <a:schemeClr val="accent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1000"/>
                                        <p:tgtEl>
                                          <p:spTgt spid="12"/>
                                        </p:tgtEl>
                                      </p:cBhvr>
                                    </p:animEffect>
                                    <p:anim calcmode="lin" valueType="num">
                                      <p:cBhvr>
                                        <p:cTn id="8" dur="1000" fill="hold"/>
                                        <p:tgtEl>
                                          <p:spTgt spid="12"/>
                                        </p:tgtEl>
                                        <p:attrNameLst>
                                          <p:attrName>ppt_x</p:attrName>
                                        </p:attrNameLst>
                                      </p:cBhvr>
                                      <p:tavLst>
                                        <p:tav tm="0">
                                          <p:val>
                                            <p:strVal val="#ppt_x"/>
                                          </p:val>
                                        </p:tav>
                                        <p:tav tm="100000">
                                          <p:val>
                                            <p:strVal val="#ppt_x"/>
                                          </p:val>
                                        </p:tav>
                                      </p:tavLst>
                                    </p:anim>
                                    <p:anim calcmode="lin" valueType="num">
                                      <p:cBhvr>
                                        <p:cTn id="9" dur="1000" fill="hold"/>
                                        <p:tgtEl>
                                          <p:spTgt spid="1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750"/>
                                        <p:tgtEl>
                                          <p:spTgt spid="3"/>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750"/>
                                        <p:tgtEl>
                                          <p:spTgt spid="4"/>
                                        </p:tgtEl>
                                      </p:cBhvr>
                                    </p:animEffect>
                                  </p:childTnLst>
                                </p:cTn>
                              </p:par>
                              <p:par>
                                <p:cTn id="17" presetID="22" presetClass="entr" presetSubtype="4"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down)">
                                      <p:cBhvr>
                                        <p:cTn id="19" dur="750"/>
                                        <p:tgtEl>
                                          <p:spTgt spid="6"/>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750"/>
                                        <p:tgtEl>
                                          <p:spTgt spid="5"/>
                                        </p:tgtEl>
                                      </p:cBhvr>
                                    </p:animEffect>
                                  </p:childTnLst>
                                </p:cTn>
                              </p:par>
                            </p:childTnLst>
                          </p:cTn>
                        </p:par>
                        <p:par>
                          <p:cTn id="23" fill="hold">
                            <p:stCondLst>
                              <p:cond delay="2000"/>
                            </p:stCondLst>
                            <p:childTnLst>
                              <p:par>
                                <p:cTn id="24" presetID="42" presetClass="entr" presetSubtype="0"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1000"/>
                                        <p:tgtEl>
                                          <p:spTgt spid="11"/>
                                        </p:tgtEl>
                                      </p:cBhvr>
                                    </p:animEffect>
                                    <p:anim calcmode="lin" valueType="num">
                                      <p:cBhvr>
                                        <p:cTn id="27" dur="1000" fill="hold"/>
                                        <p:tgtEl>
                                          <p:spTgt spid="11"/>
                                        </p:tgtEl>
                                        <p:attrNameLst>
                                          <p:attrName>ppt_x</p:attrName>
                                        </p:attrNameLst>
                                      </p:cBhvr>
                                      <p:tavLst>
                                        <p:tav tm="0">
                                          <p:val>
                                            <p:strVal val="#ppt_x"/>
                                          </p:val>
                                        </p:tav>
                                        <p:tav tm="100000">
                                          <p:val>
                                            <p:strVal val="#ppt_x"/>
                                          </p:val>
                                        </p:tav>
                                      </p:tavLst>
                                    </p:anim>
                                    <p:anim calcmode="lin" valueType="num">
                                      <p:cBhvr>
                                        <p:cTn id="28" dur="1000" fill="hold"/>
                                        <p:tgtEl>
                                          <p:spTgt spid="11"/>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250"/>
                                  </p:stCondLst>
                                  <p:childTnLst>
                                    <p:set>
                                      <p:cBhvr>
                                        <p:cTn id="30" dur="1" fill="hold">
                                          <p:stCondLst>
                                            <p:cond delay="0"/>
                                          </p:stCondLst>
                                        </p:cTn>
                                        <p:tgtEl>
                                          <p:spTgt spid="8"/>
                                        </p:tgtEl>
                                        <p:attrNameLst>
                                          <p:attrName>style.visibility</p:attrName>
                                        </p:attrNameLst>
                                      </p:cBhvr>
                                      <p:to>
                                        <p:strVal val="visible"/>
                                      </p:to>
                                    </p:set>
                                    <p:animEffect transition="in" filter="fade">
                                      <p:cBhvr>
                                        <p:cTn id="31" dur="1000"/>
                                        <p:tgtEl>
                                          <p:spTgt spid="8"/>
                                        </p:tgtEl>
                                      </p:cBhvr>
                                    </p:animEffect>
                                    <p:anim calcmode="lin" valueType="num">
                                      <p:cBhvr>
                                        <p:cTn id="32" dur="1000" fill="hold"/>
                                        <p:tgtEl>
                                          <p:spTgt spid="8"/>
                                        </p:tgtEl>
                                        <p:attrNameLst>
                                          <p:attrName>ppt_x</p:attrName>
                                        </p:attrNameLst>
                                      </p:cBhvr>
                                      <p:tavLst>
                                        <p:tav tm="0">
                                          <p:val>
                                            <p:strVal val="#ppt_x"/>
                                          </p:val>
                                        </p:tav>
                                        <p:tav tm="100000">
                                          <p:val>
                                            <p:strVal val="#ppt_x"/>
                                          </p:val>
                                        </p:tav>
                                      </p:tavLst>
                                    </p:anim>
                                    <p:anim calcmode="lin" valueType="num">
                                      <p:cBhvr>
                                        <p:cTn id="33" dur="1000" fill="hold"/>
                                        <p:tgtEl>
                                          <p:spTgt spid="8"/>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1000"/>
                                        <p:tgtEl>
                                          <p:spTgt spid="7"/>
                                        </p:tgtEl>
                                      </p:cBhvr>
                                    </p:animEffect>
                                    <p:anim calcmode="lin" valueType="num">
                                      <p:cBhvr>
                                        <p:cTn id="37" dur="1000" fill="hold"/>
                                        <p:tgtEl>
                                          <p:spTgt spid="7"/>
                                        </p:tgtEl>
                                        <p:attrNameLst>
                                          <p:attrName>ppt_x</p:attrName>
                                        </p:attrNameLst>
                                      </p:cBhvr>
                                      <p:tavLst>
                                        <p:tav tm="0">
                                          <p:val>
                                            <p:strVal val="#ppt_x"/>
                                          </p:val>
                                        </p:tav>
                                        <p:tav tm="100000">
                                          <p:val>
                                            <p:strVal val="#ppt_x"/>
                                          </p:val>
                                        </p:tav>
                                      </p:tavLst>
                                    </p:anim>
                                    <p:anim calcmode="lin" valueType="num">
                                      <p:cBhvr>
                                        <p:cTn id="38" dur="1000" fill="hold"/>
                                        <p:tgtEl>
                                          <p:spTgt spid="7"/>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500"/>
                                  </p:stCondLst>
                                  <p:childTnLst>
                                    <p:set>
                                      <p:cBhvr>
                                        <p:cTn id="40" dur="1" fill="hold">
                                          <p:stCondLst>
                                            <p:cond delay="0"/>
                                          </p:stCondLst>
                                        </p:cTn>
                                        <p:tgtEl>
                                          <p:spTgt spid="9"/>
                                        </p:tgtEl>
                                        <p:attrNameLst>
                                          <p:attrName>style.visibility</p:attrName>
                                        </p:attrNameLst>
                                      </p:cBhvr>
                                      <p:to>
                                        <p:strVal val="visible"/>
                                      </p:to>
                                    </p:set>
                                    <p:animEffect transition="in" filter="fade">
                                      <p:cBhvr>
                                        <p:cTn id="41" dur="1000"/>
                                        <p:tgtEl>
                                          <p:spTgt spid="9"/>
                                        </p:tgtEl>
                                      </p:cBhvr>
                                    </p:animEffect>
                                    <p:anim calcmode="lin" valueType="num">
                                      <p:cBhvr>
                                        <p:cTn id="42" dur="1000" fill="hold"/>
                                        <p:tgtEl>
                                          <p:spTgt spid="9"/>
                                        </p:tgtEl>
                                        <p:attrNameLst>
                                          <p:attrName>ppt_x</p:attrName>
                                        </p:attrNameLst>
                                      </p:cBhvr>
                                      <p:tavLst>
                                        <p:tav tm="0">
                                          <p:val>
                                            <p:strVal val="#ppt_x"/>
                                          </p:val>
                                        </p:tav>
                                        <p:tav tm="100000">
                                          <p:val>
                                            <p:strVal val="#ppt_x"/>
                                          </p:val>
                                        </p:tav>
                                      </p:tavLst>
                                    </p:anim>
                                    <p:anim calcmode="lin" valueType="num">
                                      <p:cBhvr>
                                        <p:cTn id="43" dur="1000" fill="hold"/>
                                        <p:tgtEl>
                                          <p:spTgt spid="9"/>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1000"/>
                                        <p:tgtEl>
                                          <p:spTgt spid="10"/>
                                        </p:tgtEl>
                                      </p:cBhvr>
                                    </p:animEffect>
                                    <p:anim calcmode="lin" valueType="num">
                                      <p:cBhvr>
                                        <p:cTn id="47" dur="1000" fill="hold"/>
                                        <p:tgtEl>
                                          <p:spTgt spid="10"/>
                                        </p:tgtEl>
                                        <p:attrNameLst>
                                          <p:attrName>ppt_x</p:attrName>
                                        </p:attrNameLst>
                                      </p:cBhvr>
                                      <p:tavLst>
                                        <p:tav tm="0">
                                          <p:val>
                                            <p:strVal val="#ppt_x"/>
                                          </p:val>
                                        </p:tav>
                                        <p:tav tm="100000">
                                          <p:val>
                                            <p:strVal val="#ppt_x"/>
                                          </p:val>
                                        </p:tav>
                                      </p:tavLst>
                                    </p:anim>
                                    <p:anim calcmode="lin" valueType="num">
                                      <p:cBhvr>
                                        <p:cTn id="48" dur="1000" fill="hold"/>
                                        <p:tgtEl>
                                          <p:spTgt spid="10"/>
                                        </p:tgtEl>
                                        <p:attrNameLst>
                                          <p:attrName>ppt_y</p:attrName>
                                        </p:attrNameLst>
                                      </p:cBhvr>
                                      <p:tavLst>
                                        <p:tav tm="0">
                                          <p:val>
                                            <p:strVal val="#ppt_y+.1"/>
                                          </p:val>
                                        </p:tav>
                                        <p:tav tm="100000">
                                          <p:val>
                                            <p:strVal val="#ppt_y"/>
                                          </p:val>
                                        </p:tav>
                                      </p:tavLst>
                                    </p:anim>
                                  </p:childTnLst>
                                </p:cTn>
                              </p:par>
                            </p:childTnLst>
                          </p:cTn>
                        </p:par>
                        <p:par>
                          <p:cTn id="49" fill="hold">
                            <p:stCondLst>
                              <p:cond delay="3000"/>
                            </p:stCondLst>
                            <p:childTnLst>
                              <p:par>
                                <p:cTn id="50" presetID="42" presetClass="entr" presetSubtype="0" fill="hold" nodeType="after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anim calcmode="lin" valueType="num">
                                      <p:cBhvr>
                                        <p:cTn id="53" dur="500" fill="hold"/>
                                        <p:tgtEl>
                                          <p:spTgt spid="17"/>
                                        </p:tgtEl>
                                        <p:attrNameLst>
                                          <p:attrName>ppt_x</p:attrName>
                                        </p:attrNameLst>
                                      </p:cBhvr>
                                      <p:tavLst>
                                        <p:tav tm="0">
                                          <p:val>
                                            <p:strVal val="#ppt_x"/>
                                          </p:val>
                                        </p:tav>
                                        <p:tav tm="100000">
                                          <p:val>
                                            <p:strVal val="#ppt_x"/>
                                          </p:val>
                                        </p:tav>
                                      </p:tavLst>
                                    </p:anim>
                                    <p:anim calcmode="lin" valueType="num">
                                      <p:cBhvr>
                                        <p:cTn id="54" dur="500" fill="hold"/>
                                        <p:tgtEl>
                                          <p:spTgt spid="17"/>
                                        </p:tgtEl>
                                        <p:attrNameLst>
                                          <p:attrName>ppt_y</p:attrName>
                                        </p:attrNameLst>
                                      </p:cBhvr>
                                      <p:tavLst>
                                        <p:tav tm="0">
                                          <p:val>
                                            <p:strVal val="#ppt_y+.1"/>
                                          </p:val>
                                        </p:tav>
                                        <p:tav tm="100000">
                                          <p:val>
                                            <p:strVal val="#ppt_y"/>
                                          </p:val>
                                        </p:tav>
                                      </p:tavLst>
                                    </p:anim>
                                  </p:childTnLst>
                                </p:cTn>
                              </p:par>
                            </p:childTnLst>
                          </p:cTn>
                        </p:par>
                        <p:par>
                          <p:cTn id="55" fill="hold">
                            <p:stCondLst>
                              <p:cond delay="3500"/>
                            </p:stCondLst>
                            <p:childTnLst>
                              <p:par>
                                <p:cTn id="56" presetID="22" presetClass="entr" presetSubtype="8" fill="hold" grpId="0" nodeType="afterEffect">
                                  <p:stCondLst>
                                    <p:cond delay="0"/>
                                  </p:stCondLst>
                                  <p:childTnLst>
                                    <p:set>
                                      <p:cBhvr>
                                        <p:cTn id="57" dur="1" fill="hold">
                                          <p:stCondLst>
                                            <p:cond delay="0"/>
                                          </p:stCondLst>
                                        </p:cTn>
                                        <p:tgtEl>
                                          <p:spTgt spid="16"/>
                                        </p:tgtEl>
                                        <p:attrNameLst>
                                          <p:attrName>style.visibility</p:attrName>
                                        </p:attrNameLst>
                                      </p:cBhvr>
                                      <p:to>
                                        <p:strVal val="visible"/>
                                      </p:to>
                                    </p:set>
                                    <p:animEffect transition="in" filter="wipe(left)">
                                      <p:cBhvr>
                                        <p:cTn id="58" dur="500"/>
                                        <p:tgtEl>
                                          <p:spTgt spid="16"/>
                                        </p:tgtEl>
                                      </p:cBhvr>
                                    </p:animEffect>
                                  </p:childTnLst>
                                </p:cTn>
                              </p:par>
                            </p:childTnLst>
                          </p:cTn>
                        </p:par>
                        <p:par>
                          <p:cTn id="59" fill="hold">
                            <p:stCondLst>
                              <p:cond delay="4000"/>
                            </p:stCondLst>
                            <p:childTnLst>
                              <p:par>
                                <p:cTn id="60" presetID="14" presetClass="entr" presetSubtype="10" fill="hold" grpId="0" nodeType="afterEffect">
                                  <p:stCondLst>
                                    <p:cond delay="0"/>
                                  </p:stCondLst>
                                  <p:childTnLst>
                                    <p:set>
                                      <p:cBhvr>
                                        <p:cTn id="61" dur="1" fill="hold">
                                          <p:stCondLst>
                                            <p:cond delay="0"/>
                                          </p:stCondLst>
                                        </p:cTn>
                                        <p:tgtEl>
                                          <p:spTgt spid="15"/>
                                        </p:tgtEl>
                                        <p:attrNameLst>
                                          <p:attrName>style.visibility</p:attrName>
                                        </p:attrNameLst>
                                      </p:cBhvr>
                                      <p:to>
                                        <p:strVal val="visible"/>
                                      </p:to>
                                    </p:set>
                                    <p:animEffect transition="in" filter="randombar(horizontal)">
                                      <p:cBhvr>
                                        <p:cTn id="6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1" grpId="0" animBg="1"/>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9740" y="1330023"/>
            <a:ext cx="3108237" cy="818025"/>
            <a:chOff x="185984" y="1772816"/>
            <a:chExt cx="4143777" cy="1090364"/>
          </a:xfrm>
        </p:grpSpPr>
        <p:grpSp>
          <p:nvGrpSpPr>
            <p:cNvPr id="4" name="组合 3"/>
            <p:cNvGrpSpPr/>
            <p:nvPr/>
          </p:nvGrpSpPr>
          <p:grpSpPr>
            <a:xfrm>
              <a:off x="185984" y="1772816"/>
              <a:ext cx="4143777" cy="1090364"/>
              <a:chOff x="185984" y="1772816"/>
              <a:chExt cx="4143777" cy="1090364"/>
            </a:xfrm>
          </p:grpSpPr>
          <p:sp>
            <p:nvSpPr>
              <p:cNvPr id="9" name="Freeform 8"/>
              <p:cNvSpPr>
                <a:spLocks noChangeArrowheads="1"/>
              </p:cNvSpPr>
              <p:nvPr/>
            </p:nvSpPr>
            <p:spPr bwMode="auto">
              <a:xfrm>
                <a:off x="185984" y="1772816"/>
                <a:ext cx="1212812" cy="1090364"/>
              </a:xfrm>
              <a:custGeom>
                <a:avLst/>
                <a:gdLst>
                  <a:gd name="T0" fmla="*/ 1212 w 1212"/>
                  <a:gd name="T1" fmla="*/ 935 h 1034"/>
                  <a:gd name="T2" fmla="*/ 0 w 1212"/>
                  <a:gd name="T3" fmla="*/ 1034 h 1034"/>
                  <a:gd name="T4" fmla="*/ 0 w 1212"/>
                  <a:gd name="T5" fmla="*/ 231 h 1034"/>
                  <a:gd name="T6" fmla="*/ 1212 w 1212"/>
                  <a:gd name="T7" fmla="*/ 0 h 1034"/>
                  <a:gd name="T8" fmla="*/ 1212 w 1212"/>
                  <a:gd name="T9" fmla="*/ 935 h 1034"/>
                  <a:gd name="T10" fmla="*/ 0 60000 65536"/>
                  <a:gd name="T11" fmla="*/ 0 60000 65536"/>
                  <a:gd name="T12" fmla="*/ 0 60000 65536"/>
                  <a:gd name="T13" fmla="*/ 0 60000 65536"/>
                  <a:gd name="T14" fmla="*/ 0 60000 65536"/>
                  <a:gd name="T15" fmla="*/ 0 w 1212"/>
                  <a:gd name="T16" fmla="*/ 0 h 1034"/>
                  <a:gd name="T17" fmla="*/ 1212 w 1212"/>
                  <a:gd name="T18" fmla="*/ 1034 h 1034"/>
                </a:gdLst>
                <a:ahLst/>
                <a:cxnLst>
                  <a:cxn ang="T10">
                    <a:pos x="T0" y="T1"/>
                  </a:cxn>
                  <a:cxn ang="T11">
                    <a:pos x="T2" y="T3"/>
                  </a:cxn>
                  <a:cxn ang="T12">
                    <a:pos x="T4" y="T5"/>
                  </a:cxn>
                  <a:cxn ang="T13">
                    <a:pos x="T6" y="T7"/>
                  </a:cxn>
                  <a:cxn ang="T14">
                    <a:pos x="T8" y="T9"/>
                  </a:cxn>
                </a:cxnLst>
                <a:rect l="T15" t="T16" r="T17" b="T18"/>
                <a:pathLst>
                  <a:path w="1212" h="1034">
                    <a:moveTo>
                      <a:pt x="1212" y="935"/>
                    </a:moveTo>
                    <a:lnTo>
                      <a:pt x="0" y="1034"/>
                    </a:lnTo>
                    <a:lnTo>
                      <a:pt x="0" y="231"/>
                    </a:lnTo>
                    <a:lnTo>
                      <a:pt x="1212" y="0"/>
                    </a:lnTo>
                    <a:lnTo>
                      <a:pt x="1212" y="935"/>
                    </a:lnTo>
                    <a:close/>
                  </a:path>
                </a:pathLst>
              </a:custGeom>
              <a:solidFill>
                <a:schemeClr val="accent1">
                  <a:lumMod val="60000"/>
                  <a:lumOff val="40000"/>
                </a:schemeClr>
              </a:solidFill>
              <a:ln>
                <a:noFill/>
              </a:ln>
            </p:spPr>
            <p:txBody>
              <a:bodyPr/>
              <a:lstStyle/>
              <a:p>
                <a:pPr defTabSz="685800">
                  <a:defRPr/>
                </a:pPr>
                <a:endParaRPr lang="zh-CN" altLang="zh-CN" sz="1200" kern="0" dirty="0">
                  <a:solidFill>
                    <a:srgbClr val="000000"/>
                  </a:solidFill>
                  <a:sym typeface="宋体" panose="02010600030101010101" pitchFamily="2" charset="-122"/>
                </a:endParaRPr>
              </a:p>
            </p:txBody>
          </p:sp>
          <p:sp>
            <p:nvSpPr>
              <p:cNvPr id="10" name="Rectangle 12"/>
              <p:cNvSpPr>
                <a:spLocks noChangeArrowheads="1"/>
              </p:cNvSpPr>
              <p:nvPr/>
            </p:nvSpPr>
            <p:spPr bwMode="auto">
              <a:xfrm>
                <a:off x="1398797" y="1772816"/>
                <a:ext cx="2930964" cy="985967"/>
              </a:xfrm>
              <a:prstGeom prst="rect">
                <a:avLst/>
              </a:prstGeom>
              <a:solidFill>
                <a:schemeClr val="accent1"/>
              </a:solidFill>
              <a:ln>
                <a:noFill/>
              </a:ln>
            </p:spPr>
            <p:txBody>
              <a:bodyPr/>
              <a:lstStyle/>
              <a:p>
                <a:pPr defTabSz="685800">
                  <a:defRPr/>
                </a:pPr>
                <a:endParaRPr lang="zh-CN" altLang="zh-CN" sz="1200" kern="0" dirty="0">
                  <a:solidFill>
                    <a:srgbClr val="000000"/>
                  </a:solidFill>
                  <a:sym typeface="宋体" panose="02010600030101010101" pitchFamily="2" charset="-122"/>
                </a:endParaRPr>
              </a:p>
            </p:txBody>
          </p:sp>
        </p:grpSp>
        <p:sp>
          <p:nvSpPr>
            <p:cNvPr id="5" name="Freeform 209"/>
            <p:cNvSpPr>
              <a:spLocks noEditPoints="1" noChangeArrowheads="1"/>
            </p:cNvSpPr>
            <p:nvPr/>
          </p:nvSpPr>
          <p:spPr bwMode="auto">
            <a:xfrm>
              <a:off x="2278386" y="2656496"/>
              <a:ext cx="37025" cy="65379"/>
            </a:xfrm>
            <a:custGeom>
              <a:avLst/>
              <a:gdLst>
                <a:gd name="T0" fmla="*/ 10 w 16"/>
                <a:gd name="T1" fmla="*/ 26 h 26"/>
                <a:gd name="T2" fmla="*/ 10 w 16"/>
                <a:gd name="T3" fmla="*/ 16 h 26"/>
                <a:gd name="T4" fmla="*/ 7 w 16"/>
                <a:gd name="T5" fmla="*/ 16 h 26"/>
                <a:gd name="T6" fmla="*/ 7 w 16"/>
                <a:gd name="T7" fmla="*/ 26 h 26"/>
                <a:gd name="T8" fmla="*/ 0 w 16"/>
                <a:gd name="T9" fmla="*/ 26 h 26"/>
                <a:gd name="T10" fmla="*/ 0 w 16"/>
                <a:gd name="T11" fmla="*/ 5 h 26"/>
                <a:gd name="T12" fmla="*/ 1 w 16"/>
                <a:gd name="T13" fmla="*/ 3 h 26"/>
                <a:gd name="T14" fmla="*/ 3 w 16"/>
                <a:gd name="T15" fmla="*/ 1 h 26"/>
                <a:gd name="T16" fmla="*/ 5 w 16"/>
                <a:gd name="T17" fmla="*/ 0 h 26"/>
                <a:gd name="T18" fmla="*/ 8 w 16"/>
                <a:gd name="T19" fmla="*/ 0 h 26"/>
                <a:gd name="T20" fmla="*/ 11 w 16"/>
                <a:gd name="T21" fmla="*/ 0 h 26"/>
                <a:gd name="T22" fmla="*/ 14 w 16"/>
                <a:gd name="T23" fmla="*/ 1 h 26"/>
                <a:gd name="T24" fmla="*/ 15 w 16"/>
                <a:gd name="T25" fmla="*/ 3 h 26"/>
                <a:gd name="T26" fmla="*/ 16 w 16"/>
                <a:gd name="T27" fmla="*/ 5 h 26"/>
                <a:gd name="T28" fmla="*/ 16 w 16"/>
                <a:gd name="T29" fmla="*/ 26 h 26"/>
                <a:gd name="T30" fmla="*/ 10 w 16"/>
                <a:gd name="T31" fmla="*/ 26 h 26"/>
                <a:gd name="T32" fmla="*/ 10 w 16"/>
                <a:gd name="T33" fmla="*/ 5 h 26"/>
                <a:gd name="T34" fmla="*/ 8 w 16"/>
                <a:gd name="T35" fmla="*/ 3 h 26"/>
                <a:gd name="T36" fmla="*/ 7 w 16"/>
                <a:gd name="T37" fmla="*/ 5 h 26"/>
                <a:gd name="T38" fmla="*/ 7 w 16"/>
                <a:gd name="T39" fmla="*/ 12 h 26"/>
                <a:gd name="T40" fmla="*/ 10 w 16"/>
                <a:gd name="T41" fmla="*/ 12 h 26"/>
                <a:gd name="T42" fmla="*/ 10 w 16"/>
                <a:gd name="T43" fmla="*/ 5 h 2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6"/>
                <a:gd name="T67" fmla="*/ 0 h 26"/>
                <a:gd name="T68" fmla="*/ 16 w 16"/>
                <a:gd name="T69" fmla="*/ 26 h 2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6" h="26">
                  <a:moveTo>
                    <a:pt x="10" y="26"/>
                  </a:moveTo>
                  <a:cubicBezTo>
                    <a:pt x="10" y="16"/>
                    <a:pt x="10" y="16"/>
                    <a:pt x="10" y="16"/>
                  </a:cubicBezTo>
                  <a:cubicBezTo>
                    <a:pt x="7" y="16"/>
                    <a:pt x="7" y="16"/>
                    <a:pt x="7" y="16"/>
                  </a:cubicBezTo>
                  <a:cubicBezTo>
                    <a:pt x="7" y="26"/>
                    <a:pt x="7" y="26"/>
                    <a:pt x="7" y="26"/>
                  </a:cubicBezTo>
                  <a:cubicBezTo>
                    <a:pt x="0" y="26"/>
                    <a:pt x="0" y="26"/>
                    <a:pt x="0" y="26"/>
                  </a:cubicBezTo>
                  <a:cubicBezTo>
                    <a:pt x="0" y="5"/>
                    <a:pt x="0" y="5"/>
                    <a:pt x="0" y="5"/>
                  </a:cubicBezTo>
                  <a:cubicBezTo>
                    <a:pt x="0" y="4"/>
                    <a:pt x="1" y="3"/>
                    <a:pt x="1" y="3"/>
                  </a:cubicBezTo>
                  <a:cubicBezTo>
                    <a:pt x="1" y="2"/>
                    <a:pt x="2" y="1"/>
                    <a:pt x="3" y="1"/>
                  </a:cubicBezTo>
                  <a:cubicBezTo>
                    <a:pt x="3" y="1"/>
                    <a:pt x="4" y="0"/>
                    <a:pt x="5" y="0"/>
                  </a:cubicBezTo>
                  <a:cubicBezTo>
                    <a:pt x="6" y="0"/>
                    <a:pt x="7" y="0"/>
                    <a:pt x="8" y="0"/>
                  </a:cubicBezTo>
                  <a:cubicBezTo>
                    <a:pt x="9" y="0"/>
                    <a:pt x="10" y="0"/>
                    <a:pt x="11" y="0"/>
                  </a:cubicBezTo>
                  <a:cubicBezTo>
                    <a:pt x="12" y="0"/>
                    <a:pt x="13" y="1"/>
                    <a:pt x="14" y="1"/>
                  </a:cubicBezTo>
                  <a:cubicBezTo>
                    <a:pt x="14" y="1"/>
                    <a:pt x="15" y="2"/>
                    <a:pt x="15" y="3"/>
                  </a:cubicBezTo>
                  <a:cubicBezTo>
                    <a:pt x="16" y="3"/>
                    <a:pt x="16" y="4"/>
                    <a:pt x="16" y="5"/>
                  </a:cubicBezTo>
                  <a:cubicBezTo>
                    <a:pt x="16" y="26"/>
                    <a:pt x="16" y="26"/>
                    <a:pt x="16" y="26"/>
                  </a:cubicBezTo>
                  <a:lnTo>
                    <a:pt x="10" y="26"/>
                  </a:lnTo>
                  <a:close/>
                  <a:moveTo>
                    <a:pt x="10" y="5"/>
                  </a:moveTo>
                  <a:cubicBezTo>
                    <a:pt x="10" y="3"/>
                    <a:pt x="9" y="3"/>
                    <a:pt x="8" y="3"/>
                  </a:cubicBezTo>
                  <a:cubicBezTo>
                    <a:pt x="7" y="3"/>
                    <a:pt x="7" y="3"/>
                    <a:pt x="7" y="5"/>
                  </a:cubicBezTo>
                  <a:cubicBezTo>
                    <a:pt x="7" y="12"/>
                    <a:pt x="7" y="12"/>
                    <a:pt x="7" y="12"/>
                  </a:cubicBezTo>
                  <a:cubicBezTo>
                    <a:pt x="10" y="12"/>
                    <a:pt x="10" y="12"/>
                    <a:pt x="10" y="12"/>
                  </a:cubicBezTo>
                  <a:lnTo>
                    <a:pt x="10" y="5"/>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685800">
                <a:defRPr/>
              </a:pPr>
              <a:endParaRPr lang="zh-CN" altLang="zh-CN" sz="1200" kern="0" dirty="0">
                <a:solidFill>
                  <a:srgbClr val="000000"/>
                </a:solidFill>
                <a:sym typeface="宋体" panose="02010600030101010101" pitchFamily="2" charset="-122"/>
              </a:endParaRPr>
            </a:p>
          </p:txBody>
        </p:sp>
        <p:sp>
          <p:nvSpPr>
            <p:cNvPr id="6" name="Freeform 326"/>
            <p:cNvSpPr>
              <a:spLocks noChangeArrowheads="1"/>
            </p:cNvSpPr>
            <p:nvPr/>
          </p:nvSpPr>
          <p:spPr bwMode="auto">
            <a:xfrm>
              <a:off x="3320084" y="2123967"/>
              <a:ext cx="362242" cy="333226"/>
            </a:xfrm>
            <a:custGeom>
              <a:avLst/>
              <a:gdLst>
                <a:gd name="T0" fmla="*/ 153 w 153"/>
                <a:gd name="T1" fmla="*/ 23 h 134"/>
                <a:gd name="T2" fmla="*/ 130 w 153"/>
                <a:gd name="T3" fmla="*/ 0 h 134"/>
                <a:gd name="T4" fmla="*/ 107 w 153"/>
                <a:gd name="T5" fmla="*/ 23 h 134"/>
                <a:gd name="T6" fmla="*/ 114 w 153"/>
                <a:gd name="T7" fmla="*/ 39 h 134"/>
                <a:gd name="T8" fmla="*/ 88 w 153"/>
                <a:gd name="T9" fmla="*/ 101 h 134"/>
                <a:gd name="T10" fmla="*/ 66 w 153"/>
                <a:gd name="T11" fmla="*/ 54 h 134"/>
                <a:gd name="T12" fmla="*/ 47 w 153"/>
                <a:gd name="T13" fmla="*/ 51 h 134"/>
                <a:gd name="T14" fmla="*/ 31 w 153"/>
                <a:gd name="T15" fmla="*/ 72 h 134"/>
                <a:gd name="T16" fmla="*/ 23 w 153"/>
                <a:gd name="T17" fmla="*/ 70 h 134"/>
                <a:gd name="T18" fmla="*/ 0 w 153"/>
                <a:gd name="T19" fmla="*/ 93 h 134"/>
                <a:gd name="T20" fmla="*/ 23 w 153"/>
                <a:gd name="T21" fmla="*/ 116 h 134"/>
                <a:gd name="T22" fmla="*/ 46 w 153"/>
                <a:gd name="T23" fmla="*/ 93 h 134"/>
                <a:gd name="T24" fmla="*/ 46 w 153"/>
                <a:gd name="T25" fmla="*/ 89 h 134"/>
                <a:gd name="T26" fmla="*/ 53 w 153"/>
                <a:gd name="T27" fmla="*/ 79 h 134"/>
                <a:gd name="T28" fmla="*/ 78 w 153"/>
                <a:gd name="T29" fmla="*/ 134 h 134"/>
                <a:gd name="T30" fmla="*/ 98 w 153"/>
                <a:gd name="T31" fmla="*/ 133 h 134"/>
                <a:gd name="T32" fmla="*/ 136 w 153"/>
                <a:gd name="T33" fmla="*/ 45 h 134"/>
                <a:gd name="T34" fmla="*/ 153 w 153"/>
                <a:gd name="T35" fmla="*/ 23 h 13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3"/>
                <a:gd name="T55" fmla="*/ 0 h 134"/>
                <a:gd name="T56" fmla="*/ 153 w 153"/>
                <a:gd name="T57" fmla="*/ 134 h 13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3" h="134">
                  <a:moveTo>
                    <a:pt x="153" y="23"/>
                  </a:moveTo>
                  <a:cubicBezTo>
                    <a:pt x="153" y="10"/>
                    <a:pt x="142" y="0"/>
                    <a:pt x="130" y="0"/>
                  </a:cubicBezTo>
                  <a:cubicBezTo>
                    <a:pt x="117" y="0"/>
                    <a:pt x="107" y="10"/>
                    <a:pt x="107" y="23"/>
                  </a:cubicBezTo>
                  <a:cubicBezTo>
                    <a:pt x="107" y="29"/>
                    <a:pt x="110" y="35"/>
                    <a:pt x="114" y="39"/>
                  </a:cubicBezTo>
                  <a:cubicBezTo>
                    <a:pt x="88" y="101"/>
                    <a:pt x="88" y="101"/>
                    <a:pt x="88" y="101"/>
                  </a:cubicBezTo>
                  <a:cubicBezTo>
                    <a:pt x="66" y="54"/>
                    <a:pt x="66" y="54"/>
                    <a:pt x="66" y="54"/>
                  </a:cubicBezTo>
                  <a:cubicBezTo>
                    <a:pt x="47" y="51"/>
                    <a:pt x="47" y="51"/>
                    <a:pt x="47" y="51"/>
                  </a:cubicBezTo>
                  <a:cubicBezTo>
                    <a:pt x="31" y="72"/>
                    <a:pt x="31" y="72"/>
                    <a:pt x="31" y="72"/>
                  </a:cubicBezTo>
                  <a:cubicBezTo>
                    <a:pt x="28" y="71"/>
                    <a:pt x="26" y="70"/>
                    <a:pt x="23" y="70"/>
                  </a:cubicBezTo>
                  <a:cubicBezTo>
                    <a:pt x="11" y="70"/>
                    <a:pt x="0" y="81"/>
                    <a:pt x="0" y="93"/>
                  </a:cubicBezTo>
                  <a:cubicBezTo>
                    <a:pt x="0" y="106"/>
                    <a:pt x="11" y="116"/>
                    <a:pt x="23" y="116"/>
                  </a:cubicBezTo>
                  <a:cubicBezTo>
                    <a:pt x="36" y="116"/>
                    <a:pt x="46" y="106"/>
                    <a:pt x="46" y="93"/>
                  </a:cubicBezTo>
                  <a:cubicBezTo>
                    <a:pt x="46" y="92"/>
                    <a:pt x="46" y="90"/>
                    <a:pt x="46" y="89"/>
                  </a:cubicBezTo>
                  <a:cubicBezTo>
                    <a:pt x="53" y="79"/>
                    <a:pt x="53" y="79"/>
                    <a:pt x="53" y="79"/>
                  </a:cubicBezTo>
                  <a:cubicBezTo>
                    <a:pt x="78" y="134"/>
                    <a:pt x="78" y="134"/>
                    <a:pt x="78" y="134"/>
                  </a:cubicBezTo>
                  <a:cubicBezTo>
                    <a:pt x="98" y="133"/>
                    <a:pt x="98" y="133"/>
                    <a:pt x="98" y="133"/>
                  </a:cubicBezTo>
                  <a:cubicBezTo>
                    <a:pt x="136" y="45"/>
                    <a:pt x="136" y="45"/>
                    <a:pt x="136" y="45"/>
                  </a:cubicBezTo>
                  <a:cubicBezTo>
                    <a:pt x="146" y="42"/>
                    <a:pt x="153" y="33"/>
                    <a:pt x="153" y="23"/>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685800">
                <a:defRPr/>
              </a:pPr>
              <a:endParaRPr lang="zh-CN" altLang="zh-CN" sz="1200" kern="0" dirty="0">
                <a:solidFill>
                  <a:srgbClr val="000000"/>
                </a:solidFill>
                <a:sym typeface="宋体" panose="02010600030101010101" pitchFamily="2" charset="-122"/>
              </a:endParaRPr>
            </a:p>
          </p:txBody>
        </p:sp>
        <p:sp>
          <p:nvSpPr>
            <p:cNvPr id="7" name="TextBox 337"/>
            <p:cNvSpPr>
              <a:spLocks noChangeArrowheads="1"/>
            </p:cNvSpPr>
            <p:nvPr/>
          </p:nvSpPr>
          <p:spPr bwMode="auto">
            <a:xfrm>
              <a:off x="502391" y="2037275"/>
              <a:ext cx="957209" cy="49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800">
                <a:defRPr/>
              </a:pPr>
              <a:r>
                <a:rPr lang="en-US" kern="0" dirty="0">
                  <a:solidFill>
                    <a:srgbClr val="FFFFFF"/>
                  </a:solidFill>
                  <a:latin typeface="黑体" panose="02010609060101010101" charset="-122"/>
                  <a:ea typeface="黑体" panose="02010609060101010101" charset="-122"/>
                  <a:sym typeface="Cooper Black" panose="0208090404030B020404" pitchFamily="18" charset="0"/>
                </a:rPr>
                <a:t>01</a:t>
              </a:r>
              <a:endParaRPr lang="zh-CN" altLang="en-US" kern="0" dirty="0">
                <a:solidFill>
                  <a:srgbClr val="FFFFFF"/>
                </a:solidFill>
                <a:latin typeface="黑体" panose="02010609060101010101" charset="-122"/>
                <a:ea typeface="黑体" panose="02010609060101010101" charset="-122"/>
                <a:sym typeface="Cooper Black" panose="0208090404030B020404" pitchFamily="18" charset="0"/>
              </a:endParaRPr>
            </a:p>
          </p:txBody>
        </p:sp>
        <p:sp>
          <p:nvSpPr>
            <p:cNvPr id="8" name="矩形 7"/>
            <p:cNvSpPr/>
            <p:nvPr/>
          </p:nvSpPr>
          <p:spPr>
            <a:xfrm>
              <a:off x="2146674" y="2090525"/>
              <a:ext cx="1066820" cy="369218"/>
            </a:xfrm>
            <a:prstGeom prst="rect">
              <a:avLst/>
            </a:prstGeom>
          </p:spPr>
          <p:txBody>
            <a:bodyPr wrap="none">
              <a:spAutoFit/>
            </a:bodyPr>
            <a:lstStyle/>
            <a:p>
              <a:pPr algn="ctr"/>
              <a:r>
                <a:rPr lang="zh-CN" altLang="en-US" sz="1200" kern="0" dirty="0">
                  <a:solidFill>
                    <a:schemeClr val="bg1"/>
                  </a:solidFill>
                  <a:latin typeface="微软雅黑" panose="020B0503020204020204" pitchFamily="34" charset="-122"/>
                  <a:ea typeface="微软雅黑" panose="020B0503020204020204" pitchFamily="34" charset="-122"/>
                </a:rPr>
                <a:t>输入标题</a:t>
              </a: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19740" y="1965297"/>
            <a:ext cx="2486739" cy="882107"/>
            <a:chOff x="185984" y="2619587"/>
            <a:chExt cx="3315221" cy="1175779"/>
          </a:xfrm>
        </p:grpSpPr>
        <p:grpSp>
          <p:nvGrpSpPr>
            <p:cNvPr id="12" name="组合 11"/>
            <p:cNvGrpSpPr/>
            <p:nvPr/>
          </p:nvGrpSpPr>
          <p:grpSpPr>
            <a:xfrm>
              <a:off x="185984" y="2619587"/>
              <a:ext cx="3315221" cy="1175779"/>
              <a:chOff x="185984" y="2619587"/>
              <a:chExt cx="3315221" cy="1175779"/>
            </a:xfrm>
          </p:grpSpPr>
          <p:sp>
            <p:nvSpPr>
              <p:cNvPr id="19" name="Freeform 9"/>
              <p:cNvSpPr>
                <a:spLocks noChangeArrowheads="1"/>
              </p:cNvSpPr>
              <p:nvPr/>
            </p:nvSpPr>
            <p:spPr bwMode="auto">
              <a:xfrm>
                <a:off x="185984" y="2619587"/>
                <a:ext cx="1049704" cy="1175779"/>
              </a:xfrm>
              <a:custGeom>
                <a:avLst/>
                <a:gdLst>
                  <a:gd name="T0" fmla="*/ 0 w 1049"/>
                  <a:gd name="T1" fmla="*/ 231 h 1115"/>
                  <a:gd name="T2" fmla="*/ 1049 w 1049"/>
                  <a:gd name="T3" fmla="*/ 0 h 1115"/>
                  <a:gd name="T4" fmla="*/ 1049 w 1049"/>
                  <a:gd name="T5" fmla="*/ 966 h 1115"/>
                  <a:gd name="T6" fmla="*/ 0 w 1049"/>
                  <a:gd name="T7" fmla="*/ 1115 h 1115"/>
                  <a:gd name="T8" fmla="*/ 0 w 1049"/>
                  <a:gd name="T9" fmla="*/ 231 h 1115"/>
                  <a:gd name="T10" fmla="*/ 0 60000 65536"/>
                  <a:gd name="T11" fmla="*/ 0 60000 65536"/>
                  <a:gd name="T12" fmla="*/ 0 60000 65536"/>
                  <a:gd name="T13" fmla="*/ 0 60000 65536"/>
                  <a:gd name="T14" fmla="*/ 0 60000 65536"/>
                  <a:gd name="T15" fmla="*/ 0 w 1049"/>
                  <a:gd name="T16" fmla="*/ 0 h 1115"/>
                  <a:gd name="T17" fmla="*/ 1049 w 1049"/>
                  <a:gd name="T18" fmla="*/ 1115 h 1115"/>
                </a:gdLst>
                <a:ahLst/>
                <a:cxnLst>
                  <a:cxn ang="T10">
                    <a:pos x="T0" y="T1"/>
                  </a:cxn>
                  <a:cxn ang="T11">
                    <a:pos x="T2" y="T3"/>
                  </a:cxn>
                  <a:cxn ang="T12">
                    <a:pos x="T4" y="T5"/>
                  </a:cxn>
                  <a:cxn ang="T13">
                    <a:pos x="T6" y="T7"/>
                  </a:cxn>
                  <a:cxn ang="T14">
                    <a:pos x="T8" y="T9"/>
                  </a:cxn>
                </a:cxnLst>
                <a:rect l="T15" t="T16" r="T17" b="T18"/>
                <a:pathLst>
                  <a:path w="1049" h="1115">
                    <a:moveTo>
                      <a:pt x="0" y="231"/>
                    </a:moveTo>
                    <a:lnTo>
                      <a:pt x="1049" y="0"/>
                    </a:lnTo>
                    <a:lnTo>
                      <a:pt x="1049" y="966"/>
                    </a:lnTo>
                    <a:lnTo>
                      <a:pt x="0" y="1115"/>
                    </a:lnTo>
                    <a:lnTo>
                      <a:pt x="0" y="231"/>
                    </a:lnTo>
                    <a:close/>
                  </a:path>
                </a:pathLst>
              </a:custGeom>
              <a:solidFill>
                <a:schemeClr val="accent2">
                  <a:lumMod val="60000"/>
                  <a:lumOff val="40000"/>
                </a:schemeClr>
              </a:solidFill>
              <a:ln>
                <a:noFill/>
              </a:ln>
            </p:spPr>
            <p:txBody>
              <a:bodyPr/>
              <a:lstStyle/>
              <a:p>
                <a:pPr defTabSz="685800">
                  <a:defRPr/>
                </a:pPr>
                <a:endParaRPr lang="zh-CN" altLang="zh-CN" sz="1200" kern="0" dirty="0">
                  <a:solidFill>
                    <a:srgbClr val="000000"/>
                  </a:solidFill>
                  <a:sym typeface="宋体" panose="02010600030101010101" pitchFamily="2" charset="-122"/>
                </a:endParaRPr>
              </a:p>
            </p:txBody>
          </p:sp>
          <p:sp>
            <p:nvSpPr>
              <p:cNvPr id="20" name="Rectangle 210"/>
              <p:cNvSpPr>
                <a:spLocks noChangeArrowheads="1"/>
              </p:cNvSpPr>
              <p:nvPr/>
            </p:nvSpPr>
            <p:spPr bwMode="auto">
              <a:xfrm>
                <a:off x="1235688" y="2619587"/>
                <a:ext cx="2265517" cy="1016548"/>
              </a:xfrm>
              <a:prstGeom prst="rect">
                <a:avLst/>
              </a:prstGeom>
              <a:solidFill>
                <a:schemeClr val="accent2"/>
              </a:solidFill>
              <a:ln>
                <a:noFill/>
              </a:ln>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200">
                  <a:solidFill>
                    <a:schemeClr val="lt1"/>
                  </a:solidFill>
                  <a:sym typeface="宋体" panose="02010600030101010101" pitchFamily="2" charset="-122"/>
                </a:endParaRPr>
              </a:p>
            </p:txBody>
          </p:sp>
        </p:grpSp>
        <p:sp>
          <p:nvSpPr>
            <p:cNvPr id="13" name="Oval 322"/>
            <p:cNvSpPr>
              <a:spLocks noChangeArrowheads="1"/>
            </p:cNvSpPr>
            <p:nvPr/>
          </p:nvSpPr>
          <p:spPr bwMode="auto">
            <a:xfrm>
              <a:off x="1596930" y="3087790"/>
              <a:ext cx="116078" cy="124432"/>
            </a:xfrm>
            <a:prstGeom prst="ellipse">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685800">
                <a:defRPr/>
              </a:pPr>
              <a:endParaRPr lang="zh-CN" altLang="zh-CN" sz="1200" kern="0" dirty="0">
                <a:solidFill>
                  <a:srgbClr val="000000"/>
                </a:solidFill>
                <a:sym typeface="宋体" panose="02010600030101010101" pitchFamily="2" charset="-122"/>
              </a:endParaRPr>
            </a:p>
          </p:txBody>
        </p:sp>
        <p:sp>
          <p:nvSpPr>
            <p:cNvPr id="14" name="Oval 323"/>
            <p:cNvSpPr>
              <a:spLocks noChangeArrowheads="1"/>
            </p:cNvSpPr>
            <p:nvPr/>
          </p:nvSpPr>
          <p:spPr bwMode="auto">
            <a:xfrm>
              <a:off x="1737024" y="3055100"/>
              <a:ext cx="146098" cy="157122"/>
            </a:xfrm>
            <a:prstGeom prst="ellipse">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685800">
                <a:defRPr/>
              </a:pPr>
              <a:endParaRPr lang="zh-CN" altLang="zh-CN" sz="1200" kern="0" dirty="0">
                <a:solidFill>
                  <a:srgbClr val="000000"/>
                </a:solidFill>
                <a:sym typeface="宋体" panose="02010600030101010101" pitchFamily="2" charset="-122"/>
              </a:endParaRPr>
            </a:p>
          </p:txBody>
        </p:sp>
        <p:sp>
          <p:nvSpPr>
            <p:cNvPr id="15" name="Oval 324"/>
            <p:cNvSpPr>
              <a:spLocks noChangeArrowheads="1"/>
            </p:cNvSpPr>
            <p:nvPr/>
          </p:nvSpPr>
          <p:spPr bwMode="auto">
            <a:xfrm>
              <a:off x="1596930" y="3237530"/>
              <a:ext cx="116078" cy="121269"/>
            </a:xfrm>
            <a:prstGeom prst="ellipse">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685800">
                <a:defRPr/>
              </a:pPr>
              <a:endParaRPr lang="zh-CN" altLang="zh-CN" sz="1200" kern="0" dirty="0">
                <a:solidFill>
                  <a:srgbClr val="000000"/>
                </a:solidFill>
                <a:sym typeface="宋体" panose="02010600030101010101" pitchFamily="2" charset="-122"/>
              </a:endParaRPr>
            </a:p>
          </p:txBody>
        </p:sp>
        <p:sp>
          <p:nvSpPr>
            <p:cNvPr id="16" name="Oval 325"/>
            <p:cNvSpPr>
              <a:spLocks noChangeArrowheads="1"/>
            </p:cNvSpPr>
            <p:nvPr/>
          </p:nvSpPr>
          <p:spPr bwMode="auto">
            <a:xfrm>
              <a:off x="1737024" y="3237530"/>
              <a:ext cx="118079" cy="121269"/>
            </a:xfrm>
            <a:prstGeom prst="ellipse">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685800">
                <a:defRPr/>
              </a:pPr>
              <a:endParaRPr lang="zh-CN" altLang="zh-CN" sz="1200" kern="0" dirty="0">
                <a:solidFill>
                  <a:srgbClr val="000000"/>
                </a:solidFill>
                <a:sym typeface="宋体" panose="02010600030101010101" pitchFamily="2" charset="-122"/>
              </a:endParaRPr>
            </a:p>
          </p:txBody>
        </p:sp>
        <p:sp>
          <p:nvSpPr>
            <p:cNvPr id="17" name="TextBox 338"/>
            <p:cNvSpPr>
              <a:spLocks noChangeArrowheads="1"/>
            </p:cNvSpPr>
            <p:nvPr/>
          </p:nvSpPr>
          <p:spPr bwMode="auto">
            <a:xfrm>
              <a:off x="406393" y="2984699"/>
              <a:ext cx="957209" cy="492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800">
                <a:defRPr/>
              </a:pPr>
              <a:r>
                <a:rPr lang="en-US" kern="0" dirty="0">
                  <a:solidFill>
                    <a:srgbClr val="FFFFFF"/>
                  </a:solidFill>
                  <a:latin typeface="黑体" panose="02010609060101010101" charset="-122"/>
                  <a:ea typeface="黑体" panose="02010609060101010101" charset="-122"/>
                  <a:sym typeface="Cooper Black" panose="0208090404030B020404" pitchFamily="18" charset="0"/>
                </a:rPr>
                <a:t>02</a:t>
              </a:r>
              <a:endParaRPr lang="zh-CN" altLang="en-US" kern="0" dirty="0">
                <a:solidFill>
                  <a:srgbClr val="FFFFFF"/>
                </a:solidFill>
                <a:latin typeface="黑体" panose="02010609060101010101" charset="-122"/>
                <a:ea typeface="黑体" panose="02010609060101010101" charset="-122"/>
                <a:sym typeface="Cooper Black" panose="0208090404030B020404" pitchFamily="18" charset="0"/>
              </a:endParaRPr>
            </a:p>
          </p:txBody>
        </p:sp>
        <p:sp>
          <p:nvSpPr>
            <p:cNvPr id="18" name="矩形 17"/>
            <p:cNvSpPr/>
            <p:nvPr/>
          </p:nvSpPr>
          <p:spPr>
            <a:xfrm>
              <a:off x="2089606" y="2949951"/>
              <a:ext cx="1066820" cy="369218"/>
            </a:xfrm>
            <a:prstGeom prst="rect">
              <a:avLst/>
            </a:prstGeom>
          </p:spPr>
          <p:txBody>
            <a:bodyPr wrap="none">
              <a:spAutoFit/>
            </a:bodyPr>
            <a:lstStyle/>
            <a:p>
              <a:pPr algn="ctr"/>
              <a:r>
                <a:rPr lang="zh-CN" altLang="en-US" sz="1200" kern="0" dirty="0">
                  <a:solidFill>
                    <a:schemeClr val="bg1"/>
                  </a:solidFill>
                  <a:latin typeface="微软雅黑" panose="020B0503020204020204" pitchFamily="34" charset="-122"/>
                  <a:ea typeface="微软雅黑" panose="020B0503020204020204" pitchFamily="34" charset="-122"/>
                </a:rPr>
                <a:t>输入标题</a:t>
              </a: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19740" y="2772247"/>
            <a:ext cx="3957873" cy="848879"/>
            <a:chOff x="185984" y="3695188"/>
            <a:chExt cx="5276477" cy="1131489"/>
          </a:xfrm>
        </p:grpSpPr>
        <p:grpSp>
          <p:nvGrpSpPr>
            <p:cNvPr id="22" name="组合 21"/>
            <p:cNvGrpSpPr/>
            <p:nvPr/>
          </p:nvGrpSpPr>
          <p:grpSpPr>
            <a:xfrm>
              <a:off x="185984" y="3695188"/>
              <a:ext cx="5276477" cy="1131489"/>
              <a:chOff x="185984" y="3695188"/>
              <a:chExt cx="5276477" cy="1131489"/>
            </a:xfrm>
          </p:grpSpPr>
          <p:sp>
            <p:nvSpPr>
              <p:cNvPr id="30" name="Freeform 10"/>
              <p:cNvSpPr>
                <a:spLocks noChangeArrowheads="1"/>
              </p:cNvSpPr>
              <p:nvPr/>
            </p:nvSpPr>
            <p:spPr bwMode="auto">
              <a:xfrm>
                <a:off x="185984" y="3695188"/>
                <a:ext cx="876587" cy="1131489"/>
              </a:xfrm>
              <a:custGeom>
                <a:avLst/>
                <a:gdLst>
                  <a:gd name="T0" fmla="*/ 0 w 876"/>
                  <a:gd name="T1" fmla="*/ 95 h 1073"/>
                  <a:gd name="T2" fmla="*/ 876 w 876"/>
                  <a:gd name="T3" fmla="*/ 0 h 1073"/>
                  <a:gd name="T4" fmla="*/ 876 w 876"/>
                  <a:gd name="T5" fmla="*/ 1073 h 1073"/>
                  <a:gd name="T6" fmla="*/ 0 w 876"/>
                  <a:gd name="T7" fmla="*/ 1002 h 1073"/>
                  <a:gd name="T8" fmla="*/ 0 w 876"/>
                  <a:gd name="T9" fmla="*/ 95 h 1073"/>
                  <a:gd name="T10" fmla="*/ 0 60000 65536"/>
                  <a:gd name="T11" fmla="*/ 0 60000 65536"/>
                  <a:gd name="T12" fmla="*/ 0 60000 65536"/>
                  <a:gd name="T13" fmla="*/ 0 60000 65536"/>
                  <a:gd name="T14" fmla="*/ 0 60000 65536"/>
                  <a:gd name="T15" fmla="*/ 0 w 876"/>
                  <a:gd name="T16" fmla="*/ 0 h 1073"/>
                  <a:gd name="T17" fmla="*/ 876 w 876"/>
                  <a:gd name="T18" fmla="*/ 1073 h 1073"/>
                </a:gdLst>
                <a:ahLst/>
                <a:cxnLst>
                  <a:cxn ang="T10">
                    <a:pos x="T0" y="T1"/>
                  </a:cxn>
                  <a:cxn ang="T11">
                    <a:pos x="T2" y="T3"/>
                  </a:cxn>
                  <a:cxn ang="T12">
                    <a:pos x="T4" y="T5"/>
                  </a:cxn>
                  <a:cxn ang="T13">
                    <a:pos x="T6" y="T7"/>
                  </a:cxn>
                  <a:cxn ang="T14">
                    <a:pos x="T8" y="T9"/>
                  </a:cxn>
                </a:cxnLst>
                <a:rect l="T15" t="T16" r="T17" b="T18"/>
                <a:pathLst>
                  <a:path w="876" h="1073">
                    <a:moveTo>
                      <a:pt x="0" y="95"/>
                    </a:moveTo>
                    <a:lnTo>
                      <a:pt x="876" y="0"/>
                    </a:lnTo>
                    <a:lnTo>
                      <a:pt x="876" y="1073"/>
                    </a:lnTo>
                    <a:lnTo>
                      <a:pt x="0" y="1002"/>
                    </a:lnTo>
                    <a:lnTo>
                      <a:pt x="0" y="95"/>
                    </a:lnTo>
                    <a:close/>
                  </a:path>
                </a:pathLst>
              </a:custGeom>
              <a:solidFill>
                <a:schemeClr val="accent3">
                  <a:lumMod val="60000"/>
                  <a:lumOff val="40000"/>
                </a:schemeClr>
              </a:solidFill>
              <a:ln>
                <a:noFill/>
              </a:ln>
              <a:effectLst/>
              <a:extLst>
                <a:ext uri="{91240B29-F687-4F45-9708-019B960494DF}">
                  <a14:hiddenLine xmlns:a14="http://schemas.microsoft.com/office/drawing/2010/main" w="9525">
                    <a:solidFill>
                      <a:srgbClr val="000000"/>
                    </a:solidFill>
                    <a:bevel/>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dirty="0">
                  <a:sym typeface="宋体" panose="02010600030101010101" pitchFamily="2" charset="-122"/>
                </a:endParaRPr>
              </a:p>
            </p:txBody>
          </p:sp>
          <p:sp>
            <p:nvSpPr>
              <p:cNvPr id="31" name="Freeform 211"/>
              <p:cNvSpPr>
                <a:spLocks noChangeArrowheads="1"/>
              </p:cNvSpPr>
              <p:nvPr/>
            </p:nvSpPr>
            <p:spPr bwMode="auto">
              <a:xfrm>
                <a:off x="1062572" y="3695188"/>
                <a:ext cx="4399889" cy="1131489"/>
              </a:xfrm>
              <a:custGeom>
                <a:avLst/>
                <a:gdLst>
                  <a:gd name="T0" fmla="*/ 4014 w 4014"/>
                  <a:gd name="T1" fmla="*/ 1007 h 1073"/>
                  <a:gd name="T2" fmla="*/ 0 w 4014"/>
                  <a:gd name="T3" fmla="*/ 1073 h 1073"/>
                  <a:gd name="T4" fmla="*/ 0 w 4014"/>
                  <a:gd name="T5" fmla="*/ 0 h 1073"/>
                  <a:gd name="T6" fmla="*/ 4014 w 4014"/>
                  <a:gd name="T7" fmla="*/ 24 h 1073"/>
                  <a:gd name="T8" fmla="*/ 4014 w 4014"/>
                  <a:gd name="T9" fmla="*/ 1007 h 1073"/>
                  <a:gd name="T10" fmla="*/ 0 60000 65536"/>
                  <a:gd name="T11" fmla="*/ 0 60000 65536"/>
                  <a:gd name="T12" fmla="*/ 0 60000 65536"/>
                  <a:gd name="T13" fmla="*/ 0 60000 65536"/>
                  <a:gd name="T14" fmla="*/ 0 60000 65536"/>
                  <a:gd name="T15" fmla="*/ 0 w 4014"/>
                  <a:gd name="T16" fmla="*/ 0 h 1073"/>
                  <a:gd name="T17" fmla="*/ 4014 w 4014"/>
                  <a:gd name="T18" fmla="*/ 1073 h 1073"/>
                </a:gdLst>
                <a:ahLst/>
                <a:cxnLst>
                  <a:cxn ang="T10">
                    <a:pos x="T0" y="T1"/>
                  </a:cxn>
                  <a:cxn ang="T11">
                    <a:pos x="T2" y="T3"/>
                  </a:cxn>
                  <a:cxn ang="T12">
                    <a:pos x="T4" y="T5"/>
                  </a:cxn>
                  <a:cxn ang="T13">
                    <a:pos x="T6" y="T7"/>
                  </a:cxn>
                  <a:cxn ang="T14">
                    <a:pos x="T8" y="T9"/>
                  </a:cxn>
                </a:cxnLst>
                <a:rect l="T15" t="T16" r="T17" b="T18"/>
                <a:pathLst>
                  <a:path w="4014" h="1073">
                    <a:moveTo>
                      <a:pt x="4014" y="1007"/>
                    </a:moveTo>
                    <a:lnTo>
                      <a:pt x="0" y="1073"/>
                    </a:lnTo>
                    <a:lnTo>
                      <a:pt x="0" y="0"/>
                    </a:lnTo>
                    <a:lnTo>
                      <a:pt x="4014" y="24"/>
                    </a:lnTo>
                    <a:lnTo>
                      <a:pt x="4014" y="1007"/>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200">
                  <a:sym typeface="宋体" panose="02010600030101010101" pitchFamily="2" charset="-122"/>
                </a:endParaRPr>
              </a:p>
            </p:txBody>
          </p:sp>
        </p:grpSp>
        <p:sp>
          <p:nvSpPr>
            <p:cNvPr id="23" name="Freeform 327"/>
            <p:cNvSpPr>
              <a:spLocks noChangeArrowheads="1"/>
            </p:cNvSpPr>
            <p:nvPr/>
          </p:nvSpPr>
          <p:spPr bwMode="auto">
            <a:xfrm>
              <a:off x="4468854" y="4082194"/>
              <a:ext cx="248167" cy="360643"/>
            </a:xfrm>
            <a:custGeom>
              <a:avLst/>
              <a:gdLst>
                <a:gd name="T0" fmla="*/ 149 w 248"/>
                <a:gd name="T1" fmla="*/ 0 h 342"/>
                <a:gd name="T2" fmla="*/ 0 w 248"/>
                <a:gd name="T3" fmla="*/ 0 h 342"/>
                <a:gd name="T4" fmla="*/ 99 w 248"/>
                <a:gd name="T5" fmla="*/ 172 h 342"/>
                <a:gd name="T6" fmla="*/ 0 w 248"/>
                <a:gd name="T7" fmla="*/ 342 h 342"/>
                <a:gd name="T8" fmla="*/ 149 w 248"/>
                <a:gd name="T9" fmla="*/ 342 h 342"/>
                <a:gd name="T10" fmla="*/ 248 w 248"/>
                <a:gd name="T11" fmla="*/ 172 h 342"/>
                <a:gd name="T12" fmla="*/ 149 w 248"/>
                <a:gd name="T13" fmla="*/ 0 h 342"/>
                <a:gd name="T14" fmla="*/ 0 60000 65536"/>
                <a:gd name="T15" fmla="*/ 0 60000 65536"/>
                <a:gd name="T16" fmla="*/ 0 60000 65536"/>
                <a:gd name="T17" fmla="*/ 0 60000 65536"/>
                <a:gd name="T18" fmla="*/ 0 60000 65536"/>
                <a:gd name="T19" fmla="*/ 0 60000 65536"/>
                <a:gd name="T20" fmla="*/ 0 60000 65536"/>
                <a:gd name="T21" fmla="*/ 0 w 248"/>
                <a:gd name="T22" fmla="*/ 0 h 342"/>
                <a:gd name="T23" fmla="*/ 248 w 248"/>
                <a:gd name="T24" fmla="*/ 342 h 34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48" h="342">
                  <a:moveTo>
                    <a:pt x="149" y="0"/>
                  </a:moveTo>
                  <a:lnTo>
                    <a:pt x="0" y="0"/>
                  </a:lnTo>
                  <a:lnTo>
                    <a:pt x="99" y="172"/>
                  </a:lnTo>
                  <a:lnTo>
                    <a:pt x="0" y="342"/>
                  </a:lnTo>
                  <a:lnTo>
                    <a:pt x="149" y="342"/>
                  </a:lnTo>
                  <a:lnTo>
                    <a:pt x="248" y="172"/>
                  </a:lnTo>
                  <a:lnTo>
                    <a:pt x="149" y="0"/>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685800">
                <a:defRPr/>
              </a:pPr>
              <a:endParaRPr lang="zh-CN" altLang="zh-CN" sz="1200" kern="0" dirty="0">
                <a:solidFill>
                  <a:srgbClr val="000000"/>
                </a:solidFill>
                <a:sym typeface="宋体" panose="02010600030101010101" pitchFamily="2" charset="-122"/>
              </a:endParaRPr>
            </a:p>
          </p:txBody>
        </p:sp>
        <p:sp>
          <p:nvSpPr>
            <p:cNvPr id="24" name="Freeform 338"/>
            <p:cNvSpPr>
              <a:spLocks noEditPoints="1" noChangeArrowheads="1"/>
            </p:cNvSpPr>
            <p:nvPr/>
          </p:nvSpPr>
          <p:spPr bwMode="auto">
            <a:xfrm>
              <a:off x="2044096" y="4025201"/>
              <a:ext cx="118079" cy="122323"/>
            </a:xfrm>
            <a:custGeom>
              <a:avLst/>
              <a:gdLst>
                <a:gd name="T0" fmla="*/ 25 w 50"/>
                <a:gd name="T1" fmla="*/ 0 h 49"/>
                <a:gd name="T2" fmla="*/ 0 w 50"/>
                <a:gd name="T3" fmla="*/ 24 h 49"/>
                <a:gd name="T4" fmla="*/ 25 w 50"/>
                <a:gd name="T5" fmla="*/ 49 h 49"/>
                <a:gd name="T6" fmla="*/ 50 w 50"/>
                <a:gd name="T7" fmla="*/ 24 h 49"/>
                <a:gd name="T8" fmla="*/ 25 w 50"/>
                <a:gd name="T9" fmla="*/ 0 h 49"/>
                <a:gd name="T10" fmla="*/ 25 w 50"/>
                <a:gd name="T11" fmla="*/ 39 h 49"/>
                <a:gd name="T12" fmla="*/ 10 w 50"/>
                <a:gd name="T13" fmla="*/ 24 h 49"/>
                <a:gd name="T14" fmla="*/ 25 w 50"/>
                <a:gd name="T15" fmla="*/ 9 h 49"/>
                <a:gd name="T16" fmla="*/ 40 w 50"/>
                <a:gd name="T17" fmla="*/ 24 h 49"/>
                <a:gd name="T18" fmla="*/ 25 w 50"/>
                <a:gd name="T19" fmla="*/ 39 h 49"/>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50"/>
                <a:gd name="T31" fmla="*/ 0 h 49"/>
                <a:gd name="T32" fmla="*/ 50 w 50"/>
                <a:gd name="T33" fmla="*/ 49 h 49"/>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50" h="49">
                  <a:moveTo>
                    <a:pt x="25" y="0"/>
                  </a:moveTo>
                  <a:cubicBezTo>
                    <a:pt x="11" y="0"/>
                    <a:pt x="0" y="11"/>
                    <a:pt x="0" y="24"/>
                  </a:cubicBezTo>
                  <a:cubicBezTo>
                    <a:pt x="0" y="38"/>
                    <a:pt x="11" y="49"/>
                    <a:pt x="25" y="49"/>
                  </a:cubicBezTo>
                  <a:cubicBezTo>
                    <a:pt x="39" y="49"/>
                    <a:pt x="50" y="38"/>
                    <a:pt x="50" y="24"/>
                  </a:cubicBezTo>
                  <a:cubicBezTo>
                    <a:pt x="50" y="11"/>
                    <a:pt x="39" y="0"/>
                    <a:pt x="25" y="0"/>
                  </a:cubicBezTo>
                  <a:close/>
                  <a:moveTo>
                    <a:pt x="25" y="39"/>
                  </a:moveTo>
                  <a:cubicBezTo>
                    <a:pt x="17" y="39"/>
                    <a:pt x="10" y="33"/>
                    <a:pt x="10" y="24"/>
                  </a:cubicBezTo>
                  <a:cubicBezTo>
                    <a:pt x="10" y="16"/>
                    <a:pt x="17" y="9"/>
                    <a:pt x="25" y="9"/>
                  </a:cubicBezTo>
                  <a:cubicBezTo>
                    <a:pt x="33" y="9"/>
                    <a:pt x="40" y="16"/>
                    <a:pt x="40" y="24"/>
                  </a:cubicBezTo>
                  <a:cubicBezTo>
                    <a:pt x="40" y="33"/>
                    <a:pt x="33" y="39"/>
                    <a:pt x="25" y="39"/>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685800">
                <a:defRPr/>
              </a:pPr>
              <a:endParaRPr lang="zh-CN" altLang="zh-CN" sz="1200" kern="0" dirty="0">
                <a:solidFill>
                  <a:srgbClr val="000000"/>
                </a:solidFill>
                <a:sym typeface="宋体" panose="02010600030101010101" pitchFamily="2" charset="-122"/>
              </a:endParaRPr>
            </a:p>
          </p:txBody>
        </p:sp>
        <p:sp>
          <p:nvSpPr>
            <p:cNvPr id="25" name="Oval 339"/>
            <p:cNvSpPr>
              <a:spLocks noChangeArrowheads="1"/>
            </p:cNvSpPr>
            <p:nvPr/>
          </p:nvSpPr>
          <p:spPr bwMode="auto">
            <a:xfrm>
              <a:off x="2275384" y="3947216"/>
              <a:ext cx="38025" cy="36908"/>
            </a:xfrm>
            <a:prstGeom prst="ellipse">
              <a:avLst/>
            </a:pr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685800">
                <a:defRPr/>
              </a:pPr>
              <a:endParaRPr lang="zh-CN" altLang="zh-CN" sz="1200" kern="0" dirty="0">
                <a:solidFill>
                  <a:srgbClr val="000000"/>
                </a:solidFill>
                <a:sym typeface="宋体" panose="02010600030101010101" pitchFamily="2" charset="-122"/>
              </a:endParaRPr>
            </a:p>
          </p:txBody>
        </p:sp>
        <p:sp>
          <p:nvSpPr>
            <p:cNvPr id="26" name="TextBox 339"/>
            <p:cNvSpPr>
              <a:spLocks noChangeArrowheads="1"/>
            </p:cNvSpPr>
            <p:nvPr/>
          </p:nvSpPr>
          <p:spPr bwMode="auto">
            <a:xfrm>
              <a:off x="307621" y="3992500"/>
              <a:ext cx="957209" cy="49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800">
                <a:defRPr/>
              </a:pPr>
              <a:r>
                <a:rPr lang="en-US" kern="0" dirty="0">
                  <a:solidFill>
                    <a:srgbClr val="FFFFFF"/>
                  </a:solidFill>
                  <a:latin typeface="黑体" panose="02010609060101010101" charset="-122"/>
                  <a:ea typeface="黑体" panose="02010609060101010101" charset="-122"/>
                  <a:sym typeface="Cooper Black" panose="0208090404030B020404" pitchFamily="18" charset="0"/>
                </a:rPr>
                <a:t>03</a:t>
              </a:r>
              <a:endParaRPr lang="zh-CN" altLang="en-US" kern="0" dirty="0">
                <a:solidFill>
                  <a:srgbClr val="FFFFFF"/>
                </a:solidFill>
                <a:latin typeface="黑体" panose="02010609060101010101" charset="-122"/>
                <a:ea typeface="黑体" panose="02010609060101010101" charset="-122"/>
                <a:sym typeface="Cooper Black" panose="0208090404030B020404" pitchFamily="18" charset="0"/>
              </a:endParaRPr>
            </a:p>
          </p:txBody>
        </p:sp>
        <p:sp>
          <p:nvSpPr>
            <p:cNvPr id="27" name="Freeform 412"/>
            <p:cNvSpPr>
              <a:spLocks noChangeArrowheads="1"/>
            </p:cNvSpPr>
            <p:nvPr/>
          </p:nvSpPr>
          <p:spPr bwMode="auto">
            <a:xfrm>
              <a:off x="1537339" y="4143873"/>
              <a:ext cx="361610" cy="379747"/>
            </a:xfrm>
            <a:custGeom>
              <a:avLst/>
              <a:gdLst>
                <a:gd name="T0" fmla="*/ 75 w 154"/>
                <a:gd name="T1" fmla="*/ 0 h 154"/>
                <a:gd name="T2" fmla="*/ 28 w 154"/>
                <a:gd name="T3" fmla="*/ 21 h 154"/>
                <a:gd name="T4" fmla="*/ 28 w 154"/>
                <a:gd name="T5" fmla="*/ 125 h 154"/>
                <a:gd name="T6" fmla="*/ 133 w 154"/>
                <a:gd name="T7" fmla="*/ 125 h 154"/>
                <a:gd name="T8" fmla="*/ 154 w 154"/>
                <a:gd name="T9" fmla="*/ 79 h 154"/>
                <a:gd name="T10" fmla="*/ 75 w 154"/>
                <a:gd name="T11" fmla="*/ 79 h 154"/>
                <a:gd name="T12" fmla="*/ 75 w 154"/>
                <a:gd name="T13" fmla="*/ 0 h 154"/>
                <a:gd name="T14" fmla="*/ 0 60000 65536"/>
                <a:gd name="T15" fmla="*/ 0 60000 65536"/>
                <a:gd name="T16" fmla="*/ 0 60000 65536"/>
                <a:gd name="T17" fmla="*/ 0 60000 65536"/>
                <a:gd name="T18" fmla="*/ 0 60000 65536"/>
                <a:gd name="T19" fmla="*/ 0 60000 65536"/>
                <a:gd name="T20" fmla="*/ 0 60000 65536"/>
                <a:gd name="T21" fmla="*/ 0 w 154"/>
                <a:gd name="T22" fmla="*/ 0 h 154"/>
                <a:gd name="T23" fmla="*/ 154 w 154"/>
                <a:gd name="T24" fmla="*/ 154 h 15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54" h="154">
                  <a:moveTo>
                    <a:pt x="75" y="0"/>
                  </a:moveTo>
                  <a:cubicBezTo>
                    <a:pt x="58" y="1"/>
                    <a:pt x="41" y="8"/>
                    <a:pt x="28" y="21"/>
                  </a:cubicBezTo>
                  <a:cubicBezTo>
                    <a:pt x="0" y="50"/>
                    <a:pt x="0" y="97"/>
                    <a:pt x="28" y="125"/>
                  </a:cubicBezTo>
                  <a:cubicBezTo>
                    <a:pt x="57" y="154"/>
                    <a:pt x="104" y="154"/>
                    <a:pt x="133" y="125"/>
                  </a:cubicBezTo>
                  <a:cubicBezTo>
                    <a:pt x="145" y="113"/>
                    <a:pt x="153" y="96"/>
                    <a:pt x="154" y="79"/>
                  </a:cubicBezTo>
                  <a:cubicBezTo>
                    <a:pt x="75" y="79"/>
                    <a:pt x="75" y="79"/>
                    <a:pt x="75" y="79"/>
                  </a:cubicBezTo>
                  <a:lnTo>
                    <a:pt x="75" y="0"/>
                  </a:ln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685800">
                <a:defRPr/>
              </a:pPr>
              <a:endParaRPr lang="zh-CN" altLang="zh-CN" sz="1200" kern="0" dirty="0">
                <a:solidFill>
                  <a:srgbClr val="000000"/>
                </a:solidFill>
                <a:sym typeface="宋体" panose="02010600030101010101" pitchFamily="2" charset="-122"/>
              </a:endParaRPr>
            </a:p>
          </p:txBody>
        </p:sp>
        <p:sp>
          <p:nvSpPr>
            <p:cNvPr id="28" name="Freeform 413"/>
            <p:cNvSpPr>
              <a:spLocks noChangeArrowheads="1"/>
            </p:cNvSpPr>
            <p:nvPr/>
          </p:nvSpPr>
          <p:spPr bwMode="auto">
            <a:xfrm>
              <a:off x="1736287" y="4113546"/>
              <a:ext cx="190189" cy="197785"/>
            </a:xfrm>
            <a:custGeom>
              <a:avLst/>
              <a:gdLst>
                <a:gd name="T0" fmla="*/ 58 w 81"/>
                <a:gd name="T1" fmla="*/ 23 h 80"/>
                <a:gd name="T2" fmla="*/ 0 w 81"/>
                <a:gd name="T3" fmla="*/ 1 h 80"/>
                <a:gd name="T4" fmla="*/ 0 w 81"/>
                <a:gd name="T5" fmla="*/ 80 h 80"/>
                <a:gd name="T6" fmla="*/ 80 w 81"/>
                <a:gd name="T7" fmla="*/ 80 h 80"/>
                <a:gd name="T8" fmla="*/ 58 w 81"/>
                <a:gd name="T9" fmla="*/ 23 h 80"/>
                <a:gd name="T10" fmla="*/ 0 60000 65536"/>
                <a:gd name="T11" fmla="*/ 0 60000 65536"/>
                <a:gd name="T12" fmla="*/ 0 60000 65536"/>
                <a:gd name="T13" fmla="*/ 0 60000 65536"/>
                <a:gd name="T14" fmla="*/ 0 60000 65536"/>
                <a:gd name="T15" fmla="*/ 0 w 81"/>
                <a:gd name="T16" fmla="*/ 0 h 80"/>
                <a:gd name="T17" fmla="*/ 81 w 81"/>
                <a:gd name="T18" fmla="*/ 80 h 80"/>
              </a:gdLst>
              <a:ahLst/>
              <a:cxnLst>
                <a:cxn ang="T10">
                  <a:pos x="T0" y="T1"/>
                </a:cxn>
                <a:cxn ang="T11">
                  <a:pos x="T2" y="T3"/>
                </a:cxn>
                <a:cxn ang="T12">
                  <a:pos x="T4" y="T5"/>
                </a:cxn>
                <a:cxn ang="T13">
                  <a:pos x="T6" y="T7"/>
                </a:cxn>
                <a:cxn ang="T14">
                  <a:pos x="T8" y="T9"/>
                </a:cxn>
              </a:cxnLst>
              <a:rect l="T15" t="T16" r="T17" b="T18"/>
              <a:pathLst>
                <a:path w="81" h="80">
                  <a:moveTo>
                    <a:pt x="58" y="23"/>
                  </a:moveTo>
                  <a:cubicBezTo>
                    <a:pt x="42" y="7"/>
                    <a:pt x="21" y="0"/>
                    <a:pt x="0" y="1"/>
                  </a:cubicBezTo>
                  <a:cubicBezTo>
                    <a:pt x="0" y="80"/>
                    <a:pt x="0" y="80"/>
                    <a:pt x="0" y="80"/>
                  </a:cubicBezTo>
                  <a:cubicBezTo>
                    <a:pt x="80" y="80"/>
                    <a:pt x="80" y="80"/>
                    <a:pt x="80" y="80"/>
                  </a:cubicBezTo>
                  <a:cubicBezTo>
                    <a:pt x="81" y="60"/>
                    <a:pt x="74" y="38"/>
                    <a:pt x="58" y="23"/>
                  </a:cubicBezTo>
                  <a:close/>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lstStyle/>
            <a:p>
              <a:pPr defTabSz="685800">
                <a:defRPr/>
              </a:pPr>
              <a:endParaRPr lang="zh-CN" altLang="zh-CN" sz="1200" kern="0" dirty="0">
                <a:solidFill>
                  <a:srgbClr val="000000"/>
                </a:solidFill>
                <a:sym typeface="宋体" panose="02010600030101010101" pitchFamily="2" charset="-122"/>
              </a:endParaRPr>
            </a:p>
          </p:txBody>
        </p:sp>
        <p:sp>
          <p:nvSpPr>
            <p:cNvPr id="29" name="矩形 28"/>
            <p:cNvSpPr/>
            <p:nvPr/>
          </p:nvSpPr>
          <p:spPr>
            <a:xfrm>
              <a:off x="2897535" y="4060878"/>
              <a:ext cx="1066820" cy="369218"/>
            </a:xfrm>
            <a:prstGeom prst="rect">
              <a:avLst/>
            </a:prstGeom>
          </p:spPr>
          <p:txBody>
            <a:bodyPr wrap="none">
              <a:spAutoFit/>
            </a:bodyPr>
            <a:lstStyle/>
            <a:p>
              <a:pPr algn="ctr"/>
              <a:r>
                <a:rPr lang="zh-CN" altLang="en-US" sz="1200" kern="0" dirty="0">
                  <a:solidFill>
                    <a:schemeClr val="bg1"/>
                  </a:solidFill>
                  <a:latin typeface="微软雅黑" panose="020B0503020204020204" pitchFamily="34" charset="-122"/>
                  <a:ea typeface="微软雅黑" panose="020B0503020204020204" pitchFamily="34" charset="-122"/>
                </a:rPr>
                <a:t>输入标题</a:t>
              </a: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19740" y="3564957"/>
            <a:ext cx="2865043" cy="790335"/>
            <a:chOff x="185984" y="4751808"/>
            <a:chExt cx="3819560" cy="1053455"/>
          </a:xfrm>
        </p:grpSpPr>
        <p:grpSp>
          <p:nvGrpSpPr>
            <p:cNvPr id="33" name="组合 32"/>
            <p:cNvGrpSpPr/>
            <p:nvPr/>
          </p:nvGrpSpPr>
          <p:grpSpPr>
            <a:xfrm>
              <a:off x="185984" y="4751808"/>
              <a:ext cx="3819560" cy="1053455"/>
              <a:chOff x="185984" y="4751808"/>
              <a:chExt cx="3819560" cy="1053455"/>
            </a:xfrm>
          </p:grpSpPr>
          <p:sp>
            <p:nvSpPr>
              <p:cNvPr id="40" name="Freeform 11"/>
              <p:cNvSpPr>
                <a:spLocks noChangeArrowheads="1"/>
              </p:cNvSpPr>
              <p:nvPr/>
            </p:nvSpPr>
            <p:spPr bwMode="auto">
              <a:xfrm>
                <a:off x="185984" y="4751808"/>
                <a:ext cx="1401939" cy="1053455"/>
              </a:xfrm>
              <a:custGeom>
                <a:avLst/>
                <a:gdLst>
                  <a:gd name="T0" fmla="*/ 0 w 1401"/>
                  <a:gd name="T1" fmla="*/ 0 h 999"/>
                  <a:gd name="T2" fmla="*/ 1401 w 1401"/>
                  <a:gd name="T3" fmla="*/ 156 h 999"/>
                  <a:gd name="T4" fmla="*/ 1401 w 1401"/>
                  <a:gd name="T5" fmla="*/ 999 h 999"/>
                  <a:gd name="T6" fmla="*/ 0 w 1401"/>
                  <a:gd name="T7" fmla="*/ 695 h 999"/>
                  <a:gd name="T8" fmla="*/ 0 w 1401"/>
                  <a:gd name="T9" fmla="*/ 0 h 999"/>
                  <a:gd name="T10" fmla="*/ 0 60000 65536"/>
                  <a:gd name="T11" fmla="*/ 0 60000 65536"/>
                  <a:gd name="T12" fmla="*/ 0 60000 65536"/>
                  <a:gd name="T13" fmla="*/ 0 60000 65536"/>
                  <a:gd name="T14" fmla="*/ 0 60000 65536"/>
                  <a:gd name="T15" fmla="*/ 0 w 1401"/>
                  <a:gd name="T16" fmla="*/ 0 h 999"/>
                  <a:gd name="T17" fmla="*/ 1401 w 1401"/>
                  <a:gd name="T18" fmla="*/ 999 h 999"/>
                </a:gdLst>
                <a:ahLst/>
                <a:cxnLst>
                  <a:cxn ang="T10">
                    <a:pos x="T0" y="T1"/>
                  </a:cxn>
                  <a:cxn ang="T11">
                    <a:pos x="T2" y="T3"/>
                  </a:cxn>
                  <a:cxn ang="T12">
                    <a:pos x="T4" y="T5"/>
                  </a:cxn>
                  <a:cxn ang="T13">
                    <a:pos x="T6" y="T7"/>
                  </a:cxn>
                  <a:cxn ang="T14">
                    <a:pos x="T8" y="T9"/>
                  </a:cxn>
                </a:cxnLst>
                <a:rect l="T15" t="T16" r="T17" b="T18"/>
                <a:pathLst>
                  <a:path w="1401" h="999">
                    <a:moveTo>
                      <a:pt x="0" y="0"/>
                    </a:moveTo>
                    <a:lnTo>
                      <a:pt x="1401" y="156"/>
                    </a:lnTo>
                    <a:lnTo>
                      <a:pt x="1401" y="999"/>
                    </a:lnTo>
                    <a:lnTo>
                      <a:pt x="0" y="695"/>
                    </a:lnTo>
                    <a:lnTo>
                      <a:pt x="0" y="0"/>
                    </a:lnTo>
                    <a:close/>
                  </a:path>
                </a:pathLst>
              </a:custGeom>
              <a:solidFill>
                <a:schemeClr val="accent4">
                  <a:lumMod val="60000"/>
                  <a:lumOff val="4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200">
                  <a:solidFill>
                    <a:schemeClr val="lt1"/>
                  </a:solidFill>
                  <a:sym typeface="宋体" panose="02010600030101010101" pitchFamily="2" charset="-122"/>
                </a:endParaRPr>
              </a:p>
            </p:txBody>
          </p:sp>
          <p:sp>
            <p:nvSpPr>
              <p:cNvPr id="41" name="Rectangle 212"/>
              <p:cNvSpPr>
                <a:spLocks noChangeArrowheads="1"/>
              </p:cNvSpPr>
              <p:nvPr/>
            </p:nvSpPr>
            <p:spPr bwMode="auto">
              <a:xfrm>
                <a:off x="1587924" y="4916311"/>
                <a:ext cx="2417620" cy="888952"/>
              </a:xfrm>
              <a:prstGeom prst="rect">
                <a:avLst/>
              </a:prstGeom>
              <a:solidFill>
                <a:schemeClr val="accent4"/>
              </a:solidFill>
              <a:ln>
                <a:noFill/>
              </a:ln>
              <a:effectLst/>
              <a:extLst>
                <a:ext uri="{91240B29-F687-4F45-9708-019B960494DF}">
                  <a14:hiddenLine xmlns:a14="http://schemas.microsoft.com/office/drawing/2010/main" w="9525">
                    <a:solidFill>
                      <a:srgbClr val="000000"/>
                    </a:solidFill>
                    <a:miter lim="800000"/>
                    <a:headEnd/>
                    <a:tailEnd/>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200">
                  <a:solidFill>
                    <a:schemeClr val="lt1"/>
                  </a:solidFill>
                  <a:sym typeface="宋体" panose="02010600030101010101" pitchFamily="2" charset="-122"/>
                </a:endParaRPr>
              </a:p>
            </p:txBody>
          </p:sp>
        </p:grpSp>
        <p:sp>
          <p:nvSpPr>
            <p:cNvPr id="34" name="Rectangle 214"/>
            <p:cNvSpPr>
              <a:spLocks noChangeArrowheads="1"/>
            </p:cNvSpPr>
            <p:nvPr/>
          </p:nvSpPr>
          <p:spPr bwMode="auto">
            <a:xfrm>
              <a:off x="1859105" y="5285390"/>
              <a:ext cx="38025" cy="27839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800">
                <a:defRPr/>
              </a:pPr>
              <a:endParaRPr lang="zh-CN" altLang="zh-CN" sz="1200" kern="0" dirty="0">
                <a:solidFill>
                  <a:srgbClr val="000000"/>
                </a:solidFill>
                <a:sym typeface="宋体" panose="02010600030101010101" pitchFamily="2" charset="-122"/>
              </a:endParaRPr>
            </a:p>
          </p:txBody>
        </p:sp>
        <p:sp>
          <p:nvSpPr>
            <p:cNvPr id="35" name="Rectangle 215"/>
            <p:cNvSpPr>
              <a:spLocks noChangeArrowheads="1"/>
            </p:cNvSpPr>
            <p:nvPr/>
          </p:nvSpPr>
          <p:spPr bwMode="auto">
            <a:xfrm>
              <a:off x="1926151" y="5242154"/>
              <a:ext cx="37025" cy="32162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800">
                <a:defRPr/>
              </a:pPr>
              <a:endParaRPr lang="zh-CN" altLang="zh-CN" sz="1200" kern="0" dirty="0">
                <a:solidFill>
                  <a:srgbClr val="000000"/>
                </a:solidFill>
                <a:sym typeface="宋体" panose="02010600030101010101" pitchFamily="2" charset="-122"/>
              </a:endParaRPr>
            </a:p>
          </p:txBody>
        </p:sp>
        <p:sp>
          <p:nvSpPr>
            <p:cNvPr id="36" name="Rectangle 216"/>
            <p:cNvSpPr>
              <a:spLocks noChangeArrowheads="1"/>
            </p:cNvSpPr>
            <p:nvPr/>
          </p:nvSpPr>
          <p:spPr bwMode="auto">
            <a:xfrm>
              <a:off x="1989193" y="5214737"/>
              <a:ext cx="41027" cy="34904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800">
                <a:defRPr/>
              </a:pPr>
              <a:endParaRPr lang="zh-CN" altLang="zh-CN" sz="1200" kern="0" dirty="0">
                <a:solidFill>
                  <a:srgbClr val="000000"/>
                </a:solidFill>
                <a:sym typeface="宋体" panose="02010600030101010101" pitchFamily="2" charset="-122"/>
              </a:endParaRPr>
            </a:p>
          </p:txBody>
        </p:sp>
        <p:sp>
          <p:nvSpPr>
            <p:cNvPr id="37" name="Rectangle 217"/>
            <p:cNvSpPr>
              <a:spLocks noChangeArrowheads="1"/>
            </p:cNvSpPr>
            <p:nvPr/>
          </p:nvSpPr>
          <p:spPr bwMode="auto">
            <a:xfrm>
              <a:off x="2055237" y="5389786"/>
              <a:ext cx="41027" cy="173994"/>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defTabSz="685800">
                <a:defRPr/>
              </a:pPr>
              <a:endParaRPr lang="zh-CN" altLang="zh-CN" sz="1200" kern="0" dirty="0">
                <a:solidFill>
                  <a:srgbClr val="000000"/>
                </a:solidFill>
                <a:sym typeface="宋体" panose="02010600030101010101" pitchFamily="2" charset="-122"/>
              </a:endParaRPr>
            </a:p>
          </p:txBody>
        </p:sp>
        <p:sp>
          <p:nvSpPr>
            <p:cNvPr id="38" name="TextBox 340"/>
            <p:cNvSpPr>
              <a:spLocks noChangeArrowheads="1"/>
            </p:cNvSpPr>
            <p:nvPr/>
          </p:nvSpPr>
          <p:spPr bwMode="auto">
            <a:xfrm>
              <a:off x="598389" y="5000301"/>
              <a:ext cx="957209" cy="492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685800">
                <a:defRPr/>
              </a:pPr>
              <a:r>
                <a:rPr lang="en-US" kern="0" dirty="0">
                  <a:solidFill>
                    <a:srgbClr val="FFFFFF"/>
                  </a:solidFill>
                  <a:latin typeface="黑体" panose="02010609060101010101" charset="-122"/>
                  <a:ea typeface="黑体" panose="02010609060101010101" charset="-122"/>
                  <a:sym typeface="Cooper Black" panose="0208090404030B020404" pitchFamily="18" charset="0"/>
                </a:rPr>
                <a:t>04</a:t>
              </a:r>
              <a:endParaRPr lang="zh-CN" altLang="en-US" kern="0" dirty="0">
                <a:solidFill>
                  <a:srgbClr val="FFFFFF"/>
                </a:solidFill>
                <a:latin typeface="黑体" panose="02010609060101010101" charset="-122"/>
                <a:ea typeface="黑体" panose="02010609060101010101" charset="-122"/>
                <a:sym typeface="Cooper Black" panose="0208090404030B020404" pitchFamily="18" charset="0"/>
              </a:endParaRPr>
            </a:p>
          </p:txBody>
        </p:sp>
        <p:sp>
          <p:nvSpPr>
            <p:cNvPr id="39" name="矩形 38"/>
            <p:cNvSpPr/>
            <p:nvPr/>
          </p:nvSpPr>
          <p:spPr>
            <a:xfrm>
              <a:off x="2638137" y="5163672"/>
              <a:ext cx="1066820" cy="369218"/>
            </a:xfrm>
            <a:prstGeom prst="rect">
              <a:avLst/>
            </a:prstGeom>
          </p:spPr>
          <p:txBody>
            <a:bodyPr wrap="none">
              <a:spAutoFit/>
            </a:bodyPr>
            <a:lstStyle/>
            <a:p>
              <a:pPr algn="ctr"/>
              <a:r>
                <a:rPr lang="zh-CN" altLang="en-US" sz="1200" kern="0" dirty="0">
                  <a:solidFill>
                    <a:schemeClr val="bg1"/>
                  </a:solidFill>
                  <a:latin typeface="微软雅黑" panose="020B0503020204020204" pitchFamily="34" charset="-122"/>
                  <a:ea typeface="微软雅黑" panose="020B0503020204020204" pitchFamily="34" charset="-122"/>
                </a:rPr>
                <a:t>输入标题</a:t>
              </a: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grpSp>
      <p:sp>
        <p:nvSpPr>
          <p:cNvPr id="42" name="TextBox 41"/>
          <p:cNvSpPr txBox="1"/>
          <p:nvPr/>
        </p:nvSpPr>
        <p:spPr>
          <a:xfrm>
            <a:off x="3374365" y="1464294"/>
            <a:ext cx="3564860" cy="567858"/>
          </a:xfrm>
          <a:prstGeom prst="rect">
            <a:avLst/>
          </a:prstGeom>
          <a:noFill/>
        </p:spPr>
        <p:txBody>
          <a:bodyPr wrap="square" lIns="68589" tIns="34295" rIns="68589" bIns="34295" rtlCol="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输入内容，或复制内容后右键选择只保留文本粘贴内容。输入内容，或复制内容后右键选择只保留文本粘贴内容。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2845303" y="2220612"/>
            <a:ext cx="3564860" cy="567858"/>
          </a:xfrm>
          <a:prstGeom prst="rect">
            <a:avLst/>
          </a:prstGeom>
          <a:noFill/>
        </p:spPr>
        <p:txBody>
          <a:bodyPr wrap="square" lIns="68589" tIns="34295" rIns="68589" bIns="34295" rtlCol="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输入内容，或复制内容后右键选择只保留文本粘贴内容。输入内容，或复制内容后右键选择只保留文本粘贴内容。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4355948" y="3004725"/>
            <a:ext cx="3564860" cy="567858"/>
          </a:xfrm>
          <a:prstGeom prst="rect">
            <a:avLst/>
          </a:prstGeom>
          <a:noFill/>
        </p:spPr>
        <p:txBody>
          <a:bodyPr wrap="square" lIns="68589" tIns="34295" rIns="68589" bIns="34295" rtlCol="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输入内容，或复制内容后右键选择只保留文本粘贴内容。输入内容，或复制内容后右键选择只保留文本粘贴内容。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5" name="TextBox 44"/>
          <p:cNvSpPr txBox="1"/>
          <p:nvPr/>
        </p:nvSpPr>
        <p:spPr>
          <a:xfrm>
            <a:off x="3172215" y="3841292"/>
            <a:ext cx="3564860" cy="567858"/>
          </a:xfrm>
          <a:prstGeom prst="rect">
            <a:avLst/>
          </a:prstGeom>
          <a:noFill/>
        </p:spPr>
        <p:txBody>
          <a:bodyPr wrap="square" lIns="68589" tIns="34295" rIns="68589" bIns="34295" rtlCol="0">
            <a:spAutoFit/>
          </a:bodyPr>
          <a:lstStyle/>
          <a:p>
            <a:pPr>
              <a:lnSpc>
                <a:spcPct val="12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输入内容，或复制内容后右键选择只保留文本粘贴内容。输入内容，或复制内容后右键选择只保留文本粘贴内容。</a:t>
            </a: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20000"/>
              </a:lnSpc>
            </a:pPr>
            <a:endParaRPr lang="en-US" altLang="zh-CN"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2"/>
                                        </p:tgtEl>
                                        <p:attrNameLst>
                                          <p:attrName>style.visibility</p:attrName>
                                        </p:attrNameLst>
                                      </p:cBhvr>
                                      <p:to>
                                        <p:strVal val="visible"/>
                                      </p:to>
                                    </p:set>
                                    <p:animEffect transition="in" filter="wipe(left)">
                                      <p:cBhvr>
                                        <p:cTn id="12" dur="500"/>
                                        <p:tgtEl>
                                          <p:spTgt spid="42"/>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11"/>
                                        </p:tgtEl>
                                        <p:attrNameLst>
                                          <p:attrName>style.visibility</p:attrName>
                                        </p:attrNameLst>
                                      </p:cBhvr>
                                      <p:to>
                                        <p:strVal val="visible"/>
                                      </p:to>
                                    </p:set>
                                    <p:anim calcmode="lin" valueType="num">
                                      <p:cBhvr additive="base">
                                        <p:cTn id="16" dur="500" fill="hold"/>
                                        <p:tgtEl>
                                          <p:spTgt spid="11"/>
                                        </p:tgtEl>
                                        <p:attrNameLst>
                                          <p:attrName>ppt_x</p:attrName>
                                        </p:attrNameLst>
                                      </p:cBhvr>
                                      <p:tavLst>
                                        <p:tav tm="0">
                                          <p:val>
                                            <p:strVal val="0-#ppt_w/2"/>
                                          </p:val>
                                        </p:tav>
                                        <p:tav tm="100000">
                                          <p:val>
                                            <p:strVal val="#ppt_x"/>
                                          </p:val>
                                        </p:tav>
                                      </p:tavLst>
                                    </p:anim>
                                    <p:anim calcmode="lin" valueType="num">
                                      <p:cBhvr additive="base">
                                        <p:cTn id="17" dur="500" fill="hold"/>
                                        <p:tgtEl>
                                          <p:spTgt spid="11"/>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43"/>
                                        </p:tgtEl>
                                        <p:attrNameLst>
                                          <p:attrName>style.visibility</p:attrName>
                                        </p:attrNameLst>
                                      </p:cBhvr>
                                      <p:to>
                                        <p:strVal val="visible"/>
                                      </p:to>
                                    </p:set>
                                    <p:animEffect transition="in" filter="wipe(left)">
                                      <p:cBhvr>
                                        <p:cTn id="21" dur="500"/>
                                        <p:tgtEl>
                                          <p:spTgt spid="43"/>
                                        </p:tgtEl>
                                      </p:cBhvr>
                                    </p:animEffect>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21"/>
                                        </p:tgtEl>
                                        <p:attrNameLst>
                                          <p:attrName>style.visibility</p:attrName>
                                        </p:attrNameLst>
                                      </p:cBhvr>
                                      <p:to>
                                        <p:strVal val="visible"/>
                                      </p:to>
                                    </p:set>
                                    <p:anim calcmode="lin" valueType="num">
                                      <p:cBhvr additive="base">
                                        <p:cTn id="25" dur="500" fill="hold"/>
                                        <p:tgtEl>
                                          <p:spTgt spid="21"/>
                                        </p:tgtEl>
                                        <p:attrNameLst>
                                          <p:attrName>ppt_x</p:attrName>
                                        </p:attrNameLst>
                                      </p:cBhvr>
                                      <p:tavLst>
                                        <p:tav tm="0">
                                          <p:val>
                                            <p:strVal val="0-#ppt_w/2"/>
                                          </p:val>
                                        </p:tav>
                                        <p:tav tm="100000">
                                          <p:val>
                                            <p:strVal val="#ppt_x"/>
                                          </p:val>
                                        </p:tav>
                                      </p:tavLst>
                                    </p:anim>
                                    <p:anim calcmode="lin" valueType="num">
                                      <p:cBhvr additive="base">
                                        <p:cTn id="26" dur="500" fill="hold"/>
                                        <p:tgtEl>
                                          <p:spTgt spid="21"/>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wipe(left)">
                                      <p:cBhvr>
                                        <p:cTn id="30" dur="500"/>
                                        <p:tgtEl>
                                          <p:spTgt spid="44"/>
                                        </p:tgtEl>
                                      </p:cBhvr>
                                    </p:animEffect>
                                  </p:childTnLst>
                                </p:cTn>
                              </p:par>
                            </p:childTnLst>
                          </p:cTn>
                        </p:par>
                        <p:par>
                          <p:cTn id="31" fill="hold">
                            <p:stCondLst>
                              <p:cond delay="3000"/>
                            </p:stCondLst>
                            <p:childTnLst>
                              <p:par>
                                <p:cTn id="32" presetID="2" presetClass="entr" presetSubtype="8" fill="hold"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500" fill="hold"/>
                                        <p:tgtEl>
                                          <p:spTgt spid="32"/>
                                        </p:tgtEl>
                                        <p:attrNameLst>
                                          <p:attrName>ppt_x</p:attrName>
                                        </p:attrNameLst>
                                      </p:cBhvr>
                                      <p:tavLst>
                                        <p:tav tm="0">
                                          <p:val>
                                            <p:strVal val="0-#ppt_w/2"/>
                                          </p:val>
                                        </p:tav>
                                        <p:tav tm="100000">
                                          <p:val>
                                            <p:strVal val="#ppt_x"/>
                                          </p:val>
                                        </p:tav>
                                      </p:tavLst>
                                    </p:anim>
                                    <p:anim calcmode="lin" valueType="num">
                                      <p:cBhvr additive="base">
                                        <p:cTn id="35" dur="500" fill="hold"/>
                                        <p:tgtEl>
                                          <p:spTgt spid="32"/>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wipe(left)">
                                      <p:cBhvr>
                                        <p:cTn id="3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P spid="43" grpId="0"/>
      <p:bldP spid="44" grpId="0"/>
      <p:bldP spid="4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259"/>
          <p:cNvSpPr>
            <a:spLocks noChangeArrowheads="1"/>
          </p:cNvSpPr>
          <p:nvPr/>
        </p:nvSpPr>
        <p:spPr bwMode="auto">
          <a:xfrm>
            <a:off x="3710256" y="2372125"/>
            <a:ext cx="2683703" cy="37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2" tIns="32516" rIns="65032" bIns="325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buNone/>
            </a:pPr>
            <a:r>
              <a:rPr lang="zh-CN" altLang="en-US" sz="2000" b="1" dirty="0">
                <a:solidFill>
                  <a:schemeClr val="accent1"/>
                </a:solidFill>
              </a:rPr>
              <a:t>市场分析</a:t>
            </a:r>
            <a:endParaRPr lang="zh-CN" altLang="en-US" sz="2000" b="1" dirty="0">
              <a:solidFill>
                <a:schemeClr val="accent1"/>
              </a:solidFill>
            </a:endParaRPr>
          </a:p>
        </p:txBody>
      </p:sp>
      <p:sp>
        <p:nvSpPr>
          <p:cNvPr id="20" name="矩形 259"/>
          <p:cNvSpPr>
            <a:spLocks noChangeArrowheads="1"/>
          </p:cNvSpPr>
          <p:nvPr/>
        </p:nvSpPr>
        <p:spPr bwMode="auto">
          <a:xfrm>
            <a:off x="2984028" y="2817246"/>
            <a:ext cx="4188475" cy="22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2" tIns="32516" rIns="65032" bIns="325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buNone/>
            </a:pPr>
            <a:r>
              <a:rPr lang="en-US" altLang="zh-CN" sz="1050" cap="all" dirty="0">
                <a:solidFill>
                  <a:schemeClr val="tx1">
                    <a:lumMod val="50000"/>
                    <a:lumOff val="50000"/>
                  </a:schemeClr>
                </a:solidFill>
                <a:latin typeface="Agency FB" panose="020B0503020202020204" pitchFamily="34" charset="0"/>
                <a:cs typeface="Arial" panose="020B0604020202020204" pitchFamily="34" charset="0"/>
              </a:rPr>
              <a:t>Apply to the reporting on activities report meeting</a:t>
            </a:r>
            <a:endParaRPr lang="zh-CN" altLang="en-US" sz="1050" cap="all" dirty="0">
              <a:solidFill>
                <a:schemeClr val="tx1">
                  <a:lumMod val="50000"/>
                  <a:lumOff val="50000"/>
                </a:schemeClr>
              </a:solidFill>
              <a:latin typeface="Agency FB" panose="020B0503020202020204" pitchFamily="34" charset="0"/>
              <a:cs typeface="Arial" panose="020B0604020202020204" pitchFamily="34" charset="0"/>
            </a:endParaRPr>
          </a:p>
        </p:txBody>
      </p:sp>
      <p:sp>
        <p:nvSpPr>
          <p:cNvPr id="21" name="矩形 20"/>
          <p:cNvSpPr/>
          <p:nvPr/>
        </p:nvSpPr>
        <p:spPr>
          <a:xfrm>
            <a:off x="4535996" y="1248100"/>
            <a:ext cx="1032223" cy="1327551"/>
          </a:xfrm>
          <a:prstGeom prst="rect">
            <a:avLst/>
          </a:prstGeom>
          <a:effectLst/>
        </p:spPr>
        <p:txBody>
          <a:bodyPr wrap="none" lIns="65032" tIns="32516" rIns="65032" bIns="32516">
            <a:spAutoFit/>
          </a:bodyPr>
          <a:lstStyle/>
          <a:p>
            <a:pPr algn="ctr"/>
            <a:r>
              <a:rPr lang="en-US" altLang="zh-CN" sz="8200" dirty="0">
                <a:solidFill>
                  <a:schemeClr val="accent1"/>
                </a:solidFill>
                <a:latin typeface="Agency FB" panose="020B0503020202020204" pitchFamily="34" charset="0"/>
                <a:ea typeface="微软雅黑" panose="020B0503020204020204" pitchFamily="34" charset="-122"/>
                <a:cs typeface="Arial" panose="020B0604020202020204" pitchFamily="34" charset="0"/>
              </a:rPr>
              <a:t>03</a:t>
            </a:r>
            <a:endParaRPr lang="zh-CN" altLang="en-US" sz="8200" dirty="0">
              <a:solidFill>
                <a:schemeClr val="accent1"/>
              </a:solidFill>
              <a:latin typeface="Agency FB" panose="020B0503020202020204" pitchFamily="34" charset="0"/>
              <a:ea typeface="微软雅黑" panose="020B0503020204020204" pitchFamily="34" charset="-122"/>
              <a:cs typeface="Arial" panose="020B0604020202020204" pitchFamily="34" charset="0"/>
            </a:endParaRPr>
          </a:p>
        </p:txBody>
      </p:sp>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l="51691" t="12290" b="6624"/>
          <a:stretch>
            <a:fillRect/>
          </a:stretch>
        </p:blipFill>
        <p:spPr>
          <a:xfrm>
            <a:off x="1079612" y="1420416"/>
            <a:ext cx="2404702" cy="208826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9"/>
                                        </p:tgtEl>
                                        <p:attrNameLst>
                                          <p:attrName>ppt_y</p:attrName>
                                        </p:attrNameLst>
                                      </p:cBhvr>
                                      <p:tavLst>
                                        <p:tav tm="0">
                                          <p:val>
                                            <p:strVal val="#ppt_y"/>
                                          </p:val>
                                        </p:tav>
                                        <p:tav tm="100000">
                                          <p:val>
                                            <p:strVal val="#ppt_y"/>
                                          </p:val>
                                        </p:tav>
                                      </p:tavLst>
                                    </p:anim>
                                    <p:anim calcmode="lin" valueType="num">
                                      <p:cBhvr>
                                        <p:cTn id="15"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9"/>
                                        </p:tgtEl>
                                      </p:cBhvr>
                                    </p:animEffect>
                                  </p:childTnLst>
                                </p:cTn>
                              </p:par>
                            </p:childTnLst>
                          </p:cTn>
                        </p:par>
                        <p:par>
                          <p:cTn id="18" fill="hold">
                            <p:stCondLst>
                              <p:cond delay="1149"/>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19"/>
                                        </p:tgtEl>
                                      </p:cBhvr>
                                    </p:animEffect>
                                    <p:animScale>
                                      <p:cBhvr>
                                        <p:cTn id="21" dur="250" autoRev="1" fill="hold"/>
                                        <p:tgtEl>
                                          <p:spTgt spid="19"/>
                                        </p:tgtEl>
                                      </p:cBhvr>
                                      <p:by x="105000" y="105000"/>
                                    </p:animScale>
                                  </p:childTnLst>
                                </p:cTn>
                              </p:par>
                            </p:childTnLst>
                          </p:cTn>
                        </p:par>
                        <p:par>
                          <p:cTn id="22" fill="hold">
                            <p:stCondLst>
                              <p:cond delay="1649"/>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0"/>
                                        </p:tgtEl>
                                        <p:attrNameLst>
                                          <p:attrName>ppt_y</p:attrName>
                                        </p:attrNameLst>
                                      </p:cBhvr>
                                      <p:tavLst>
                                        <p:tav tm="0">
                                          <p:val>
                                            <p:strVal val="#ppt_y"/>
                                          </p:val>
                                        </p:tav>
                                        <p:tav tm="100000">
                                          <p:val>
                                            <p:strVal val="#ppt_y"/>
                                          </p:val>
                                        </p:tav>
                                      </p:tavLst>
                                    </p:anim>
                                    <p:anim calcmode="lin" valueType="num">
                                      <p:cBhvr>
                                        <p:cTn id="27"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0"/>
                                        </p:tgtEl>
                                      </p:cBhvr>
                                    </p:animEffect>
                                  </p:childTnLst>
                                </p:cTn>
                              </p:par>
                            </p:childTnLst>
                          </p:cTn>
                        </p:par>
                        <p:par>
                          <p:cTn id="30" fill="hold">
                            <p:stCondLst>
                              <p:cond delay="465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20"/>
                                        </p:tgtEl>
                                      </p:cBhvr>
                                    </p:animEffect>
                                    <p:animScale>
                                      <p:cBhvr>
                                        <p:cTn id="33" dur="250" autoRev="1" fill="hold"/>
                                        <p:tgtEl>
                                          <p:spTgt spid="20"/>
                                        </p:tgtEl>
                                      </p:cBhvr>
                                      <p:by x="105000" y="105000"/>
                                    </p:animScale>
                                  </p:childTnLst>
                                </p:cTn>
                              </p:par>
                            </p:childTnLst>
                          </p:cTn>
                        </p:par>
                        <p:par>
                          <p:cTn id="34" fill="hold">
                            <p:stCondLst>
                              <p:cond delay="5150"/>
                            </p:stCondLst>
                            <p:childTnLst>
                              <p:par>
                                <p:cTn id="35" presetID="23" presetClass="entr" presetSubtype="528"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ppt_x</p:attrName>
                                        </p:attrNameLst>
                                      </p:cBhvr>
                                      <p:tavLst>
                                        <p:tav tm="0">
                                          <p:val>
                                            <p:fltVal val="0.5"/>
                                          </p:val>
                                        </p:tav>
                                        <p:tav tm="100000">
                                          <p:val>
                                            <p:strVal val="#ppt_x"/>
                                          </p:val>
                                        </p:tav>
                                      </p:tavLst>
                                    </p:anim>
                                    <p:anim calcmode="lin" valueType="num">
                                      <p:cBhvr>
                                        <p:cTn id="40" dur="500" fill="hold"/>
                                        <p:tgtEl>
                                          <p:spTgt spid="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P spid="20" grpId="0"/>
      <p:bldP spid="20" grpId="1"/>
      <p:bldP spid="2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4725988" y="1348204"/>
            <a:ext cx="3384550" cy="3385595"/>
          </a:xfrm>
          <a:prstGeom prst="rect">
            <a:avLst/>
          </a:prstGeom>
          <a:blipFill>
            <a:blip r:embed="rId1"/>
            <a:stretch>
              <a:fillRect/>
            </a:stretch>
          </a:blipFill>
          <a:ln>
            <a:noFill/>
          </a:ln>
          <a:effectLst>
            <a:outerShdw blurRad="25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sp>
        <p:nvSpPr>
          <p:cNvPr id="8" name="矩形 7"/>
          <p:cNvSpPr/>
          <p:nvPr/>
        </p:nvSpPr>
        <p:spPr>
          <a:xfrm>
            <a:off x="1249364" y="3087053"/>
            <a:ext cx="1646237" cy="1646746"/>
          </a:xfrm>
          <a:prstGeom prst="rect">
            <a:avLst/>
          </a:prstGeom>
          <a:blipFill>
            <a:blip r:embed="rId2"/>
            <a:stretch>
              <a:fillRect/>
            </a:stretch>
          </a:blipFill>
          <a:ln>
            <a:noFill/>
          </a:ln>
          <a:effectLst>
            <a:outerShdw blurRad="25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p>
        </p:txBody>
      </p:sp>
      <p:grpSp>
        <p:nvGrpSpPr>
          <p:cNvPr id="3" name="组合 8"/>
          <p:cNvGrpSpPr/>
          <p:nvPr/>
        </p:nvGrpSpPr>
        <p:grpSpPr bwMode="auto">
          <a:xfrm>
            <a:off x="1249364" y="1348205"/>
            <a:ext cx="3384549" cy="1646745"/>
            <a:chOff x="1249901" y="1419622"/>
            <a:chExt cx="1646453" cy="1646453"/>
          </a:xfrm>
          <a:solidFill>
            <a:schemeClr val="accent1">
              <a:lumMod val="20000"/>
              <a:lumOff val="80000"/>
            </a:schemeClr>
          </a:solidFill>
        </p:grpSpPr>
        <p:sp>
          <p:nvSpPr>
            <p:cNvPr id="10" name="矩形 9"/>
            <p:cNvSpPr/>
            <p:nvPr/>
          </p:nvSpPr>
          <p:spPr>
            <a:xfrm>
              <a:off x="1249901" y="1419622"/>
              <a:ext cx="1646453" cy="1646453"/>
            </a:xfrm>
            <a:prstGeom prst="rect">
              <a:avLst/>
            </a:prstGeom>
            <a:grpFill/>
            <a:ln w="1270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900">
                <a:solidFill>
                  <a:schemeClr val="tx1">
                    <a:lumMod val="50000"/>
                    <a:lumOff val="50000"/>
                  </a:schemeClr>
                </a:solidFill>
              </a:endParaRPr>
            </a:p>
          </p:txBody>
        </p:sp>
        <p:sp>
          <p:nvSpPr>
            <p:cNvPr id="11" name="矩形 1"/>
            <p:cNvSpPr>
              <a:spLocks noChangeArrowheads="1"/>
            </p:cNvSpPr>
            <p:nvPr/>
          </p:nvSpPr>
          <p:spPr bwMode="auto">
            <a:xfrm>
              <a:off x="1346751" y="2142029"/>
              <a:ext cx="1486095" cy="784691"/>
            </a:xfrm>
            <a:prstGeom prst="rect">
              <a:avLst/>
            </a:prstGeom>
            <a:gr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4" name="组合 12"/>
          <p:cNvGrpSpPr/>
          <p:nvPr/>
        </p:nvGrpSpPr>
        <p:grpSpPr bwMode="auto">
          <a:xfrm>
            <a:off x="2987675" y="3087053"/>
            <a:ext cx="1646238" cy="1646746"/>
            <a:chOff x="2987824" y="3157545"/>
            <a:chExt cx="1646453" cy="1646453"/>
          </a:xfrm>
          <a:solidFill>
            <a:schemeClr val="accent1">
              <a:lumMod val="20000"/>
              <a:lumOff val="80000"/>
            </a:schemeClr>
          </a:solidFill>
        </p:grpSpPr>
        <p:sp>
          <p:nvSpPr>
            <p:cNvPr id="14" name="矩形 13"/>
            <p:cNvSpPr/>
            <p:nvPr/>
          </p:nvSpPr>
          <p:spPr>
            <a:xfrm>
              <a:off x="2987824" y="3157545"/>
              <a:ext cx="1646453" cy="1646453"/>
            </a:xfrm>
            <a:prstGeom prst="rect">
              <a:avLst/>
            </a:prstGeom>
            <a:grp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sz="900">
                <a:solidFill>
                  <a:schemeClr val="tx1">
                    <a:lumMod val="50000"/>
                    <a:lumOff val="50000"/>
                  </a:schemeClr>
                </a:solidFill>
              </a:endParaRPr>
            </a:p>
          </p:txBody>
        </p:sp>
        <p:sp>
          <p:nvSpPr>
            <p:cNvPr id="16" name="矩形 1"/>
            <p:cNvSpPr>
              <a:spLocks noChangeArrowheads="1"/>
            </p:cNvSpPr>
            <p:nvPr/>
          </p:nvSpPr>
          <p:spPr bwMode="auto">
            <a:xfrm>
              <a:off x="3067209" y="3867251"/>
              <a:ext cx="1487682" cy="784690"/>
            </a:xfrm>
            <a:prstGeom prst="rect">
              <a:avLst/>
            </a:prstGeom>
            <a:grp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eaLnBrk="1" hangingPunct="1">
                <a:defRPr/>
              </a:pPr>
              <a:r>
                <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rPr>
                <a:t>随着计算机技术的发展及印刷技术进步，平面设计在视觉感观领域的表现也越来越丰富，这真正的对今天的平面设。</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Tm="3000">
        <p15:prstTrans prst="fallOver"/>
      </p:transition>
    </mc:Choice>
    <mc:Fallback>
      <p:transition spd="slow"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12" fill="hold" grpId="0" nodeType="withEffect">
                                  <p:stCondLst>
                                    <p:cond delay="1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6" fill="hold" nodeType="withEffect">
                                  <p:stCondLst>
                                    <p:cond delay="3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fill="hold"/>
                                        <p:tgtEl>
                                          <p:spTgt spid="4"/>
                                        </p:tgtEl>
                                        <p:attrNameLst>
                                          <p:attrName>ppt_x</p:attrName>
                                        </p:attrNameLst>
                                      </p:cBhvr>
                                      <p:tavLst>
                                        <p:tav tm="0">
                                          <p:val>
                                            <p:strVal val="1+#ppt_w/2"/>
                                          </p:val>
                                        </p:tav>
                                        <p:tav tm="100000">
                                          <p:val>
                                            <p:strVal val="#ppt_x"/>
                                          </p:val>
                                        </p:tav>
                                      </p:tavLst>
                                    </p:anim>
                                    <p:anim calcmode="lin" valueType="num">
                                      <p:cBhvr additive="base">
                                        <p:cTn id="16" dur="500" fill="hold"/>
                                        <p:tgtEl>
                                          <p:spTgt spid="4"/>
                                        </p:tgtEl>
                                        <p:attrNameLst>
                                          <p:attrName>ppt_y</p:attrName>
                                        </p:attrNameLst>
                                      </p:cBhvr>
                                      <p:tavLst>
                                        <p:tav tm="0">
                                          <p:val>
                                            <p:strVal val="1+#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p:cTn id="19" dur="600" fill="hold"/>
                                        <p:tgtEl>
                                          <p:spTgt spid="6"/>
                                        </p:tgtEl>
                                        <p:attrNameLst>
                                          <p:attrName>ppt_w</p:attrName>
                                        </p:attrNameLst>
                                      </p:cBhvr>
                                      <p:tavLst>
                                        <p:tav tm="0">
                                          <p:val>
                                            <p:fltVal val="0"/>
                                          </p:val>
                                        </p:tav>
                                        <p:tav tm="100000">
                                          <p:val>
                                            <p:strVal val="#ppt_w"/>
                                          </p:val>
                                        </p:tav>
                                      </p:tavLst>
                                    </p:anim>
                                    <p:anim calcmode="lin" valueType="num">
                                      <p:cBhvr>
                                        <p:cTn id="20" dur="600" fill="hold"/>
                                        <p:tgtEl>
                                          <p:spTgt spid="6"/>
                                        </p:tgtEl>
                                        <p:attrNameLst>
                                          <p:attrName>ppt_h</p:attrName>
                                        </p:attrNameLst>
                                      </p:cBhvr>
                                      <p:tavLst>
                                        <p:tav tm="0">
                                          <p:val>
                                            <p:fltVal val="0"/>
                                          </p:val>
                                        </p:tav>
                                        <p:tav tm="100000">
                                          <p:val>
                                            <p:strVal val="#ppt_h"/>
                                          </p:val>
                                        </p:tav>
                                      </p:tavLst>
                                    </p:anim>
                                    <p:anim calcmode="lin" valueType="num">
                                      <p:cBhvr>
                                        <p:cTn id="21" dur="600" fill="hold"/>
                                        <p:tgtEl>
                                          <p:spTgt spid="6"/>
                                        </p:tgtEl>
                                        <p:attrNameLst>
                                          <p:attrName>style.rotation</p:attrName>
                                        </p:attrNameLst>
                                      </p:cBhvr>
                                      <p:tavLst>
                                        <p:tav tm="0">
                                          <p:val>
                                            <p:fltVal val="90"/>
                                          </p:val>
                                        </p:tav>
                                        <p:tav tm="100000">
                                          <p:val>
                                            <p:fltVal val="0"/>
                                          </p:val>
                                        </p:tav>
                                      </p:tavLst>
                                    </p:anim>
                                    <p:animEffect transition="in" filter="fade">
                                      <p:cBhvr>
                                        <p:cTn id="22" dur="6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660909" y="2284864"/>
            <a:ext cx="1918429" cy="720910"/>
            <a:chOff x="3492500" y="3565525"/>
            <a:chExt cx="2222500" cy="835025"/>
          </a:xfrm>
          <a:solidFill>
            <a:srgbClr val="09C989"/>
          </a:solidFill>
        </p:grpSpPr>
        <p:sp>
          <p:nvSpPr>
            <p:cNvPr id="4" name="任意多边形 3"/>
            <p:cNvSpPr/>
            <p:nvPr/>
          </p:nvSpPr>
          <p:spPr>
            <a:xfrm>
              <a:off x="3492500" y="4006850"/>
              <a:ext cx="161925" cy="393700"/>
            </a:xfrm>
            <a:custGeom>
              <a:avLst/>
              <a:gdLst>
                <a:gd name="connsiteX0" fmla="*/ 0 w 161925"/>
                <a:gd name="connsiteY0" fmla="*/ 0 h 393700"/>
                <a:gd name="connsiteX1" fmla="*/ 0 w 161925"/>
                <a:gd name="connsiteY1" fmla="*/ 161925 h 393700"/>
                <a:gd name="connsiteX2" fmla="*/ 155575 w 161925"/>
                <a:gd name="connsiteY2" fmla="*/ 393700 h 393700"/>
                <a:gd name="connsiteX3" fmla="*/ 161925 w 161925"/>
                <a:gd name="connsiteY3" fmla="*/ 231775 h 393700"/>
                <a:gd name="connsiteX4" fmla="*/ 0 w 161925"/>
                <a:gd name="connsiteY4" fmla="*/ 0 h 393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925" h="393700">
                  <a:moveTo>
                    <a:pt x="0" y="0"/>
                  </a:moveTo>
                  <a:lnTo>
                    <a:pt x="0" y="161925"/>
                  </a:lnTo>
                  <a:lnTo>
                    <a:pt x="155575" y="393700"/>
                  </a:lnTo>
                  <a:lnTo>
                    <a:pt x="161925" y="231775"/>
                  </a:lnTo>
                  <a:lnTo>
                    <a:pt x="0" y="0"/>
                  </a:lnTo>
                  <a:close/>
                </a:path>
              </a:pathLst>
            </a:cu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sp>
          <p:nvSpPr>
            <p:cNvPr id="5" name="任意多边形 4"/>
            <p:cNvSpPr/>
            <p:nvPr/>
          </p:nvSpPr>
          <p:spPr>
            <a:xfrm>
              <a:off x="5149850" y="3565525"/>
              <a:ext cx="330200" cy="609600"/>
            </a:xfrm>
            <a:custGeom>
              <a:avLst/>
              <a:gdLst>
                <a:gd name="connsiteX0" fmla="*/ 0 w 330200"/>
                <a:gd name="connsiteY0" fmla="*/ 0 h 609600"/>
                <a:gd name="connsiteX1" fmla="*/ 0 w 330200"/>
                <a:gd name="connsiteY1" fmla="*/ 155575 h 609600"/>
                <a:gd name="connsiteX2" fmla="*/ 327025 w 330200"/>
                <a:gd name="connsiteY2" fmla="*/ 609600 h 609600"/>
                <a:gd name="connsiteX3" fmla="*/ 330200 w 330200"/>
                <a:gd name="connsiteY3" fmla="*/ 450850 h 609600"/>
                <a:gd name="connsiteX4" fmla="*/ 0 w 330200"/>
                <a:gd name="connsiteY4" fmla="*/ 0 h 60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200" h="609600">
                  <a:moveTo>
                    <a:pt x="0" y="0"/>
                  </a:moveTo>
                  <a:lnTo>
                    <a:pt x="0" y="155575"/>
                  </a:lnTo>
                  <a:lnTo>
                    <a:pt x="327025" y="609600"/>
                  </a:lnTo>
                  <a:cubicBezTo>
                    <a:pt x="328083" y="556683"/>
                    <a:pt x="329142" y="503767"/>
                    <a:pt x="330200" y="450850"/>
                  </a:cubicBezTo>
                  <a:lnTo>
                    <a:pt x="0" y="0"/>
                  </a:lnTo>
                  <a:close/>
                </a:path>
              </a:pathLst>
            </a:cu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sp>
          <p:nvSpPr>
            <p:cNvPr id="6" name="任意多边形 5"/>
            <p:cNvSpPr/>
            <p:nvPr/>
          </p:nvSpPr>
          <p:spPr>
            <a:xfrm>
              <a:off x="3498850" y="3571875"/>
              <a:ext cx="2209800" cy="663575"/>
            </a:xfrm>
            <a:custGeom>
              <a:avLst/>
              <a:gdLst>
                <a:gd name="connsiteX0" fmla="*/ 0 w 2209800"/>
                <a:gd name="connsiteY0" fmla="*/ 438150 h 663575"/>
                <a:gd name="connsiteX1" fmla="*/ 158750 w 2209800"/>
                <a:gd name="connsiteY1" fmla="*/ 663575 h 663575"/>
                <a:gd name="connsiteX2" fmla="*/ 1901825 w 2209800"/>
                <a:gd name="connsiteY2" fmla="*/ 339725 h 663575"/>
                <a:gd name="connsiteX3" fmla="*/ 1978025 w 2209800"/>
                <a:gd name="connsiteY3" fmla="*/ 450850 h 663575"/>
                <a:gd name="connsiteX4" fmla="*/ 2209800 w 2209800"/>
                <a:gd name="connsiteY4" fmla="*/ 142875 h 663575"/>
                <a:gd name="connsiteX5" fmla="*/ 1657350 w 2209800"/>
                <a:gd name="connsiteY5" fmla="*/ 0 h 663575"/>
                <a:gd name="connsiteX6" fmla="*/ 1736725 w 2209800"/>
                <a:gd name="connsiteY6" fmla="*/ 107950 h 663575"/>
                <a:gd name="connsiteX7" fmla="*/ 0 w 2209800"/>
                <a:gd name="connsiteY7" fmla="*/ 438150 h 663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9800" h="663575">
                  <a:moveTo>
                    <a:pt x="0" y="438150"/>
                  </a:moveTo>
                  <a:lnTo>
                    <a:pt x="158750" y="663575"/>
                  </a:lnTo>
                  <a:lnTo>
                    <a:pt x="1901825" y="339725"/>
                  </a:lnTo>
                  <a:lnTo>
                    <a:pt x="1978025" y="450850"/>
                  </a:lnTo>
                  <a:lnTo>
                    <a:pt x="2209800" y="142875"/>
                  </a:lnTo>
                  <a:lnTo>
                    <a:pt x="1657350" y="0"/>
                  </a:lnTo>
                  <a:lnTo>
                    <a:pt x="1736725" y="107950"/>
                  </a:lnTo>
                  <a:lnTo>
                    <a:pt x="0" y="438150"/>
                  </a:lnTo>
                  <a:close/>
                </a:path>
              </a:pathLst>
            </a:cu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sp>
          <p:nvSpPr>
            <p:cNvPr id="7" name="任意多边形 6"/>
            <p:cNvSpPr/>
            <p:nvPr/>
          </p:nvSpPr>
          <p:spPr>
            <a:xfrm>
              <a:off x="3653203" y="3911600"/>
              <a:ext cx="1750647" cy="488950"/>
            </a:xfrm>
            <a:custGeom>
              <a:avLst/>
              <a:gdLst>
                <a:gd name="connsiteX0" fmla="*/ 1222 w 1750647"/>
                <a:gd name="connsiteY0" fmla="*/ 488950 h 488950"/>
                <a:gd name="connsiteX1" fmla="*/ 1741122 w 1750647"/>
                <a:gd name="connsiteY1" fmla="*/ 152400 h 488950"/>
                <a:gd name="connsiteX2" fmla="*/ 1750647 w 1750647"/>
                <a:gd name="connsiteY2" fmla="*/ 0 h 488950"/>
                <a:gd name="connsiteX3" fmla="*/ 1222 w 1750647"/>
                <a:gd name="connsiteY3" fmla="*/ 333375 h 488950"/>
                <a:gd name="connsiteX4" fmla="*/ 1222 w 1750647"/>
                <a:gd name="connsiteY4" fmla="*/ 488950 h 488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0647" h="488950">
                  <a:moveTo>
                    <a:pt x="1222" y="488950"/>
                  </a:moveTo>
                  <a:lnTo>
                    <a:pt x="1741122" y="152400"/>
                  </a:lnTo>
                  <a:lnTo>
                    <a:pt x="1750647" y="0"/>
                  </a:lnTo>
                  <a:lnTo>
                    <a:pt x="1222" y="333375"/>
                  </a:lnTo>
                  <a:cubicBezTo>
                    <a:pt x="164" y="383117"/>
                    <a:pt x="-895" y="432858"/>
                    <a:pt x="1222" y="488950"/>
                  </a:cubicBezTo>
                  <a:close/>
                </a:path>
              </a:pathLst>
            </a:cu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sp>
          <p:nvSpPr>
            <p:cNvPr id="8" name="任意多边形 7"/>
            <p:cNvSpPr/>
            <p:nvPr/>
          </p:nvSpPr>
          <p:spPr>
            <a:xfrm>
              <a:off x="5473700" y="3711575"/>
              <a:ext cx="241300" cy="466725"/>
            </a:xfrm>
            <a:custGeom>
              <a:avLst/>
              <a:gdLst>
                <a:gd name="connsiteX0" fmla="*/ 241300 w 241300"/>
                <a:gd name="connsiteY0" fmla="*/ 0 h 466725"/>
                <a:gd name="connsiteX1" fmla="*/ 228600 w 241300"/>
                <a:gd name="connsiteY1" fmla="*/ 177800 h 466725"/>
                <a:gd name="connsiteX2" fmla="*/ 3175 w 241300"/>
                <a:gd name="connsiteY2" fmla="*/ 466725 h 466725"/>
                <a:gd name="connsiteX3" fmla="*/ 0 w 241300"/>
                <a:gd name="connsiteY3" fmla="*/ 304800 h 466725"/>
                <a:gd name="connsiteX4" fmla="*/ 241300 w 241300"/>
                <a:gd name="connsiteY4" fmla="*/ 0 h 466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466725">
                  <a:moveTo>
                    <a:pt x="241300" y="0"/>
                  </a:moveTo>
                  <a:lnTo>
                    <a:pt x="228600" y="177800"/>
                  </a:lnTo>
                  <a:lnTo>
                    <a:pt x="3175" y="466725"/>
                  </a:lnTo>
                  <a:cubicBezTo>
                    <a:pt x="2117" y="412750"/>
                    <a:pt x="1058" y="358775"/>
                    <a:pt x="0" y="304800"/>
                  </a:cubicBezTo>
                  <a:lnTo>
                    <a:pt x="241300" y="0"/>
                  </a:lnTo>
                  <a:close/>
                </a:path>
              </a:pathLst>
            </a:cu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grpSp>
      <p:grpSp>
        <p:nvGrpSpPr>
          <p:cNvPr id="9" name="组合 8"/>
          <p:cNvGrpSpPr/>
          <p:nvPr/>
        </p:nvGrpSpPr>
        <p:grpSpPr>
          <a:xfrm>
            <a:off x="791088" y="2284863"/>
            <a:ext cx="1901986" cy="827813"/>
            <a:chOff x="1397000" y="3565525"/>
            <a:chExt cx="2203450" cy="958850"/>
          </a:xfrm>
          <a:solidFill>
            <a:srgbClr val="009A46"/>
          </a:solidFill>
        </p:grpSpPr>
        <p:sp>
          <p:nvSpPr>
            <p:cNvPr id="10" name="任意多边形 9"/>
            <p:cNvSpPr/>
            <p:nvPr/>
          </p:nvSpPr>
          <p:spPr>
            <a:xfrm>
              <a:off x="1400175" y="3781425"/>
              <a:ext cx="1720850" cy="638175"/>
            </a:xfrm>
            <a:custGeom>
              <a:avLst/>
              <a:gdLst>
                <a:gd name="connsiteX0" fmla="*/ 3175 w 1720850"/>
                <a:gd name="connsiteY0" fmla="*/ 0 h 638175"/>
                <a:gd name="connsiteX1" fmla="*/ 0 w 1720850"/>
                <a:gd name="connsiteY1" fmla="*/ 165100 h 638175"/>
                <a:gd name="connsiteX2" fmla="*/ 1720850 w 1720850"/>
                <a:gd name="connsiteY2" fmla="*/ 638175 h 638175"/>
                <a:gd name="connsiteX3" fmla="*/ 1711325 w 1720850"/>
                <a:gd name="connsiteY3" fmla="*/ 473075 h 638175"/>
                <a:gd name="connsiteX4" fmla="*/ 3175 w 1720850"/>
                <a:gd name="connsiteY4" fmla="*/ 0 h 638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0850" h="638175">
                  <a:moveTo>
                    <a:pt x="3175" y="0"/>
                  </a:moveTo>
                  <a:cubicBezTo>
                    <a:pt x="2117" y="55033"/>
                    <a:pt x="1058" y="110067"/>
                    <a:pt x="0" y="165100"/>
                  </a:cubicBezTo>
                  <a:lnTo>
                    <a:pt x="1720850" y="638175"/>
                  </a:lnTo>
                  <a:lnTo>
                    <a:pt x="1711325" y="473075"/>
                  </a:lnTo>
                  <a:lnTo>
                    <a:pt x="3175" y="0"/>
                  </a:lnTo>
                  <a:close/>
                </a:path>
              </a:pathLst>
            </a:cu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1397000" y="3565525"/>
              <a:ext cx="2200275" cy="784225"/>
            </a:xfrm>
            <a:custGeom>
              <a:avLst/>
              <a:gdLst>
                <a:gd name="connsiteX0" fmla="*/ 0 w 2200275"/>
                <a:gd name="connsiteY0" fmla="*/ 212725 h 784225"/>
                <a:gd name="connsiteX1" fmla="*/ 187325 w 2200275"/>
                <a:gd name="connsiteY1" fmla="*/ 0 h 784225"/>
                <a:gd name="connsiteX2" fmla="*/ 1905000 w 2200275"/>
                <a:gd name="connsiteY2" fmla="*/ 479425 h 784225"/>
                <a:gd name="connsiteX3" fmla="*/ 1987550 w 2200275"/>
                <a:gd name="connsiteY3" fmla="*/ 374650 h 784225"/>
                <a:gd name="connsiteX4" fmla="*/ 2200275 w 2200275"/>
                <a:gd name="connsiteY4" fmla="*/ 698500 h 784225"/>
                <a:gd name="connsiteX5" fmla="*/ 1647825 w 2200275"/>
                <a:gd name="connsiteY5" fmla="*/ 784225 h 784225"/>
                <a:gd name="connsiteX6" fmla="*/ 1717675 w 2200275"/>
                <a:gd name="connsiteY6" fmla="*/ 682625 h 784225"/>
                <a:gd name="connsiteX7" fmla="*/ 0 w 2200275"/>
                <a:gd name="connsiteY7" fmla="*/ 212725 h 784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0275" h="784225">
                  <a:moveTo>
                    <a:pt x="0" y="212725"/>
                  </a:moveTo>
                  <a:lnTo>
                    <a:pt x="187325" y="0"/>
                  </a:lnTo>
                  <a:lnTo>
                    <a:pt x="1905000" y="479425"/>
                  </a:lnTo>
                  <a:lnTo>
                    <a:pt x="1987550" y="374650"/>
                  </a:lnTo>
                  <a:lnTo>
                    <a:pt x="2200275" y="698500"/>
                  </a:lnTo>
                  <a:lnTo>
                    <a:pt x="1647825" y="784225"/>
                  </a:lnTo>
                  <a:lnTo>
                    <a:pt x="1717675" y="682625"/>
                  </a:lnTo>
                  <a:lnTo>
                    <a:pt x="0" y="212725"/>
                  </a:lnTo>
                  <a:close/>
                </a:path>
              </a:pathLst>
            </a:cu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任意多边形 11"/>
            <p:cNvSpPr/>
            <p:nvPr/>
          </p:nvSpPr>
          <p:spPr>
            <a:xfrm>
              <a:off x="3028950" y="4260850"/>
              <a:ext cx="571500" cy="263525"/>
            </a:xfrm>
            <a:custGeom>
              <a:avLst/>
              <a:gdLst>
                <a:gd name="connsiteX0" fmla="*/ 12700 w 571500"/>
                <a:gd name="connsiteY0" fmla="*/ 88900 h 263525"/>
                <a:gd name="connsiteX1" fmla="*/ 0 w 571500"/>
                <a:gd name="connsiteY1" fmla="*/ 263525 h 263525"/>
                <a:gd name="connsiteX2" fmla="*/ 561975 w 571500"/>
                <a:gd name="connsiteY2" fmla="*/ 155575 h 263525"/>
                <a:gd name="connsiteX3" fmla="*/ 571500 w 571500"/>
                <a:gd name="connsiteY3" fmla="*/ 0 h 263525"/>
                <a:gd name="connsiteX4" fmla="*/ 12700 w 571500"/>
                <a:gd name="connsiteY4" fmla="*/ 88900 h 263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0" h="263525">
                  <a:moveTo>
                    <a:pt x="12700" y="88900"/>
                  </a:moveTo>
                  <a:lnTo>
                    <a:pt x="0" y="263525"/>
                  </a:lnTo>
                  <a:lnTo>
                    <a:pt x="561975" y="155575"/>
                  </a:lnTo>
                  <a:lnTo>
                    <a:pt x="571500" y="0"/>
                  </a:lnTo>
                  <a:lnTo>
                    <a:pt x="12700" y="88900"/>
                  </a:lnTo>
                  <a:close/>
                </a:path>
              </a:pathLst>
            </a:cu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6399291" y="2440082"/>
            <a:ext cx="1918429" cy="720910"/>
            <a:chOff x="3492500" y="3565525"/>
            <a:chExt cx="2222500" cy="835025"/>
          </a:xfrm>
          <a:solidFill>
            <a:srgbClr val="33C7AB"/>
          </a:solidFill>
        </p:grpSpPr>
        <p:sp>
          <p:nvSpPr>
            <p:cNvPr id="14" name="任意多边形 13"/>
            <p:cNvSpPr/>
            <p:nvPr/>
          </p:nvSpPr>
          <p:spPr>
            <a:xfrm>
              <a:off x="3492500" y="4006850"/>
              <a:ext cx="161925" cy="393700"/>
            </a:xfrm>
            <a:custGeom>
              <a:avLst/>
              <a:gdLst>
                <a:gd name="connsiteX0" fmla="*/ 0 w 161925"/>
                <a:gd name="connsiteY0" fmla="*/ 0 h 393700"/>
                <a:gd name="connsiteX1" fmla="*/ 0 w 161925"/>
                <a:gd name="connsiteY1" fmla="*/ 161925 h 393700"/>
                <a:gd name="connsiteX2" fmla="*/ 155575 w 161925"/>
                <a:gd name="connsiteY2" fmla="*/ 393700 h 393700"/>
                <a:gd name="connsiteX3" fmla="*/ 161925 w 161925"/>
                <a:gd name="connsiteY3" fmla="*/ 231775 h 393700"/>
                <a:gd name="connsiteX4" fmla="*/ 0 w 161925"/>
                <a:gd name="connsiteY4" fmla="*/ 0 h 393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1925" h="393700">
                  <a:moveTo>
                    <a:pt x="0" y="0"/>
                  </a:moveTo>
                  <a:lnTo>
                    <a:pt x="0" y="161925"/>
                  </a:lnTo>
                  <a:lnTo>
                    <a:pt x="155575" y="393700"/>
                  </a:lnTo>
                  <a:lnTo>
                    <a:pt x="161925" y="231775"/>
                  </a:lnTo>
                  <a:lnTo>
                    <a:pt x="0" y="0"/>
                  </a:lnTo>
                  <a:close/>
                </a:path>
              </a:pathLst>
            </a:cu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sp>
          <p:nvSpPr>
            <p:cNvPr id="15" name="任意多边形 14"/>
            <p:cNvSpPr/>
            <p:nvPr/>
          </p:nvSpPr>
          <p:spPr>
            <a:xfrm>
              <a:off x="5149850" y="3565525"/>
              <a:ext cx="330200" cy="609600"/>
            </a:xfrm>
            <a:custGeom>
              <a:avLst/>
              <a:gdLst>
                <a:gd name="connsiteX0" fmla="*/ 0 w 330200"/>
                <a:gd name="connsiteY0" fmla="*/ 0 h 609600"/>
                <a:gd name="connsiteX1" fmla="*/ 0 w 330200"/>
                <a:gd name="connsiteY1" fmla="*/ 155575 h 609600"/>
                <a:gd name="connsiteX2" fmla="*/ 327025 w 330200"/>
                <a:gd name="connsiteY2" fmla="*/ 609600 h 609600"/>
                <a:gd name="connsiteX3" fmla="*/ 330200 w 330200"/>
                <a:gd name="connsiteY3" fmla="*/ 450850 h 609600"/>
                <a:gd name="connsiteX4" fmla="*/ 0 w 330200"/>
                <a:gd name="connsiteY4" fmla="*/ 0 h 60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0200" h="609600">
                  <a:moveTo>
                    <a:pt x="0" y="0"/>
                  </a:moveTo>
                  <a:lnTo>
                    <a:pt x="0" y="155575"/>
                  </a:lnTo>
                  <a:lnTo>
                    <a:pt x="327025" y="609600"/>
                  </a:lnTo>
                  <a:cubicBezTo>
                    <a:pt x="328083" y="556683"/>
                    <a:pt x="329142" y="503767"/>
                    <a:pt x="330200" y="450850"/>
                  </a:cubicBezTo>
                  <a:lnTo>
                    <a:pt x="0" y="0"/>
                  </a:lnTo>
                  <a:close/>
                </a:path>
              </a:pathLst>
            </a:cu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sp>
          <p:nvSpPr>
            <p:cNvPr id="16" name="任意多边形 15"/>
            <p:cNvSpPr/>
            <p:nvPr/>
          </p:nvSpPr>
          <p:spPr>
            <a:xfrm>
              <a:off x="3498850" y="3571875"/>
              <a:ext cx="2209800" cy="663575"/>
            </a:xfrm>
            <a:custGeom>
              <a:avLst/>
              <a:gdLst>
                <a:gd name="connsiteX0" fmla="*/ 0 w 2209800"/>
                <a:gd name="connsiteY0" fmla="*/ 438150 h 663575"/>
                <a:gd name="connsiteX1" fmla="*/ 158750 w 2209800"/>
                <a:gd name="connsiteY1" fmla="*/ 663575 h 663575"/>
                <a:gd name="connsiteX2" fmla="*/ 1901825 w 2209800"/>
                <a:gd name="connsiteY2" fmla="*/ 339725 h 663575"/>
                <a:gd name="connsiteX3" fmla="*/ 1978025 w 2209800"/>
                <a:gd name="connsiteY3" fmla="*/ 450850 h 663575"/>
                <a:gd name="connsiteX4" fmla="*/ 2209800 w 2209800"/>
                <a:gd name="connsiteY4" fmla="*/ 142875 h 663575"/>
                <a:gd name="connsiteX5" fmla="*/ 1657350 w 2209800"/>
                <a:gd name="connsiteY5" fmla="*/ 0 h 663575"/>
                <a:gd name="connsiteX6" fmla="*/ 1736725 w 2209800"/>
                <a:gd name="connsiteY6" fmla="*/ 107950 h 663575"/>
                <a:gd name="connsiteX7" fmla="*/ 0 w 2209800"/>
                <a:gd name="connsiteY7" fmla="*/ 438150 h 663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9800" h="663575">
                  <a:moveTo>
                    <a:pt x="0" y="438150"/>
                  </a:moveTo>
                  <a:lnTo>
                    <a:pt x="158750" y="663575"/>
                  </a:lnTo>
                  <a:lnTo>
                    <a:pt x="1901825" y="339725"/>
                  </a:lnTo>
                  <a:lnTo>
                    <a:pt x="1978025" y="450850"/>
                  </a:lnTo>
                  <a:lnTo>
                    <a:pt x="2209800" y="142875"/>
                  </a:lnTo>
                  <a:lnTo>
                    <a:pt x="1657350" y="0"/>
                  </a:lnTo>
                  <a:lnTo>
                    <a:pt x="1736725" y="107950"/>
                  </a:lnTo>
                  <a:lnTo>
                    <a:pt x="0" y="438150"/>
                  </a:lnTo>
                  <a:close/>
                </a:path>
              </a:pathLst>
            </a:cu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sp>
          <p:nvSpPr>
            <p:cNvPr id="17" name="任意多边形 16"/>
            <p:cNvSpPr/>
            <p:nvPr/>
          </p:nvSpPr>
          <p:spPr>
            <a:xfrm>
              <a:off x="3653203" y="3911600"/>
              <a:ext cx="1750647" cy="488950"/>
            </a:xfrm>
            <a:custGeom>
              <a:avLst/>
              <a:gdLst>
                <a:gd name="connsiteX0" fmla="*/ 1222 w 1750647"/>
                <a:gd name="connsiteY0" fmla="*/ 488950 h 488950"/>
                <a:gd name="connsiteX1" fmla="*/ 1741122 w 1750647"/>
                <a:gd name="connsiteY1" fmla="*/ 152400 h 488950"/>
                <a:gd name="connsiteX2" fmla="*/ 1750647 w 1750647"/>
                <a:gd name="connsiteY2" fmla="*/ 0 h 488950"/>
                <a:gd name="connsiteX3" fmla="*/ 1222 w 1750647"/>
                <a:gd name="connsiteY3" fmla="*/ 333375 h 488950"/>
                <a:gd name="connsiteX4" fmla="*/ 1222 w 1750647"/>
                <a:gd name="connsiteY4" fmla="*/ 488950 h 4889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50647" h="488950">
                  <a:moveTo>
                    <a:pt x="1222" y="488950"/>
                  </a:moveTo>
                  <a:lnTo>
                    <a:pt x="1741122" y="152400"/>
                  </a:lnTo>
                  <a:lnTo>
                    <a:pt x="1750647" y="0"/>
                  </a:lnTo>
                  <a:lnTo>
                    <a:pt x="1222" y="333375"/>
                  </a:lnTo>
                  <a:cubicBezTo>
                    <a:pt x="164" y="383117"/>
                    <a:pt x="-895" y="432858"/>
                    <a:pt x="1222" y="488950"/>
                  </a:cubicBezTo>
                  <a:close/>
                </a:path>
              </a:pathLst>
            </a:cu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sp>
          <p:nvSpPr>
            <p:cNvPr id="18" name="任意多边形 17"/>
            <p:cNvSpPr/>
            <p:nvPr/>
          </p:nvSpPr>
          <p:spPr>
            <a:xfrm>
              <a:off x="5473700" y="3711575"/>
              <a:ext cx="241300" cy="466725"/>
            </a:xfrm>
            <a:custGeom>
              <a:avLst/>
              <a:gdLst>
                <a:gd name="connsiteX0" fmla="*/ 241300 w 241300"/>
                <a:gd name="connsiteY0" fmla="*/ 0 h 466725"/>
                <a:gd name="connsiteX1" fmla="*/ 228600 w 241300"/>
                <a:gd name="connsiteY1" fmla="*/ 177800 h 466725"/>
                <a:gd name="connsiteX2" fmla="*/ 3175 w 241300"/>
                <a:gd name="connsiteY2" fmla="*/ 466725 h 466725"/>
                <a:gd name="connsiteX3" fmla="*/ 0 w 241300"/>
                <a:gd name="connsiteY3" fmla="*/ 304800 h 466725"/>
                <a:gd name="connsiteX4" fmla="*/ 241300 w 241300"/>
                <a:gd name="connsiteY4" fmla="*/ 0 h 4667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300" h="466725">
                  <a:moveTo>
                    <a:pt x="241300" y="0"/>
                  </a:moveTo>
                  <a:lnTo>
                    <a:pt x="228600" y="177800"/>
                  </a:lnTo>
                  <a:lnTo>
                    <a:pt x="3175" y="466725"/>
                  </a:lnTo>
                  <a:cubicBezTo>
                    <a:pt x="2117" y="412750"/>
                    <a:pt x="1058" y="358775"/>
                    <a:pt x="0" y="304800"/>
                  </a:cubicBezTo>
                  <a:lnTo>
                    <a:pt x="241300" y="0"/>
                  </a:lnTo>
                  <a:close/>
                </a:path>
              </a:pathLst>
            </a:custGeom>
            <a:solidFill>
              <a:schemeClr val="accent4"/>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grpSp>
      <p:grpSp>
        <p:nvGrpSpPr>
          <p:cNvPr id="19" name="组合 18"/>
          <p:cNvGrpSpPr/>
          <p:nvPr/>
        </p:nvGrpSpPr>
        <p:grpSpPr>
          <a:xfrm>
            <a:off x="4528753" y="2440082"/>
            <a:ext cx="1901986" cy="827813"/>
            <a:chOff x="1397000" y="3565525"/>
            <a:chExt cx="2203450" cy="958850"/>
          </a:xfrm>
          <a:solidFill>
            <a:srgbClr val="16CC68"/>
          </a:solidFill>
        </p:grpSpPr>
        <p:sp>
          <p:nvSpPr>
            <p:cNvPr id="20" name="任意多边形 19"/>
            <p:cNvSpPr/>
            <p:nvPr/>
          </p:nvSpPr>
          <p:spPr>
            <a:xfrm>
              <a:off x="1400175" y="3781425"/>
              <a:ext cx="1720850" cy="638175"/>
            </a:xfrm>
            <a:custGeom>
              <a:avLst/>
              <a:gdLst>
                <a:gd name="connsiteX0" fmla="*/ 3175 w 1720850"/>
                <a:gd name="connsiteY0" fmla="*/ 0 h 638175"/>
                <a:gd name="connsiteX1" fmla="*/ 0 w 1720850"/>
                <a:gd name="connsiteY1" fmla="*/ 165100 h 638175"/>
                <a:gd name="connsiteX2" fmla="*/ 1720850 w 1720850"/>
                <a:gd name="connsiteY2" fmla="*/ 638175 h 638175"/>
                <a:gd name="connsiteX3" fmla="*/ 1711325 w 1720850"/>
                <a:gd name="connsiteY3" fmla="*/ 473075 h 638175"/>
                <a:gd name="connsiteX4" fmla="*/ 3175 w 1720850"/>
                <a:gd name="connsiteY4" fmla="*/ 0 h 6381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20850" h="638175">
                  <a:moveTo>
                    <a:pt x="3175" y="0"/>
                  </a:moveTo>
                  <a:cubicBezTo>
                    <a:pt x="2117" y="55033"/>
                    <a:pt x="1058" y="110067"/>
                    <a:pt x="0" y="165100"/>
                  </a:cubicBezTo>
                  <a:lnTo>
                    <a:pt x="1720850" y="638175"/>
                  </a:lnTo>
                  <a:lnTo>
                    <a:pt x="1711325" y="473075"/>
                  </a:lnTo>
                  <a:lnTo>
                    <a:pt x="3175" y="0"/>
                  </a:lnTo>
                  <a:close/>
                </a:path>
              </a:pathLst>
            </a:cu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sp>
          <p:nvSpPr>
            <p:cNvPr id="21" name="任意多边形 20"/>
            <p:cNvSpPr/>
            <p:nvPr/>
          </p:nvSpPr>
          <p:spPr>
            <a:xfrm>
              <a:off x="1397000" y="3565525"/>
              <a:ext cx="2200275" cy="784225"/>
            </a:xfrm>
            <a:custGeom>
              <a:avLst/>
              <a:gdLst>
                <a:gd name="connsiteX0" fmla="*/ 0 w 2200275"/>
                <a:gd name="connsiteY0" fmla="*/ 212725 h 784225"/>
                <a:gd name="connsiteX1" fmla="*/ 187325 w 2200275"/>
                <a:gd name="connsiteY1" fmla="*/ 0 h 784225"/>
                <a:gd name="connsiteX2" fmla="*/ 1905000 w 2200275"/>
                <a:gd name="connsiteY2" fmla="*/ 479425 h 784225"/>
                <a:gd name="connsiteX3" fmla="*/ 1987550 w 2200275"/>
                <a:gd name="connsiteY3" fmla="*/ 374650 h 784225"/>
                <a:gd name="connsiteX4" fmla="*/ 2200275 w 2200275"/>
                <a:gd name="connsiteY4" fmla="*/ 698500 h 784225"/>
                <a:gd name="connsiteX5" fmla="*/ 1647825 w 2200275"/>
                <a:gd name="connsiteY5" fmla="*/ 784225 h 784225"/>
                <a:gd name="connsiteX6" fmla="*/ 1717675 w 2200275"/>
                <a:gd name="connsiteY6" fmla="*/ 682625 h 784225"/>
                <a:gd name="connsiteX7" fmla="*/ 0 w 2200275"/>
                <a:gd name="connsiteY7" fmla="*/ 212725 h 7842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00275" h="784225">
                  <a:moveTo>
                    <a:pt x="0" y="212725"/>
                  </a:moveTo>
                  <a:lnTo>
                    <a:pt x="187325" y="0"/>
                  </a:lnTo>
                  <a:lnTo>
                    <a:pt x="1905000" y="479425"/>
                  </a:lnTo>
                  <a:lnTo>
                    <a:pt x="1987550" y="374650"/>
                  </a:lnTo>
                  <a:lnTo>
                    <a:pt x="2200275" y="698500"/>
                  </a:lnTo>
                  <a:lnTo>
                    <a:pt x="1647825" y="784225"/>
                  </a:lnTo>
                  <a:lnTo>
                    <a:pt x="1717675" y="682625"/>
                  </a:lnTo>
                  <a:lnTo>
                    <a:pt x="0" y="212725"/>
                  </a:lnTo>
                  <a:close/>
                </a:path>
              </a:pathLst>
            </a:cu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sp>
          <p:nvSpPr>
            <p:cNvPr id="22" name="任意多边形 21"/>
            <p:cNvSpPr/>
            <p:nvPr/>
          </p:nvSpPr>
          <p:spPr>
            <a:xfrm>
              <a:off x="3028950" y="4260850"/>
              <a:ext cx="571500" cy="263525"/>
            </a:xfrm>
            <a:custGeom>
              <a:avLst/>
              <a:gdLst>
                <a:gd name="connsiteX0" fmla="*/ 12700 w 571500"/>
                <a:gd name="connsiteY0" fmla="*/ 88900 h 263525"/>
                <a:gd name="connsiteX1" fmla="*/ 0 w 571500"/>
                <a:gd name="connsiteY1" fmla="*/ 263525 h 263525"/>
                <a:gd name="connsiteX2" fmla="*/ 561975 w 571500"/>
                <a:gd name="connsiteY2" fmla="*/ 155575 h 263525"/>
                <a:gd name="connsiteX3" fmla="*/ 571500 w 571500"/>
                <a:gd name="connsiteY3" fmla="*/ 0 h 263525"/>
                <a:gd name="connsiteX4" fmla="*/ 12700 w 571500"/>
                <a:gd name="connsiteY4" fmla="*/ 88900 h 2635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500" h="263525">
                  <a:moveTo>
                    <a:pt x="12700" y="88900"/>
                  </a:moveTo>
                  <a:lnTo>
                    <a:pt x="0" y="263525"/>
                  </a:lnTo>
                  <a:lnTo>
                    <a:pt x="561975" y="155575"/>
                  </a:lnTo>
                  <a:lnTo>
                    <a:pt x="571500" y="0"/>
                  </a:lnTo>
                  <a:lnTo>
                    <a:pt x="12700" y="88900"/>
                  </a:lnTo>
                  <a:close/>
                </a:path>
              </a:pathLst>
            </a:custGeom>
            <a:solidFill>
              <a:schemeClr val="accent3"/>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dirty="0"/>
            </a:p>
          </p:txBody>
        </p:sp>
      </p:grpSp>
      <p:sp>
        <p:nvSpPr>
          <p:cNvPr id="23" name="矩形 22"/>
          <p:cNvSpPr/>
          <p:nvPr/>
        </p:nvSpPr>
        <p:spPr>
          <a:xfrm>
            <a:off x="849452" y="3486466"/>
            <a:ext cx="1601317" cy="900257"/>
          </a:xfrm>
          <a:prstGeom prst="rect">
            <a:avLst/>
          </a:prstGeom>
        </p:spPr>
        <p:txBody>
          <a:bodyPr wrap="square" lIns="68589" tIns="34295" rIns="68589" bIns="34295">
            <a:spAutoFit/>
          </a:bodyPr>
          <a:lstStyle/>
          <a:p>
            <a:pP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输入您的内容或者通过右键复制粘贴您的内容，并选择只保留文字。输入您的内容或者通过右键复制粘贴您的内容。</a:t>
            </a:r>
            <a:endPar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组合 23"/>
          <p:cNvGrpSpPr/>
          <p:nvPr/>
        </p:nvGrpSpPr>
        <p:grpSpPr>
          <a:xfrm>
            <a:off x="4950091" y="1330023"/>
            <a:ext cx="1092336" cy="1450629"/>
            <a:chOff x="7259427" y="2016506"/>
            <a:chExt cx="1456258" cy="1933575"/>
          </a:xfrm>
        </p:grpSpPr>
        <p:sp>
          <p:nvSpPr>
            <p:cNvPr id="25" name="泪滴形 24"/>
            <p:cNvSpPr/>
            <p:nvPr/>
          </p:nvSpPr>
          <p:spPr bwMode="auto">
            <a:xfrm rot="8153283">
              <a:off x="7318765" y="2065718"/>
              <a:ext cx="1309688" cy="1309688"/>
            </a:xfrm>
            <a:prstGeom prst="teardrop">
              <a:avLst>
                <a:gd name="adj" fmla="val 118585"/>
              </a:avLst>
            </a:prstGeom>
            <a:solidFill>
              <a:schemeClr val="accent3"/>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dirty="0"/>
            </a:p>
          </p:txBody>
        </p:sp>
        <p:sp>
          <p:nvSpPr>
            <p:cNvPr id="26" name="泪滴形 25"/>
            <p:cNvSpPr/>
            <p:nvPr/>
          </p:nvSpPr>
          <p:spPr bwMode="auto">
            <a:xfrm rot="8153283">
              <a:off x="7275903" y="2016506"/>
              <a:ext cx="1408112" cy="1408112"/>
            </a:xfrm>
            <a:prstGeom prst="teardrop">
              <a:avLst>
                <a:gd name="adj" fmla="val 118585"/>
              </a:avLst>
            </a:prstGeom>
            <a:noFill/>
            <a:ln>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dirty="0"/>
            </a:p>
          </p:txBody>
        </p:sp>
        <p:sp>
          <p:nvSpPr>
            <p:cNvPr id="27" name="椭圆 26"/>
            <p:cNvSpPr/>
            <p:nvPr/>
          </p:nvSpPr>
          <p:spPr bwMode="auto">
            <a:xfrm>
              <a:off x="7898203" y="3829431"/>
              <a:ext cx="120650" cy="12065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dirty="0"/>
            </a:p>
          </p:txBody>
        </p:sp>
        <p:sp>
          <p:nvSpPr>
            <p:cNvPr id="28" name="TextBox 27"/>
            <p:cNvSpPr txBox="1"/>
            <p:nvPr/>
          </p:nvSpPr>
          <p:spPr>
            <a:xfrm>
              <a:off x="7259427" y="2608779"/>
              <a:ext cx="1456258" cy="451266"/>
            </a:xfrm>
            <a:prstGeom prst="rect">
              <a:avLst/>
            </a:prstGeom>
            <a:noFill/>
          </p:spPr>
          <p:txBody>
            <a:bodyPr wrap="square" rtlCol="0">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2019</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29" name="Freeform 387"/>
            <p:cNvSpPr>
              <a:spLocks noEditPoints="1"/>
            </p:cNvSpPr>
            <p:nvPr/>
          </p:nvSpPr>
          <p:spPr bwMode="auto">
            <a:xfrm>
              <a:off x="7820645" y="2203568"/>
              <a:ext cx="318627" cy="295370"/>
            </a:xfrm>
            <a:custGeom>
              <a:avLst/>
              <a:gdLst>
                <a:gd name="T0" fmla="*/ 125 w 137"/>
                <a:gd name="T1" fmla="*/ 54 h 127"/>
                <a:gd name="T2" fmla="*/ 136 w 137"/>
                <a:gd name="T3" fmla="*/ 61 h 127"/>
                <a:gd name="T4" fmla="*/ 137 w 137"/>
                <a:gd name="T5" fmla="*/ 114 h 127"/>
                <a:gd name="T6" fmla="*/ 130 w 137"/>
                <a:gd name="T7" fmla="*/ 125 h 127"/>
                <a:gd name="T8" fmla="*/ 33 w 137"/>
                <a:gd name="T9" fmla="*/ 127 h 127"/>
                <a:gd name="T10" fmla="*/ 20 w 137"/>
                <a:gd name="T11" fmla="*/ 120 h 127"/>
                <a:gd name="T12" fmla="*/ 20 w 137"/>
                <a:gd name="T13" fmla="*/ 66 h 127"/>
                <a:gd name="T14" fmla="*/ 27 w 137"/>
                <a:gd name="T15" fmla="*/ 55 h 127"/>
                <a:gd name="T16" fmla="*/ 27 w 137"/>
                <a:gd name="T17" fmla="*/ 0 h 127"/>
                <a:gd name="T18" fmla="*/ 14 w 137"/>
                <a:gd name="T19" fmla="*/ 4 h 127"/>
                <a:gd name="T20" fmla="*/ 9 w 137"/>
                <a:gd name="T21" fmla="*/ 15 h 127"/>
                <a:gd name="T22" fmla="*/ 0 w 137"/>
                <a:gd name="T23" fmla="*/ 66 h 127"/>
                <a:gd name="T24" fmla="*/ 9 w 137"/>
                <a:gd name="T25" fmla="*/ 77 h 127"/>
                <a:gd name="T26" fmla="*/ 9 w 137"/>
                <a:gd name="T27" fmla="*/ 63 h 127"/>
                <a:gd name="T28" fmla="*/ 16 w 137"/>
                <a:gd name="T29" fmla="*/ 15 h 127"/>
                <a:gd name="T30" fmla="*/ 20 w 137"/>
                <a:gd name="T31" fmla="*/ 11 h 127"/>
                <a:gd name="T32" fmla="*/ 26 w 137"/>
                <a:gd name="T33" fmla="*/ 10 h 127"/>
                <a:gd name="T34" fmla="*/ 112 w 137"/>
                <a:gd name="T35" fmla="*/ 26 h 127"/>
                <a:gd name="T36" fmla="*/ 114 w 137"/>
                <a:gd name="T37" fmla="*/ 30 h 127"/>
                <a:gd name="T38" fmla="*/ 29 w 137"/>
                <a:gd name="T39" fmla="*/ 22 h 127"/>
                <a:gd name="T40" fmla="*/ 33 w 137"/>
                <a:gd name="T41" fmla="*/ 43 h 127"/>
                <a:gd name="T42" fmla="*/ 123 w 137"/>
                <a:gd name="T43" fmla="*/ 35 h 127"/>
                <a:gd name="T44" fmla="*/ 121 w 137"/>
                <a:gd name="T45" fmla="*/ 22 h 127"/>
                <a:gd name="T46" fmla="*/ 27 w 137"/>
                <a:gd name="T47" fmla="*/ 0 h 127"/>
                <a:gd name="T48" fmla="*/ 99 w 137"/>
                <a:gd name="T49" fmla="*/ 63 h 127"/>
                <a:gd name="T50" fmla="*/ 88 w 137"/>
                <a:gd name="T51" fmla="*/ 70 h 127"/>
                <a:gd name="T52" fmla="*/ 88 w 137"/>
                <a:gd name="T53" fmla="*/ 79 h 127"/>
                <a:gd name="T54" fmla="*/ 99 w 137"/>
                <a:gd name="T55" fmla="*/ 87 h 127"/>
                <a:gd name="T56" fmla="*/ 106 w 137"/>
                <a:gd name="T57" fmla="*/ 85 h 127"/>
                <a:gd name="T58" fmla="*/ 115 w 137"/>
                <a:gd name="T59" fmla="*/ 87 h 127"/>
                <a:gd name="T60" fmla="*/ 123 w 137"/>
                <a:gd name="T61" fmla="*/ 83 h 127"/>
                <a:gd name="T62" fmla="*/ 126 w 137"/>
                <a:gd name="T63" fmla="*/ 76 h 127"/>
                <a:gd name="T64" fmla="*/ 119 w 137"/>
                <a:gd name="T65" fmla="*/ 65 h 127"/>
                <a:gd name="T66" fmla="*/ 110 w 137"/>
                <a:gd name="T67" fmla="*/ 65 h 127"/>
                <a:gd name="T68" fmla="*/ 103 w 137"/>
                <a:gd name="T69" fmla="*/ 65 h 127"/>
                <a:gd name="T70" fmla="*/ 108 w 137"/>
                <a:gd name="T71" fmla="*/ 103 h 127"/>
                <a:gd name="T72" fmla="*/ 128 w 137"/>
                <a:gd name="T73" fmla="*/ 103 h 127"/>
                <a:gd name="T74" fmla="*/ 82 w 137"/>
                <a:gd name="T75" fmla="*/ 103 h 127"/>
                <a:gd name="T76" fmla="*/ 103 w 137"/>
                <a:gd name="T77" fmla="*/ 103 h 127"/>
                <a:gd name="T78" fmla="*/ 57 w 137"/>
                <a:gd name="T79" fmla="*/ 103 h 127"/>
                <a:gd name="T80" fmla="*/ 77 w 137"/>
                <a:gd name="T81" fmla="*/ 103 h 127"/>
                <a:gd name="T82" fmla="*/ 31 w 137"/>
                <a:gd name="T83" fmla="*/ 103 h 127"/>
                <a:gd name="T84" fmla="*/ 51 w 137"/>
                <a:gd name="T85" fmla="*/ 103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7" h="127">
                  <a:moveTo>
                    <a:pt x="33" y="54"/>
                  </a:moveTo>
                  <a:lnTo>
                    <a:pt x="125" y="54"/>
                  </a:lnTo>
                  <a:lnTo>
                    <a:pt x="125" y="54"/>
                  </a:lnTo>
                  <a:lnTo>
                    <a:pt x="130" y="55"/>
                  </a:lnTo>
                  <a:lnTo>
                    <a:pt x="134" y="57"/>
                  </a:lnTo>
                  <a:lnTo>
                    <a:pt x="136" y="61"/>
                  </a:lnTo>
                  <a:lnTo>
                    <a:pt x="137" y="66"/>
                  </a:lnTo>
                  <a:lnTo>
                    <a:pt x="137" y="114"/>
                  </a:lnTo>
                  <a:lnTo>
                    <a:pt x="137" y="114"/>
                  </a:lnTo>
                  <a:lnTo>
                    <a:pt x="136" y="120"/>
                  </a:lnTo>
                  <a:lnTo>
                    <a:pt x="134" y="123"/>
                  </a:lnTo>
                  <a:lnTo>
                    <a:pt x="130" y="125"/>
                  </a:lnTo>
                  <a:lnTo>
                    <a:pt x="125" y="127"/>
                  </a:lnTo>
                  <a:lnTo>
                    <a:pt x="33" y="127"/>
                  </a:lnTo>
                  <a:lnTo>
                    <a:pt x="33" y="127"/>
                  </a:lnTo>
                  <a:lnTo>
                    <a:pt x="27" y="125"/>
                  </a:lnTo>
                  <a:lnTo>
                    <a:pt x="24" y="123"/>
                  </a:lnTo>
                  <a:lnTo>
                    <a:pt x="20" y="120"/>
                  </a:lnTo>
                  <a:lnTo>
                    <a:pt x="20" y="114"/>
                  </a:lnTo>
                  <a:lnTo>
                    <a:pt x="20" y="66"/>
                  </a:lnTo>
                  <a:lnTo>
                    <a:pt x="20" y="66"/>
                  </a:lnTo>
                  <a:lnTo>
                    <a:pt x="20" y="61"/>
                  </a:lnTo>
                  <a:lnTo>
                    <a:pt x="24" y="57"/>
                  </a:lnTo>
                  <a:lnTo>
                    <a:pt x="27" y="55"/>
                  </a:lnTo>
                  <a:lnTo>
                    <a:pt x="33" y="54"/>
                  </a:lnTo>
                  <a:lnTo>
                    <a:pt x="33" y="54"/>
                  </a:lnTo>
                  <a:close/>
                  <a:moveTo>
                    <a:pt x="27" y="0"/>
                  </a:moveTo>
                  <a:lnTo>
                    <a:pt x="27" y="0"/>
                  </a:lnTo>
                  <a:lnTo>
                    <a:pt x="20" y="0"/>
                  </a:lnTo>
                  <a:lnTo>
                    <a:pt x="14" y="4"/>
                  </a:lnTo>
                  <a:lnTo>
                    <a:pt x="14" y="4"/>
                  </a:lnTo>
                  <a:lnTo>
                    <a:pt x="11" y="8"/>
                  </a:lnTo>
                  <a:lnTo>
                    <a:pt x="9" y="15"/>
                  </a:lnTo>
                  <a:lnTo>
                    <a:pt x="0" y="59"/>
                  </a:lnTo>
                  <a:lnTo>
                    <a:pt x="0" y="59"/>
                  </a:lnTo>
                  <a:lnTo>
                    <a:pt x="0" y="66"/>
                  </a:lnTo>
                  <a:lnTo>
                    <a:pt x="3" y="72"/>
                  </a:lnTo>
                  <a:lnTo>
                    <a:pt x="3" y="72"/>
                  </a:lnTo>
                  <a:lnTo>
                    <a:pt x="9" y="77"/>
                  </a:lnTo>
                  <a:lnTo>
                    <a:pt x="9" y="66"/>
                  </a:lnTo>
                  <a:lnTo>
                    <a:pt x="9" y="66"/>
                  </a:lnTo>
                  <a:lnTo>
                    <a:pt x="9" y="63"/>
                  </a:lnTo>
                  <a:lnTo>
                    <a:pt x="9" y="63"/>
                  </a:lnTo>
                  <a:lnTo>
                    <a:pt x="9" y="61"/>
                  </a:lnTo>
                  <a:lnTo>
                    <a:pt x="16" y="15"/>
                  </a:lnTo>
                  <a:lnTo>
                    <a:pt x="16" y="15"/>
                  </a:lnTo>
                  <a:lnTo>
                    <a:pt x="18" y="13"/>
                  </a:lnTo>
                  <a:lnTo>
                    <a:pt x="20" y="11"/>
                  </a:lnTo>
                  <a:lnTo>
                    <a:pt x="20" y="11"/>
                  </a:lnTo>
                  <a:lnTo>
                    <a:pt x="24" y="10"/>
                  </a:lnTo>
                  <a:lnTo>
                    <a:pt x="26" y="10"/>
                  </a:lnTo>
                  <a:lnTo>
                    <a:pt x="108" y="24"/>
                  </a:lnTo>
                  <a:lnTo>
                    <a:pt x="108" y="24"/>
                  </a:lnTo>
                  <a:lnTo>
                    <a:pt x="112" y="26"/>
                  </a:lnTo>
                  <a:lnTo>
                    <a:pt x="114" y="28"/>
                  </a:lnTo>
                  <a:lnTo>
                    <a:pt x="114" y="28"/>
                  </a:lnTo>
                  <a:lnTo>
                    <a:pt x="114" y="30"/>
                  </a:lnTo>
                  <a:lnTo>
                    <a:pt x="114" y="33"/>
                  </a:lnTo>
                  <a:lnTo>
                    <a:pt x="114" y="39"/>
                  </a:lnTo>
                  <a:lnTo>
                    <a:pt x="29" y="22"/>
                  </a:lnTo>
                  <a:lnTo>
                    <a:pt x="26" y="44"/>
                  </a:lnTo>
                  <a:lnTo>
                    <a:pt x="26" y="44"/>
                  </a:lnTo>
                  <a:lnTo>
                    <a:pt x="33" y="43"/>
                  </a:lnTo>
                  <a:lnTo>
                    <a:pt x="121" y="43"/>
                  </a:lnTo>
                  <a:lnTo>
                    <a:pt x="123" y="35"/>
                  </a:lnTo>
                  <a:lnTo>
                    <a:pt x="123" y="35"/>
                  </a:lnTo>
                  <a:lnTo>
                    <a:pt x="123" y="28"/>
                  </a:lnTo>
                  <a:lnTo>
                    <a:pt x="121" y="22"/>
                  </a:lnTo>
                  <a:lnTo>
                    <a:pt x="121" y="22"/>
                  </a:lnTo>
                  <a:lnTo>
                    <a:pt x="115" y="19"/>
                  </a:lnTo>
                  <a:lnTo>
                    <a:pt x="110" y="15"/>
                  </a:lnTo>
                  <a:lnTo>
                    <a:pt x="27" y="0"/>
                  </a:lnTo>
                  <a:lnTo>
                    <a:pt x="27" y="0"/>
                  </a:lnTo>
                  <a:close/>
                  <a:moveTo>
                    <a:pt x="99" y="63"/>
                  </a:moveTo>
                  <a:lnTo>
                    <a:pt x="99" y="63"/>
                  </a:lnTo>
                  <a:lnTo>
                    <a:pt x="93" y="65"/>
                  </a:lnTo>
                  <a:lnTo>
                    <a:pt x="90" y="66"/>
                  </a:lnTo>
                  <a:lnTo>
                    <a:pt x="88" y="70"/>
                  </a:lnTo>
                  <a:lnTo>
                    <a:pt x="86" y="76"/>
                  </a:lnTo>
                  <a:lnTo>
                    <a:pt x="86" y="76"/>
                  </a:lnTo>
                  <a:lnTo>
                    <a:pt x="88" y="79"/>
                  </a:lnTo>
                  <a:lnTo>
                    <a:pt x="90" y="83"/>
                  </a:lnTo>
                  <a:lnTo>
                    <a:pt x="93" y="87"/>
                  </a:lnTo>
                  <a:lnTo>
                    <a:pt x="99" y="87"/>
                  </a:lnTo>
                  <a:lnTo>
                    <a:pt x="99" y="87"/>
                  </a:lnTo>
                  <a:lnTo>
                    <a:pt x="103" y="87"/>
                  </a:lnTo>
                  <a:lnTo>
                    <a:pt x="106" y="85"/>
                  </a:lnTo>
                  <a:lnTo>
                    <a:pt x="106" y="85"/>
                  </a:lnTo>
                  <a:lnTo>
                    <a:pt x="110" y="87"/>
                  </a:lnTo>
                  <a:lnTo>
                    <a:pt x="115" y="87"/>
                  </a:lnTo>
                  <a:lnTo>
                    <a:pt x="115" y="87"/>
                  </a:lnTo>
                  <a:lnTo>
                    <a:pt x="119" y="87"/>
                  </a:lnTo>
                  <a:lnTo>
                    <a:pt x="123" y="83"/>
                  </a:lnTo>
                  <a:lnTo>
                    <a:pt x="126" y="79"/>
                  </a:lnTo>
                  <a:lnTo>
                    <a:pt x="126" y="76"/>
                  </a:lnTo>
                  <a:lnTo>
                    <a:pt x="126" y="76"/>
                  </a:lnTo>
                  <a:lnTo>
                    <a:pt x="126" y="70"/>
                  </a:lnTo>
                  <a:lnTo>
                    <a:pt x="123" y="66"/>
                  </a:lnTo>
                  <a:lnTo>
                    <a:pt x="119" y="65"/>
                  </a:lnTo>
                  <a:lnTo>
                    <a:pt x="115" y="63"/>
                  </a:lnTo>
                  <a:lnTo>
                    <a:pt x="115" y="63"/>
                  </a:lnTo>
                  <a:lnTo>
                    <a:pt x="110" y="65"/>
                  </a:lnTo>
                  <a:lnTo>
                    <a:pt x="106" y="66"/>
                  </a:lnTo>
                  <a:lnTo>
                    <a:pt x="106" y="66"/>
                  </a:lnTo>
                  <a:lnTo>
                    <a:pt x="103" y="65"/>
                  </a:lnTo>
                  <a:lnTo>
                    <a:pt x="99" y="63"/>
                  </a:lnTo>
                  <a:lnTo>
                    <a:pt x="99" y="63"/>
                  </a:lnTo>
                  <a:close/>
                  <a:moveTo>
                    <a:pt x="108" y="103"/>
                  </a:moveTo>
                  <a:lnTo>
                    <a:pt x="108" y="112"/>
                  </a:lnTo>
                  <a:lnTo>
                    <a:pt x="128" y="112"/>
                  </a:lnTo>
                  <a:lnTo>
                    <a:pt x="128" y="103"/>
                  </a:lnTo>
                  <a:lnTo>
                    <a:pt x="108" y="103"/>
                  </a:lnTo>
                  <a:lnTo>
                    <a:pt x="108" y="103"/>
                  </a:lnTo>
                  <a:close/>
                  <a:moveTo>
                    <a:pt x="82" y="103"/>
                  </a:moveTo>
                  <a:lnTo>
                    <a:pt x="82" y="112"/>
                  </a:lnTo>
                  <a:lnTo>
                    <a:pt x="103" y="112"/>
                  </a:lnTo>
                  <a:lnTo>
                    <a:pt x="103" y="103"/>
                  </a:lnTo>
                  <a:lnTo>
                    <a:pt x="82" y="103"/>
                  </a:lnTo>
                  <a:lnTo>
                    <a:pt x="82" y="103"/>
                  </a:lnTo>
                  <a:close/>
                  <a:moveTo>
                    <a:pt x="57" y="103"/>
                  </a:moveTo>
                  <a:lnTo>
                    <a:pt x="57" y="112"/>
                  </a:lnTo>
                  <a:lnTo>
                    <a:pt x="77" y="112"/>
                  </a:lnTo>
                  <a:lnTo>
                    <a:pt x="77" y="103"/>
                  </a:lnTo>
                  <a:lnTo>
                    <a:pt x="57" y="103"/>
                  </a:lnTo>
                  <a:lnTo>
                    <a:pt x="57" y="103"/>
                  </a:lnTo>
                  <a:close/>
                  <a:moveTo>
                    <a:pt x="31" y="103"/>
                  </a:moveTo>
                  <a:lnTo>
                    <a:pt x="31" y="112"/>
                  </a:lnTo>
                  <a:lnTo>
                    <a:pt x="51" y="112"/>
                  </a:lnTo>
                  <a:lnTo>
                    <a:pt x="51" y="103"/>
                  </a:lnTo>
                  <a:lnTo>
                    <a:pt x="31" y="103"/>
                  </a:lnTo>
                  <a:close/>
                </a:path>
              </a:pathLst>
            </a:custGeom>
            <a:solidFill>
              <a:schemeClr val="bg1"/>
            </a:solidFill>
            <a:ln>
              <a:noFill/>
            </a:ln>
          </p:spPr>
          <p:txBody>
            <a:bodyPr vert="horz" wrap="square" lIns="91440" tIns="45720" rIns="91440" bIns="45720" numCol="1" anchor="t" anchorCtr="0" compatLnSpc="1"/>
            <a:lstStyle/>
            <a:p>
              <a:endParaRPr lang="zh-CN" altLang="en-US" sz="1600" dirty="0"/>
            </a:p>
          </p:txBody>
        </p:sp>
      </p:grpSp>
      <p:grpSp>
        <p:nvGrpSpPr>
          <p:cNvPr id="30" name="组合 29"/>
          <p:cNvGrpSpPr/>
          <p:nvPr/>
        </p:nvGrpSpPr>
        <p:grpSpPr>
          <a:xfrm>
            <a:off x="3057159" y="1167955"/>
            <a:ext cx="1092336" cy="1450629"/>
            <a:chOff x="4400724" y="1495425"/>
            <a:chExt cx="1456258" cy="1933575"/>
          </a:xfrm>
        </p:grpSpPr>
        <p:sp>
          <p:nvSpPr>
            <p:cNvPr id="31" name="泪滴形 30"/>
            <p:cNvSpPr/>
            <p:nvPr/>
          </p:nvSpPr>
          <p:spPr bwMode="auto">
            <a:xfrm rot="8153283">
              <a:off x="4490678" y="1546225"/>
              <a:ext cx="1308100" cy="1311275"/>
            </a:xfrm>
            <a:prstGeom prst="teardrop">
              <a:avLst>
                <a:gd name="adj" fmla="val 118585"/>
              </a:avLst>
            </a:prstGeom>
            <a:solidFill>
              <a:schemeClr val="accent2"/>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dirty="0"/>
            </a:p>
          </p:txBody>
        </p:sp>
        <p:sp>
          <p:nvSpPr>
            <p:cNvPr id="32" name="泪滴形 31"/>
            <p:cNvSpPr/>
            <p:nvPr/>
          </p:nvSpPr>
          <p:spPr bwMode="auto">
            <a:xfrm rot="8153283">
              <a:off x="4443053" y="1495425"/>
              <a:ext cx="1408113" cy="1409700"/>
            </a:xfrm>
            <a:prstGeom prst="teardrop">
              <a:avLst>
                <a:gd name="adj" fmla="val 118585"/>
              </a:avLst>
            </a:prstGeom>
            <a:noFill/>
            <a:ln>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dirty="0"/>
            </a:p>
          </p:txBody>
        </p:sp>
        <p:sp>
          <p:nvSpPr>
            <p:cNvPr id="33" name="椭圆 32"/>
            <p:cNvSpPr/>
            <p:nvPr/>
          </p:nvSpPr>
          <p:spPr bwMode="auto">
            <a:xfrm>
              <a:off x="5068528" y="3308350"/>
              <a:ext cx="120650" cy="12065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dirty="0"/>
            </a:p>
          </p:txBody>
        </p:sp>
        <p:sp>
          <p:nvSpPr>
            <p:cNvPr id="34" name="TextBox 33"/>
            <p:cNvSpPr txBox="1"/>
            <p:nvPr/>
          </p:nvSpPr>
          <p:spPr>
            <a:xfrm>
              <a:off x="4400724" y="2208312"/>
              <a:ext cx="1456258" cy="451266"/>
            </a:xfrm>
            <a:prstGeom prst="rect">
              <a:avLst/>
            </a:prstGeom>
            <a:noFill/>
          </p:spPr>
          <p:txBody>
            <a:bodyPr wrap="square" rtlCol="0">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2018</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35" name="Freeform 399"/>
            <p:cNvSpPr>
              <a:spLocks noEditPoints="1"/>
            </p:cNvSpPr>
            <p:nvPr/>
          </p:nvSpPr>
          <p:spPr bwMode="auto">
            <a:xfrm>
              <a:off x="4955585" y="1730655"/>
              <a:ext cx="346536" cy="295370"/>
            </a:xfrm>
            <a:custGeom>
              <a:avLst/>
              <a:gdLst>
                <a:gd name="T0" fmla="*/ 63 w 149"/>
                <a:gd name="T1" fmla="*/ 16 h 127"/>
                <a:gd name="T2" fmla="*/ 15 w 149"/>
                <a:gd name="T3" fmla="*/ 31 h 127"/>
                <a:gd name="T4" fmla="*/ 103 w 149"/>
                <a:gd name="T5" fmla="*/ 94 h 127"/>
                <a:gd name="T6" fmla="*/ 120 w 149"/>
                <a:gd name="T7" fmla="*/ 70 h 127"/>
                <a:gd name="T8" fmla="*/ 120 w 149"/>
                <a:gd name="T9" fmla="*/ 95 h 127"/>
                <a:gd name="T10" fmla="*/ 116 w 149"/>
                <a:gd name="T11" fmla="*/ 105 h 127"/>
                <a:gd name="T12" fmla="*/ 107 w 149"/>
                <a:gd name="T13" fmla="*/ 110 h 127"/>
                <a:gd name="T14" fmla="*/ 78 w 149"/>
                <a:gd name="T15" fmla="*/ 119 h 127"/>
                <a:gd name="T16" fmla="*/ 103 w 149"/>
                <a:gd name="T17" fmla="*/ 127 h 127"/>
                <a:gd name="T18" fmla="*/ 19 w 149"/>
                <a:gd name="T19" fmla="*/ 119 h 127"/>
                <a:gd name="T20" fmla="*/ 44 w 149"/>
                <a:gd name="T21" fmla="*/ 110 h 127"/>
                <a:gd name="T22" fmla="*/ 13 w 149"/>
                <a:gd name="T23" fmla="*/ 110 h 127"/>
                <a:gd name="T24" fmla="*/ 4 w 149"/>
                <a:gd name="T25" fmla="*/ 105 h 127"/>
                <a:gd name="T26" fmla="*/ 0 w 149"/>
                <a:gd name="T27" fmla="*/ 95 h 127"/>
                <a:gd name="T28" fmla="*/ 0 w 149"/>
                <a:gd name="T29" fmla="*/ 31 h 127"/>
                <a:gd name="T30" fmla="*/ 4 w 149"/>
                <a:gd name="T31" fmla="*/ 20 h 127"/>
                <a:gd name="T32" fmla="*/ 13 w 149"/>
                <a:gd name="T33" fmla="*/ 16 h 127"/>
                <a:gd name="T34" fmla="*/ 127 w 149"/>
                <a:gd name="T35" fmla="*/ 0 h 127"/>
                <a:gd name="T36" fmla="*/ 90 w 149"/>
                <a:gd name="T37" fmla="*/ 33 h 127"/>
                <a:gd name="T38" fmla="*/ 90 w 149"/>
                <a:gd name="T39" fmla="*/ 33 h 127"/>
                <a:gd name="T40" fmla="*/ 100 w 149"/>
                <a:gd name="T41" fmla="*/ 35 h 127"/>
                <a:gd name="T42" fmla="*/ 127 w 149"/>
                <a:gd name="T43" fmla="*/ 0 h 127"/>
                <a:gd name="T44" fmla="*/ 133 w 149"/>
                <a:gd name="T45" fmla="*/ 2 h 127"/>
                <a:gd name="T46" fmla="*/ 103 w 149"/>
                <a:gd name="T47" fmla="*/ 38 h 127"/>
                <a:gd name="T48" fmla="*/ 101 w 149"/>
                <a:gd name="T49" fmla="*/ 40 h 127"/>
                <a:gd name="T50" fmla="*/ 52 w 149"/>
                <a:gd name="T51" fmla="*/ 31 h 127"/>
                <a:gd name="T52" fmla="*/ 52 w 149"/>
                <a:gd name="T53" fmla="*/ 35 h 127"/>
                <a:gd name="T54" fmla="*/ 67 w 149"/>
                <a:gd name="T55" fmla="*/ 73 h 127"/>
                <a:gd name="T56" fmla="*/ 79 w 149"/>
                <a:gd name="T57" fmla="*/ 53 h 127"/>
                <a:gd name="T58" fmla="*/ 81 w 149"/>
                <a:gd name="T59" fmla="*/ 53 h 127"/>
                <a:gd name="T60" fmla="*/ 83 w 149"/>
                <a:gd name="T61" fmla="*/ 53 h 127"/>
                <a:gd name="T62" fmla="*/ 85 w 149"/>
                <a:gd name="T63" fmla="*/ 55 h 127"/>
                <a:gd name="T64" fmla="*/ 74 w 149"/>
                <a:gd name="T65" fmla="*/ 79 h 127"/>
                <a:gd name="T66" fmla="*/ 78 w 149"/>
                <a:gd name="T67" fmla="*/ 79 h 127"/>
                <a:gd name="T68" fmla="*/ 144 w 149"/>
                <a:gd name="T69" fmla="*/ 53 h 127"/>
                <a:gd name="T70" fmla="*/ 122 w 149"/>
                <a:gd name="T71" fmla="*/ 42 h 127"/>
                <a:gd name="T72" fmla="*/ 122 w 149"/>
                <a:gd name="T73" fmla="*/ 40 h 127"/>
                <a:gd name="T74" fmla="*/ 122 w 149"/>
                <a:gd name="T75" fmla="*/ 38 h 127"/>
                <a:gd name="T76" fmla="*/ 123 w 149"/>
                <a:gd name="T77" fmla="*/ 37 h 127"/>
                <a:gd name="T78" fmla="*/ 149 w 149"/>
                <a:gd name="T79" fmla="*/ 48 h 127"/>
                <a:gd name="T80" fmla="*/ 149 w 149"/>
                <a:gd name="T81" fmla="*/ 42 h 127"/>
                <a:gd name="T82" fmla="*/ 134 w 149"/>
                <a:gd name="T83" fmla="*/ 5 h 127"/>
                <a:gd name="T84" fmla="*/ 133 w 149"/>
                <a:gd name="T85" fmla="*/ 2 h 127"/>
                <a:gd name="T86" fmla="*/ 103 w 149"/>
                <a:gd name="T87" fmla="*/ 101 h 127"/>
                <a:gd name="T88" fmla="*/ 100 w 149"/>
                <a:gd name="T89" fmla="*/ 105 h 127"/>
                <a:gd name="T90" fmla="*/ 101 w 149"/>
                <a:gd name="T91" fmla="*/ 106 h 127"/>
                <a:gd name="T92" fmla="*/ 103 w 149"/>
                <a:gd name="T93" fmla="*/ 108 h 127"/>
                <a:gd name="T94" fmla="*/ 107 w 149"/>
                <a:gd name="T95" fmla="*/ 105 h 127"/>
                <a:gd name="T96" fmla="*/ 105 w 149"/>
                <a:gd name="T97" fmla="*/ 103 h 127"/>
                <a:gd name="T98" fmla="*/ 103 w 149"/>
                <a:gd name="T99" fmla="*/ 10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9" h="127">
                  <a:moveTo>
                    <a:pt x="13" y="16"/>
                  </a:moveTo>
                  <a:lnTo>
                    <a:pt x="63" y="16"/>
                  </a:lnTo>
                  <a:lnTo>
                    <a:pt x="28" y="31"/>
                  </a:lnTo>
                  <a:lnTo>
                    <a:pt x="15" y="31"/>
                  </a:lnTo>
                  <a:lnTo>
                    <a:pt x="15" y="94"/>
                  </a:lnTo>
                  <a:lnTo>
                    <a:pt x="103" y="94"/>
                  </a:lnTo>
                  <a:lnTo>
                    <a:pt x="103" y="75"/>
                  </a:lnTo>
                  <a:lnTo>
                    <a:pt x="120" y="70"/>
                  </a:lnTo>
                  <a:lnTo>
                    <a:pt x="120" y="95"/>
                  </a:lnTo>
                  <a:lnTo>
                    <a:pt x="120" y="95"/>
                  </a:lnTo>
                  <a:lnTo>
                    <a:pt x="118" y="101"/>
                  </a:lnTo>
                  <a:lnTo>
                    <a:pt x="116" y="105"/>
                  </a:lnTo>
                  <a:lnTo>
                    <a:pt x="111" y="108"/>
                  </a:lnTo>
                  <a:lnTo>
                    <a:pt x="107" y="110"/>
                  </a:lnTo>
                  <a:lnTo>
                    <a:pt x="78" y="110"/>
                  </a:lnTo>
                  <a:lnTo>
                    <a:pt x="78" y="119"/>
                  </a:lnTo>
                  <a:lnTo>
                    <a:pt x="103" y="119"/>
                  </a:lnTo>
                  <a:lnTo>
                    <a:pt x="103" y="127"/>
                  </a:lnTo>
                  <a:lnTo>
                    <a:pt x="19" y="127"/>
                  </a:lnTo>
                  <a:lnTo>
                    <a:pt x="19" y="119"/>
                  </a:lnTo>
                  <a:lnTo>
                    <a:pt x="44" y="119"/>
                  </a:lnTo>
                  <a:lnTo>
                    <a:pt x="44" y="110"/>
                  </a:lnTo>
                  <a:lnTo>
                    <a:pt x="13" y="110"/>
                  </a:lnTo>
                  <a:lnTo>
                    <a:pt x="13" y="110"/>
                  </a:lnTo>
                  <a:lnTo>
                    <a:pt x="10" y="108"/>
                  </a:lnTo>
                  <a:lnTo>
                    <a:pt x="4" y="105"/>
                  </a:lnTo>
                  <a:lnTo>
                    <a:pt x="2" y="101"/>
                  </a:lnTo>
                  <a:lnTo>
                    <a:pt x="0" y="95"/>
                  </a:lnTo>
                  <a:lnTo>
                    <a:pt x="0" y="31"/>
                  </a:lnTo>
                  <a:lnTo>
                    <a:pt x="0" y="31"/>
                  </a:lnTo>
                  <a:lnTo>
                    <a:pt x="2" y="26"/>
                  </a:lnTo>
                  <a:lnTo>
                    <a:pt x="4" y="20"/>
                  </a:lnTo>
                  <a:lnTo>
                    <a:pt x="10" y="18"/>
                  </a:lnTo>
                  <a:lnTo>
                    <a:pt x="13" y="16"/>
                  </a:lnTo>
                  <a:lnTo>
                    <a:pt x="13" y="16"/>
                  </a:lnTo>
                  <a:close/>
                  <a:moveTo>
                    <a:pt x="127" y="0"/>
                  </a:moveTo>
                  <a:lnTo>
                    <a:pt x="54" y="26"/>
                  </a:lnTo>
                  <a:lnTo>
                    <a:pt x="90" y="33"/>
                  </a:lnTo>
                  <a:lnTo>
                    <a:pt x="90" y="33"/>
                  </a:lnTo>
                  <a:lnTo>
                    <a:pt x="90" y="33"/>
                  </a:lnTo>
                  <a:lnTo>
                    <a:pt x="100" y="35"/>
                  </a:lnTo>
                  <a:lnTo>
                    <a:pt x="100" y="35"/>
                  </a:lnTo>
                  <a:lnTo>
                    <a:pt x="100" y="35"/>
                  </a:lnTo>
                  <a:lnTo>
                    <a:pt x="127" y="0"/>
                  </a:lnTo>
                  <a:lnTo>
                    <a:pt x="127" y="0"/>
                  </a:lnTo>
                  <a:close/>
                  <a:moveTo>
                    <a:pt x="133" y="2"/>
                  </a:moveTo>
                  <a:lnTo>
                    <a:pt x="133" y="2"/>
                  </a:lnTo>
                  <a:lnTo>
                    <a:pt x="103" y="38"/>
                  </a:lnTo>
                  <a:lnTo>
                    <a:pt x="103" y="38"/>
                  </a:lnTo>
                  <a:lnTo>
                    <a:pt x="101" y="40"/>
                  </a:lnTo>
                  <a:lnTo>
                    <a:pt x="100" y="40"/>
                  </a:lnTo>
                  <a:lnTo>
                    <a:pt x="52" y="31"/>
                  </a:lnTo>
                  <a:lnTo>
                    <a:pt x="52" y="31"/>
                  </a:lnTo>
                  <a:lnTo>
                    <a:pt x="52" y="35"/>
                  </a:lnTo>
                  <a:lnTo>
                    <a:pt x="67" y="73"/>
                  </a:lnTo>
                  <a:lnTo>
                    <a:pt x="67" y="73"/>
                  </a:lnTo>
                  <a:lnTo>
                    <a:pt x="68" y="77"/>
                  </a:lnTo>
                  <a:lnTo>
                    <a:pt x="79" y="53"/>
                  </a:lnTo>
                  <a:lnTo>
                    <a:pt x="79" y="53"/>
                  </a:lnTo>
                  <a:lnTo>
                    <a:pt x="81" y="53"/>
                  </a:lnTo>
                  <a:lnTo>
                    <a:pt x="83" y="53"/>
                  </a:lnTo>
                  <a:lnTo>
                    <a:pt x="83" y="53"/>
                  </a:lnTo>
                  <a:lnTo>
                    <a:pt x="83" y="53"/>
                  </a:lnTo>
                  <a:lnTo>
                    <a:pt x="85" y="55"/>
                  </a:lnTo>
                  <a:lnTo>
                    <a:pt x="85" y="57"/>
                  </a:lnTo>
                  <a:lnTo>
                    <a:pt x="74" y="79"/>
                  </a:lnTo>
                  <a:lnTo>
                    <a:pt x="74" y="79"/>
                  </a:lnTo>
                  <a:lnTo>
                    <a:pt x="78" y="79"/>
                  </a:lnTo>
                  <a:lnTo>
                    <a:pt x="144" y="53"/>
                  </a:lnTo>
                  <a:lnTo>
                    <a:pt x="144" y="53"/>
                  </a:lnTo>
                  <a:lnTo>
                    <a:pt x="145" y="53"/>
                  </a:lnTo>
                  <a:lnTo>
                    <a:pt x="122" y="42"/>
                  </a:lnTo>
                  <a:lnTo>
                    <a:pt x="122" y="42"/>
                  </a:lnTo>
                  <a:lnTo>
                    <a:pt x="122" y="40"/>
                  </a:lnTo>
                  <a:lnTo>
                    <a:pt x="122" y="38"/>
                  </a:lnTo>
                  <a:lnTo>
                    <a:pt x="122" y="38"/>
                  </a:lnTo>
                  <a:lnTo>
                    <a:pt x="122" y="38"/>
                  </a:lnTo>
                  <a:lnTo>
                    <a:pt x="123" y="37"/>
                  </a:lnTo>
                  <a:lnTo>
                    <a:pt x="125" y="37"/>
                  </a:lnTo>
                  <a:lnTo>
                    <a:pt x="149" y="48"/>
                  </a:lnTo>
                  <a:lnTo>
                    <a:pt x="149" y="48"/>
                  </a:lnTo>
                  <a:lnTo>
                    <a:pt x="149" y="42"/>
                  </a:lnTo>
                  <a:lnTo>
                    <a:pt x="134" y="5"/>
                  </a:lnTo>
                  <a:lnTo>
                    <a:pt x="134" y="5"/>
                  </a:lnTo>
                  <a:lnTo>
                    <a:pt x="133" y="2"/>
                  </a:lnTo>
                  <a:lnTo>
                    <a:pt x="133" y="2"/>
                  </a:lnTo>
                  <a:close/>
                  <a:moveTo>
                    <a:pt x="103" y="101"/>
                  </a:moveTo>
                  <a:lnTo>
                    <a:pt x="103" y="101"/>
                  </a:lnTo>
                  <a:lnTo>
                    <a:pt x="101" y="103"/>
                  </a:lnTo>
                  <a:lnTo>
                    <a:pt x="100" y="105"/>
                  </a:lnTo>
                  <a:lnTo>
                    <a:pt x="100" y="105"/>
                  </a:lnTo>
                  <a:lnTo>
                    <a:pt x="101" y="106"/>
                  </a:lnTo>
                  <a:lnTo>
                    <a:pt x="103" y="108"/>
                  </a:lnTo>
                  <a:lnTo>
                    <a:pt x="103" y="108"/>
                  </a:lnTo>
                  <a:lnTo>
                    <a:pt x="105" y="106"/>
                  </a:lnTo>
                  <a:lnTo>
                    <a:pt x="107" y="105"/>
                  </a:lnTo>
                  <a:lnTo>
                    <a:pt x="107" y="105"/>
                  </a:lnTo>
                  <a:lnTo>
                    <a:pt x="105" y="103"/>
                  </a:lnTo>
                  <a:lnTo>
                    <a:pt x="103" y="101"/>
                  </a:lnTo>
                  <a:lnTo>
                    <a:pt x="103" y="101"/>
                  </a:lnTo>
                  <a:close/>
                </a:path>
              </a:pathLst>
            </a:custGeom>
            <a:solidFill>
              <a:schemeClr val="bg1"/>
            </a:solidFill>
            <a:ln>
              <a:noFill/>
            </a:ln>
          </p:spPr>
          <p:txBody>
            <a:bodyPr vert="horz" wrap="square" lIns="91440" tIns="45720" rIns="91440" bIns="45720" numCol="1" anchor="t" anchorCtr="0" compatLnSpc="1"/>
            <a:lstStyle/>
            <a:p>
              <a:endParaRPr lang="zh-CN" altLang="en-US" sz="1600" dirty="0"/>
            </a:p>
          </p:txBody>
        </p:sp>
      </p:grpSp>
      <p:grpSp>
        <p:nvGrpSpPr>
          <p:cNvPr id="36" name="组合 35"/>
          <p:cNvGrpSpPr/>
          <p:nvPr/>
        </p:nvGrpSpPr>
        <p:grpSpPr>
          <a:xfrm>
            <a:off x="6894560" y="1274657"/>
            <a:ext cx="1092336" cy="1453011"/>
            <a:chOff x="9463484" y="1699018"/>
            <a:chExt cx="1456258" cy="1936750"/>
          </a:xfrm>
        </p:grpSpPr>
        <p:sp>
          <p:nvSpPr>
            <p:cNvPr id="37" name="泪滴形 36"/>
            <p:cNvSpPr/>
            <p:nvPr/>
          </p:nvSpPr>
          <p:spPr bwMode="auto">
            <a:xfrm rot="8153283">
              <a:off x="9557364" y="1749818"/>
              <a:ext cx="1309687" cy="1311275"/>
            </a:xfrm>
            <a:prstGeom prst="teardrop">
              <a:avLst>
                <a:gd name="adj" fmla="val 118585"/>
              </a:avLst>
            </a:prstGeom>
            <a:solidFill>
              <a:schemeClr val="accent4"/>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dirty="0"/>
            </a:p>
          </p:txBody>
        </p:sp>
        <p:sp>
          <p:nvSpPr>
            <p:cNvPr id="38" name="泪滴形 37"/>
            <p:cNvSpPr/>
            <p:nvPr/>
          </p:nvSpPr>
          <p:spPr bwMode="auto">
            <a:xfrm rot="8153283">
              <a:off x="9508151" y="1699018"/>
              <a:ext cx="1408113" cy="1408112"/>
            </a:xfrm>
            <a:prstGeom prst="teardrop">
              <a:avLst>
                <a:gd name="adj" fmla="val 118585"/>
              </a:avLst>
            </a:prstGeom>
            <a:noFill/>
            <a:ln>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dirty="0"/>
            </a:p>
          </p:txBody>
        </p:sp>
        <p:sp>
          <p:nvSpPr>
            <p:cNvPr id="39" name="椭圆 38"/>
            <p:cNvSpPr/>
            <p:nvPr/>
          </p:nvSpPr>
          <p:spPr bwMode="auto">
            <a:xfrm>
              <a:off x="10127654" y="3515118"/>
              <a:ext cx="120650" cy="12065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dirty="0"/>
            </a:p>
          </p:txBody>
        </p:sp>
        <p:sp>
          <p:nvSpPr>
            <p:cNvPr id="40" name="TextBox 39"/>
            <p:cNvSpPr txBox="1"/>
            <p:nvPr/>
          </p:nvSpPr>
          <p:spPr>
            <a:xfrm>
              <a:off x="9463484" y="2348880"/>
              <a:ext cx="1456258" cy="451266"/>
            </a:xfrm>
            <a:prstGeom prst="rect">
              <a:avLst/>
            </a:prstGeom>
            <a:noFill/>
          </p:spPr>
          <p:txBody>
            <a:bodyPr wrap="square" rtlCol="0">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2020</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1" name="Freeform 411"/>
            <p:cNvSpPr>
              <a:spLocks noEditPoints="1"/>
            </p:cNvSpPr>
            <p:nvPr/>
          </p:nvSpPr>
          <p:spPr bwMode="auto">
            <a:xfrm>
              <a:off x="10055646" y="1938291"/>
              <a:ext cx="337233" cy="346536"/>
            </a:xfrm>
            <a:custGeom>
              <a:avLst/>
              <a:gdLst>
                <a:gd name="T0" fmla="*/ 68 w 145"/>
                <a:gd name="T1" fmla="*/ 75 h 149"/>
                <a:gd name="T2" fmla="*/ 86 w 145"/>
                <a:gd name="T3" fmla="*/ 86 h 149"/>
                <a:gd name="T4" fmla="*/ 81 w 145"/>
                <a:gd name="T5" fmla="*/ 110 h 149"/>
                <a:gd name="T6" fmla="*/ 73 w 145"/>
                <a:gd name="T7" fmla="*/ 129 h 149"/>
                <a:gd name="T8" fmla="*/ 57 w 145"/>
                <a:gd name="T9" fmla="*/ 140 h 149"/>
                <a:gd name="T10" fmla="*/ 38 w 145"/>
                <a:gd name="T11" fmla="*/ 141 h 149"/>
                <a:gd name="T12" fmla="*/ 18 w 145"/>
                <a:gd name="T13" fmla="*/ 130 h 149"/>
                <a:gd name="T14" fmla="*/ 9 w 145"/>
                <a:gd name="T15" fmla="*/ 118 h 149"/>
                <a:gd name="T16" fmla="*/ 9 w 145"/>
                <a:gd name="T17" fmla="*/ 90 h 149"/>
                <a:gd name="T18" fmla="*/ 18 w 145"/>
                <a:gd name="T19" fmla="*/ 77 h 149"/>
                <a:gd name="T20" fmla="*/ 38 w 145"/>
                <a:gd name="T21" fmla="*/ 68 h 149"/>
                <a:gd name="T22" fmla="*/ 121 w 145"/>
                <a:gd name="T23" fmla="*/ 30 h 149"/>
                <a:gd name="T24" fmla="*/ 99 w 145"/>
                <a:gd name="T25" fmla="*/ 33 h 149"/>
                <a:gd name="T26" fmla="*/ 88 w 145"/>
                <a:gd name="T27" fmla="*/ 44 h 149"/>
                <a:gd name="T28" fmla="*/ 88 w 145"/>
                <a:gd name="T29" fmla="*/ 63 h 149"/>
                <a:gd name="T30" fmla="*/ 93 w 145"/>
                <a:gd name="T31" fmla="*/ 77 h 149"/>
                <a:gd name="T32" fmla="*/ 106 w 145"/>
                <a:gd name="T33" fmla="*/ 90 h 149"/>
                <a:gd name="T34" fmla="*/ 130 w 145"/>
                <a:gd name="T35" fmla="*/ 86 h 149"/>
                <a:gd name="T36" fmla="*/ 141 w 145"/>
                <a:gd name="T37" fmla="*/ 75 h 149"/>
                <a:gd name="T38" fmla="*/ 139 w 145"/>
                <a:gd name="T39" fmla="*/ 59 h 149"/>
                <a:gd name="T40" fmla="*/ 134 w 145"/>
                <a:gd name="T41" fmla="*/ 44 h 149"/>
                <a:gd name="T42" fmla="*/ 121 w 145"/>
                <a:gd name="T43" fmla="*/ 35 h 149"/>
                <a:gd name="T44" fmla="*/ 125 w 145"/>
                <a:gd name="T45" fmla="*/ 61 h 149"/>
                <a:gd name="T46" fmla="*/ 104 w 145"/>
                <a:gd name="T47" fmla="*/ 68 h 149"/>
                <a:gd name="T48" fmla="*/ 110 w 145"/>
                <a:gd name="T49" fmla="*/ 50 h 149"/>
                <a:gd name="T50" fmla="*/ 117 w 145"/>
                <a:gd name="T51" fmla="*/ 64 h 149"/>
                <a:gd name="T52" fmla="*/ 110 w 145"/>
                <a:gd name="T53" fmla="*/ 57 h 149"/>
                <a:gd name="T54" fmla="*/ 132 w 145"/>
                <a:gd name="T55" fmla="*/ 63 h 149"/>
                <a:gd name="T56" fmla="*/ 106 w 145"/>
                <a:gd name="T57" fmla="*/ 75 h 149"/>
                <a:gd name="T58" fmla="*/ 103 w 145"/>
                <a:gd name="T59" fmla="*/ 46 h 149"/>
                <a:gd name="T60" fmla="*/ 66 w 145"/>
                <a:gd name="T61" fmla="*/ 0 h 149"/>
                <a:gd name="T62" fmla="*/ 44 w 145"/>
                <a:gd name="T63" fmla="*/ 4 h 149"/>
                <a:gd name="T64" fmla="*/ 33 w 145"/>
                <a:gd name="T65" fmla="*/ 17 h 149"/>
                <a:gd name="T66" fmla="*/ 33 w 145"/>
                <a:gd name="T67" fmla="*/ 33 h 149"/>
                <a:gd name="T68" fmla="*/ 40 w 145"/>
                <a:gd name="T69" fmla="*/ 48 h 149"/>
                <a:gd name="T70" fmla="*/ 53 w 145"/>
                <a:gd name="T71" fmla="*/ 61 h 149"/>
                <a:gd name="T72" fmla="*/ 75 w 145"/>
                <a:gd name="T73" fmla="*/ 57 h 149"/>
                <a:gd name="T74" fmla="*/ 86 w 145"/>
                <a:gd name="T75" fmla="*/ 46 h 149"/>
                <a:gd name="T76" fmla="*/ 86 w 145"/>
                <a:gd name="T77" fmla="*/ 30 h 149"/>
                <a:gd name="T78" fmla="*/ 81 w 145"/>
                <a:gd name="T79" fmla="*/ 15 h 149"/>
                <a:gd name="T80" fmla="*/ 66 w 145"/>
                <a:gd name="T81" fmla="*/ 6 h 149"/>
                <a:gd name="T82" fmla="*/ 71 w 145"/>
                <a:gd name="T83" fmla="*/ 33 h 149"/>
                <a:gd name="T84" fmla="*/ 51 w 145"/>
                <a:gd name="T85" fmla="*/ 39 h 149"/>
                <a:gd name="T86" fmla="*/ 57 w 145"/>
                <a:gd name="T87" fmla="*/ 20 h 149"/>
                <a:gd name="T88" fmla="*/ 62 w 145"/>
                <a:gd name="T89" fmla="*/ 35 h 149"/>
                <a:gd name="T90" fmla="*/ 57 w 145"/>
                <a:gd name="T91" fmla="*/ 28 h 149"/>
                <a:gd name="T92" fmla="*/ 77 w 145"/>
                <a:gd name="T93" fmla="*/ 33 h 149"/>
                <a:gd name="T94" fmla="*/ 51 w 145"/>
                <a:gd name="T95" fmla="*/ 46 h 149"/>
                <a:gd name="T96" fmla="*/ 49 w 145"/>
                <a:gd name="T97" fmla="*/ 19 h 149"/>
                <a:gd name="T98" fmla="*/ 44 w 145"/>
                <a:gd name="T99" fmla="*/ 88 h 149"/>
                <a:gd name="T100" fmla="*/ 33 w 145"/>
                <a:gd name="T101" fmla="*/ 116 h 149"/>
                <a:gd name="T102" fmla="*/ 59 w 145"/>
                <a:gd name="T103" fmla="*/ 110 h 149"/>
                <a:gd name="T104" fmla="*/ 44 w 145"/>
                <a:gd name="T105" fmla="*/ 88 h 149"/>
                <a:gd name="T106" fmla="*/ 38 w 145"/>
                <a:gd name="T107" fmla="*/ 99 h 149"/>
                <a:gd name="T108" fmla="*/ 44 w 145"/>
                <a:gd name="T109" fmla="*/ 112 h 149"/>
                <a:gd name="T110" fmla="*/ 51 w 145"/>
                <a:gd name="T111" fmla="*/ 101 h 149"/>
                <a:gd name="T112" fmla="*/ 35 w 145"/>
                <a:gd name="T113" fmla="*/ 81 h 149"/>
                <a:gd name="T114" fmla="*/ 27 w 145"/>
                <a:gd name="T115" fmla="*/ 121 h 149"/>
                <a:gd name="T116" fmla="*/ 70 w 145"/>
                <a:gd name="T117" fmla="*/ 10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5" h="149">
                  <a:moveTo>
                    <a:pt x="51" y="68"/>
                  </a:moveTo>
                  <a:lnTo>
                    <a:pt x="51" y="68"/>
                  </a:lnTo>
                  <a:lnTo>
                    <a:pt x="59" y="70"/>
                  </a:lnTo>
                  <a:lnTo>
                    <a:pt x="62" y="63"/>
                  </a:lnTo>
                  <a:lnTo>
                    <a:pt x="62" y="63"/>
                  </a:lnTo>
                  <a:lnTo>
                    <a:pt x="68" y="64"/>
                  </a:lnTo>
                  <a:lnTo>
                    <a:pt x="71" y="68"/>
                  </a:lnTo>
                  <a:lnTo>
                    <a:pt x="68" y="75"/>
                  </a:lnTo>
                  <a:lnTo>
                    <a:pt x="68" y="75"/>
                  </a:lnTo>
                  <a:lnTo>
                    <a:pt x="71" y="77"/>
                  </a:lnTo>
                  <a:lnTo>
                    <a:pt x="71" y="77"/>
                  </a:lnTo>
                  <a:lnTo>
                    <a:pt x="73" y="81"/>
                  </a:lnTo>
                  <a:lnTo>
                    <a:pt x="81" y="77"/>
                  </a:lnTo>
                  <a:lnTo>
                    <a:pt x="81" y="77"/>
                  </a:lnTo>
                  <a:lnTo>
                    <a:pt x="84" y="83"/>
                  </a:lnTo>
                  <a:lnTo>
                    <a:pt x="86" y="86"/>
                  </a:lnTo>
                  <a:lnTo>
                    <a:pt x="79" y="92"/>
                  </a:lnTo>
                  <a:lnTo>
                    <a:pt x="79" y="92"/>
                  </a:lnTo>
                  <a:lnTo>
                    <a:pt x="81" y="97"/>
                  </a:lnTo>
                  <a:lnTo>
                    <a:pt x="88" y="99"/>
                  </a:lnTo>
                  <a:lnTo>
                    <a:pt x="88" y="99"/>
                  </a:lnTo>
                  <a:lnTo>
                    <a:pt x="90" y="105"/>
                  </a:lnTo>
                  <a:lnTo>
                    <a:pt x="88" y="110"/>
                  </a:lnTo>
                  <a:lnTo>
                    <a:pt x="81" y="110"/>
                  </a:lnTo>
                  <a:lnTo>
                    <a:pt x="81" y="110"/>
                  </a:lnTo>
                  <a:lnTo>
                    <a:pt x="79" y="118"/>
                  </a:lnTo>
                  <a:lnTo>
                    <a:pt x="86" y="121"/>
                  </a:lnTo>
                  <a:lnTo>
                    <a:pt x="86" y="121"/>
                  </a:lnTo>
                  <a:lnTo>
                    <a:pt x="82" y="127"/>
                  </a:lnTo>
                  <a:lnTo>
                    <a:pt x="81" y="130"/>
                  </a:lnTo>
                  <a:lnTo>
                    <a:pt x="73" y="129"/>
                  </a:lnTo>
                  <a:lnTo>
                    <a:pt x="73" y="129"/>
                  </a:lnTo>
                  <a:lnTo>
                    <a:pt x="71" y="130"/>
                  </a:lnTo>
                  <a:lnTo>
                    <a:pt x="71" y="130"/>
                  </a:lnTo>
                  <a:lnTo>
                    <a:pt x="68" y="134"/>
                  </a:lnTo>
                  <a:lnTo>
                    <a:pt x="71" y="140"/>
                  </a:lnTo>
                  <a:lnTo>
                    <a:pt x="71" y="140"/>
                  </a:lnTo>
                  <a:lnTo>
                    <a:pt x="66" y="143"/>
                  </a:lnTo>
                  <a:lnTo>
                    <a:pt x="62" y="145"/>
                  </a:lnTo>
                  <a:lnTo>
                    <a:pt x="57" y="140"/>
                  </a:lnTo>
                  <a:lnTo>
                    <a:pt x="57" y="140"/>
                  </a:lnTo>
                  <a:lnTo>
                    <a:pt x="51" y="141"/>
                  </a:lnTo>
                  <a:lnTo>
                    <a:pt x="49" y="149"/>
                  </a:lnTo>
                  <a:lnTo>
                    <a:pt x="49" y="149"/>
                  </a:lnTo>
                  <a:lnTo>
                    <a:pt x="44" y="149"/>
                  </a:lnTo>
                  <a:lnTo>
                    <a:pt x="38" y="149"/>
                  </a:lnTo>
                  <a:lnTo>
                    <a:pt x="38" y="141"/>
                  </a:lnTo>
                  <a:lnTo>
                    <a:pt x="38" y="141"/>
                  </a:lnTo>
                  <a:lnTo>
                    <a:pt x="31" y="140"/>
                  </a:lnTo>
                  <a:lnTo>
                    <a:pt x="27" y="145"/>
                  </a:lnTo>
                  <a:lnTo>
                    <a:pt x="27" y="145"/>
                  </a:lnTo>
                  <a:lnTo>
                    <a:pt x="22" y="143"/>
                  </a:lnTo>
                  <a:lnTo>
                    <a:pt x="18" y="140"/>
                  </a:lnTo>
                  <a:lnTo>
                    <a:pt x="20" y="132"/>
                  </a:lnTo>
                  <a:lnTo>
                    <a:pt x="20" y="132"/>
                  </a:lnTo>
                  <a:lnTo>
                    <a:pt x="18" y="130"/>
                  </a:lnTo>
                  <a:lnTo>
                    <a:pt x="18" y="130"/>
                  </a:lnTo>
                  <a:lnTo>
                    <a:pt x="15" y="129"/>
                  </a:lnTo>
                  <a:lnTo>
                    <a:pt x="9" y="130"/>
                  </a:lnTo>
                  <a:lnTo>
                    <a:pt x="9" y="130"/>
                  </a:lnTo>
                  <a:lnTo>
                    <a:pt x="5" y="127"/>
                  </a:lnTo>
                  <a:lnTo>
                    <a:pt x="3" y="121"/>
                  </a:lnTo>
                  <a:lnTo>
                    <a:pt x="9" y="118"/>
                  </a:lnTo>
                  <a:lnTo>
                    <a:pt x="9" y="118"/>
                  </a:lnTo>
                  <a:lnTo>
                    <a:pt x="7" y="110"/>
                  </a:lnTo>
                  <a:lnTo>
                    <a:pt x="0" y="110"/>
                  </a:lnTo>
                  <a:lnTo>
                    <a:pt x="0" y="110"/>
                  </a:lnTo>
                  <a:lnTo>
                    <a:pt x="0" y="103"/>
                  </a:lnTo>
                  <a:lnTo>
                    <a:pt x="0" y="99"/>
                  </a:lnTo>
                  <a:lnTo>
                    <a:pt x="7" y="97"/>
                  </a:lnTo>
                  <a:lnTo>
                    <a:pt x="7" y="97"/>
                  </a:lnTo>
                  <a:lnTo>
                    <a:pt x="9" y="90"/>
                  </a:lnTo>
                  <a:lnTo>
                    <a:pt x="3" y="86"/>
                  </a:lnTo>
                  <a:lnTo>
                    <a:pt x="3" y="86"/>
                  </a:lnTo>
                  <a:lnTo>
                    <a:pt x="5" y="81"/>
                  </a:lnTo>
                  <a:lnTo>
                    <a:pt x="9" y="77"/>
                  </a:lnTo>
                  <a:lnTo>
                    <a:pt x="16" y="81"/>
                  </a:lnTo>
                  <a:lnTo>
                    <a:pt x="16" y="81"/>
                  </a:lnTo>
                  <a:lnTo>
                    <a:pt x="18" y="77"/>
                  </a:lnTo>
                  <a:lnTo>
                    <a:pt x="18" y="77"/>
                  </a:lnTo>
                  <a:lnTo>
                    <a:pt x="20" y="75"/>
                  </a:lnTo>
                  <a:lnTo>
                    <a:pt x="18" y="68"/>
                  </a:lnTo>
                  <a:lnTo>
                    <a:pt x="18" y="68"/>
                  </a:lnTo>
                  <a:lnTo>
                    <a:pt x="22" y="64"/>
                  </a:lnTo>
                  <a:lnTo>
                    <a:pt x="27" y="63"/>
                  </a:lnTo>
                  <a:lnTo>
                    <a:pt x="31" y="70"/>
                  </a:lnTo>
                  <a:lnTo>
                    <a:pt x="31" y="70"/>
                  </a:lnTo>
                  <a:lnTo>
                    <a:pt x="38" y="68"/>
                  </a:lnTo>
                  <a:lnTo>
                    <a:pt x="38" y="61"/>
                  </a:lnTo>
                  <a:lnTo>
                    <a:pt x="38" y="61"/>
                  </a:lnTo>
                  <a:lnTo>
                    <a:pt x="44" y="59"/>
                  </a:lnTo>
                  <a:lnTo>
                    <a:pt x="49" y="61"/>
                  </a:lnTo>
                  <a:lnTo>
                    <a:pt x="51" y="68"/>
                  </a:lnTo>
                  <a:lnTo>
                    <a:pt x="51" y="68"/>
                  </a:lnTo>
                  <a:close/>
                  <a:moveTo>
                    <a:pt x="121" y="35"/>
                  </a:moveTo>
                  <a:lnTo>
                    <a:pt x="121" y="30"/>
                  </a:lnTo>
                  <a:lnTo>
                    <a:pt x="121" y="30"/>
                  </a:lnTo>
                  <a:lnTo>
                    <a:pt x="114" y="30"/>
                  </a:lnTo>
                  <a:lnTo>
                    <a:pt x="112" y="35"/>
                  </a:lnTo>
                  <a:lnTo>
                    <a:pt x="112" y="35"/>
                  </a:lnTo>
                  <a:lnTo>
                    <a:pt x="108" y="35"/>
                  </a:lnTo>
                  <a:lnTo>
                    <a:pt x="104" y="31"/>
                  </a:lnTo>
                  <a:lnTo>
                    <a:pt x="104" y="31"/>
                  </a:lnTo>
                  <a:lnTo>
                    <a:pt x="99" y="33"/>
                  </a:lnTo>
                  <a:lnTo>
                    <a:pt x="101" y="39"/>
                  </a:lnTo>
                  <a:lnTo>
                    <a:pt x="101" y="39"/>
                  </a:lnTo>
                  <a:lnTo>
                    <a:pt x="97" y="41"/>
                  </a:lnTo>
                  <a:lnTo>
                    <a:pt x="97" y="41"/>
                  </a:lnTo>
                  <a:lnTo>
                    <a:pt x="95" y="42"/>
                  </a:lnTo>
                  <a:lnTo>
                    <a:pt x="92" y="39"/>
                  </a:lnTo>
                  <a:lnTo>
                    <a:pt x="92" y="39"/>
                  </a:lnTo>
                  <a:lnTo>
                    <a:pt x="88" y="44"/>
                  </a:lnTo>
                  <a:lnTo>
                    <a:pt x="92" y="48"/>
                  </a:lnTo>
                  <a:lnTo>
                    <a:pt x="92" y="48"/>
                  </a:lnTo>
                  <a:lnTo>
                    <a:pt x="90" y="53"/>
                  </a:lnTo>
                  <a:lnTo>
                    <a:pt x="84" y="53"/>
                  </a:lnTo>
                  <a:lnTo>
                    <a:pt x="84" y="53"/>
                  </a:lnTo>
                  <a:lnTo>
                    <a:pt x="82" y="61"/>
                  </a:lnTo>
                  <a:lnTo>
                    <a:pt x="88" y="63"/>
                  </a:lnTo>
                  <a:lnTo>
                    <a:pt x="88" y="63"/>
                  </a:lnTo>
                  <a:lnTo>
                    <a:pt x="90" y="66"/>
                  </a:lnTo>
                  <a:lnTo>
                    <a:pt x="84" y="70"/>
                  </a:lnTo>
                  <a:lnTo>
                    <a:pt x="84" y="70"/>
                  </a:lnTo>
                  <a:lnTo>
                    <a:pt x="88" y="75"/>
                  </a:lnTo>
                  <a:lnTo>
                    <a:pt x="92" y="75"/>
                  </a:lnTo>
                  <a:lnTo>
                    <a:pt x="92" y="75"/>
                  </a:lnTo>
                  <a:lnTo>
                    <a:pt x="93" y="77"/>
                  </a:lnTo>
                  <a:lnTo>
                    <a:pt x="93" y="77"/>
                  </a:lnTo>
                  <a:lnTo>
                    <a:pt x="95" y="79"/>
                  </a:lnTo>
                  <a:lnTo>
                    <a:pt x="93" y="83"/>
                  </a:lnTo>
                  <a:lnTo>
                    <a:pt x="93" y="83"/>
                  </a:lnTo>
                  <a:lnTo>
                    <a:pt x="99" y="86"/>
                  </a:lnTo>
                  <a:lnTo>
                    <a:pt x="103" y="83"/>
                  </a:lnTo>
                  <a:lnTo>
                    <a:pt x="103" y="83"/>
                  </a:lnTo>
                  <a:lnTo>
                    <a:pt x="106" y="85"/>
                  </a:lnTo>
                  <a:lnTo>
                    <a:pt x="106" y="90"/>
                  </a:lnTo>
                  <a:lnTo>
                    <a:pt x="106" y="90"/>
                  </a:lnTo>
                  <a:lnTo>
                    <a:pt x="114" y="92"/>
                  </a:lnTo>
                  <a:lnTo>
                    <a:pt x="115" y="86"/>
                  </a:lnTo>
                  <a:lnTo>
                    <a:pt x="115" y="86"/>
                  </a:lnTo>
                  <a:lnTo>
                    <a:pt x="121" y="86"/>
                  </a:lnTo>
                  <a:lnTo>
                    <a:pt x="123" y="90"/>
                  </a:lnTo>
                  <a:lnTo>
                    <a:pt x="123" y="90"/>
                  </a:lnTo>
                  <a:lnTo>
                    <a:pt x="130" y="86"/>
                  </a:lnTo>
                  <a:lnTo>
                    <a:pt x="128" y="83"/>
                  </a:lnTo>
                  <a:lnTo>
                    <a:pt x="128" y="83"/>
                  </a:lnTo>
                  <a:lnTo>
                    <a:pt x="130" y="81"/>
                  </a:lnTo>
                  <a:lnTo>
                    <a:pt x="130" y="81"/>
                  </a:lnTo>
                  <a:lnTo>
                    <a:pt x="132" y="79"/>
                  </a:lnTo>
                  <a:lnTo>
                    <a:pt x="137" y="81"/>
                  </a:lnTo>
                  <a:lnTo>
                    <a:pt x="137" y="81"/>
                  </a:lnTo>
                  <a:lnTo>
                    <a:pt x="141" y="75"/>
                  </a:lnTo>
                  <a:lnTo>
                    <a:pt x="137" y="72"/>
                  </a:lnTo>
                  <a:lnTo>
                    <a:pt x="137" y="72"/>
                  </a:lnTo>
                  <a:lnTo>
                    <a:pt x="139" y="68"/>
                  </a:lnTo>
                  <a:lnTo>
                    <a:pt x="145" y="68"/>
                  </a:lnTo>
                  <a:lnTo>
                    <a:pt x="145" y="68"/>
                  </a:lnTo>
                  <a:lnTo>
                    <a:pt x="145" y="61"/>
                  </a:lnTo>
                  <a:lnTo>
                    <a:pt x="139" y="59"/>
                  </a:lnTo>
                  <a:lnTo>
                    <a:pt x="139" y="59"/>
                  </a:lnTo>
                  <a:lnTo>
                    <a:pt x="139" y="53"/>
                  </a:lnTo>
                  <a:lnTo>
                    <a:pt x="143" y="52"/>
                  </a:lnTo>
                  <a:lnTo>
                    <a:pt x="143" y="52"/>
                  </a:lnTo>
                  <a:lnTo>
                    <a:pt x="141" y="44"/>
                  </a:lnTo>
                  <a:lnTo>
                    <a:pt x="136" y="46"/>
                  </a:lnTo>
                  <a:lnTo>
                    <a:pt x="136" y="46"/>
                  </a:lnTo>
                  <a:lnTo>
                    <a:pt x="134" y="44"/>
                  </a:lnTo>
                  <a:lnTo>
                    <a:pt x="134" y="44"/>
                  </a:lnTo>
                  <a:lnTo>
                    <a:pt x="132" y="42"/>
                  </a:lnTo>
                  <a:lnTo>
                    <a:pt x="136" y="37"/>
                  </a:lnTo>
                  <a:lnTo>
                    <a:pt x="136" y="37"/>
                  </a:lnTo>
                  <a:lnTo>
                    <a:pt x="130" y="33"/>
                  </a:lnTo>
                  <a:lnTo>
                    <a:pt x="126" y="37"/>
                  </a:lnTo>
                  <a:lnTo>
                    <a:pt x="126" y="37"/>
                  </a:lnTo>
                  <a:lnTo>
                    <a:pt x="121" y="35"/>
                  </a:lnTo>
                  <a:lnTo>
                    <a:pt x="121" y="35"/>
                  </a:lnTo>
                  <a:close/>
                  <a:moveTo>
                    <a:pt x="115" y="50"/>
                  </a:moveTo>
                  <a:lnTo>
                    <a:pt x="115" y="50"/>
                  </a:lnTo>
                  <a:lnTo>
                    <a:pt x="119" y="50"/>
                  </a:lnTo>
                  <a:lnTo>
                    <a:pt x="123" y="53"/>
                  </a:lnTo>
                  <a:lnTo>
                    <a:pt x="123" y="53"/>
                  </a:lnTo>
                  <a:lnTo>
                    <a:pt x="125" y="57"/>
                  </a:lnTo>
                  <a:lnTo>
                    <a:pt x="125" y="61"/>
                  </a:lnTo>
                  <a:lnTo>
                    <a:pt x="125" y="61"/>
                  </a:lnTo>
                  <a:lnTo>
                    <a:pt x="125" y="66"/>
                  </a:lnTo>
                  <a:lnTo>
                    <a:pt x="121" y="70"/>
                  </a:lnTo>
                  <a:lnTo>
                    <a:pt x="121" y="70"/>
                  </a:lnTo>
                  <a:lnTo>
                    <a:pt x="117" y="72"/>
                  </a:lnTo>
                  <a:lnTo>
                    <a:pt x="114" y="72"/>
                  </a:lnTo>
                  <a:lnTo>
                    <a:pt x="114" y="72"/>
                  </a:lnTo>
                  <a:lnTo>
                    <a:pt x="108" y="70"/>
                  </a:lnTo>
                  <a:lnTo>
                    <a:pt x="104" y="68"/>
                  </a:lnTo>
                  <a:lnTo>
                    <a:pt x="104" y="68"/>
                  </a:lnTo>
                  <a:lnTo>
                    <a:pt x="103" y="64"/>
                  </a:lnTo>
                  <a:lnTo>
                    <a:pt x="103" y="59"/>
                  </a:lnTo>
                  <a:lnTo>
                    <a:pt x="103" y="59"/>
                  </a:lnTo>
                  <a:lnTo>
                    <a:pt x="104" y="55"/>
                  </a:lnTo>
                  <a:lnTo>
                    <a:pt x="106" y="52"/>
                  </a:lnTo>
                  <a:lnTo>
                    <a:pt x="106" y="52"/>
                  </a:lnTo>
                  <a:lnTo>
                    <a:pt x="110" y="50"/>
                  </a:lnTo>
                  <a:lnTo>
                    <a:pt x="115" y="50"/>
                  </a:lnTo>
                  <a:lnTo>
                    <a:pt x="115" y="50"/>
                  </a:lnTo>
                  <a:close/>
                  <a:moveTo>
                    <a:pt x="117" y="57"/>
                  </a:moveTo>
                  <a:lnTo>
                    <a:pt x="117" y="57"/>
                  </a:lnTo>
                  <a:lnTo>
                    <a:pt x="119" y="61"/>
                  </a:lnTo>
                  <a:lnTo>
                    <a:pt x="119" y="61"/>
                  </a:lnTo>
                  <a:lnTo>
                    <a:pt x="117" y="64"/>
                  </a:lnTo>
                  <a:lnTo>
                    <a:pt x="117" y="64"/>
                  </a:lnTo>
                  <a:lnTo>
                    <a:pt x="114" y="66"/>
                  </a:lnTo>
                  <a:lnTo>
                    <a:pt x="114" y="66"/>
                  </a:lnTo>
                  <a:lnTo>
                    <a:pt x="110" y="64"/>
                  </a:lnTo>
                  <a:lnTo>
                    <a:pt x="110" y="64"/>
                  </a:lnTo>
                  <a:lnTo>
                    <a:pt x="108" y="59"/>
                  </a:lnTo>
                  <a:lnTo>
                    <a:pt x="108" y="59"/>
                  </a:lnTo>
                  <a:lnTo>
                    <a:pt x="110" y="57"/>
                  </a:lnTo>
                  <a:lnTo>
                    <a:pt x="110" y="57"/>
                  </a:lnTo>
                  <a:lnTo>
                    <a:pt x="115" y="55"/>
                  </a:lnTo>
                  <a:lnTo>
                    <a:pt x="115" y="55"/>
                  </a:lnTo>
                  <a:lnTo>
                    <a:pt x="117" y="57"/>
                  </a:lnTo>
                  <a:lnTo>
                    <a:pt x="117" y="57"/>
                  </a:lnTo>
                  <a:close/>
                  <a:moveTo>
                    <a:pt x="128" y="50"/>
                  </a:moveTo>
                  <a:lnTo>
                    <a:pt x="128" y="50"/>
                  </a:lnTo>
                  <a:lnTo>
                    <a:pt x="130" y="55"/>
                  </a:lnTo>
                  <a:lnTo>
                    <a:pt x="132" y="63"/>
                  </a:lnTo>
                  <a:lnTo>
                    <a:pt x="132" y="63"/>
                  </a:lnTo>
                  <a:lnTo>
                    <a:pt x="128" y="68"/>
                  </a:lnTo>
                  <a:lnTo>
                    <a:pt x="125" y="74"/>
                  </a:lnTo>
                  <a:lnTo>
                    <a:pt x="125" y="74"/>
                  </a:lnTo>
                  <a:lnTo>
                    <a:pt x="119" y="77"/>
                  </a:lnTo>
                  <a:lnTo>
                    <a:pt x="112" y="77"/>
                  </a:lnTo>
                  <a:lnTo>
                    <a:pt x="112" y="77"/>
                  </a:lnTo>
                  <a:lnTo>
                    <a:pt x="106" y="75"/>
                  </a:lnTo>
                  <a:lnTo>
                    <a:pt x="101" y="72"/>
                  </a:lnTo>
                  <a:lnTo>
                    <a:pt x="101" y="72"/>
                  </a:lnTo>
                  <a:lnTo>
                    <a:pt x="97" y="64"/>
                  </a:lnTo>
                  <a:lnTo>
                    <a:pt x="97" y="59"/>
                  </a:lnTo>
                  <a:lnTo>
                    <a:pt x="97" y="59"/>
                  </a:lnTo>
                  <a:lnTo>
                    <a:pt x="99" y="52"/>
                  </a:lnTo>
                  <a:lnTo>
                    <a:pt x="103" y="46"/>
                  </a:lnTo>
                  <a:lnTo>
                    <a:pt x="103" y="46"/>
                  </a:lnTo>
                  <a:lnTo>
                    <a:pt x="110" y="44"/>
                  </a:lnTo>
                  <a:lnTo>
                    <a:pt x="115" y="42"/>
                  </a:lnTo>
                  <a:lnTo>
                    <a:pt x="115" y="42"/>
                  </a:lnTo>
                  <a:lnTo>
                    <a:pt x="123" y="46"/>
                  </a:lnTo>
                  <a:lnTo>
                    <a:pt x="128" y="50"/>
                  </a:lnTo>
                  <a:lnTo>
                    <a:pt x="128" y="50"/>
                  </a:lnTo>
                  <a:close/>
                  <a:moveTo>
                    <a:pt x="66" y="6"/>
                  </a:moveTo>
                  <a:lnTo>
                    <a:pt x="66" y="0"/>
                  </a:lnTo>
                  <a:lnTo>
                    <a:pt x="66" y="0"/>
                  </a:lnTo>
                  <a:lnTo>
                    <a:pt x="59" y="0"/>
                  </a:lnTo>
                  <a:lnTo>
                    <a:pt x="59" y="6"/>
                  </a:lnTo>
                  <a:lnTo>
                    <a:pt x="59" y="6"/>
                  </a:lnTo>
                  <a:lnTo>
                    <a:pt x="53" y="6"/>
                  </a:lnTo>
                  <a:lnTo>
                    <a:pt x="51" y="2"/>
                  </a:lnTo>
                  <a:lnTo>
                    <a:pt x="51" y="2"/>
                  </a:lnTo>
                  <a:lnTo>
                    <a:pt x="44" y="4"/>
                  </a:lnTo>
                  <a:lnTo>
                    <a:pt x="46" y="9"/>
                  </a:lnTo>
                  <a:lnTo>
                    <a:pt x="46" y="9"/>
                  </a:lnTo>
                  <a:lnTo>
                    <a:pt x="44" y="11"/>
                  </a:lnTo>
                  <a:lnTo>
                    <a:pt x="44" y="11"/>
                  </a:lnTo>
                  <a:lnTo>
                    <a:pt x="42" y="13"/>
                  </a:lnTo>
                  <a:lnTo>
                    <a:pt x="37" y="9"/>
                  </a:lnTo>
                  <a:lnTo>
                    <a:pt x="37" y="9"/>
                  </a:lnTo>
                  <a:lnTo>
                    <a:pt x="33" y="17"/>
                  </a:lnTo>
                  <a:lnTo>
                    <a:pt x="37" y="19"/>
                  </a:lnTo>
                  <a:lnTo>
                    <a:pt x="37" y="19"/>
                  </a:lnTo>
                  <a:lnTo>
                    <a:pt x="35" y="24"/>
                  </a:lnTo>
                  <a:lnTo>
                    <a:pt x="29" y="24"/>
                  </a:lnTo>
                  <a:lnTo>
                    <a:pt x="29" y="24"/>
                  </a:lnTo>
                  <a:lnTo>
                    <a:pt x="29" y="31"/>
                  </a:lnTo>
                  <a:lnTo>
                    <a:pt x="33" y="33"/>
                  </a:lnTo>
                  <a:lnTo>
                    <a:pt x="33" y="33"/>
                  </a:lnTo>
                  <a:lnTo>
                    <a:pt x="35" y="37"/>
                  </a:lnTo>
                  <a:lnTo>
                    <a:pt x="29" y="41"/>
                  </a:lnTo>
                  <a:lnTo>
                    <a:pt x="29" y="41"/>
                  </a:lnTo>
                  <a:lnTo>
                    <a:pt x="33" y="46"/>
                  </a:lnTo>
                  <a:lnTo>
                    <a:pt x="38" y="46"/>
                  </a:lnTo>
                  <a:lnTo>
                    <a:pt x="38" y="46"/>
                  </a:lnTo>
                  <a:lnTo>
                    <a:pt x="40" y="48"/>
                  </a:lnTo>
                  <a:lnTo>
                    <a:pt x="40" y="48"/>
                  </a:lnTo>
                  <a:lnTo>
                    <a:pt x="40" y="50"/>
                  </a:lnTo>
                  <a:lnTo>
                    <a:pt x="38" y="53"/>
                  </a:lnTo>
                  <a:lnTo>
                    <a:pt x="38" y="53"/>
                  </a:lnTo>
                  <a:lnTo>
                    <a:pt x="44" y="59"/>
                  </a:lnTo>
                  <a:lnTo>
                    <a:pt x="48" y="55"/>
                  </a:lnTo>
                  <a:lnTo>
                    <a:pt x="48" y="55"/>
                  </a:lnTo>
                  <a:lnTo>
                    <a:pt x="53" y="57"/>
                  </a:lnTo>
                  <a:lnTo>
                    <a:pt x="53" y="61"/>
                  </a:lnTo>
                  <a:lnTo>
                    <a:pt x="53" y="61"/>
                  </a:lnTo>
                  <a:lnTo>
                    <a:pt x="60" y="63"/>
                  </a:lnTo>
                  <a:lnTo>
                    <a:pt x="60" y="57"/>
                  </a:lnTo>
                  <a:lnTo>
                    <a:pt x="60" y="57"/>
                  </a:lnTo>
                  <a:lnTo>
                    <a:pt x="66" y="57"/>
                  </a:lnTo>
                  <a:lnTo>
                    <a:pt x="68" y="61"/>
                  </a:lnTo>
                  <a:lnTo>
                    <a:pt x="68" y="61"/>
                  </a:lnTo>
                  <a:lnTo>
                    <a:pt x="75" y="57"/>
                  </a:lnTo>
                  <a:lnTo>
                    <a:pt x="73" y="53"/>
                  </a:lnTo>
                  <a:lnTo>
                    <a:pt x="73" y="53"/>
                  </a:lnTo>
                  <a:lnTo>
                    <a:pt x="75" y="52"/>
                  </a:lnTo>
                  <a:lnTo>
                    <a:pt x="75" y="52"/>
                  </a:lnTo>
                  <a:lnTo>
                    <a:pt x="79" y="50"/>
                  </a:lnTo>
                  <a:lnTo>
                    <a:pt x="82" y="53"/>
                  </a:lnTo>
                  <a:lnTo>
                    <a:pt x="82" y="53"/>
                  </a:lnTo>
                  <a:lnTo>
                    <a:pt x="86" y="46"/>
                  </a:lnTo>
                  <a:lnTo>
                    <a:pt x="82" y="42"/>
                  </a:lnTo>
                  <a:lnTo>
                    <a:pt x="82" y="42"/>
                  </a:lnTo>
                  <a:lnTo>
                    <a:pt x="84" y="39"/>
                  </a:lnTo>
                  <a:lnTo>
                    <a:pt x="90" y="39"/>
                  </a:lnTo>
                  <a:lnTo>
                    <a:pt x="90" y="39"/>
                  </a:lnTo>
                  <a:lnTo>
                    <a:pt x="90" y="31"/>
                  </a:lnTo>
                  <a:lnTo>
                    <a:pt x="86" y="30"/>
                  </a:lnTo>
                  <a:lnTo>
                    <a:pt x="86" y="30"/>
                  </a:lnTo>
                  <a:lnTo>
                    <a:pt x="84" y="24"/>
                  </a:lnTo>
                  <a:lnTo>
                    <a:pt x="90" y="22"/>
                  </a:lnTo>
                  <a:lnTo>
                    <a:pt x="90" y="22"/>
                  </a:lnTo>
                  <a:lnTo>
                    <a:pt x="86" y="15"/>
                  </a:lnTo>
                  <a:lnTo>
                    <a:pt x="81" y="17"/>
                  </a:lnTo>
                  <a:lnTo>
                    <a:pt x="81" y="17"/>
                  </a:lnTo>
                  <a:lnTo>
                    <a:pt x="81" y="15"/>
                  </a:lnTo>
                  <a:lnTo>
                    <a:pt x="81" y="15"/>
                  </a:lnTo>
                  <a:lnTo>
                    <a:pt x="79" y="13"/>
                  </a:lnTo>
                  <a:lnTo>
                    <a:pt x="81" y="9"/>
                  </a:lnTo>
                  <a:lnTo>
                    <a:pt x="81" y="9"/>
                  </a:lnTo>
                  <a:lnTo>
                    <a:pt x="75" y="4"/>
                  </a:lnTo>
                  <a:lnTo>
                    <a:pt x="71" y="8"/>
                  </a:lnTo>
                  <a:lnTo>
                    <a:pt x="71" y="8"/>
                  </a:lnTo>
                  <a:lnTo>
                    <a:pt x="66" y="6"/>
                  </a:lnTo>
                  <a:lnTo>
                    <a:pt x="66" y="6"/>
                  </a:lnTo>
                  <a:close/>
                  <a:moveTo>
                    <a:pt x="60" y="20"/>
                  </a:moveTo>
                  <a:lnTo>
                    <a:pt x="60" y="20"/>
                  </a:lnTo>
                  <a:lnTo>
                    <a:pt x="66" y="22"/>
                  </a:lnTo>
                  <a:lnTo>
                    <a:pt x="68" y="24"/>
                  </a:lnTo>
                  <a:lnTo>
                    <a:pt x="68" y="24"/>
                  </a:lnTo>
                  <a:lnTo>
                    <a:pt x="70" y="28"/>
                  </a:lnTo>
                  <a:lnTo>
                    <a:pt x="71" y="33"/>
                  </a:lnTo>
                  <a:lnTo>
                    <a:pt x="71" y="33"/>
                  </a:lnTo>
                  <a:lnTo>
                    <a:pt x="70" y="37"/>
                  </a:lnTo>
                  <a:lnTo>
                    <a:pt x="66" y="41"/>
                  </a:lnTo>
                  <a:lnTo>
                    <a:pt x="66" y="41"/>
                  </a:lnTo>
                  <a:lnTo>
                    <a:pt x="62" y="42"/>
                  </a:lnTo>
                  <a:lnTo>
                    <a:pt x="59" y="42"/>
                  </a:lnTo>
                  <a:lnTo>
                    <a:pt x="59" y="42"/>
                  </a:lnTo>
                  <a:lnTo>
                    <a:pt x="55" y="41"/>
                  </a:lnTo>
                  <a:lnTo>
                    <a:pt x="51" y="39"/>
                  </a:lnTo>
                  <a:lnTo>
                    <a:pt x="51" y="39"/>
                  </a:lnTo>
                  <a:lnTo>
                    <a:pt x="49" y="35"/>
                  </a:lnTo>
                  <a:lnTo>
                    <a:pt x="49" y="30"/>
                  </a:lnTo>
                  <a:lnTo>
                    <a:pt x="49" y="30"/>
                  </a:lnTo>
                  <a:lnTo>
                    <a:pt x="49" y="26"/>
                  </a:lnTo>
                  <a:lnTo>
                    <a:pt x="53" y="22"/>
                  </a:lnTo>
                  <a:lnTo>
                    <a:pt x="53" y="22"/>
                  </a:lnTo>
                  <a:lnTo>
                    <a:pt x="57" y="20"/>
                  </a:lnTo>
                  <a:lnTo>
                    <a:pt x="60" y="20"/>
                  </a:lnTo>
                  <a:lnTo>
                    <a:pt x="60" y="20"/>
                  </a:lnTo>
                  <a:close/>
                  <a:moveTo>
                    <a:pt x="64" y="28"/>
                  </a:moveTo>
                  <a:lnTo>
                    <a:pt x="64" y="28"/>
                  </a:lnTo>
                  <a:lnTo>
                    <a:pt x="64" y="31"/>
                  </a:lnTo>
                  <a:lnTo>
                    <a:pt x="64" y="31"/>
                  </a:lnTo>
                  <a:lnTo>
                    <a:pt x="62" y="35"/>
                  </a:lnTo>
                  <a:lnTo>
                    <a:pt x="62" y="35"/>
                  </a:lnTo>
                  <a:lnTo>
                    <a:pt x="59" y="37"/>
                  </a:lnTo>
                  <a:lnTo>
                    <a:pt x="59" y="37"/>
                  </a:lnTo>
                  <a:lnTo>
                    <a:pt x="55" y="35"/>
                  </a:lnTo>
                  <a:lnTo>
                    <a:pt x="55" y="35"/>
                  </a:lnTo>
                  <a:lnTo>
                    <a:pt x="55" y="31"/>
                  </a:lnTo>
                  <a:lnTo>
                    <a:pt x="55" y="31"/>
                  </a:lnTo>
                  <a:lnTo>
                    <a:pt x="57" y="28"/>
                  </a:lnTo>
                  <a:lnTo>
                    <a:pt x="57" y="28"/>
                  </a:lnTo>
                  <a:lnTo>
                    <a:pt x="60" y="26"/>
                  </a:lnTo>
                  <a:lnTo>
                    <a:pt x="60" y="26"/>
                  </a:lnTo>
                  <a:lnTo>
                    <a:pt x="64" y="28"/>
                  </a:lnTo>
                  <a:lnTo>
                    <a:pt x="64" y="28"/>
                  </a:lnTo>
                  <a:close/>
                  <a:moveTo>
                    <a:pt x="73" y="20"/>
                  </a:moveTo>
                  <a:lnTo>
                    <a:pt x="73" y="20"/>
                  </a:lnTo>
                  <a:lnTo>
                    <a:pt x="77" y="26"/>
                  </a:lnTo>
                  <a:lnTo>
                    <a:pt x="77" y="33"/>
                  </a:lnTo>
                  <a:lnTo>
                    <a:pt x="77" y="33"/>
                  </a:lnTo>
                  <a:lnTo>
                    <a:pt x="75" y="39"/>
                  </a:lnTo>
                  <a:lnTo>
                    <a:pt x="70" y="44"/>
                  </a:lnTo>
                  <a:lnTo>
                    <a:pt x="70" y="44"/>
                  </a:lnTo>
                  <a:lnTo>
                    <a:pt x="64" y="48"/>
                  </a:lnTo>
                  <a:lnTo>
                    <a:pt x="59" y="48"/>
                  </a:lnTo>
                  <a:lnTo>
                    <a:pt x="59" y="48"/>
                  </a:lnTo>
                  <a:lnTo>
                    <a:pt x="51" y="46"/>
                  </a:lnTo>
                  <a:lnTo>
                    <a:pt x="46" y="42"/>
                  </a:lnTo>
                  <a:lnTo>
                    <a:pt x="46" y="42"/>
                  </a:lnTo>
                  <a:lnTo>
                    <a:pt x="44" y="37"/>
                  </a:lnTo>
                  <a:lnTo>
                    <a:pt x="42" y="30"/>
                  </a:lnTo>
                  <a:lnTo>
                    <a:pt x="42" y="30"/>
                  </a:lnTo>
                  <a:lnTo>
                    <a:pt x="44" y="22"/>
                  </a:lnTo>
                  <a:lnTo>
                    <a:pt x="49" y="19"/>
                  </a:lnTo>
                  <a:lnTo>
                    <a:pt x="49" y="19"/>
                  </a:lnTo>
                  <a:lnTo>
                    <a:pt x="55" y="15"/>
                  </a:lnTo>
                  <a:lnTo>
                    <a:pt x="62" y="15"/>
                  </a:lnTo>
                  <a:lnTo>
                    <a:pt x="62" y="15"/>
                  </a:lnTo>
                  <a:lnTo>
                    <a:pt x="68" y="17"/>
                  </a:lnTo>
                  <a:lnTo>
                    <a:pt x="73" y="20"/>
                  </a:lnTo>
                  <a:lnTo>
                    <a:pt x="73" y="20"/>
                  </a:lnTo>
                  <a:close/>
                  <a:moveTo>
                    <a:pt x="44" y="88"/>
                  </a:moveTo>
                  <a:lnTo>
                    <a:pt x="44" y="88"/>
                  </a:lnTo>
                  <a:lnTo>
                    <a:pt x="38" y="90"/>
                  </a:lnTo>
                  <a:lnTo>
                    <a:pt x="33" y="92"/>
                  </a:lnTo>
                  <a:lnTo>
                    <a:pt x="33" y="92"/>
                  </a:lnTo>
                  <a:lnTo>
                    <a:pt x="29" y="97"/>
                  </a:lnTo>
                  <a:lnTo>
                    <a:pt x="27" y="105"/>
                  </a:lnTo>
                  <a:lnTo>
                    <a:pt x="27" y="105"/>
                  </a:lnTo>
                  <a:lnTo>
                    <a:pt x="29" y="110"/>
                  </a:lnTo>
                  <a:lnTo>
                    <a:pt x="33" y="116"/>
                  </a:lnTo>
                  <a:lnTo>
                    <a:pt x="33" y="116"/>
                  </a:lnTo>
                  <a:lnTo>
                    <a:pt x="38" y="119"/>
                  </a:lnTo>
                  <a:lnTo>
                    <a:pt x="44" y="119"/>
                  </a:lnTo>
                  <a:lnTo>
                    <a:pt x="44" y="119"/>
                  </a:lnTo>
                  <a:lnTo>
                    <a:pt x="51" y="119"/>
                  </a:lnTo>
                  <a:lnTo>
                    <a:pt x="55" y="116"/>
                  </a:lnTo>
                  <a:lnTo>
                    <a:pt x="55" y="116"/>
                  </a:lnTo>
                  <a:lnTo>
                    <a:pt x="59" y="110"/>
                  </a:lnTo>
                  <a:lnTo>
                    <a:pt x="60" y="105"/>
                  </a:lnTo>
                  <a:lnTo>
                    <a:pt x="60" y="105"/>
                  </a:lnTo>
                  <a:lnTo>
                    <a:pt x="59" y="97"/>
                  </a:lnTo>
                  <a:lnTo>
                    <a:pt x="55" y="92"/>
                  </a:lnTo>
                  <a:lnTo>
                    <a:pt x="55" y="92"/>
                  </a:lnTo>
                  <a:lnTo>
                    <a:pt x="51" y="90"/>
                  </a:lnTo>
                  <a:lnTo>
                    <a:pt x="44" y="88"/>
                  </a:lnTo>
                  <a:lnTo>
                    <a:pt x="44" y="88"/>
                  </a:lnTo>
                  <a:close/>
                  <a:moveTo>
                    <a:pt x="49" y="99"/>
                  </a:moveTo>
                  <a:lnTo>
                    <a:pt x="49" y="99"/>
                  </a:lnTo>
                  <a:lnTo>
                    <a:pt x="48" y="97"/>
                  </a:lnTo>
                  <a:lnTo>
                    <a:pt x="44" y="97"/>
                  </a:lnTo>
                  <a:lnTo>
                    <a:pt x="44" y="97"/>
                  </a:lnTo>
                  <a:lnTo>
                    <a:pt x="42" y="97"/>
                  </a:lnTo>
                  <a:lnTo>
                    <a:pt x="38" y="99"/>
                  </a:lnTo>
                  <a:lnTo>
                    <a:pt x="38" y="99"/>
                  </a:lnTo>
                  <a:lnTo>
                    <a:pt x="38" y="101"/>
                  </a:lnTo>
                  <a:lnTo>
                    <a:pt x="37" y="105"/>
                  </a:lnTo>
                  <a:lnTo>
                    <a:pt x="37" y="105"/>
                  </a:lnTo>
                  <a:lnTo>
                    <a:pt x="38" y="107"/>
                  </a:lnTo>
                  <a:lnTo>
                    <a:pt x="38" y="110"/>
                  </a:lnTo>
                  <a:lnTo>
                    <a:pt x="38" y="110"/>
                  </a:lnTo>
                  <a:lnTo>
                    <a:pt x="42" y="110"/>
                  </a:lnTo>
                  <a:lnTo>
                    <a:pt x="44" y="112"/>
                  </a:lnTo>
                  <a:lnTo>
                    <a:pt x="44" y="112"/>
                  </a:lnTo>
                  <a:lnTo>
                    <a:pt x="48" y="110"/>
                  </a:lnTo>
                  <a:lnTo>
                    <a:pt x="49" y="110"/>
                  </a:lnTo>
                  <a:lnTo>
                    <a:pt x="49" y="110"/>
                  </a:lnTo>
                  <a:lnTo>
                    <a:pt x="51" y="107"/>
                  </a:lnTo>
                  <a:lnTo>
                    <a:pt x="51" y="105"/>
                  </a:lnTo>
                  <a:lnTo>
                    <a:pt x="51" y="105"/>
                  </a:lnTo>
                  <a:lnTo>
                    <a:pt x="51" y="101"/>
                  </a:lnTo>
                  <a:lnTo>
                    <a:pt x="49" y="99"/>
                  </a:lnTo>
                  <a:lnTo>
                    <a:pt x="49" y="99"/>
                  </a:lnTo>
                  <a:close/>
                  <a:moveTo>
                    <a:pt x="62" y="86"/>
                  </a:moveTo>
                  <a:lnTo>
                    <a:pt x="62" y="86"/>
                  </a:lnTo>
                  <a:lnTo>
                    <a:pt x="55" y="81"/>
                  </a:lnTo>
                  <a:lnTo>
                    <a:pt x="44" y="79"/>
                  </a:lnTo>
                  <a:lnTo>
                    <a:pt x="44" y="79"/>
                  </a:lnTo>
                  <a:lnTo>
                    <a:pt x="35" y="81"/>
                  </a:lnTo>
                  <a:lnTo>
                    <a:pt x="27" y="86"/>
                  </a:lnTo>
                  <a:lnTo>
                    <a:pt x="27" y="86"/>
                  </a:lnTo>
                  <a:lnTo>
                    <a:pt x="22" y="94"/>
                  </a:lnTo>
                  <a:lnTo>
                    <a:pt x="20" y="105"/>
                  </a:lnTo>
                  <a:lnTo>
                    <a:pt x="20" y="105"/>
                  </a:lnTo>
                  <a:lnTo>
                    <a:pt x="22" y="114"/>
                  </a:lnTo>
                  <a:lnTo>
                    <a:pt x="27" y="121"/>
                  </a:lnTo>
                  <a:lnTo>
                    <a:pt x="27" y="121"/>
                  </a:lnTo>
                  <a:lnTo>
                    <a:pt x="35" y="127"/>
                  </a:lnTo>
                  <a:lnTo>
                    <a:pt x="44" y="129"/>
                  </a:lnTo>
                  <a:lnTo>
                    <a:pt x="44" y="129"/>
                  </a:lnTo>
                  <a:lnTo>
                    <a:pt x="55" y="127"/>
                  </a:lnTo>
                  <a:lnTo>
                    <a:pt x="62" y="121"/>
                  </a:lnTo>
                  <a:lnTo>
                    <a:pt x="62" y="121"/>
                  </a:lnTo>
                  <a:lnTo>
                    <a:pt x="68" y="114"/>
                  </a:lnTo>
                  <a:lnTo>
                    <a:pt x="70" y="105"/>
                  </a:lnTo>
                  <a:lnTo>
                    <a:pt x="70" y="105"/>
                  </a:lnTo>
                  <a:lnTo>
                    <a:pt x="68" y="94"/>
                  </a:lnTo>
                  <a:lnTo>
                    <a:pt x="62" y="86"/>
                  </a:lnTo>
                  <a:lnTo>
                    <a:pt x="62" y="86"/>
                  </a:lnTo>
                  <a:close/>
                </a:path>
              </a:pathLst>
            </a:custGeom>
            <a:solidFill>
              <a:schemeClr val="bg1"/>
            </a:solidFill>
            <a:ln>
              <a:noFill/>
            </a:ln>
          </p:spPr>
          <p:txBody>
            <a:bodyPr vert="horz" wrap="square" lIns="91440" tIns="45720" rIns="91440" bIns="45720" numCol="1" anchor="t" anchorCtr="0" compatLnSpc="1"/>
            <a:lstStyle/>
            <a:p>
              <a:endParaRPr lang="zh-CN" altLang="en-US" sz="1600" dirty="0"/>
            </a:p>
          </p:txBody>
        </p:sp>
      </p:grpSp>
      <p:grpSp>
        <p:nvGrpSpPr>
          <p:cNvPr id="42" name="组合 41"/>
          <p:cNvGrpSpPr/>
          <p:nvPr/>
        </p:nvGrpSpPr>
        <p:grpSpPr>
          <a:xfrm>
            <a:off x="1169179" y="1174747"/>
            <a:ext cx="1092336" cy="1451820"/>
            <a:chOff x="2330196" y="1816081"/>
            <a:chExt cx="1456258" cy="1935163"/>
          </a:xfrm>
        </p:grpSpPr>
        <p:sp>
          <p:nvSpPr>
            <p:cNvPr id="43" name="泪滴形 42"/>
            <p:cNvSpPr/>
            <p:nvPr/>
          </p:nvSpPr>
          <p:spPr bwMode="auto">
            <a:xfrm rot="8153283">
              <a:off x="2403481" y="1873231"/>
              <a:ext cx="1309688" cy="1308100"/>
            </a:xfrm>
            <a:prstGeom prst="teardrop">
              <a:avLst>
                <a:gd name="adj" fmla="val 118585"/>
              </a:avLst>
            </a:prstGeom>
            <a:solidFill>
              <a:schemeClr val="accent1"/>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dirty="0"/>
            </a:p>
          </p:txBody>
        </p:sp>
        <p:grpSp>
          <p:nvGrpSpPr>
            <p:cNvPr id="44" name="组合 43"/>
            <p:cNvGrpSpPr/>
            <p:nvPr/>
          </p:nvGrpSpPr>
          <p:grpSpPr>
            <a:xfrm>
              <a:off x="2330196" y="1816081"/>
              <a:ext cx="1456258" cy="1935163"/>
              <a:chOff x="2330196" y="1816081"/>
              <a:chExt cx="1456258" cy="1935163"/>
            </a:xfrm>
          </p:grpSpPr>
          <p:sp>
            <p:nvSpPr>
              <p:cNvPr id="45" name="泪滴形 44"/>
              <p:cNvSpPr/>
              <p:nvPr/>
            </p:nvSpPr>
            <p:spPr bwMode="auto">
              <a:xfrm rot="8153283">
                <a:off x="2354269" y="1816081"/>
                <a:ext cx="1408112" cy="1408113"/>
              </a:xfrm>
              <a:prstGeom prst="teardrop">
                <a:avLst>
                  <a:gd name="adj" fmla="val 118585"/>
                </a:avLst>
              </a:prstGeom>
              <a:noFill/>
              <a:ln>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dirty="0"/>
              </a:p>
            </p:txBody>
          </p:sp>
          <p:sp>
            <p:nvSpPr>
              <p:cNvPr id="46" name="椭圆 45"/>
              <p:cNvSpPr/>
              <p:nvPr/>
            </p:nvSpPr>
            <p:spPr bwMode="auto">
              <a:xfrm>
                <a:off x="2979744" y="3630594"/>
                <a:ext cx="120650" cy="120650"/>
              </a:xfrm>
              <a:prstGeom prst="ellips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dirty="0"/>
              </a:p>
            </p:txBody>
          </p:sp>
          <p:sp>
            <p:nvSpPr>
              <p:cNvPr id="47" name="TextBox 46"/>
              <p:cNvSpPr txBox="1"/>
              <p:nvPr/>
            </p:nvSpPr>
            <p:spPr>
              <a:xfrm>
                <a:off x="2330196" y="2518766"/>
                <a:ext cx="1456258" cy="451266"/>
              </a:xfrm>
              <a:prstGeom prst="rect">
                <a:avLst/>
              </a:prstGeom>
              <a:noFill/>
            </p:spPr>
            <p:txBody>
              <a:bodyPr wrap="square" rtlCol="0">
                <a:spAutoFit/>
              </a:bodyPr>
              <a:lstStyle/>
              <a:p>
                <a:pPr algn="ctr"/>
                <a:r>
                  <a:rPr lang="en-US" altLang="zh-CN" sz="1600" dirty="0">
                    <a:solidFill>
                      <a:schemeClr val="bg1"/>
                    </a:solidFill>
                    <a:latin typeface="微软雅黑" panose="020B0503020204020204" pitchFamily="34" charset="-122"/>
                    <a:ea typeface="微软雅黑" panose="020B0503020204020204" pitchFamily="34" charset="-122"/>
                  </a:rPr>
                  <a:t>2017</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48" name="Freeform 420"/>
              <p:cNvSpPr>
                <a:spLocks noEditPoints="1"/>
              </p:cNvSpPr>
              <p:nvPr/>
            </p:nvSpPr>
            <p:spPr bwMode="auto">
              <a:xfrm>
                <a:off x="2858480" y="2072346"/>
                <a:ext cx="332583" cy="323280"/>
              </a:xfrm>
              <a:custGeom>
                <a:avLst/>
                <a:gdLst>
                  <a:gd name="T0" fmla="*/ 92 w 143"/>
                  <a:gd name="T1" fmla="*/ 139 h 139"/>
                  <a:gd name="T2" fmla="*/ 92 w 143"/>
                  <a:gd name="T3" fmla="*/ 86 h 139"/>
                  <a:gd name="T4" fmla="*/ 92 w 143"/>
                  <a:gd name="T5" fmla="*/ 86 h 139"/>
                  <a:gd name="T6" fmla="*/ 103 w 143"/>
                  <a:gd name="T7" fmla="*/ 80 h 139"/>
                  <a:gd name="T8" fmla="*/ 114 w 143"/>
                  <a:gd name="T9" fmla="*/ 77 h 139"/>
                  <a:gd name="T10" fmla="*/ 129 w 143"/>
                  <a:gd name="T11" fmla="*/ 75 h 139"/>
                  <a:gd name="T12" fmla="*/ 143 w 143"/>
                  <a:gd name="T13" fmla="*/ 75 h 139"/>
                  <a:gd name="T14" fmla="*/ 143 w 143"/>
                  <a:gd name="T15" fmla="*/ 75 h 139"/>
                  <a:gd name="T16" fmla="*/ 143 w 143"/>
                  <a:gd name="T17" fmla="*/ 86 h 139"/>
                  <a:gd name="T18" fmla="*/ 142 w 143"/>
                  <a:gd name="T19" fmla="*/ 95 h 139"/>
                  <a:gd name="T20" fmla="*/ 138 w 143"/>
                  <a:gd name="T21" fmla="*/ 104 h 139"/>
                  <a:gd name="T22" fmla="*/ 132 w 143"/>
                  <a:gd name="T23" fmla="*/ 113 h 139"/>
                  <a:gd name="T24" fmla="*/ 125 w 143"/>
                  <a:gd name="T25" fmla="*/ 121 h 139"/>
                  <a:gd name="T26" fmla="*/ 118 w 143"/>
                  <a:gd name="T27" fmla="*/ 128 h 139"/>
                  <a:gd name="T28" fmla="*/ 110 w 143"/>
                  <a:gd name="T29" fmla="*/ 133 h 139"/>
                  <a:gd name="T30" fmla="*/ 99 w 143"/>
                  <a:gd name="T31" fmla="*/ 139 h 139"/>
                  <a:gd name="T32" fmla="*/ 92 w 143"/>
                  <a:gd name="T33" fmla="*/ 139 h 139"/>
                  <a:gd name="T34" fmla="*/ 92 w 143"/>
                  <a:gd name="T35" fmla="*/ 139 h 139"/>
                  <a:gd name="T36" fmla="*/ 55 w 143"/>
                  <a:gd name="T37" fmla="*/ 139 h 139"/>
                  <a:gd name="T38" fmla="*/ 81 w 143"/>
                  <a:gd name="T39" fmla="*/ 139 h 139"/>
                  <a:gd name="T40" fmla="*/ 81 w 143"/>
                  <a:gd name="T41" fmla="*/ 73 h 139"/>
                  <a:gd name="T42" fmla="*/ 81 w 143"/>
                  <a:gd name="T43" fmla="*/ 73 h 139"/>
                  <a:gd name="T44" fmla="*/ 94 w 143"/>
                  <a:gd name="T45" fmla="*/ 67 h 139"/>
                  <a:gd name="T46" fmla="*/ 101 w 143"/>
                  <a:gd name="T47" fmla="*/ 58 h 139"/>
                  <a:gd name="T48" fmla="*/ 108 w 143"/>
                  <a:gd name="T49" fmla="*/ 49 h 139"/>
                  <a:gd name="T50" fmla="*/ 110 w 143"/>
                  <a:gd name="T51" fmla="*/ 38 h 139"/>
                  <a:gd name="T52" fmla="*/ 112 w 143"/>
                  <a:gd name="T53" fmla="*/ 27 h 139"/>
                  <a:gd name="T54" fmla="*/ 108 w 143"/>
                  <a:gd name="T55" fmla="*/ 16 h 139"/>
                  <a:gd name="T56" fmla="*/ 103 w 143"/>
                  <a:gd name="T57" fmla="*/ 7 h 139"/>
                  <a:gd name="T58" fmla="*/ 94 w 143"/>
                  <a:gd name="T59" fmla="*/ 0 h 139"/>
                  <a:gd name="T60" fmla="*/ 86 w 143"/>
                  <a:gd name="T61" fmla="*/ 20 h 139"/>
                  <a:gd name="T62" fmla="*/ 74 w 143"/>
                  <a:gd name="T63" fmla="*/ 1 h 139"/>
                  <a:gd name="T64" fmla="*/ 61 w 143"/>
                  <a:gd name="T65" fmla="*/ 20 h 139"/>
                  <a:gd name="T66" fmla="*/ 53 w 143"/>
                  <a:gd name="T67" fmla="*/ 0 h 139"/>
                  <a:gd name="T68" fmla="*/ 53 w 143"/>
                  <a:gd name="T69" fmla="*/ 0 h 139"/>
                  <a:gd name="T70" fmla="*/ 44 w 143"/>
                  <a:gd name="T71" fmla="*/ 7 h 139"/>
                  <a:gd name="T72" fmla="*/ 39 w 143"/>
                  <a:gd name="T73" fmla="*/ 16 h 139"/>
                  <a:gd name="T74" fmla="*/ 35 w 143"/>
                  <a:gd name="T75" fmla="*/ 27 h 139"/>
                  <a:gd name="T76" fmla="*/ 37 w 143"/>
                  <a:gd name="T77" fmla="*/ 38 h 139"/>
                  <a:gd name="T78" fmla="*/ 41 w 143"/>
                  <a:gd name="T79" fmla="*/ 49 h 139"/>
                  <a:gd name="T80" fmla="*/ 46 w 143"/>
                  <a:gd name="T81" fmla="*/ 58 h 139"/>
                  <a:gd name="T82" fmla="*/ 55 w 143"/>
                  <a:gd name="T83" fmla="*/ 67 h 139"/>
                  <a:gd name="T84" fmla="*/ 66 w 143"/>
                  <a:gd name="T85" fmla="*/ 73 h 139"/>
                  <a:gd name="T86" fmla="*/ 66 w 143"/>
                  <a:gd name="T87" fmla="*/ 100 h 139"/>
                  <a:gd name="T88" fmla="*/ 66 w 143"/>
                  <a:gd name="T89" fmla="*/ 100 h 139"/>
                  <a:gd name="T90" fmla="*/ 63 w 143"/>
                  <a:gd name="T91" fmla="*/ 93 h 139"/>
                  <a:gd name="T92" fmla="*/ 55 w 143"/>
                  <a:gd name="T93" fmla="*/ 88 h 139"/>
                  <a:gd name="T94" fmla="*/ 50 w 143"/>
                  <a:gd name="T95" fmla="*/ 82 h 139"/>
                  <a:gd name="T96" fmla="*/ 41 w 143"/>
                  <a:gd name="T97" fmla="*/ 78 h 139"/>
                  <a:gd name="T98" fmla="*/ 31 w 143"/>
                  <a:gd name="T99" fmla="*/ 75 h 139"/>
                  <a:gd name="T100" fmla="*/ 22 w 143"/>
                  <a:gd name="T101" fmla="*/ 73 h 139"/>
                  <a:gd name="T102" fmla="*/ 13 w 143"/>
                  <a:gd name="T103" fmla="*/ 73 h 139"/>
                  <a:gd name="T104" fmla="*/ 2 w 143"/>
                  <a:gd name="T105" fmla="*/ 73 h 139"/>
                  <a:gd name="T106" fmla="*/ 2 w 143"/>
                  <a:gd name="T107" fmla="*/ 73 h 139"/>
                  <a:gd name="T108" fmla="*/ 0 w 143"/>
                  <a:gd name="T109" fmla="*/ 86 h 139"/>
                  <a:gd name="T110" fmla="*/ 4 w 143"/>
                  <a:gd name="T111" fmla="*/ 99 h 139"/>
                  <a:gd name="T112" fmla="*/ 8 w 143"/>
                  <a:gd name="T113" fmla="*/ 108 h 139"/>
                  <a:gd name="T114" fmla="*/ 15 w 143"/>
                  <a:gd name="T115" fmla="*/ 117 h 139"/>
                  <a:gd name="T116" fmla="*/ 24 w 143"/>
                  <a:gd name="T117" fmla="*/ 124 h 139"/>
                  <a:gd name="T118" fmla="*/ 33 w 143"/>
                  <a:gd name="T119" fmla="*/ 130 h 139"/>
                  <a:gd name="T120" fmla="*/ 44 w 143"/>
                  <a:gd name="T121" fmla="*/ 135 h 139"/>
                  <a:gd name="T122" fmla="*/ 55 w 143"/>
                  <a:gd name="T123" fmla="*/ 139 h 139"/>
                  <a:gd name="T124" fmla="*/ 55 w 143"/>
                  <a:gd name="T125" fmla="*/ 139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3" h="139">
                    <a:moveTo>
                      <a:pt x="92" y="139"/>
                    </a:moveTo>
                    <a:lnTo>
                      <a:pt x="92" y="86"/>
                    </a:lnTo>
                    <a:lnTo>
                      <a:pt x="92" y="86"/>
                    </a:lnTo>
                    <a:lnTo>
                      <a:pt x="103" y="80"/>
                    </a:lnTo>
                    <a:lnTo>
                      <a:pt x="114" y="77"/>
                    </a:lnTo>
                    <a:lnTo>
                      <a:pt x="129" y="75"/>
                    </a:lnTo>
                    <a:lnTo>
                      <a:pt x="143" y="75"/>
                    </a:lnTo>
                    <a:lnTo>
                      <a:pt x="143" y="75"/>
                    </a:lnTo>
                    <a:lnTo>
                      <a:pt x="143" y="86"/>
                    </a:lnTo>
                    <a:lnTo>
                      <a:pt x="142" y="95"/>
                    </a:lnTo>
                    <a:lnTo>
                      <a:pt x="138" y="104"/>
                    </a:lnTo>
                    <a:lnTo>
                      <a:pt x="132" y="113"/>
                    </a:lnTo>
                    <a:lnTo>
                      <a:pt x="125" y="121"/>
                    </a:lnTo>
                    <a:lnTo>
                      <a:pt x="118" y="128"/>
                    </a:lnTo>
                    <a:lnTo>
                      <a:pt x="110" y="133"/>
                    </a:lnTo>
                    <a:lnTo>
                      <a:pt x="99" y="139"/>
                    </a:lnTo>
                    <a:lnTo>
                      <a:pt x="92" y="139"/>
                    </a:lnTo>
                    <a:lnTo>
                      <a:pt x="92" y="139"/>
                    </a:lnTo>
                    <a:close/>
                    <a:moveTo>
                      <a:pt x="55" y="139"/>
                    </a:moveTo>
                    <a:lnTo>
                      <a:pt x="81" y="139"/>
                    </a:lnTo>
                    <a:lnTo>
                      <a:pt x="81" y="73"/>
                    </a:lnTo>
                    <a:lnTo>
                      <a:pt x="81" y="73"/>
                    </a:lnTo>
                    <a:lnTo>
                      <a:pt x="94" y="67"/>
                    </a:lnTo>
                    <a:lnTo>
                      <a:pt x="101" y="58"/>
                    </a:lnTo>
                    <a:lnTo>
                      <a:pt x="108" y="49"/>
                    </a:lnTo>
                    <a:lnTo>
                      <a:pt x="110" y="38"/>
                    </a:lnTo>
                    <a:lnTo>
                      <a:pt x="112" y="27"/>
                    </a:lnTo>
                    <a:lnTo>
                      <a:pt x="108" y="16"/>
                    </a:lnTo>
                    <a:lnTo>
                      <a:pt x="103" y="7"/>
                    </a:lnTo>
                    <a:lnTo>
                      <a:pt x="94" y="0"/>
                    </a:lnTo>
                    <a:lnTo>
                      <a:pt x="86" y="20"/>
                    </a:lnTo>
                    <a:lnTo>
                      <a:pt x="74" y="1"/>
                    </a:lnTo>
                    <a:lnTo>
                      <a:pt x="61" y="20"/>
                    </a:lnTo>
                    <a:lnTo>
                      <a:pt x="53" y="0"/>
                    </a:lnTo>
                    <a:lnTo>
                      <a:pt x="53" y="0"/>
                    </a:lnTo>
                    <a:lnTo>
                      <a:pt x="44" y="7"/>
                    </a:lnTo>
                    <a:lnTo>
                      <a:pt x="39" y="16"/>
                    </a:lnTo>
                    <a:lnTo>
                      <a:pt x="35" y="27"/>
                    </a:lnTo>
                    <a:lnTo>
                      <a:pt x="37" y="38"/>
                    </a:lnTo>
                    <a:lnTo>
                      <a:pt x="41" y="49"/>
                    </a:lnTo>
                    <a:lnTo>
                      <a:pt x="46" y="58"/>
                    </a:lnTo>
                    <a:lnTo>
                      <a:pt x="55" y="67"/>
                    </a:lnTo>
                    <a:lnTo>
                      <a:pt x="66" y="73"/>
                    </a:lnTo>
                    <a:lnTo>
                      <a:pt x="66" y="100"/>
                    </a:lnTo>
                    <a:lnTo>
                      <a:pt x="66" y="100"/>
                    </a:lnTo>
                    <a:lnTo>
                      <a:pt x="63" y="93"/>
                    </a:lnTo>
                    <a:lnTo>
                      <a:pt x="55" y="88"/>
                    </a:lnTo>
                    <a:lnTo>
                      <a:pt x="50" y="82"/>
                    </a:lnTo>
                    <a:lnTo>
                      <a:pt x="41" y="78"/>
                    </a:lnTo>
                    <a:lnTo>
                      <a:pt x="31" y="75"/>
                    </a:lnTo>
                    <a:lnTo>
                      <a:pt x="22" y="73"/>
                    </a:lnTo>
                    <a:lnTo>
                      <a:pt x="13" y="73"/>
                    </a:lnTo>
                    <a:lnTo>
                      <a:pt x="2" y="73"/>
                    </a:lnTo>
                    <a:lnTo>
                      <a:pt x="2" y="73"/>
                    </a:lnTo>
                    <a:lnTo>
                      <a:pt x="0" y="86"/>
                    </a:lnTo>
                    <a:lnTo>
                      <a:pt x="4" y="99"/>
                    </a:lnTo>
                    <a:lnTo>
                      <a:pt x="8" y="108"/>
                    </a:lnTo>
                    <a:lnTo>
                      <a:pt x="15" y="117"/>
                    </a:lnTo>
                    <a:lnTo>
                      <a:pt x="24" y="124"/>
                    </a:lnTo>
                    <a:lnTo>
                      <a:pt x="33" y="130"/>
                    </a:lnTo>
                    <a:lnTo>
                      <a:pt x="44" y="135"/>
                    </a:lnTo>
                    <a:lnTo>
                      <a:pt x="55" y="139"/>
                    </a:lnTo>
                    <a:lnTo>
                      <a:pt x="55" y="139"/>
                    </a:lnTo>
                    <a:close/>
                  </a:path>
                </a:pathLst>
              </a:custGeom>
              <a:solidFill>
                <a:schemeClr val="bg1"/>
              </a:solidFill>
              <a:ln>
                <a:noFill/>
              </a:ln>
            </p:spPr>
            <p:txBody>
              <a:bodyPr vert="horz" wrap="square" lIns="91440" tIns="45720" rIns="91440" bIns="45720" numCol="1" anchor="t" anchorCtr="0" compatLnSpc="1"/>
              <a:lstStyle/>
              <a:p>
                <a:endParaRPr lang="zh-CN" altLang="en-US" sz="1600" dirty="0"/>
              </a:p>
            </p:txBody>
          </p:sp>
        </p:grpSp>
      </p:grpSp>
      <p:sp>
        <p:nvSpPr>
          <p:cNvPr id="61" name="矩形 60"/>
          <p:cNvSpPr/>
          <p:nvPr/>
        </p:nvSpPr>
        <p:spPr>
          <a:xfrm>
            <a:off x="2799625" y="3222956"/>
            <a:ext cx="1601317" cy="900257"/>
          </a:xfrm>
          <a:prstGeom prst="rect">
            <a:avLst/>
          </a:prstGeom>
        </p:spPr>
        <p:txBody>
          <a:bodyPr wrap="square" lIns="68589" tIns="34295" rIns="68589" bIns="34295">
            <a:spAutoFit/>
          </a:bodyPr>
          <a:lstStyle/>
          <a:p>
            <a:pP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输入您的内容或者通过右键复制粘贴您的内容，并选择只保留文字。输入您的内容或者通过右键复制粘贴您的内容。</a:t>
            </a:r>
            <a:endPar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矩形 61"/>
          <p:cNvSpPr/>
          <p:nvPr/>
        </p:nvSpPr>
        <p:spPr>
          <a:xfrm>
            <a:off x="4699481" y="3531983"/>
            <a:ext cx="1601317" cy="900257"/>
          </a:xfrm>
          <a:prstGeom prst="rect">
            <a:avLst/>
          </a:prstGeom>
        </p:spPr>
        <p:txBody>
          <a:bodyPr wrap="square" lIns="68589" tIns="34295" rIns="68589" bIns="34295">
            <a:spAutoFit/>
          </a:bodyPr>
          <a:lstStyle/>
          <a:p>
            <a:pP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输入您的内容或者通过右键复制粘贴您的内容，并选择只保留文字。输入您的内容或者通过右键复制粘贴您的内容。</a:t>
            </a:r>
            <a:endPar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3" name="矩形 62"/>
          <p:cNvSpPr/>
          <p:nvPr/>
        </p:nvSpPr>
        <p:spPr>
          <a:xfrm>
            <a:off x="6667695" y="3292700"/>
            <a:ext cx="1601317" cy="900257"/>
          </a:xfrm>
          <a:prstGeom prst="rect">
            <a:avLst/>
          </a:prstGeom>
        </p:spPr>
        <p:txBody>
          <a:bodyPr wrap="square" lIns="68589" tIns="34295" rIns="68589" bIns="34295">
            <a:spAutoFit/>
          </a:bodyPr>
          <a:lstStyle/>
          <a:p>
            <a:pP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输入您的内容或者通过右键复制粘贴您的内容，并选择只保留文字。输入您的内容或者通过右键复制粘贴您的内容。</a:t>
            </a:r>
            <a:endPar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42"/>
                                        </p:tgtEl>
                                        <p:attrNameLst>
                                          <p:attrName>style.visibility</p:attrName>
                                        </p:attrNameLst>
                                      </p:cBhvr>
                                      <p:to>
                                        <p:strVal val="visible"/>
                                      </p:to>
                                    </p:set>
                                    <p:animEffect transition="in" filter="fade">
                                      <p:cBhvr>
                                        <p:cTn id="11" dur="500"/>
                                        <p:tgtEl>
                                          <p:spTgt spid="42"/>
                                        </p:tgtEl>
                                      </p:cBhvr>
                                    </p:animEffect>
                                    <p:anim calcmode="lin" valueType="num">
                                      <p:cBhvr>
                                        <p:cTn id="12" dur="500" fill="hold"/>
                                        <p:tgtEl>
                                          <p:spTgt spid="42"/>
                                        </p:tgtEl>
                                        <p:attrNameLst>
                                          <p:attrName>ppt_x</p:attrName>
                                        </p:attrNameLst>
                                      </p:cBhvr>
                                      <p:tavLst>
                                        <p:tav tm="0">
                                          <p:val>
                                            <p:strVal val="#ppt_x"/>
                                          </p:val>
                                        </p:tav>
                                        <p:tav tm="100000">
                                          <p:val>
                                            <p:strVal val="#ppt_x"/>
                                          </p:val>
                                        </p:tav>
                                      </p:tavLst>
                                    </p:anim>
                                    <p:anim calcmode="lin" valueType="num">
                                      <p:cBhvr>
                                        <p:cTn id="13" dur="500" fill="hold"/>
                                        <p:tgtEl>
                                          <p:spTgt spid="42"/>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14" presetClass="entr" presetSubtype="10"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randombar(horizontal)">
                                      <p:cBhvr>
                                        <p:cTn id="17" dur="500"/>
                                        <p:tgtEl>
                                          <p:spTgt spid="23"/>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childTnLst>
                          </p:cTn>
                        </p:par>
                        <p:par>
                          <p:cTn id="22" fill="hold">
                            <p:stCondLst>
                              <p:cond delay="2000"/>
                            </p:stCondLst>
                            <p:childTnLst>
                              <p:par>
                                <p:cTn id="23" presetID="47" presetClass="entr" presetSubtype="0" fill="hold"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fade">
                                      <p:cBhvr>
                                        <p:cTn id="25" dur="500"/>
                                        <p:tgtEl>
                                          <p:spTgt spid="30"/>
                                        </p:tgtEl>
                                      </p:cBhvr>
                                    </p:animEffect>
                                    <p:anim calcmode="lin" valueType="num">
                                      <p:cBhvr>
                                        <p:cTn id="26" dur="500" fill="hold"/>
                                        <p:tgtEl>
                                          <p:spTgt spid="30"/>
                                        </p:tgtEl>
                                        <p:attrNameLst>
                                          <p:attrName>ppt_x</p:attrName>
                                        </p:attrNameLst>
                                      </p:cBhvr>
                                      <p:tavLst>
                                        <p:tav tm="0">
                                          <p:val>
                                            <p:strVal val="#ppt_x"/>
                                          </p:val>
                                        </p:tav>
                                        <p:tav tm="100000">
                                          <p:val>
                                            <p:strVal val="#ppt_x"/>
                                          </p:val>
                                        </p:tav>
                                      </p:tavLst>
                                    </p:anim>
                                    <p:anim calcmode="lin" valueType="num">
                                      <p:cBhvr>
                                        <p:cTn id="27" dur="500" fill="hold"/>
                                        <p:tgtEl>
                                          <p:spTgt spid="30"/>
                                        </p:tgtEl>
                                        <p:attrNameLst>
                                          <p:attrName>ppt_y</p:attrName>
                                        </p:attrNameLst>
                                      </p:cBhvr>
                                      <p:tavLst>
                                        <p:tav tm="0">
                                          <p:val>
                                            <p:strVal val="#ppt_y-.1"/>
                                          </p:val>
                                        </p:tav>
                                        <p:tav tm="100000">
                                          <p:val>
                                            <p:strVal val="#ppt_y"/>
                                          </p:val>
                                        </p:tav>
                                      </p:tavLst>
                                    </p:anim>
                                  </p:childTnLst>
                                </p:cTn>
                              </p:par>
                            </p:childTnLst>
                          </p:cTn>
                        </p:par>
                        <p:par>
                          <p:cTn id="28" fill="hold">
                            <p:stCondLst>
                              <p:cond delay="2500"/>
                            </p:stCondLst>
                            <p:childTnLst>
                              <p:par>
                                <p:cTn id="29" presetID="14" presetClass="entr" presetSubtype="10" fill="hold" grpId="0" nodeType="afterEffect">
                                  <p:stCondLst>
                                    <p:cond delay="0"/>
                                  </p:stCondLst>
                                  <p:childTnLst>
                                    <p:set>
                                      <p:cBhvr>
                                        <p:cTn id="30" dur="1" fill="hold">
                                          <p:stCondLst>
                                            <p:cond delay="0"/>
                                          </p:stCondLst>
                                        </p:cTn>
                                        <p:tgtEl>
                                          <p:spTgt spid="61"/>
                                        </p:tgtEl>
                                        <p:attrNameLst>
                                          <p:attrName>style.visibility</p:attrName>
                                        </p:attrNameLst>
                                      </p:cBhvr>
                                      <p:to>
                                        <p:strVal val="visible"/>
                                      </p:to>
                                    </p:set>
                                    <p:animEffect transition="in" filter="randombar(horizontal)">
                                      <p:cBhvr>
                                        <p:cTn id="31" dur="500"/>
                                        <p:tgtEl>
                                          <p:spTgt spid="61"/>
                                        </p:tgtEl>
                                      </p:cBhvr>
                                    </p:animEffect>
                                  </p:childTnLst>
                                </p:cTn>
                              </p:par>
                            </p:childTnLst>
                          </p:cTn>
                        </p:par>
                        <p:par>
                          <p:cTn id="32" fill="hold">
                            <p:stCondLst>
                              <p:cond delay="3000"/>
                            </p:stCondLst>
                            <p:childTnLst>
                              <p:par>
                                <p:cTn id="33" presetID="22" presetClass="entr" presetSubtype="8" fill="hold" nodeType="after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left)">
                                      <p:cBhvr>
                                        <p:cTn id="35" dur="500"/>
                                        <p:tgtEl>
                                          <p:spTgt spid="19"/>
                                        </p:tgtEl>
                                      </p:cBhvr>
                                    </p:animEffect>
                                  </p:childTnLst>
                                </p:cTn>
                              </p:par>
                            </p:childTnLst>
                          </p:cTn>
                        </p:par>
                        <p:par>
                          <p:cTn id="36" fill="hold">
                            <p:stCondLst>
                              <p:cond delay="3500"/>
                            </p:stCondLst>
                            <p:childTnLst>
                              <p:par>
                                <p:cTn id="37" presetID="47" presetClass="entr" presetSubtype="0"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anim calcmode="lin" valueType="num">
                                      <p:cBhvr>
                                        <p:cTn id="40" dur="500" fill="hold"/>
                                        <p:tgtEl>
                                          <p:spTgt spid="24"/>
                                        </p:tgtEl>
                                        <p:attrNameLst>
                                          <p:attrName>ppt_x</p:attrName>
                                        </p:attrNameLst>
                                      </p:cBhvr>
                                      <p:tavLst>
                                        <p:tav tm="0">
                                          <p:val>
                                            <p:strVal val="#ppt_x"/>
                                          </p:val>
                                        </p:tav>
                                        <p:tav tm="100000">
                                          <p:val>
                                            <p:strVal val="#ppt_x"/>
                                          </p:val>
                                        </p:tav>
                                      </p:tavLst>
                                    </p:anim>
                                    <p:anim calcmode="lin" valueType="num">
                                      <p:cBhvr>
                                        <p:cTn id="41" dur="500" fill="hold"/>
                                        <p:tgtEl>
                                          <p:spTgt spid="24"/>
                                        </p:tgtEl>
                                        <p:attrNameLst>
                                          <p:attrName>ppt_y</p:attrName>
                                        </p:attrNameLst>
                                      </p:cBhvr>
                                      <p:tavLst>
                                        <p:tav tm="0">
                                          <p:val>
                                            <p:strVal val="#ppt_y-.1"/>
                                          </p:val>
                                        </p:tav>
                                        <p:tav tm="100000">
                                          <p:val>
                                            <p:strVal val="#ppt_y"/>
                                          </p:val>
                                        </p:tav>
                                      </p:tavLst>
                                    </p:anim>
                                  </p:childTnLst>
                                </p:cTn>
                              </p:par>
                            </p:childTnLst>
                          </p:cTn>
                        </p:par>
                        <p:par>
                          <p:cTn id="42" fill="hold">
                            <p:stCondLst>
                              <p:cond delay="4000"/>
                            </p:stCondLst>
                            <p:childTnLst>
                              <p:par>
                                <p:cTn id="43" presetID="14" presetClass="entr" presetSubtype="10" fill="hold" grpId="0" nodeType="afterEffect">
                                  <p:stCondLst>
                                    <p:cond delay="0"/>
                                  </p:stCondLst>
                                  <p:childTnLst>
                                    <p:set>
                                      <p:cBhvr>
                                        <p:cTn id="44" dur="1" fill="hold">
                                          <p:stCondLst>
                                            <p:cond delay="0"/>
                                          </p:stCondLst>
                                        </p:cTn>
                                        <p:tgtEl>
                                          <p:spTgt spid="62"/>
                                        </p:tgtEl>
                                        <p:attrNameLst>
                                          <p:attrName>style.visibility</p:attrName>
                                        </p:attrNameLst>
                                      </p:cBhvr>
                                      <p:to>
                                        <p:strVal val="visible"/>
                                      </p:to>
                                    </p:set>
                                    <p:animEffect transition="in" filter="randombar(horizontal)">
                                      <p:cBhvr>
                                        <p:cTn id="45" dur="500"/>
                                        <p:tgtEl>
                                          <p:spTgt spid="62"/>
                                        </p:tgtEl>
                                      </p:cBhvr>
                                    </p:animEffect>
                                  </p:childTnLst>
                                </p:cTn>
                              </p:par>
                            </p:childTnLst>
                          </p:cTn>
                        </p:par>
                        <p:par>
                          <p:cTn id="46" fill="hold">
                            <p:stCondLst>
                              <p:cond delay="4500"/>
                            </p:stCondLst>
                            <p:childTnLst>
                              <p:par>
                                <p:cTn id="47" presetID="22" presetClass="entr" presetSubtype="8" fill="hold" nodeType="after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wipe(left)">
                                      <p:cBhvr>
                                        <p:cTn id="49" dur="500"/>
                                        <p:tgtEl>
                                          <p:spTgt spid="13"/>
                                        </p:tgtEl>
                                      </p:cBhvr>
                                    </p:animEffect>
                                  </p:childTnLst>
                                </p:cTn>
                              </p:par>
                            </p:childTnLst>
                          </p:cTn>
                        </p:par>
                        <p:par>
                          <p:cTn id="50" fill="hold">
                            <p:stCondLst>
                              <p:cond delay="5000"/>
                            </p:stCondLst>
                            <p:childTnLst>
                              <p:par>
                                <p:cTn id="51" presetID="47" presetClass="entr" presetSubtype="0" fill="hold" nodeType="afterEffect">
                                  <p:stCondLst>
                                    <p:cond delay="0"/>
                                  </p:stCondLst>
                                  <p:childTnLst>
                                    <p:set>
                                      <p:cBhvr>
                                        <p:cTn id="52" dur="1" fill="hold">
                                          <p:stCondLst>
                                            <p:cond delay="0"/>
                                          </p:stCondLst>
                                        </p:cTn>
                                        <p:tgtEl>
                                          <p:spTgt spid="36"/>
                                        </p:tgtEl>
                                        <p:attrNameLst>
                                          <p:attrName>style.visibility</p:attrName>
                                        </p:attrNameLst>
                                      </p:cBhvr>
                                      <p:to>
                                        <p:strVal val="visible"/>
                                      </p:to>
                                    </p:set>
                                    <p:animEffect transition="in" filter="fade">
                                      <p:cBhvr>
                                        <p:cTn id="53" dur="500"/>
                                        <p:tgtEl>
                                          <p:spTgt spid="36"/>
                                        </p:tgtEl>
                                      </p:cBhvr>
                                    </p:animEffect>
                                    <p:anim calcmode="lin" valueType="num">
                                      <p:cBhvr>
                                        <p:cTn id="54" dur="500" fill="hold"/>
                                        <p:tgtEl>
                                          <p:spTgt spid="36"/>
                                        </p:tgtEl>
                                        <p:attrNameLst>
                                          <p:attrName>ppt_x</p:attrName>
                                        </p:attrNameLst>
                                      </p:cBhvr>
                                      <p:tavLst>
                                        <p:tav tm="0">
                                          <p:val>
                                            <p:strVal val="#ppt_x"/>
                                          </p:val>
                                        </p:tav>
                                        <p:tav tm="100000">
                                          <p:val>
                                            <p:strVal val="#ppt_x"/>
                                          </p:val>
                                        </p:tav>
                                      </p:tavLst>
                                    </p:anim>
                                    <p:anim calcmode="lin" valueType="num">
                                      <p:cBhvr>
                                        <p:cTn id="55" dur="500" fill="hold"/>
                                        <p:tgtEl>
                                          <p:spTgt spid="36"/>
                                        </p:tgtEl>
                                        <p:attrNameLst>
                                          <p:attrName>ppt_y</p:attrName>
                                        </p:attrNameLst>
                                      </p:cBhvr>
                                      <p:tavLst>
                                        <p:tav tm="0">
                                          <p:val>
                                            <p:strVal val="#ppt_y-.1"/>
                                          </p:val>
                                        </p:tav>
                                        <p:tav tm="100000">
                                          <p:val>
                                            <p:strVal val="#ppt_y"/>
                                          </p:val>
                                        </p:tav>
                                      </p:tavLst>
                                    </p:anim>
                                  </p:childTnLst>
                                </p:cTn>
                              </p:par>
                            </p:childTnLst>
                          </p:cTn>
                        </p:par>
                        <p:par>
                          <p:cTn id="56" fill="hold">
                            <p:stCondLst>
                              <p:cond delay="5500"/>
                            </p:stCondLst>
                            <p:childTnLst>
                              <p:par>
                                <p:cTn id="57" presetID="14" presetClass="entr" presetSubtype="10" fill="hold" grpId="0" nodeType="afterEffect">
                                  <p:stCondLst>
                                    <p:cond delay="0"/>
                                  </p:stCondLst>
                                  <p:childTnLst>
                                    <p:set>
                                      <p:cBhvr>
                                        <p:cTn id="58" dur="1" fill="hold">
                                          <p:stCondLst>
                                            <p:cond delay="0"/>
                                          </p:stCondLst>
                                        </p:cTn>
                                        <p:tgtEl>
                                          <p:spTgt spid="63"/>
                                        </p:tgtEl>
                                        <p:attrNameLst>
                                          <p:attrName>style.visibility</p:attrName>
                                        </p:attrNameLst>
                                      </p:cBhvr>
                                      <p:to>
                                        <p:strVal val="visible"/>
                                      </p:to>
                                    </p:set>
                                    <p:animEffect transition="in" filter="randombar(horizontal)">
                                      <p:cBhvr>
                                        <p:cTn id="59"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61" grpId="0"/>
      <p:bldP spid="62" grpId="0"/>
      <p:bldP spid="6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2"/>
          <p:cNvSpPr/>
          <p:nvPr/>
        </p:nvSpPr>
        <p:spPr bwMode="gray">
          <a:xfrm>
            <a:off x="3459889" y="2326978"/>
            <a:ext cx="2199989" cy="1470479"/>
          </a:xfrm>
          <a:custGeom>
            <a:avLst/>
            <a:gdLst>
              <a:gd name="T0" fmla="*/ 25233 w 918"/>
              <a:gd name="T1" fmla="*/ 5057 h 613"/>
              <a:gd name="T2" fmla="*/ 25233 w 918"/>
              <a:gd name="T3" fmla="*/ 5057 h 613"/>
              <a:gd name="T4" fmla="*/ 25137 w 918"/>
              <a:gd name="T5" fmla="*/ 5025 h 613"/>
              <a:gd name="T6" fmla="*/ 25137 w 918"/>
              <a:gd name="T7" fmla="*/ 5025 h 613"/>
              <a:gd name="T8" fmla="*/ 24261 w 918"/>
              <a:gd name="T9" fmla="*/ 4268 h 613"/>
              <a:gd name="T10" fmla="*/ 24261 w 918"/>
              <a:gd name="T11" fmla="*/ 4268 h 613"/>
              <a:gd name="T12" fmla="*/ 24228 w 918"/>
              <a:gd name="T13" fmla="*/ 4203 h 613"/>
              <a:gd name="T14" fmla="*/ 24228 w 918"/>
              <a:gd name="T15" fmla="*/ 4203 h 613"/>
              <a:gd name="T16" fmla="*/ 24228 w 918"/>
              <a:gd name="T17" fmla="*/ 4137 h 613"/>
              <a:gd name="T18" fmla="*/ 24194 w 918"/>
              <a:gd name="T19" fmla="*/ 4137 h 613"/>
              <a:gd name="T20" fmla="*/ 24194 w 918"/>
              <a:gd name="T21" fmla="*/ 4072 h 613"/>
              <a:gd name="T22" fmla="*/ 24194 w 918"/>
              <a:gd name="T23" fmla="*/ 4072 h 613"/>
              <a:gd name="T24" fmla="*/ 24162 w 918"/>
              <a:gd name="T25" fmla="*/ 4036 h 613"/>
              <a:gd name="T26" fmla="*/ 24162 w 918"/>
              <a:gd name="T27" fmla="*/ 4004 h 613"/>
              <a:gd name="T28" fmla="*/ 24389 w 918"/>
              <a:gd name="T29" fmla="*/ 3003 h 613"/>
              <a:gd name="T30" fmla="*/ 24637 w 918"/>
              <a:gd name="T31" fmla="*/ 2055 h 613"/>
              <a:gd name="T32" fmla="*/ 22577 w 918"/>
              <a:gd name="T33" fmla="*/ 0 h 613"/>
              <a:gd name="T34" fmla="*/ 20496 w 918"/>
              <a:gd name="T35" fmla="*/ 2088 h 613"/>
              <a:gd name="T36" fmla="*/ 20754 w 918"/>
              <a:gd name="T37" fmla="*/ 3036 h 613"/>
              <a:gd name="T38" fmla="*/ 20982 w 918"/>
              <a:gd name="T39" fmla="*/ 4004 h 613"/>
              <a:gd name="T40" fmla="*/ 19964 w 918"/>
              <a:gd name="T41" fmla="*/ 5057 h 613"/>
              <a:gd name="T42" fmla="*/ 19932 w 918"/>
              <a:gd name="T43" fmla="*/ 5057 h 613"/>
              <a:gd name="T44" fmla="*/ 17298 w 918"/>
              <a:gd name="T45" fmla="*/ 5417 h 613"/>
              <a:gd name="T46" fmla="*/ 14649 w 918"/>
              <a:gd name="T47" fmla="*/ 5089 h 613"/>
              <a:gd name="T48" fmla="*/ 14617 w 918"/>
              <a:gd name="T49" fmla="*/ 5089 h 613"/>
              <a:gd name="T50" fmla="*/ 11996 w 918"/>
              <a:gd name="T51" fmla="*/ 4765 h 613"/>
              <a:gd name="T52" fmla="*/ 9380 w 918"/>
              <a:gd name="T53" fmla="*/ 5089 h 613"/>
              <a:gd name="T54" fmla="*/ 9348 w 918"/>
              <a:gd name="T55" fmla="*/ 5089 h 613"/>
              <a:gd name="T56" fmla="*/ 8325 w 918"/>
              <a:gd name="T57" fmla="*/ 6176 h 613"/>
              <a:gd name="T58" fmla="*/ 8556 w 918"/>
              <a:gd name="T59" fmla="*/ 7144 h 613"/>
              <a:gd name="T60" fmla="*/ 8792 w 918"/>
              <a:gd name="T61" fmla="*/ 8092 h 613"/>
              <a:gd name="T62" fmla="*/ 6735 w 918"/>
              <a:gd name="T63" fmla="*/ 10148 h 613"/>
              <a:gd name="T64" fmla="*/ 4641 w 918"/>
              <a:gd name="T65" fmla="*/ 8092 h 613"/>
              <a:gd name="T66" fmla="*/ 4868 w 918"/>
              <a:gd name="T67" fmla="*/ 7144 h 613"/>
              <a:gd name="T68" fmla="*/ 5100 w 918"/>
              <a:gd name="T69" fmla="*/ 6176 h 613"/>
              <a:gd name="T70" fmla="*/ 4085 w 918"/>
              <a:gd name="T71" fmla="*/ 5121 h 613"/>
              <a:gd name="T72" fmla="*/ 4012 w 918"/>
              <a:gd name="T73" fmla="*/ 5089 h 613"/>
              <a:gd name="T74" fmla="*/ 1428 w 918"/>
              <a:gd name="T75" fmla="*/ 4797 h 613"/>
              <a:gd name="T76" fmla="*/ 0 w 918"/>
              <a:gd name="T77" fmla="*/ 4896 h 613"/>
              <a:gd name="T78" fmla="*/ 0 w 918"/>
              <a:gd name="T79" fmla="*/ 5089 h 613"/>
              <a:gd name="T80" fmla="*/ 15205 w 918"/>
              <a:gd name="T81" fmla="*/ 20261 h 613"/>
              <a:gd name="T82" fmla="*/ 30430 w 918"/>
              <a:gd name="T83" fmla="*/ 5089 h 613"/>
              <a:gd name="T84" fmla="*/ 30430 w 918"/>
              <a:gd name="T85" fmla="*/ 5057 h 613"/>
              <a:gd name="T86" fmla="*/ 27878 w 918"/>
              <a:gd name="T87" fmla="*/ 5385 h 613"/>
              <a:gd name="T88" fmla="*/ 25233 w 918"/>
              <a:gd name="T89" fmla="*/ 5057 h 61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918" h="613">
                <a:moveTo>
                  <a:pt x="761" y="153"/>
                </a:moveTo>
                <a:cubicBezTo>
                  <a:pt x="761" y="153"/>
                  <a:pt x="761" y="153"/>
                  <a:pt x="761" y="153"/>
                </a:cubicBezTo>
                <a:cubicBezTo>
                  <a:pt x="761" y="153"/>
                  <a:pt x="758" y="152"/>
                  <a:pt x="758" y="152"/>
                </a:cubicBezTo>
                <a:cubicBezTo>
                  <a:pt x="758" y="152"/>
                  <a:pt x="758" y="152"/>
                  <a:pt x="758" y="152"/>
                </a:cubicBezTo>
                <a:cubicBezTo>
                  <a:pt x="745" y="147"/>
                  <a:pt x="737" y="137"/>
                  <a:pt x="732" y="129"/>
                </a:cubicBezTo>
                <a:cubicBezTo>
                  <a:pt x="732" y="129"/>
                  <a:pt x="732" y="129"/>
                  <a:pt x="732" y="129"/>
                </a:cubicBezTo>
                <a:cubicBezTo>
                  <a:pt x="732" y="128"/>
                  <a:pt x="732" y="128"/>
                  <a:pt x="731" y="127"/>
                </a:cubicBezTo>
                <a:cubicBezTo>
                  <a:pt x="731" y="127"/>
                  <a:pt x="731" y="127"/>
                  <a:pt x="731" y="127"/>
                </a:cubicBezTo>
                <a:cubicBezTo>
                  <a:pt x="731" y="126"/>
                  <a:pt x="731" y="126"/>
                  <a:pt x="731" y="125"/>
                </a:cubicBezTo>
                <a:cubicBezTo>
                  <a:pt x="731" y="125"/>
                  <a:pt x="730" y="125"/>
                  <a:pt x="730" y="125"/>
                </a:cubicBezTo>
                <a:cubicBezTo>
                  <a:pt x="730" y="124"/>
                  <a:pt x="730" y="124"/>
                  <a:pt x="730" y="123"/>
                </a:cubicBezTo>
                <a:cubicBezTo>
                  <a:pt x="730" y="123"/>
                  <a:pt x="730" y="123"/>
                  <a:pt x="730" y="123"/>
                </a:cubicBezTo>
                <a:cubicBezTo>
                  <a:pt x="730" y="122"/>
                  <a:pt x="730" y="122"/>
                  <a:pt x="729" y="122"/>
                </a:cubicBezTo>
                <a:cubicBezTo>
                  <a:pt x="729" y="121"/>
                  <a:pt x="729" y="121"/>
                  <a:pt x="729" y="121"/>
                </a:cubicBezTo>
                <a:cubicBezTo>
                  <a:pt x="727" y="109"/>
                  <a:pt x="734" y="96"/>
                  <a:pt x="736" y="91"/>
                </a:cubicBezTo>
                <a:cubicBezTo>
                  <a:pt x="741" y="83"/>
                  <a:pt x="743" y="73"/>
                  <a:pt x="743" y="62"/>
                </a:cubicBezTo>
                <a:cubicBezTo>
                  <a:pt x="743" y="28"/>
                  <a:pt x="715" y="0"/>
                  <a:pt x="681" y="0"/>
                </a:cubicBezTo>
                <a:cubicBezTo>
                  <a:pt x="646" y="0"/>
                  <a:pt x="618" y="28"/>
                  <a:pt x="618" y="63"/>
                </a:cubicBezTo>
                <a:cubicBezTo>
                  <a:pt x="618" y="73"/>
                  <a:pt x="621" y="83"/>
                  <a:pt x="626" y="92"/>
                </a:cubicBezTo>
                <a:cubicBezTo>
                  <a:pt x="628" y="96"/>
                  <a:pt x="635" y="109"/>
                  <a:pt x="633" y="121"/>
                </a:cubicBezTo>
                <a:cubicBezTo>
                  <a:pt x="632" y="127"/>
                  <a:pt x="623" y="146"/>
                  <a:pt x="602" y="153"/>
                </a:cubicBezTo>
                <a:cubicBezTo>
                  <a:pt x="602" y="153"/>
                  <a:pt x="602" y="153"/>
                  <a:pt x="601" y="153"/>
                </a:cubicBezTo>
                <a:cubicBezTo>
                  <a:pt x="601" y="153"/>
                  <a:pt x="566" y="164"/>
                  <a:pt x="522" y="164"/>
                </a:cubicBezTo>
                <a:cubicBezTo>
                  <a:pt x="478" y="164"/>
                  <a:pt x="442" y="154"/>
                  <a:pt x="442" y="154"/>
                </a:cubicBezTo>
                <a:cubicBezTo>
                  <a:pt x="442" y="154"/>
                  <a:pt x="442" y="154"/>
                  <a:pt x="441" y="154"/>
                </a:cubicBezTo>
                <a:cubicBezTo>
                  <a:pt x="436" y="152"/>
                  <a:pt x="403" y="143"/>
                  <a:pt x="362" y="144"/>
                </a:cubicBezTo>
                <a:cubicBezTo>
                  <a:pt x="322" y="144"/>
                  <a:pt x="289" y="152"/>
                  <a:pt x="283" y="154"/>
                </a:cubicBezTo>
                <a:cubicBezTo>
                  <a:pt x="283" y="154"/>
                  <a:pt x="282" y="154"/>
                  <a:pt x="282" y="154"/>
                </a:cubicBezTo>
                <a:cubicBezTo>
                  <a:pt x="261" y="161"/>
                  <a:pt x="252" y="180"/>
                  <a:pt x="251" y="187"/>
                </a:cubicBezTo>
                <a:cubicBezTo>
                  <a:pt x="249" y="198"/>
                  <a:pt x="255" y="211"/>
                  <a:pt x="258" y="216"/>
                </a:cubicBezTo>
                <a:cubicBezTo>
                  <a:pt x="262" y="224"/>
                  <a:pt x="265" y="234"/>
                  <a:pt x="265" y="245"/>
                </a:cubicBezTo>
                <a:cubicBezTo>
                  <a:pt x="265" y="279"/>
                  <a:pt x="237" y="307"/>
                  <a:pt x="203" y="307"/>
                </a:cubicBezTo>
                <a:cubicBezTo>
                  <a:pt x="168" y="307"/>
                  <a:pt x="140" y="279"/>
                  <a:pt x="140" y="245"/>
                </a:cubicBezTo>
                <a:cubicBezTo>
                  <a:pt x="140" y="235"/>
                  <a:pt x="143" y="225"/>
                  <a:pt x="147" y="216"/>
                </a:cubicBezTo>
                <a:cubicBezTo>
                  <a:pt x="150" y="211"/>
                  <a:pt x="157" y="198"/>
                  <a:pt x="154" y="187"/>
                </a:cubicBezTo>
                <a:cubicBezTo>
                  <a:pt x="153" y="180"/>
                  <a:pt x="144" y="161"/>
                  <a:pt x="123" y="155"/>
                </a:cubicBezTo>
                <a:cubicBezTo>
                  <a:pt x="123" y="155"/>
                  <a:pt x="122" y="155"/>
                  <a:pt x="121" y="154"/>
                </a:cubicBezTo>
                <a:cubicBezTo>
                  <a:pt x="115" y="153"/>
                  <a:pt x="82" y="144"/>
                  <a:pt x="43" y="145"/>
                </a:cubicBezTo>
                <a:cubicBezTo>
                  <a:pt x="27" y="145"/>
                  <a:pt x="12" y="146"/>
                  <a:pt x="0" y="148"/>
                </a:cubicBezTo>
                <a:cubicBezTo>
                  <a:pt x="0" y="150"/>
                  <a:pt x="0" y="152"/>
                  <a:pt x="0" y="154"/>
                </a:cubicBezTo>
                <a:cubicBezTo>
                  <a:pt x="0" y="407"/>
                  <a:pt x="205" y="613"/>
                  <a:pt x="459" y="613"/>
                </a:cubicBezTo>
                <a:cubicBezTo>
                  <a:pt x="712" y="613"/>
                  <a:pt x="918" y="407"/>
                  <a:pt x="918" y="154"/>
                </a:cubicBezTo>
                <a:cubicBezTo>
                  <a:pt x="918" y="154"/>
                  <a:pt x="918" y="153"/>
                  <a:pt x="918" y="153"/>
                </a:cubicBezTo>
                <a:cubicBezTo>
                  <a:pt x="901" y="158"/>
                  <a:pt x="873" y="163"/>
                  <a:pt x="841" y="163"/>
                </a:cubicBezTo>
                <a:cubicBezTo>
                  <a:pt x="797" y="163"/>
                  <a:pt x="761" y="153"/>
                  <a:pt x="761" y="153"/>
                </a:cubicBezTo>
                <a:close/>
              </a:path>
            </a:pathLst>
          </a:custGeom>
          <a:solidFill>
            <a:schemeClr val="bg1">
              <a:lumMod val="50000"/>
            </a:schemeClr>
          </a:solidFill>
          <a:ln w="254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539946" rIns="0" bIns="0" anchor="ctr"/>
          <a:lstStyle/>
          <a:p>
            <a:pPr algn="ctr">
              <a:lnSpc>
                <a:spcPct val="120000"/>
              </a:lnSpc>
              <a:spcBef>
                <a:spcPts val="445"/>
              </a:spcBef>
              <a:spcAft>
                <a:spcPts val="445"/>
              </a:spcAft>
              <a:defRPr/>
            </a:pPr>
            <a:r>
              <a:rPr lang="zh-CN" altLang="en-US" sz="2000" dirty="0">
                <a:solidFill>
                  <a:srgbClr val="FFFFFF"/>
                </a:solidFill>
                <a:latin typeface="+mn-ea"/>
              </a:rPr>
              <a:t>负面优势</a:t>
            </a:r>
            <a:endParaRPr lang="zh-CN" altLang="en-US" sz="2000" dirty="0">
              <a:solidFill>
                <a:srgbClr val="FFFFFF"/>
              </a:solidFill>
              <a:latin typeface="+mn-ea"/>
            </a:endParaRPr>
          </a:p>
        </p:txBody>
      </p:sp>
      <p:sp>
        <p:nvSpPr>
          <p:cNvPr id="19" name="Freeform 13"/>
          <p:cNvSpPr/>
          <p:nvPr/>
        </p:nvSpPr>
        <p:spPr bwMode="gray">
          <a:xfrm>
            <a:off x="3459889" y="1596501"/>
            <a:ext cx="2199989" cy="1467303"/>
          </a:xfrm>
          <a:custGeom>
            <a:avLst/>
            <a:gdLst>
              <a:gd name="T0" fmla="*/ 15205 w 918"/>
              <a:gd name="T1" fmla="*/ 0 h 612"/>
              <a:gd name="T2" fmla="*/ 0 w 918"/>
              <a:gd name="T3" fmla="*/ 14909 h 612"/>
              <a:gd name="T4" fmla="*/ 1428 w 918"/>
              <a:gd name="T5" fmla="*/ 14812 h 612"/>
              <a:gd name="T6" fmla="*/ 4012 w 918"/>
              <a:gd name="T7" fmla="*/ 15112 h 612"/>
              <a:gd name="T8" fmla="*/ 4085 w 918"/>
              <a:gd name="T9" fmla="*/ 15144 h 612"/>
              <a:gd name="T10" fmla="*/ 5100 w 918"/>
              <a:gd name="T11" fmla="*/ 16204 h 612"/>
              <a:gd name="T12" fmla="*/ 4868 w 918"/>
              <a:gd name="T13" fmla="*/ 17154 h 612"/>
              <a:gd name="T14" fmla="*/ 4641 w 918"/>
              <a:gd name="T15" fmla="*/ 18105 h 612"/>
              <a:gd name="T16" fmla="*/ 6735 w 918"/>
              <a:gd name="T17" fmla="*/ 20149 h 612"/>
              <a:gd name="T18" fmla="*/ 8792 w 918"/>
              <a:gd name="T19" fmla="*/ 18105 h 612"/>
              <a:gd name="T20" fmla="*/ 8556 w 918"/>
              <a:gd name="T21" fmla="*/ 17154 h 612"/>
              <a:gd name="T22" fmla="*/ 8325 w 918"/>
              <a:gd name="T23" fmla="*/ 16204 h 612"/>
              <a:gd name="T24" fmla="*/ 9348 w 918"/>
              <a:gd name="T25" fmla="*/ 15112 h 612"/>
              <a:gd name="T26" fmla="*/ 9380 w 918"/>
              <a:gd name="T27" fmla="*/ 15112 h 612"/>
              <a:gd name="T28" fmla="*/ 11996 w 918"/>
              <a:gd name="T29" fmla="*/ 14780 h 612"/>
              <a:gd name="T30" fmla="*/ 14617 w 918"/>
              <a:gd name="T31" fmla="*/ 15112 h 612"/>
              <a:gd name="T32" fmla="*/ 14649 w 918"/>
              <a:gd name="T33" fmla="*/ 15112 h 612"/>
              <a:gd name="T34" fmla="*/ 17298 w 918"/>
              <a:gd name="T35" fmla="*/ 15440 h 612"/>
              <a:gd name="T36" fmla="*/ 19932 w 918"/>
              <a:gd name="T37" fmla="*/ 15080 h 612"/>
              <a:gd name="T38" fmla="*/ 19964 w 918"/>
              <a:gd name="T39" fmla="*/ 15080 h 612"/>
              <a:gd name="T40" fmla="*/ 20982 w 918"/>
              <a:gd name="T41" fmla="*/ 14032 h 612"/>
              <a:gd name="T42" fmla="*/ 20754 w 918"/>
              <a:gd name="T43" fmla="*/ 13076 h 612"/>
              <a:gd name="T44" fmla="*/ 20496 w 918"/>
              <a:gd name="T45" fmla="*/ 12109 h 612"/>
              <a:gd name="T46" fmla="*/ 22577 w 918"/>
              <a:gd name="T47" fmla="*/ 10033 h 612"/>
              <a:gd name="T48" fmla="*/ 24637 w 918"/>
              <a:gd name="T49" fmla="*/ 12077 h 612"/>
              <a:gd name="T50" fmla="*/ 24389 w 918"/>
              <a:gd name="T51" fmla="*/ 13044 h 612"/>
              <a:gd name="T52" fmla="*/ 24162 w 918"/>
              <a:gd name="T53" fmla="*/ 14032 h 612"/>
              <a:gd name="T54" fmla="*/ 24162 w 918"/>
              <a:gd name="T55" fmla="*/ 14064 h 612"/>
              <a:gd name="T56" fmla="*/ 24194 w 918"/>
              <a:gd name="T57" fmla="*/ 14096 h 612"/>
              <a:gd name="T58" fmla="*/ 24194 w 918"/>
              <a:gd name="T59" fmla="*/ 14096 h 612"/>
              <a:gd name="T60" fmla="*/ 24194 w 918"/>
              <a:gd name="T61" fmla="*/ 14161 h 612"/>
              <a:gd name="T62" fmla="*/ 24228 w 918"/>
              <a:gd name="T63" fmla="*/ 14161 h 612"/>
              <a:gd name="T64" fmla="*/ 24228 w 918"/>
              <a:gd name="T65" fmla="*/ 14225 h 612"/>
              <a:gd name="T66" fmla="*/ 24228 w 918"/>
              <a:gd name="T67" fmla="*/ 14225 h 612"/>
              <a:gd name="T68" fmla="*/ 24261 w 918"/>
              <a:gd name="T69" fmla="*/ 14289 h 612"/>
              <a:gd name="T70" fmla="*/ 24261 w 918"/>
              <a:gd name="T71" fmla="*/ 14289 h 612"/>
              <a:gd name="T72" fmla="*/ 25137 w 918"/>
              <a:gd name="T73" fmla="*/ 15048 h 612"/>
              <a:gd name="T74" fmla="*/ 25137 w 918"/>
              <a:gd name="T75" fmla="*/ 15048 h 612"/>
              <a:gd name="T76" fmla="*/ 25233 w 918"/>
              <a:gd name="T77" fmla="*/ 15080 h 612"/>
              <a:gd name="T78" fmla="*/ 25233 w 918"/>
              <a:gd name="T79" fmla="*/ 15080 h 612"/>
              <a:gd name="T80" fmla="*/ 27878 w 918"/>
              <a:gd name="T81" fmla="*/ 15408 h 612"/>
              <a:gd name="T82" fmla="*/ 30430 w 918"/>
              <a:gd name="T83" fmla="*/ 15080 h 612"/>
              <a:gd name="T84" fmla="*/ 15205 w 918"/>
              <a:gd name="T85" fmla="*/ 0 h 6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918" h="612">
                <a:moveTo>
                  <a:pt x="459" y="0"/>
                </a:moveTo>
                <a:cubicBezTo>
                  <a:pt x="207" y="0"/>
                  <a:pt x="3" y="202"/>
                  <a:pt x="0" y="453"/>
                </a:cubicBezTo>
                <a:cubicBezTo>
                  <a:pt x="12" y="451"/>
                  <a:pt x="27" y="450"/>
                  <a:pt x="43" y="450"/>
                </a:cubicBezTo>
                <a:cubicBezTo>
                  <a:pt x="82" y="449"/>
                  <a:pt x="115" y="458"/>
                  <a:pt x="121" y="459"/>
                </a:cubicBezTo>
                <a:cubicBezTo>
                  <a:pt x="122" y="460"/>
                  <a:pt x="123" y="460"/>
                  <a:pt x="123" y="460"/>
                </a:cubicBezTo>
                <a:cubicBezTo>
                  <a:pt x="144" y="466"/>
                  <a:pt x="153" y="485"/>
                  <a:pt x="154" y="492"/>
                </a:cubicBezTo>
                <a:cubicBezTo>
                  <a:pt x="157" y="503"/>
                  <a:pt x="150" y="516"/>
                  <a:pt x="147" y="521"/>
                </a:cubicBezTo>
                <a:cubicBezTo>
                  <a:pt x="143" y="530"/>
                  <a:pt x="140" y="540"/>
                  <a:pt x="140" y="550"/>
                </a:cubicBezTo>
                <a:cubicBezTo>
                  <a:pt x="140" y="584"/>
                  <a:pt x="168" y="612"/>
                  <a:pt x="203" y="612"/>
                </a:cubicBezTo>
                <a:cubicBezTo>
                  <a:pt x="237" y="612"/>
                  <a:pt x="265" y="584"/>
                  <a:pt x="265" y="550"/>
                </a:cubicBezTo>
                <a:cubicBezTo>
                  <a:pt x="265" y="539"/>
                  <a:pt x="262" y="529"/>
                  <a:pt x="258" y="521"/>
                </a:cubicBezTo>
                <a:cubicBezTo>
                  <a:pt x="255" y="516"/>
                  <a:pt x="249" y="503"/>
                  <a:pt x="251" y="492"/>
                </a:cubicBezTo>
                <a:cubicBezTo>
                  <a:pt x="252" y="485"/>
                  <a:pt x="261" y="466"/>
                  <a:pt x="282" y="459"/>
                </a:cubicBezTo>
                <a:cubicBezTo>
                  <a:pt x="282" y="459"/>
                  <a:pt x="283" y="459"/>
                  <a:pt x="283" y="459"/>
                </a:cubicBezTo>
                <a:cubicBezTo>
                  <a:pt x="289" y="457"/>
                  <a:pt x="322" y="449"/>
                  <a:pt x="362" y="449"/>
                </a:cubicBezTo>
                <a:cubicBezTo>
                  <a:pt x="403" y="448"/>
                  <a:pt x="436" y="457"/>
                  <a:pt x="441" y="459"/>
                </a:cubicBezTo>
                <a:cubicBezTo>
                  <a:pt x="442" y="459"/>
                  <a:pt x="442" y="459"/>
                  <a:pt x="442" y="459"/>
                </a:cubicBezTo>
                <a:cubicBezTo>
                  <a:pt x="442" y="459"/>
                  <a:pt x="478" y="469"/>
                  <a:pt x="522" y="469"/>
                </a:cubicBezTo>
                <a:cubicBezTo>
                  <a:pt x="566" y="469"/>
                  <a:pt x="601" y="458"/>
                  <a:pt x="601" y="458"/>
                </a:cubicBezTo>
                <a:cubicBezTo>
                  <a:pt x="602" y="458"/>
                  <a:pt x="602" y="458"/>
                  <a:pt x="602" y="458"/>
                </a:cubicBezTo>
                <a:cubicBezTo>
                  <a:pt x="623" y="451"/>
                  <a:pt x="632" y="432"/>
                  <a:pt x="633" y="426"/>
                </a:cubicBezTo>
                <a:cubicBezTo>
                  <a:pt x="635" y="414"/>
                  <a:pt x="628" y="401"/>
                  <a:pt x="626" y="397"/>
                </a:cubicBezTo>
                <a:cubicBezTo>
                  <a:pt x="621" y="388"/>
                  <a:pt x="618" y="378"/>
                  <a:pt x="618" y="368"/>
                </a:cubicBezTo>
                <a:cubicBezTo>
                  <a:pt x="618" y="333"/>
                  <a:pt x="646" y="305"/>
                  <a:pt x="681" y="305"/>
                </a:cubicBezTo>
                <a:cubicBezTo>
                  <a:pt x="715" y="305"/>
                  <a:pt x="743" y="333"/>
                  <a:pt x="743" y="367"/>
                </a:cubicBezTo>
                <a:cubicBezTo>
                  <a:pt x="743" y="378"/>
                  <a:pt x="741" y="388"/>
                  <a:pt x="736" y="396"/>
                </a:cubicBezTo>
                <a:cubicBezTo>
                  <a:pt x="734" y="401"/>
                  <a:pt x="727" y="414"/>
                  <a:pt x="729" y="426"/>
                </a:cubicBezTo>
                <a:cubicBezTo>
                  <a:pt x="729" y="426"/>
                  <a:pt x="729" y="426"/>
                  <a:pt x="729" y="427"/>
                </a:cubicBezTo>
                <a:cubicBezTo>
                  <a:pt x="730" y="427"/>
                  <a:pt x="730" y="427"/>
                  <a:pt x="730" y="428"/>
                </a:cubicBezTo>
                <a:cubicBezTo>
                  <a:pt x="730" y="428"/>
                  <a:pt x="730" y="428"/>
                  <a:pt x="730" y="428"/>
                </a:cubicBezTo>
                <a:cubicBezTo>
                  <a:pt x="730" y="429"/>
                  <a:pt x="730" y="429"/>
                  <a:pt x="730" y="430"/>
                </a:cubicBezTo>
                <a:cubicBezTo>
                  <a:pt x="730" y="430"/>
                  <a:pt x="731" y="430"/>
                  <a:pt x="731" y="430"/>
                </a:cubicBezTo>
                <a:cubicBezTo>
                  <a:pt x="731" y="431"/>
                  <a:pt x="731" y="431"/>
                  <a:pt x="731" y="432"/>
                </a:cubicBezTo>
                <a:cubicBezTo>
                  <a:pt x="731" y="432"/>
                  <a:pt x="731" y="432"/>
                  <a:pt x="731" y="432"/>
                </a:cubicBezTo>
                <a:cubicBezTo>
                  <a:pt x="732" y="433"/>
                  <a:pt x="732" y="433"/>
                  <a:pt x="732" y="434"/>
                </a:cubicBezTo>
                <a:cubicBezTo>
                  <a:pt x="732" y="434"/>
                  <a:pt x="732" y="434"/>
                  <a:pt x="732" y="434"/>
                </a:cubicBezTo>
                <a:cubicBezTo>
                  <a:pt x="737" y="442"/>
                  <a:pt x="745" y="452"/>
                  <a:pt x="758" y="457"/>
                </a:cubicBezTo>
                <a:cubicBezTo>
                  <a:pt x="758" y="457"/>
                  <a:pt x="758" y="457"/>
                  <a:pt x="758" y="457"/>
                </a:cubicBezTo>
                <a:cubicBezTo>
                  <a:pt x="758" y="457"/>
                  <a:pt x="761" y="458"/>
                  <a:pt x="761" y="458"/>
                </a:cubicBezTo>
                <a:cubicBezTo>
                  <a:pt x="761" y="458"/>
                  <a:pt x="761" y="458"/>
                  <a:pt x="761" y="458"/>
                </a:cubicBezTo>
                <a:cubicBezTo>
                  <a:pt x="761" y="458"/>
                  <a:pt x="797" y="468"/>
                  <a:pt x="841" y="468"/>
                </a:cubicBezTo>
                <a:cubicBezTo>
                  <a:pt x="873" y="468"/>
                  <a:pt x="901" y="463"/>
                  <a:pt x="918" y="458"/>
                </a:cubicBezTo>
                <a:cubicBezTo>
                  <a:pt x="917" y="205"/>
                  <a:pt x="712" y="0"/>
                  <a:pt x="459" y="0"/>
                </a:cubicBezTo>
                <a:close/>
              </a:path>
            </a:pathLst>
          </a:custGeom>
          <a:solidFill>
            <a:schemeClr val="accent1"/>
          </a:solidFill>
          <a:ln w="254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539946" anchor="ctr"/>
          <a:lstStyle/>
          <a:p>
            <a:pPr algn="ctr">
              <a:lnSpc>
                <a:spcPct val="120000"/>
              </a:lnSpc>
              <a:spcBef>
                <a:spcPts val="445"/>
              </a:spcBef>
              <a:spcAft>
                <a:spcPts val="445"/>
              </a:spcAft>
              <a:defRPr/>
            </a:pPr>
            <a:r>
              <a:rPr lang="zh-CN" altLang="en-US" sz="2000" dirty="0">
                <a:solidFill>
                  <a:srgbClr val="FFFFFF"/>
                </a:solidFill>
                <a:latin typeface="+mn-ea"/>
              </a:rPr>
              <a:t>正面优势</a:t>
            </a:r>
            <a:endParaRPr lang="zh-CN" altLang="en-US" sz="2000" dirty="0">
              <a:solidFill>
                <a:srgbClr val="FFFFFF"/>
              </a:solidFill>
              <a:latin typeface="+mn-ea"/>
            </a:endParaRPr>
          </a:p>
        </p:txBody>
      </p:sp>
      <p:grpSp>
        <p:nvGrpSpPr>
          <p:cNvPr id="3" name="组合 2"/>
          <p:cNvGrpSpPr/>
          <p:nvPr/>
        </p:nvGrpSpPr>
        <p:grpSpPr>
          <a:xfrm>
            <a:off x="4828136" y="1420060"/>
            <a:ext cx="3775789" cy="692497"/>
            <a:chOff x="4828168" y="1419621"/>
            <a:chExt cx="3776280" cy="692283"/>
          </a:xfrm>
        </p:grpSpPr>
        <p:cxnSp>
          <p:nvCxnSpPr>
            <p:cNvPr id="20" name="直接连接符 19"/>
            <p:cNvCxnSpPr/>
            <p:nvPr/>
          </p:nvCxnSpPr>
          <p:spPr>
            <a:xfrm>
              <a:off x="4828168" y="1765871"/>
              <a:ext cx="1103313" cy="0"/>
            </a:xfrm>
            <a:prstGeom prst="line">
              <a:avLst/>
            </a:prstGeom>
            <a:ln>
              <a:solidFill>
                <a:srgbClr val="BCBCBC"/>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26" name="矩形 67"/>
            <p:cNvSpPr>
              <a:spLocks noChangeArrowheads="1"/>
            </p:cNvSpPr>
            <p:nvPr/>
          </p:nvSpPr>
          <p:spPr bwMode="auto">
            <a:xfrm>
              <a:off x="5958885" y="1419621"/>
              <a:ext cx="2645563" cy="692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540078" y="3308179"/>
            <a:ext cx="3708696" cy="692497"/>
            <a:chOff x="539552" y="3307157"/>
            <a:chExt cx="3709179" cy="692283"/>
          </a:xfrm>
        </p:grpSpPr>
        <p:cxnSp>
          <p:nvCxnSpPr>
            <p:cNvPr id="22" name="直接连接符 21"/>
            <p:cNvCxnSpPr/>
            <p:nvPr/>
          </p:nvCxnSpPr>
          <p:spPr>
            <a:xfrm>
              <a:off x="3143831" y="3653408"/>
              <a:ext cx="1104900" cy="0"/>
            </a:xfrm>
            <a:prstGeom prst="line">
              <a:avLst/>
            </a:prstGeom>
            <a:ln>
              <a:solidFill>
                <a:srgbClr val="BCBCBC"/>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27" name="矩形 67"/>
            <p:cNvSpPr>
              <a:spLocks noChangeArrowheads="1"/>
            </p:cNvSpPr>
            <p:nvPr/>
          </p:nvSpPr>
          <p:spPr bwMode="auto">
            <a:xfrm>
              <a:off x="539552" y="3307157"/>
              <a:ext cx="2604279" cy="692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pic>
        <p:nvPicPr>
          <p:cNvPr id="28" name="Picture 2"/>
          <p:cNvPicPr>
            <a:picLocks noChangeAspect="1" noChangeArrowheads="1"/>
          </p:cNvPicPr>
          <p:nvPr/>
        </p:nvPicPr>
        <p:blipFill>
          <a:blip r:embed="rId1" cstate="print">
            <a:extLst>
              <a:ext uri="{28A0092B-C50C-407E-A947-70E740481C1C}">
                <a14:useLocalDpi xmlns:a14="http://schemas.microsoft.com/office/drawing/2010/main" val="0"/>
              </a:ext>
            </a:extLst>
          </a:blip>
          <a:stretch>
            <a:fillRect/>
          </a:stretch>
        </p:blipFill>
        <p:spPr bwMode="auto">
          <a:xfrm>
            <a:off x="6156177" y="2212393"/>
            <a:ext cx="2340260" cy="1585064"/>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pic>
        <p:nvPicPr>
          <p:cNvPr id="29" name="Picture 4"/>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919658" y="1944873"/>
            <a:ext cx="1844776" cy="1291704"/>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0">
        <p15:prstTrans prst="fallOver"/>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2"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right)">
                                      <p:cBhvr>
                                        <p:cTn id="16" dur="500"/>
                                        <p:tgtEl>
                                          <p:spTgt spid="4"/>
                                        </p:tgtEl>
                                      </p:cBhvr>
                                    </p:animEffect>
                                  </p:childTnLst>
                                </p:cTn>
                              </p:par>
                              <p:par>
                                <p:cTn id="17" presetID="22" presetClass="entr" presetSubtype="8"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1000"/>
                            </p:stCondLst>
                            <p:childTnLst>
                              <p:par>
                                <p:cTn id="21" presetID="2" presetClass="entr" presetSubtype="1"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ppt_x"/>
                                          </p:val>
                                        </p:tav>
                                        <p:tav tm="100000">
                                          <p:val>
                                            <p:strVal val="#ppt_x"/>
                                          </p:val>
                                        </p:tav>
                                      </p:tavLst>
                                    </p:anim>
                                    <p:anim calcmode="lin" valueType="num">
                                      <p:cBhvr additive="base">
                                        <p:cTn id="24" dur="500" fill="hold"/>
                                        <p:tgtEl>
                                          <p:spTgt spid="29"/>
                                        </p:tgtEl>
                                        <p:attrNameLst>
                                          <p:attrName>ppt_y</p:attrName>
                                        </p:attrNameLst>
                                      </p:cBhvr>
                                      <p:tavLst>
                                        <p:tav tm="0">
                                          <p:val>
                                            <p:strVal val="0-#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ppt_x"/>
                                          </p:val>
                                        </p:tav>
                                        <p:tav tm="100000">
                                          <p:val>
                                            <p:strVal val="#ppt_x"/>
                                          </p:val>
                                        </p:tav>
                                      </p:tavLst>
                                    </p:anim>
                                    <p:anim calcmode="lin" valueType="num">
                                      <p:cBhvr additive="base">
                                        <p:cTn id="2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407938" y="1366838"/>
            <a:ext cx="1672430" cy="824298"/>
            <a:chOff x="3210165" y="1821887"/>
            <a:chExt cx="2229617" cy="1098725"/>
          </a:xfrm>
          <a:solidFill>
            <a:schemeClr val="accent1"/>
          </a:solidFill>
        </p:grpSpPr>
        <p:grpSp>
          <p:nvGrpSpPr>
            <p:cNvPr id="4" name="组合 3"/>
            <p:cNvGrpSpPr/>
            <p:nvPr/>
          </p:nvGrpSpPr>
          <p:grpSpPr>
            <a:xfrm>
              <a:off x="3210165" y="1821887"/>
              <a:ext cx="2229617" cy="1098725"/>
              <a:chOff x="3210165" y="1821887"/>
              <a:chExt cx="2229617" cy="1098725"/>
            </a:xfrm>
            <a:grpFill/>
          </p:grpSpPr>
          <p:sp>
            <p:nvSpPr>
              <p:cNvPr id="6" name="任意多边形 5"/>
              <p:cNvSpPr/>
              <p:nvPr/>
            </p:nvSpPr>
            <p:spPr>
              <a:xfrm>
                <a:off x="3210165" y="1821887"/>
                <a:ext cx="2229617" cy="1098725"/>
              </a:xfrm>
              <a:custGeom>
                <a:avLst/>
                <a:gdLst>
                  <a:gd name="connsiteX0" fmla="*/ 1102282 w 2185862"/>
                  <a:gd name="connsiteY0" fmla="*/ 0 h 1075799"/>
                  <a:gd name="connsiteX1" fmla="*/ 1424014 w 2185862"/>
                  <a:gd name="connsiteY1" fmla="*/ 314408 h 1075799"/>
                  <a:gd name="connsiteX2" fmla="*/ 1080299 w 2185862"/>
                  <a:gd name="connsiteY2" fmla="*/ 632592 h 1075799"/>
                  <a:gd name="connsiteX3" fmla="*/ 1754062 w 2185862"/>
                  <a:gd name="connsiteY3" fmla="*/ 634226 h 1075799"/>
                  <a:gd name="connsiteX4" fmla="*/ 2185862 w 2185862"/>
                  <a:gd name="connsiteY4" fmla="*/ 1075799 h 1075799"/>
                  <a:gd name="connsiteX5" fmla="*/ 305667 w 2185862"/>
                  <a:gd name="connsiteY5" fmla="*/ 1066274 h 1075799"/>
                  <a:gd name="connsiteX6" fmla="*/ 305768 w 2185862"/>
                  <a:gd name="connsiteY6" fmla="*/ 1065959 h 1075799"/>
                  <a:gd name="connsiteX7" fmla="*/ 0 w 2185862"/>
                  <a:gd name="connsiteY7" fmla="*/ 1067499 h 1075799"/>
                  <a:gd name="connsiteX8" fmla="*/ 442976 w 2185862"/>
                  <a:gd name="connsiteY8" fmla="*/ 638502 h 1075799"/>
                  <a:gd name="connsiteX9" fmla="*/ 445367 w 2185862"/>
                  <a:gd name="connsiteY9" fmla="*/ 631051 h 1075799"/>
                  <a:gd name="connsiteX10" fmla="*/ 450656 w 2185862"/>
                  <a:gd name="connsiteY10" fmla="*/ 631064 h 10757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85862" h="1075799">
                    <a:moveTo>
                      <a:pt x="1102282" y="0"/>
                    </a:moveTo>
                    <a:lnTo>
                      <a:pt x="1424014" y="314408"/>
                    </a:lnTo>
                    <a:lnTo>
                      <a:pt x="1080299" y="632592"/>
                    </a:lnTo>
                    <a:lnTo>
                      <a:pt x="1754062" y="634226"/>
                    </a:lnTo>
                    <a:lnTo>
                      <a:pt x="2185862" y="1075799"/>
                    </a:lnTo>
                    <a:lnTo>
                      <a:pt x="305667" y="1066274"/>
                    </a:lnTo>
                    <a:lnTo>
                      <a:pt x="305768" y="1065959"/>
                    </a:lnTo>
                    <a:lnTo>
                      <a:pt x="0" y="1067499"/>
                    </a:lnTo>
                    <a:lnTo>
                      <a:pt x="442976" y="638502"/>
                    </a:lnTo>
                    <a:lnTo>
                      <a:pt x="445367" y="631051"/>
                    </a:lnTo>
                    <a:lnTo>
                      <a:pt x="450656" y="63106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900" dirty="0"/>
              </a:p>
            </p:txBody>
          </p:sp>
          <p:grpSp>
            <p:nvGrpSpPr>
              <p:cNvPr id="7" name="组合 6"/>
              <p:cNvGrpSpPr/>
              <p:nvPr/>
            </p:nvGrpSpPr>
            <p:grpSpPr>
              <a:xfrm>
                <a:off x="3687153" y="2536849"/>
                <a:ext cx="293487" cy="317202"/>
                <a:chOff x="6127750" y="1165225"/>
                <a:chExt cx="314325" cy="339725"/>
              </a:xfrm>
              <a:grpFill/>
            </p:grpSpPr>
            <p:sp>
              <p:nvSpPr>
                <p:cNvPr id="8" name="Freeform 178"/>
                <p:cNvSpPr>
                  <a:spLocks noEditPoints="1"/>
                </p:cNvSpPr>
                <p:nvPr/>
              </p:nvSpPr>
              <p:spPr bwMode="auto">
                <a:xfrm>
                  <a:off x="6127750" y="1165225"/>
                  <a:ext cx="314325" cy="339725"/>
                </a:xfrm>
                <a:custGeom>
                  <a:avLst/>
                  <a:gdLst>
                    <a:gd name="T0" fmla="*/ 303 w 312"/>
                    <a:gd name="T1" fmla="*/ 78 h 337"/>
                    <a:gd name="T2" fmla="*/ 285 w 312"/>
                    <a:gd name="T3" fmla="*/ 16 h 337"/>
                    <a:gd name="T4" fmla="*/ 273 w 312"/>
                    <a:gd name="T5" fmla="*/ 7 h 337"/>
                    <a:gd name="T6" fmla="*/ 273 w 312"/>
                    <a:gd name="T7" fmla="*/ 7 h 337"/>
                    <a:gd name="T8" fmla="*/ 261 w 312"/>
                    <a:gd name="T9" fmla="*/ 16 h 337"/>
                    <a:gd name="T10" fmla="*/ 218 w 312"/>
                    <a:gd name="T11" fmla="*/ 39 h 337"/>
                    <a:gd name="T12" fmla="*/ 167 w 312"/>
                    <a:gd name="T13" fmla="*/ 8 h 337"/>
                    <a:gd name="T14" fmla="*/ 156 w 312"/>
                    <a:gd name="T15" fmla="*/ 0 h 337"/>
                    <a:gd name="T16" fmla="*/ 156 w 312"/>
                    <a:gd name="T17" fmla="*/ 0 h 337"/>
                    <a:gd name="T18" fmla="*/ 144 w 312"/>
                    <a:gd name="T19" fmla="*/ 8 h 337"/>
                    <a:gd name="T20" fmla="*/ 93 w 312"/>
                    <a:gd name="T21" fmla="*/ 39 h 337"/>
                    <a:gd name="T22" fmla="*/ 50 w 312"/>
                    <a:gd name="T23" fmla="*/ 16 h 337"/>
                    <a:gd name="T24" fmla="*/ 38 w 312"/>
                    <a:gd name="T25" fmla="*/ 7 h 337"/>
                    <a:gd name="T26" fmla="*/ 26 w 312"/>
                    <a:gd name="T27" fmla="*/ 16 h 337"/>
                    <a:gd name="T28" fmla="*/ 8 w 312"/>
                    <a:gd name="T29" fmla="*/ 78 h 337"/>
                    <a:gd name="T30" fmla="*/ 18 w 312"/>
                    <a:gd name="T31" fmla="*/ 212 h 337"/>
                    <a:gd name="T32" fmla="*/ 151 w 312"/>
                    <a:gd name="T33" fmla="*/ 336 h 337"/>
                    <a:gd name="T34" fmla="*/ 156 w 312"/>
                    <a:gd name="T35" fmla="*/ 337 h 337"/>
                    <a:gd name="T36" fmla="*/ 160 w 312"/>
                    <a:gd name="T37" fmla="*/ 336 h 337"/>
                    <a:gd name="T38" fmla="*/ 294 w 312"/>
                    <a:gd name="T39" fmla="*/ 212 h 337"/>
                    <a:gd name="T40" fmla="*/ 303 w 312"/>
                    <a:gd name="T41" fmla="*/ 78 h 337"/>
                    <a:gd name="T42" fmla="*/ 269 w 312"/>
                    <a:gd name="T43" fmla="*/ 201 h 337"/>
                    <a:gd name="T44" fmla="*/ 156 w 312"/>
                    <a:gd name="T45" fmla="*/ 307 h 337"/>
                    <a:gd name="T46" fmla="*/ 42 w 312"/>
                    <a:gd name="T47" fmla="*/ 201 h 337"/>
                    <a:gd name="T48" fmla="*/ 34 w 312"/>
                    <a:gd name="T49" fmla="*/ 85 h 337"/>
                    <a:gd name="T50" fmla="*/ 43 w 312"/>
                    <a:gd name="T51" fmla="*/ 50 h 337"/>
                    <a:gd name="T52" fmla="*/ 93 w 312"/>
                    <a:gd name="T53" fmla="*/ 69 h 337"/>
                    <a:gd name="T54" fmla="*/ 156 w 312"/>
                    <a:gd name="T55" fmla="*/ 39 h 337"/>
                    <a:gd name="T56" fmla="*/ 218 w 312"/>
                    <a:gd name="T57" fmla="*/ 69 h 337"/>
                    <a:gd name="T58" fmla="*/ 269 w 312"/>
                    <a:gd name="T59" fmla="*/ 50 h 337"/>
                    <a:gd name="T60" fmla="*/ 269 w 312"/>
                    <a:gd name="T61" fmla="*/ 201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312" h="337">
                      <a:moveTo>
                        <a:pt x="303" y="78"/>
                      </a:moveTo>
                      <a:cubicBezTo>
                        <a:pt x="297" y="42"/>
                        <a:pt x="286" y="17"/>
                        <a:pt x="285" y="16"/>
                      </a:cubicBezTo>
                      <a:cubicBezTo>
                        <a:pt x="283" y="11"/>
                        <a:pt x="279" y="7"/>
                        <a:pt x="273" y="7"/>
                      </a:cubicBezTo>
                      <a:cubicBezTo>
                        <a:pt x="273" y="7"/>
                        <a:pt x="273" y="7"/>
                        <a:pt x="273" y="7"/>
                      </a:cubicBezTo>
                      <a:cubicBezTo>
                        <a:pt x="268" y="7"/>
                        <a:pt x="264" y="10"/>
                        <a:pt x="261" y="16"/>
                      </a:cubicBezTo>
                      <a:cubicBezTo>
                        <a:pt x="260" y="17"/>
                        <a:pt x="249" y="39"/>
                        <a:pt x="218" y="39"/>
                      </a:cubicBezTo>
                      <a:cubicBezTo>
                        <a:pt x="186" y="39"/>
                        <a:pt x="168" y="10"/>
                        <a:pt x="167" y="8"/>
                      </a:cubicBezTo>
                      <a:cubicBezTo>
                        <a:pt x="165" y="3"/>
                        <a:pt x="161" y="0"/>
                        <a:pt x="156" y="0"/>
                      </a:cubicBezTo>
                      <a:cubicBezTo>
                        <a:pt x="156" y="0"/>
                        <a:pt x="156" y="0"/>
                        <a:pt x="156" y="0"/>
                      </a:cubicBezTo>
                      <a:cubicBezTo>
                        <a:pt x="151" y="0"/>
                        <a:pt x="147" y="3"/>
                        <a:pt x="144" y="8"/>
                      </a:cubicBezTo>
                      <a:cubicBezTo>
                        <a:pt x="143" y="9"/>
                        <a:pt x="126" y="39"/>
                        <a:pt x="93" y="39"/>
                      </a:cubicBezTo>
                      <a:cubicBezTo>
                        <a:pt x="62" y="39"/>
                        <a:pt x="51" y="17"/>
                        <a:pt x="50" y="16"/>
                      </a:cubicBezTo>
                      <a:cubicBezTo>
                        <a:pt x="48" y="10"/>
                        <a:pt x="43" y="7"/>
                        <a:pt x="38" y="7"/>
                      </a:cubicBezTo>
                      <a:cubicBezTo>
                        <a:pt x="33" y="7"/>
                        <a:pt x="28" y="10"/>
                        <a:pt x="26" y="16"/>
                      </a:cubicBezTo>
                      <a:cubicBezTo>
                        <a:pt x="26" y="17"/>
                        <a:pt x="15" y="42"/>
                        <a:pt x="8" y="78"/>
                      </a:cubicBezTo>
                      <a:cubicBezTo>
                        <a:pt x="0" y="127"/>
                        <a:pt x="3" y="173"/>
                        <a:pt x="18" y="212"/>
                      </a:cubicBezTo>
                      <a:cubicBezTo>
                        <a:pt x="39" y="269"/>
                        <a:pt x="84" y="311"/>
                        <a:pt x="151" y="336"/>
                      </a:cubicBezTo>
                      <a:cubicBezTo>
                        <a:pt x="153" y="337"/>
                        <a:pt x="154" y="337"/>
                        <a:pt x="156" y="337"/>
                      </a:cubicBezTo>
                      <a:cubicBezTo>
                        <a:pt x="157" y="337"/>
                        <a:pt x="159" y="337"/>
                        <a:pt x="160" y="336"/>
                      </a:cubicBezTo>
                      <a:cubicBezTo>
                        <a:pt x="228" y="311"/>
                        <a:pt x="273" y="269"/>
                        <a:pt x="294" y="212"/>
                      </a:cubicBezTo>
                      <a:cubicBezTo>
                        <a:pt x="309" y="173"/>
                        <a:pt x="312" y="127"/>
                        <a:pt x="303" y="78"/>
                      </a:cubicBezTo>
                      <a:close/>
                      <a:moveTo>
                        <a:pt x="269" y="201"/>
                      </a:moveTo>
                      <a:cubicBezTo>
                        <a:pt x="251" y="248"/>
                        <a:pt x="213" y="284"/>
                        <a:pt x="156" y="307"/>
                      </a:cubicBezTo>
                      <a:cubicBezTo>
                        <a:pt x="98" y="284"/>
                        <a:pt x="60" y="248"/>
                        <a:pt x="42" y="201"/>
                      </a:cubicBezTo>
                      <a:cubicBezTo>
                        <a:pt x="26" y="159"/>
                        <a:pt x="29" y="115"/>
                        <a:pt x="34" y="85"/>
                      </a:cubicBezTo>
                      <a:cubicBezTo>
                        <a:pt x="37" y="71"/>
                        <a:pt x="40" y="60"/>
                        <a:pt x="43" y="50"/>
                      </a:cubicBezTo>
                      <a:cubicBezTo>
                        <a:pt x="53" y="60"/>
                        <a:pt x="70" y="69"/>
                        <a:pt x="93" y="69"/>
                      </a:cubicBezTo>
                      <a:cubicBezTo>
                        <a:pt x="123" y="69"/>
                        <a:pt x="144" y="52"/>
                        <a:pt x="156" y="39"/>
                      </a:cubicBezTo>
                      <a:cubicBezTo>
                        <a:pt x="168" y="52"/>
                        <a:pt x="188" y="69"/>
                        <a:pt x="218" y="69"/>
                      </a:cubicBezTo>
                      <a:cubicBezTo>
                        <a:pt x="242" y="69"/>
                        <a:pt x="258" y="60"/>
                        <a:pt x="269" y="50"/>
                      </a:cubicBezTo>
                      <a:cubicBezTo>
                        <a:pt x="278" y="82"/>
                        <a:pt x="291" y="144"/>
                        <a:pt x="269" y="201"/>
                      </a:cubicBezTo>
                      <a:close/>
                    </a:path>
                  </a:pathLst>
                </a:custGeom>
                <a:grpFill/>
                <a:ln>
                  <a:noFill/>
                </a:ln>
              </p:spPr>
              <p:txBody>
                <a:bodyPr lIns="68580" tIns="34290" rIns="68580" bIns="34290"/>
                <a:lstStyle/>
                <a:p>
                  <a:pPr>
                    <a:defRPr/>
                  </a:pPr>
                  <a:endParaRPr lang="zh-CN" altLang="en-US" sz="900" dirty="0"/>
                </a:p>
              </p:txBody>
            </p:sp>
            <p:sp>
              <p:nvSpPr>
                <p:cNvPr id="9" name="Freeform 179"/>
                <p:cNvSpPr/>
                <p:nvPr/>
              </p:nvSpPr>
              <p:spPr bwMode="auto">
                <a:xfrm>
                  <a:off x="6259513" y="1247775"/>
                  <a:ext cx="50800" cy="122238"/>
                </a:xfrm>
                <a:custGeom>
                  <a:avLst/>
                  <a:gdLst>
                    <a:gd name="T0" fmla="*/ 42 w 50"/>
                    <a:gd name="T1" fmla="*/ 122 h 122"/>
                    <a:gd name="T2" fmla="*/ 50 w 50"/>
                    <a:gd name="T3" fmla="*/ 0 h 122"/>
                    <a:gd name="T4" fmla="*/ 0 w 50"/>
                    <a:gd name="T5" fmla="*/ 0 h 122"/>
                    <a:gd name="T6" fmla="*/ 8 w 50"/>
                    <a:gd name="T7" fmla="*/ 122 h 122"/>
                    <a:gd name="T8" fmla="*/ 42 w 50"/>
                    <a:gd name="T9" fmla="*/ 122 h 122"/>
                  </a:gdLst>
                  <a:ahLst/>
                  <a:cxnLst>
                    <a:cxn ang="0">
                      <a:pos x="T0" y="T1"/>
                    </a:cxn>
                    <a:cxn ang="0">
                      <a:pos x="T2" y="T3"/>
                    </a:cxn>
                    <a:cxn ang="0">
                      <a:pos x="T4" y="T5"/>
                    </a:cxn>
                    <a:cxn ang="0">
                      <a:pos x="T6" y="T7"/>
                    </a:cxn>
                    <a:cxn ang="0">
                      <a:pos x="T8" y="T9"/>
                    </a:cxn>
                  </a:cxnLst>
                  <a:rect l="0" t="0" r="r" b="b"/>
                  <a:pathLst>
                    <a:path w="50" h="122">
                      <a:moveTo>
                        <a:pt x="42" y="122"/>
                      </a:moveTo>
                      <a:cubicBezTo>
                        <a:pt x="45" y="82"/>
                        <a:pt x="47" y="41"/>
                        <a:pt x="50" y="0"/>
                      </a:cubicBezTo>
                      <a:cubicBezTo>
                        <a:pt x="33" y="0"/>
                        <a:pt x="17" y="0"/>
                        <a:pt x="0" y="0"/>
                      </a:cubicBezTo>
                      <a:cubicBezTo>
                        <a:pt x="3" y="41"/>
                        <a:pt x="5" y="82"/>
                        <a:pt x="8" y="122"/>
                      </a:cubicBezTo>
                      <a:cubicBezTo>
                        <a:pt x="19" y="122"/>
                        <a:pt x="31" y="122"/>
                        <a:pt x="42" y="122"/>
                      </a:cubicBezTo>
                      <a:close/>
                    </a:path>
                  </a:pathLst>
                </a:custGeom>
                <a:grpFill/>
                <a:ln>
                  <a:noFill/>
                </a:ln>
              </p:spPr>
              <p:txBody>
                <a:bodyPr lIns="68580" tIns="34290" rIns="68580" bIns="34290"/>
                <a:lstStyle/>
                <a:p>
                  <a:pPr>
                    <a:defRPr/>
                  </a:pPr>
                  <a:endParaRPr lang="zh-CN" altLang="en-US" sz="900" dirty="0"/>
                </a:p>
              </p:txBody>
            </p:sp>
            <p:sp>
              <p:nvSpPr>
                <p:cNvPr id="10" name="Oval 180"/>
                <p:cNvSpPr>
                  <a:spLocks noChangeArrowheads="1"/>
                </p:cNvSpPr>
                <p:nvPr/>
              </p:nvSpPr>
              <p:spPr bwMode="auto">
                <a:xfrm>
                  <a:off x="6259513" y="1382713"/>
                  <a:ext cx="50800" cy="50800"/>
                </a:xfrm>
                <a:prstGeom prst="ellipse">
                  <a:avLst/>
                </a:prstGeom>
                <a:grpFill/>
                <a:ln>
                  <a:noFill/>
                </a:ln>
              </p:spPr>
              <p:txBody>
                <a:bodyPr lIns="68580" tIns="34290" rIns="68580" bIns="34290"/>
                <a:lstStyle/>
                <a:p>
                  <a:pPr>
                    <a:defRPr/>
                  </a:pPr>
                  <a:endParaRPr lang="zh-CN" altLang="en-US" sz="900" dirty="0"/>
                </a:p>
              </p:txBody>
            </p:sp>
          </p:grpSp>
        </p:grpSp>
        <p:sp>
          <p:nvSpPr>
            <p:cNvPr id="5" name="矩形 4"/>
            <p:cNvSpPr>
              <a:spLocks noChangeArrowheads="1"/>
            </p:cNvSpPr>
            <p:nvPr/>
          </p:nvSpPr>
          <p:spPr bwMode="auto">
            <a:xfrm>
              <a:off x="4164625" y="2554836"/>
              <a:ext cx="1005253" cy="338442"/>
            </a:xfrm>
            <a:prstGeom prst="rect">
              <a:avLst/>
            </a:prstGeom>
            <a:grpFill/>
            <a:ln w="9525">
              <a:noFill/>
              <a:miter lim="800000"/>
            </a:ln>
          </p:spPr>
          <p:txBody>
            <a:bodyPr wrap="none" lIns="68573" tIns="34287" rIns="68573" bIns="34287">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您的内容</a:t>
              </a: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3468287" y="2659804"/>
            <a:ext cx="1906087" cy="830649"/>
            <a:chOff x="4623780" y="3545311"/>
            <a:chExt cx="2541119" cy="1107190"/>
          </a:xfrm>
          <a:solidFill>
            <a:schemeClr val="accent3"/>
          </a:solidFill>
        </p:grpSpPr>
        <p:grpSp>
          <p:nvGrpSpPr>
            <p:cNvPr id="12" name="组合 11"/>
            <p:cNvGrpSpPr/>
            <p:nvPr/>
          </p:nvGrpSpPr>
          <p:grpSpPr>
            <a:xfrm>
              <a:off x="4623780" y="3545311"/>
              <a:ext cx="2541119" cy="1107190"/>
              <a:chOff x="4623780" y="3545311"/>
              <a:chExt cx="2541119" cy="1107190"/>
            </a:xfrm>
            <a:grpFill/>
          </p:grpSpPr>
          <p:sp>
            <p:nvSpPr>
              <p:cNvPr id="14" name="任意多边形 13"/>
              <p:cNvSpPr/>
              <p:nvPr/>
            </p:nvSpPr>
            <p:spPr>
              <a:xfrm>
                <a:off x="4623780" y="3545311"/>
                <a:ext cx="2541119" cy="1107190"/>
              </a:xfrm>
              <a:custGeom>
                <a:avLst/>
                <a:gdLst>
                  <a:gd name="connsiteX0" fmla="*/ 1426945 w 4106013"/>
                  <a:gd name="connsiteY0" fmla="*/ 0 h 1084709"/>
                  <a:gd name="connsiteX1" fmla="*/ 1728455 w 4106013"/>
                  <a:gd name="connsiteY1" fmla="*/ 302403 h 1084709"/>
                  <a:gd name="connsiteX2" fmla="*/ 1288915 w 4106013"/>
                  <a:gd name="connsiteY2" fmla="*/ 645236 h 1084709"/>
                  <a:gd name="connsiteX3" fmla="*/ 4106013 w 4106013"/>
                  <a:gd name="connsiteY3" fmla="*/ 645236 h 1084709"/>
                  <a:gd name="connsiteX4" fmla="*/ 4106013 w 4106013"/>
                  <a:gd name="connsiteY4" fmla="*/ 1077284 h 1084709"/>
                  <a:gd name="connsiteX5" fmla="*/ 486636 w 4106013"/>
                  <a:gd name="connsiteY5" fmla="*/ 1083634 h 1084709"/>
                  <a:gd name="connsiteX6" fmla="*/ 486757 w 4106013"/>
                  <a:gd name="connsiteY6" fmla="*/ 1083106 h 1084709"/>
                  <a:gd name="connsiteX7" fmla="*/ 0 w 4106013"/>
                  <a:gd name="connsiteY7" fmla="*/ 1084709 h 1084709"/>
                  <a:gd name="connsiteX0-1" fmla="*/ 1426945 w 4106013"/>
                  <a:gd name="connsiteY0-2" fmla="*/ 0 h 1084709"/>
                  <a:gd name="connsiteX1-3" fmla="*/ 1728455 w 4106013"/>
                  <a:gd name="connsiteY1-4" fmla="*/ 302403 h 1084709"/>
                  <a:gd name="connsiteX2-5" fmla="*/ 1288915 w 4106013"/>
                  <a:gd name="connsiteY2-6" fmla="*/ 645236 h 1084709"/>
                  <a:gd name="connsiteX3-7" fmla="*/ 2038171 w 4106013"/>
                  <a:gd name="connsiteY3-8" fmla="*/ 645289 h 1084709"/>
                  <a:gd name="connsiteX4-9" fmla="*/ 4106013 w 4106013"/>
                  <a:gd name="connsiteY4-10" fmla="*/ 645236 h 1084709"/>
                  <a:gd name="connsiteX5-11" fmla="*/ 4106013 w 4106013"/>
                  <a:gd name="connsiteY5-12" fmla="*/ 1077284 h 1084709"/>
                  <a:gd name="connsiteX6-13" fmla="*/ 486636 w 4106013"/>
                  <a:gd name="connsiteY6-14" fmla="*/ 1083634 h 1084709"/>
                  <a:gd name="connsiteX7-15" fmla="*/ 486757 w 4106013"/>
                  <a:gd name="connsiteY7-16" fmla="*/ 1083106 h 1084709"/>
                  <a:gd name="connsiteX8" fmla="*/ 0 w 4106013"/>
                  <a:gd name="connsiteY8" fmla="*/ 1084709 h 1084709"/>
                  <a:gd name="connsiteX9" fmla="*/ 1426945 w 4106013"/>
                  <a:gd name="connsiteY9" fmla="*/ 0 h 1084709"/>
                  <a:gd name="connsiteX0-17" fmla="*/ 1426945 w 4106013"/>
                  <a:gd name="connsiteY0-18" fmla="*/ 0 h 1084709"/>
                  <a:gd name="connsiteX1-19" fmla="*/ 1728455 w 4106013"/>
                  <a:gd name="connsiteY1-20" fmla="*/ 302403 h 1084709"/>
                  <a:gd name="connsiteX2-21" fmla="*/ 1288915 w 4106013"/>
                  <a:gd name="connsiteY2-22" fmla="*/ 645236 h 1084709"/>
                  <a:gd name="connsiteX3-23" fmla="*/ 2038171 w 4106013"/>
                  <a:gd name="connsiteY3-24" fmla="*/ 645289 h 1084709"/>
                  <a:gd name="connsiteX4-25" fmla="*/ 4106013 w 4106013"/>
                  <a:gd name="connsiteY4-26" fmla="*/ 645236 h 1084709"/>
                  <a:gd name="connsiteX5-27" fmla="*/ 4106013 w 4106013"/>
                  <a:gd name="connsiteY5-28" fmla="*/ 1077284 h 1084709"/>
                  <a:gd name="connsiteX6-29" fmla="*/ 486636 w 4106013"/>
                  <a:gd name="connsiteY6-30" fmla="*/ 1083634 h 1084709"/>
                  <a:gd name="connsiteX7-31" fmla="*/ 486757 w 4106013"/>
                  <a:gd name="connsiteY7-32" fmla="*/ 1083106 h 1084709"/>
                  <a:gd name="connsiteX8-33" fmla="*/ 0 w 4106013"/>
                  <a:gd name="connsiteY8-34" fmla="*/ 1084709 h 1084709"/>
                  <a:gd name="connsiteX9-35" fmla="*/ 1426945 w 4106013"/>
                  <a:gd name="connsiteY9-36" fmla="*/ 0 h 1084709"/>
                  <a:gd name="connsiteX0-37" fmla="*/ 1426945 w 4106013"/>
                  <a:gd name="connsiteY0-38" fmla="*/ 0 h 1084709"/>
                  <a:gd name="connsiteX1-39" fmla="*/ 1728455 w 4106013"/>
                  <a:gd name="connsiteY1-40" fmla="*/ 302403 h 1084709"/>
                  <a:gd name="connsiteX2-41" fmla="*/ 1288915 w 4106013"/>
                  <a:gd name="connsiteY2-42" fmla="*/ 645236 h 1084709"/>
                  <a:gd name="connsiteX3-43" fmla="*/ 2038171 w 4106013"/>
                  <a:gd name="connsiteY3-44" fmla="*/ 645289 h 1084709"/>
                  <a:gd name="connsiteX4-45" fmla="*/ 4106013 w 4106013"/>
                  <a:gd name="connsiteY4-46" fmla="*/ 645236 h 1084709"/>
                  <a:gd name="connsiteX5-47" fmla="*/ 4106013 w 4106013"/>
                  <a:gd name="connsiteY5-48" fmla="*/ 1077284 h 1084709"/>
                  <a:gd name="connsiteX6-49" fmla="*/ 2490608 w 4106013"/>
                  <a:gd name="connsiteY6-50" fmla="*/ 1078676 h 1084709"/>
                  <a:gd name="connsiteX7-51" fmla="*/ 486636 w 4106013"/>
                  <a:gd name="connsiteY7-52" fmla="*/ 1083634 h 1084709"/>
                  <a:gd name="connsiteX8-53" fmla="*/ 486757 w 4106013"/>
                  <a:gd name="connsiteY8-54" fmla="*/ 1083106 h 1084709"/>
                  <a:gd name="connsiteX9-55" fmla="*/ 0 w 4106013"/>
                  <a:gd name="connsiteY9-56" fmla="*/ 1084709 h 1084709"/>
                  <a:gd name="connsiteX10" fmla="*/ 1426945 w 4106013"/>
                  <a:gd name="connsiteY10" fmla="*/ 0 h 1084709"/>
                  <a:gd name="connsiteX0-57" fmla="*/ 1426945 w 4106013"/>
                  <a:gd name="connsiteY0-58" fmla="*/ 0 h 1084709"/>
                  <a:gd name="connsiteX1-59" fmla="*/ 1728455 w 4106013"/>
                  <a:gd name="connsiteY1-60" fmla="*/ 302403 h 1084709"/>
                  <a:gd name="connsiteX2-61" fmla="*/ 1288915 w 4106013"/>
                  <a:gd name="connsiteY2-62" fmla="*/ 645236 h 1084709"/>
                  <a:gd name="connsiteX3-63" fmla="*/ 2038171 w 4106013"/>
                  <a:gd name="connsiteY3-64" fmla="*/ 645289 h 1084709"/>
                  <a:gd name="connsiteX4-65" fmla="*/ 4106013 w 4106013"/>
                  <a:gd name="connsiteY4-66" fmla="*/ 645236 h 1084709"/>
                  <a:gd name="connsiteX5-67" fmla="*/ 4106013 w 4106013"/>
                  <a:gd name="connsiteY5-68" fmla="*/ 1077284 h 1084709"/>
                  <a:gd name="connsiteX6-69" fmla="*/ 3066871 w 4106013"/>
                  <a:gd name="connsiteY6-70" fmla="*/ 1073914 h 1084709"/>
                  <a:gd name="connsiteX7-71" fmla="*/ 2490608 w 4106013"/>
                  <a:gd name="connsiteY7-72" fmla="*/ 1078676 h 1084709"/>
                  <a:gd name="connsiteX8-73" fmla="*/ 486636 w 4106013"/>
                  <a:gd name="connsiteY8-74" fmla="*/ 1083634 h 1084709"/>
                  <a:gd name="connsiteX9-75" fmla="*/ 486757 w 4106013"/>
                  <a:gd name="connsiteY9-76" fmla="*/ 1083106 h 1084709"/>
                  <a:gd name="connsiteX10-77" fmla="*/ 0 w 4106013"/>
                  <a:gd name="connsiteY10-78" fmla="*/ 1084709 h 1084709"/>
                  <a:gd name="connsiteX11" fmla="*/ 1426945 w 4106013"/>
                  <a:gd name="connsiteY11" fmla="*/ 0 h 1084709"/>
                  <a:gd name="connsiteX0-79" fmla="*/ 1426945 w 4106013"/>
                  <a:gd name="connsiteY0-80" fmla="*/ 0 h 1084709"/>
                  <a:gd name="connsiteX1-81" fmla="*/ 1728455 w 4106013"/>
                  <a:gd name="connsiteY1-82" fmla="*/ 302403 h 1084709"/>
                  <a:gd name="connsiteX2-83" fmla="*/ 1288915 w 4106013"/>
                  <a:gd name="connsiteY2-84" fmla="*/ 645236 h 1084709"/>
                  <a:gd name="connsiteX3-85" fmla="*/ 2038171 w 4106013"/>
                  <a:gd name="connsiteY3-86" fmla="*/ 645289 h 1084709"/>
                  <a:gd name="connsiteX4-87" fmla="*/ 4106013 w 4106013"/>
                  <a:gd name="connsiteY4-88" fmla="*/ 1077284 h 1084709"/>
                  <a:gd name="connsiteX5-89" fmla="*/ 3066871 w 4106013"/>
                  <a:gd name="connsiteY5-90" fmla="*/ 1073914 h 1084709"/>
                  <a:gd name="connsiteX6-91" fmla="*/ 2490608 w 4106013"/>
                  <a:gd name="connsiteY6-92" fmla="*/ 1078676 h 1084709"/>
                  <a:gd name="connsiteX7-93" fmla="*/ 486636 w 4106013"/>
                  <a:gd name="connsiteY7-94" fmla="*/ 1083634 h 1084709"/>
                  <a:gd name="connsiteX8-95" fmla="*/ 486757 w 4106013"/>
                  <a:gd name="connsiteY8-96" fmla="*/ 1083106 h 1084709"/>
                  <a:gd name="connsiteX9-97" fmla="*/ 0 w 4106013"/>
                  <a:gd name="connsiteY9-98" fmla="*/ 1084709 h 1084709"/>
                  <a:gd name="connsiteX10-99" fmla="*/ 1426945 w 4106013"/>
                  <a:gd name="connsiteY10-100" fmla="*/ 0 h 1084709"/>
                  <a:gd name="connsiteX0-101" fmla="*/ 1426945 w 3066871"/>
                  <a:gd name="connsiteY0-102" fmla="*/ 0 h 1084709"/>
                  <a:gd name="connsiteX1-103" fmla="*/ 1728455 w 3066871"/>
                  <a:gd name="connsiteY1-104" fmla="*/ 302403 h 1084709"/>
                  <a:gd name="connsiteX2-105" fmla="*/ 1288915 w 3066871"/>
                  <a:gd name="connsiteY2-106" fmla="*/ 645236 h 1084709"/>
                  <a:gd name="connsiteX3-107" fmla="*/ 2038171 w 3066871"/>
                  <a:gd name="connsiteY3-108" fmla="*/ 645289 h 1084709"/>
                  <a:gd name="connsiteX4-109" fmla="*/ 3066871 w 3066871"/>
                  <a:gd name="connsiteY4-110" fmla="*/ 1073914 h 1084709"/>
                  <a:gd name="connsiteX5-111" fmla="*/ 2490608 w 3066871"/>
                  <a:gd name="connsiteY5-112" fmla="*/ 1078676 h 1084709"/>
                  <a:gd name="connsiteX6-113" fmla="*/ 486636 w 3066871"/>
                  <a:gd name="connsiteY6-114" fmla="*/ 1083634 h 1084709"/>
                  <a:gd name="connsiteX7-115" fmla="*/ 486757 w 3066871"/>
                  <a:gd name="connsiteY7-116" fmla="*/ 1083106 h 1084709"/>
                  <a:gd name="connsiteX8-117" fmla="*/ 0 w 3066871"/>
                  <a:gd name="connsiteY8-118" fmla="*/ 1084709 h 1084709"/>
                  <a:gd name="connsiteX9-119" fmla="*/ 1426945 w 3066871"/>
                  <a:gd name="connsiteY9-120" fmla="*/ 0 h 1084709"/>
                  <a:gd name="connsiteX0-121" fmla="*/ 1426945 w 2490608"/>
                  <a:gd name="connsiteY0-122" fmla="*/ 0 h 1084709"/>
                  <a:gd name="connsiteX1-123" fmla="*/ 1728455 w 2490608"/>
                  <a:gd name="connsiteY1-124" fmla="*/ 302403 h 1084709"/>
                  <a:gd name="connsiteX2-125" fmla="*/ 1288915 w 2490608"/>
                  <a:gd name="connsiteY2-126" fmla="*/ 645236 h 1084709"/>
                  <a:gd name="connsiteX3-127" fmla="*/ 2038171 w 2490608"/>
                  <a:gd name="connsiteY3-128" fmla="*/ 645289 h 1084709"/>
                  <a:gd name="connsiteX4-129" fmla="*/ 2490608 w 2490608"/>
                  <a:gd name="connsiteY4-130" fmla="*/ 1078676 h 1084709"/>
                  <a:gd name="connsiteX5-131" fmla="*/ 486636 w 2490608"/>
                  <a:gd name="connsiteY5-132" fmla="*/ 1083634 h 1084709"/>
                  <a:gd name="connsiteX6-133" fmla="*/ 486757 w 2490608"/>
                  <a:gd name="connsiteY6-134" fmla="*/ 1083106 h 1084709"/>
                  <a:gd name="connsiteX7-135" fmla="*/ 0 w 2490608"/>
                  <a:gd name="connsiteY7-136" fmla="*/ 1084709 h 1084709"/>
                  <a:gd name="connsiteX8-137" fmla="*/ 1426945 w 2490608"/>
                  <a:gd name="connsiteY8-138" fmla="*/ 0 h 1084709"/>
                  <a:gd name="connsiteX0-139" fmla="*/ 1426945 w 2490608"/>
                  <a:gd name="connsiteY0-140" fmla="*/ 0 h 1084709"/>
                  <a:gd name="connsiteX1-141" fmla="*/ 1728455 w 2490608"/>
                  <a:gd name="connsiteY1-142" fmla="*/ 302403 h 1084709"/>
                  <a:gd name="connsiteX2-143" fmla="*/ 1288915 w 2490608"/>
                  <a:gd name="connsiteY2-144" fmla="*/ 645236 h 1084709"/>
                  <a:gd name="connsiteX3-145" fmla="*/ 2063571 w 2490608"/>
                  <a:gd name="connsiteY3-146" fmla="*/ 642114 h 1084709"/>
                  <a:gd name="connsiteX4-147" fmla="*/ 2490608 w 2490608"/>
                  <a:gd name="connsiteY4-148" fmla="*/ 1078676 h 1084709"/>
                  <a:gd name="connsiteX5-149" fmla="*/ 486636 w 2490608"/>
                  <a:gd name="connsiteY5-150" fmla="*/ 1083634 h 1084709"/>
                  <a:gd name="connsiteX6-151" fmla="*/ 486757 w 2490608"/>
                  <a:gd name="connsiteY6-152" fmla="*/ 1083106 h 1084709"/>
                  <a:gd name="connsiteX7-153" fmla="*/ 0 w 2490608"/>
                  <a:gd name="connsiteY7-154" fmla="*/ 1084709 h 1084709"/>
                  <a:gd name="connsiteX8-155" fmla="*/ 1426945 w 2490608"/>
                  <a:gd name="connsiteY8-156" fmla="*/ 0 h 108470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33" y="connsiteY8-34"/>
                  </a:cxn>
                </a:cxnLst>
                <a:rect l="l" t="t" r="r" b="b"/>
                <a:pathLst>
                  <a:path w="2490608" h="1084709">
                    <a:moveTo>
                      <a:pt x="1426945" y="0"/>
                    </a:moveTo>
                    <a:lnTo>
                      <a:pt x="1728455" y="302403"/>
                    </a:lnTo>
                    <a:lnTo>
                      <a:pt x="1288915" y="645236"/>
                    </a:lnTo>
                    <a:lnTo>
                      <a:pt x="2063571" y="642114"/>
                    </a:lnTo>
                    <a:lnTo>
                      <a:pt x="2490608" y="1078676"/>
                    </a:lnTo>
                    <a:lnTo>
                      <a:pt x="486636" y="1083634"/>
                    </a:lnTo>
                    <a:cubicBezTo>
                      <a:pt x="486676" y="1083458"/>
                      <a:pt x="486717" y="1083282"/>
                      <a:pt x="486757" y="1083106"/>
                    </a:cubicBezTo>
                    <a:lnTo>
                      <a:pt x="0" y="1084709"/>
                    </a:lnTo>
                    <a:lnTo>
                      <a:pt x="1426945"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900" dirty="0"/>
              </a:p>
            </p:txBody>
          </p:sp>
          <p:grpSp>
            <p:nvGrpSpPr>
              <p:cNvPr id="15" name="组合 14"/>
              <p:cNvGrpSpPr/>
              <p:nvPr/>
            </p:nvGrpSpPr>
            <p:grpSpPr>
              <a:xfrm>
                <a:off x="5303118" y="4207675"/>
                <a:ext cx="303806" cy="432828"/>
                <a:chOff x="7896225" y="2422639"/>
                <a:chExt cx="360015" cy="512910"/>
              </a:xfrm>
              <a:grpFill/>
            </p:grpSpPr>
            <p:sp>
              <p:nvSpPr>
                <p:cNvPr id="16" name="Freeform 775"/>
                <p:cNvSpPr>
                  <a:spLocks noEditPoints="1"/>
                </p:cNvSpPr>
                <p:nvPr/>
              </p:nvSpPr>
              <p:spPr bwMode="auto">
                <a:xfrm>
                  <a:off x="8075788" y="2935549"/>
                  <a:ext cx="14223" cy="0"/>
                </a:xfrm>
                <a:custGeom>
                  <a:avLst/>
                  <a:gdLst>
                    <a:gd name="T0" fmla="*/ 1 w 15"/>
                    <a:gd name="T1" fmla="*/ 0 w 15"/>
                    <a:gd name="T2" fmla="*/ 0 w 15"/>
                    <a:gd name="T3" fmla="*/ 1 w 15"/>
                    <a:gd name="T4" fmla="*/ 2 w 15"/>
                    <a:gd name="T5" fmla="*/ 2 w 15"/>
                    <a:gd name="T6" fmla="*/ 2 w 15"/>
                    <a:gd name="T7" fmla="*/ 3 w 15"/>
                    <a:gd name="T8" fmla="*/ 3 w 15"/>
                    <a:gd name="T9" fmla="*/ 3 w 15"/>
                    <a:gd name="T10" fmla="*/ 4 w 15"/>
                    <a:gd name="T11" fmla="*/ 4 w 15"/>
                    <a:gd name="T12" fmla="*/ 4 w 15"/>
                    <a:gd name="T13" fmla="*/ 5 w 15"/>
                    <a:gd name="T14" fmla="*/ 5 w 15"/>
                    <a:gd name="T15" fmla="*/ 5 w 15"/>
                    <a:gd name="T16" fmla="*/ 6 w 15"/>
                    <a:gd name="T17" fmla="*/ 6 w 15"/>
                    <a:gd name="T18" fmla="*/ 6 w 15"/>
                    <a:gd name="T19" fmla="*/ 7 w 15"/>
                    <a:gd name="T20" fmla="*/ 7 w 15"/>
                    <a:gd name="T21" fmla="*/ 7 w 15"/>
                    <a:gd name="T22" fmla="*/ 8 w 15"/>
                    <a:gd name="T23" fmla="*/ 8 w 15"/>
                    <a:gd name="T24" fmla="*/ 8 w 15"/>
                    <a:gd name="T25" fmla="*/ 9 w 15"/>
                    <a:gd name="T26" fmla="*/ 9 w 15"/>
                    <a:gd name="T27" fmla="*/ 9 w 15"/>
                    <a:gd name="T28" fmla="*/ 10 w 15"/>
                    <a:gd name="T29" fmla="*/ 10 w 15"/>
                    <a:gd name="T30" fmla="*/ 10 w 15"/>
                    <a:gd name="T31" fmla="*/ 12 w 15"/>
                    <a:gd name="T32" fmla="*/ 12 w 15"/>
                    <a:gd name="T33" fmla="*/ 13 w 15"/>
                    <a:gd name="T34" fmla="*/ 13 w 15"/>
                    <a:gd name="T35" fmla="*/ 13 w 15"/>
                    <a:gd name="T36" fmla="*/ 13 w 15"/>
                    <a:gd name="T37" fmla="*/ 14 w 15"/>
                    <a:gd name="T38" fmla="*/ 14 w 15"/>
                    <a:gd name="T39" fmla="*/ 14 w 15"/>
                    <a:gd name="T40" fmla="*/ 15 w 15"/>
                    <a:gd name="T41" fmla="*/ 15 w 15"/>
                    <a:gd name="T42" fmla="*/ 15 w 15"/>
                  </a:gdLst>
                  <a:ahLst/>
                  <a:cxnLst>
                    <a:cxn ang="0">
                      <a:pos x="T0" y="0"/>
                    </a:cxn>
                    <a:cxn ang="0">
                      <a:pos x="T1" y="0"/>
                    </a:cxn>
                    <a:cxn ang="0">
                      <a:pos x="T2" y="0"/>
                    </a:cxn>
                    <a:cxn ang="0">
                      <a:pos x="T3" y="0"/>
                    </a:cxn>
                    <a:cxn ang="0">
                      <a:pos x="T4" y="0"/>
                    </a:cxn>
                    <a:cxn ang="0">
                      <a:pos x="T5" y="0"/>
                    </a:cxn>
                    <a:cxn ang="0">
                      <a:pos x="T6" y="0"/>
                    </a:cxn>
                    <a:cxn ang="0">
                      <a:pos x="T7" y="0"/>
                    </a:cxn>
                    <a:cxn ang="0">
                      <a:pos x="T8" y="0"/>
                    </a:cxn>
                    <a:cxn ang="0">
                      <a:pos x="T9" y="0"/>
                    </a:cxn>
                    <a:cxn ang="0">
                      <a:pos x="T10" y="0"/>
                    </a:cxn>
                    <a:cxn ang="0">
                      <a:pos x="T11" y="0"/>
                    </a:cxn>
                    <a:cxn ang="0">
                      <a:pos x="T12" y="0"/>
                    </a:cxn>
                    <a:cxn ang="0">
                      <a:pos x="T13" y="0"/>
                    </a:cxn>
                    <a:cxn ang="0">
                      <a:pos x="T14" y="0"/>
                    </a:cxn>
                    <a:cxn ang="0">
                      <a:pos x="T15" y="0"/>
                    </a:cxn>
                    <a:cxn ang="0">
                      <a:pos x="T16" y="0"/>
                    </a:cxn>
                    <a:cxn ang="0">
                      <a:pos x="T17" y="0"/>
                    </a:cxn>
                    <a:cxn ang="0">
                      <a:pos x="T18" y="0"/>
                    </a:cxn>
                    <a:cxn ang="0">
                      <a:pos x="T19" y="0"/>
                    </a:cxn>
                    <a:cxn ang="0">
                      <a:pos x="T20" y="0"/>
                    </a:cxn>
                    <a:cxn ang="0">
                      <a:pos x="T21" y="0"/>
                    </a:cxn>
                    <a:cxn ang="0">
                      <a:pos x="T22" y="0"/>
                    </a:cxn>
                    <a:cxn ang="0">
                      <a:pos x="T23" y="0"/>
                    </a:cxn>
                    <a:cxn ang="0">
                      <a:pos x="T24" y="0"/>
                    </a:cxn>
                    <a:cxn ang="0">
                      <a:pos x="T25" y="0"/>
                    </a:cxn>
                    <a:cxn ang="0">
                      <a:pos x="T26" y="0"/>
                    </a:cxn>
                    <a:cxn ang="0">
                      <a:pos x="T27" y="0"/>
                    </a:cxn>
                    <a:cxn ang="0">
                      <a:pos x="T28" y="0"/>
                    </a:cxn>
                    <a:cxn ang="0">
                      <a:pos x="T29" y="0"/>
                    </a:cxn>
                    <a:cxn ang="0">
                      <a:pos x="T30" y="0"/>
                    </a:cxn>
                    <a:cxn ang="0">
                      <a:pos x="T31" y="0"/>
                    </a:cxn>
                    <a:cxn ang="0">
                      <a:pos x="T32" y="0"/>
                    </a:cxn>
                    <a:cxn ang="0">
                      <a:pos x="T33" y="0"/>
                    </a:cxn>
                    <a:cxn ang="0">
                      <a:pos x="T34" y="0"/>
                    </a:cxn>
                    <a:cxn ang="0">
                      <a:pos x="T35" y="0"/>
                    </a:cxn>
                    <a:cxn ang="0">
                      <a:pos x="T36" y="0"/>
                    </a:cxn>
                    <a:cxn ang="0">
                      <a:pos x="T37" y="0"/>
                    </a:cxn>
                    <a:cxn ang="0">
                      <a:pos x="T38" y="0"/>
                    </a:cxn>
                    <a:cxn ang="0">
                      <a:pos x="T39" y="0"/>
                    </a:cxn>
                    <a:cxn ang="0">
                      <a:pos x="T40" y="0"/>
                    </a:cxn>
                    <a:cxn ang="0">
                      <a:pos x="T41" y="0"/>
                    </a:cxn>
                    <a:cxn ang="0">
                      <a:pos x="T42" y="0"/>
                    </a:cxn>
                  </a:cxnLst>
                  <a:rect l="0" t="0" r="r" b="b"/>
                  <a:pathLst>
                    <a:path w="15">
                      <a:moveTo>
                        <a:pt x="1" y="0"/>
                      </a:moveTo>
                      <a:cubicBezTo>
                        <a:pt x="1" y="0"/>
                        <a:pt x="1" y="0"/>
                        <a:pt x="1" y="0"/>
                      </a:cubicBezTo>
                      <a:cubicBezTo>
                        <a:pt x="1" y="0"/>
                        <a:pt x="1" y="0"/>
                        <a:pt x="1" y="0"/>
                      </a:cubicBezTo>
                      <a:moveTo>
                        <a:pt x="0" y="0"/>
                      </a:moveTo>
                      <a:cubicBezTo>
                        <a:pt x="0" y="0"/>
                        <a:pt x="0" y="0"/>
                        <a:pt x="1" y="0"/>
                      </a:cubicBezTo>
                      <a:cubicBezTo>
                        <a:pt x="0" y="0"/>
                        <a:pt x="0" y="0"/>
                        <a:pt x="0" y="0"/>
                      </a:cubicBezTo>
                      <a:moveTo>
                        <a:pt x="2" y="0"/>
                      </a:moveTo>
                      <a:cubicBezTo>
                        <a:pt x="1" y="0"/>
                        <a:pt x="1" y="0"/>
                        <a:pt x="1" y="0"/>
                      </a:cubicBezTo>
                      <a:cubicBezTo>
                        <a:pt x="1" y="0"/>
                        <a:pt x="1" y="0"/>
                        <a:pt x="2" y="0"/>
                      </a:cubicBezTo>
                      <a:moveTo>
                        <a:pt x="2" y="0"/>
                      </a:moveTo>
                      <a:cubicBezTo>
                        <a:pt x="2" y="0"/>
                        <a:pt x="2" y="0"/>
                        <a:pt x="2" y="0"/>
                      </a:cubicBezTo>
                      <a:cubicBezTo>
                        <a:pt x="2" y="0"/>
                        <a:pt x="2" y="0"/>
                        <a:pt x="2" y="0"/>
                      </a:cubicBezTo>
                      <a:moveTo>
                        <a:pt x="3" y="0"/>
                      </a:moveTo>
                      <a:cubicBezTo>
                        <a:pt x="2" y="0"/>
                        <a:pt x="2" y="0"/>
                        <a:pt x="2" y="0"/>
                      </a:cubicBezTo>
                      <a:cubicBezTo>
                        <a:pt x="2" y="0"/>
                        <a:pt x="2" y="0"/>
                        <a:pt x="3" y="0"/>
                      </a:cubicBezTo>
                      <a:moveTo>
                        <a:pt x="3" y="0"/>
                      </a:moveTo>
                      <a:cubicBezTo>
                        <a:pt x="3" y="0"/>
                        <a:pt x="3" y="0"/>
                        <a:pt x="3" y="0"/>
                      </a:cubicBezTo>
                      <a:cubicBezTo>
                        <a:pt x="3" y="0"/>
                        <a:pt x="3" y="0"/>
                        <a:pt x="3" y="0"/>
                      </a:cubicBezTo>
                      <a:moveTo>
                        <a:pt x="3" y="0"/>
                      </a:moveTo>
                      <a:cubicBezTo>
                        <a:pt x="3" y="0"/>
                        <a:pt x="3" y="0"/>
                        <a:pt x="3" y="0"/>
                      </a:cubicBezTo>
                      <a:cubicBezTo>
                        <a:pt x="3" y="0"/>
                        <a:pt x="3" y="0"/>
                        <a:pt x="3" y="0"/>
                      </a:cubicBezTo>
                      <a:moveTo>
                        <a:pt x="4" y="0"/>
                      </a:moveTo>
                      <a:cubicBezTo>
                        <a:pt x="4" y="0"/>
                        <a:pt x="4" y="0"/>
                        <a:pt x="4" y="0"/>
                      </a:cubicBezTo>
                      <a:cubicBezTo>
                        <a:pt x="4" y="0"/>
                        <a:pt x="4" y="0"/>
                        <a:pt x="4" y="0"/>
                      </a:cubicBezTo>
                      <a:moveTo>
                        <a:pt x="4" y="0"/>
                      </a:moveTo>
                      <a:cubicBezTo>
                        <a:pt x="4" y="0"/>
                        <a:pt x="4" y="0"/>
                        <a:pt x="4" y="0"/>
                      </a:cubicBezTo>
                      <a:cubicBezTo>
                        <a:pt x="4" y="0"/>
                        <a:pt x="4" y="0"/>
                        <a:pt x="4" y="0"/>
                      </a:cubicBezTo>
                      <a:moveTo>
                        <a:pt x="5" y="0"/>
                      </a:moveTo>
                      <a:cubicBezTo>
                        <a:pt x="5" y="0"/>
                        <a:pt x="5" y="0"/>
                        <a:pt x="5" y="0"/>
                      </a:cubicBezTo>
                      <a:cubicBezTo>
                        <a:pt x="5" y="0"/>
                        <a:pt x="5" y="0"/>
                        <a:pt x="5" y="0"/>
                      </a:cubicBezTo>
                      <a:moveTo>
                        <a:pt x="6" y="0"/>
                      </a:moveTo>
                      <a:cubicBezTo>
                        <a:pt x="5" y="0"/>
                        <a:pt x="5" y="0"/>
                        <a:pt x="5" y="0"/>
                      </a:cubicBezTo>
                      <a:cubicBezTo>
                        <a:pt x="5" y="0"/>
                        <a:pt x="5" y="0"/>
                        <a:pt x="6" y="0"/>
                      </a:cubicBezTo>
                      <a:moveTo>
                        <a:pt x="6" y="0"/>
                      </a:moveTo>
                      <a:cubicBezTo>
                        <a:pt x="6" y="0"/>
                        <a:pt x="6" y="0"/>
                        <a:pt x="6" y="0"/>
                      </a:cubicBezTo>
                      <a:cubicBezTo>
                        <a:pt x="6" y="0"/>
                        <a:pt x="6" y="0"/>
                        <a:pt x="6" y="0"/>
                      </a:cubicBezTo>
                      <a:moveTo>
                        <a:pt x="7" y="0"/>
                      </a:moveTo>
                      <a:cubicBezTo>
                        <a:pt x="7" y="0"/>
                        <a:pt x="6" y="0"/>
                        <a:pt x="6" y="0"/>
                      </a:cubicBezTo>
                      <a:cubicBezTo>
                        <a:pt x="6" y="0"/>
                        <a:pt x="7" y="0"/>
                        <a:pt x="7" y="0"/>
                      </a:cubicBezTo>
                      <a:moveTo>
                        <a:pt x="7" y="0"/>
                      </a:moveTo>
                      <a:cubicBezTo>
                        <a:pt x="7" y="0"/>
                        <a:pt x="7" y="0"/>
                        <a:pt x="7" y="0"/>
                      </a:cubicBezTo>
                      <a:cubicBezTo>
                        <a:pt x="7" y="0"/>
                        <a:pt x="7" y="0"/>
                        <a:pt x="7" y="0"/>
                      </a:cubicBezTo>
                      <a:moveTo>
                        <a:pt x="8" y="0"/>
                      </a:moveTo>
                      <a:cubicBezTo>
                        <a:pt x="8" y="0"/>
                        <a:pt x="7" y="0"/>
                        <a:pt x="7" y="0"/>
                      </a:cubicBezTo>
                      <a:cubicBezTo>
                        <a:pt x="7" y="0"/>
                        <a:pt x="8" y="0"/>
                        <a:pt x="8" y="0"/>
                      </a:cubicBezTo>
                      <a:moveTo>
                        <a:pt x="8" y="0"/>
                      </a:moveTo>
                      <a:cubicBezTo>
                        <a:pt x="8" y="0"/>
                        <a:pt x="8" y="0"/>
                        <a:pt x="8" y="0"/>
                      </a:cubicBezTo>
                      <a:cubicBezTo>
                        <a:pt x="8" y="0"/>
                        <a:pt x="8" y="0"/>
                        <a:pt x="8" y="0"/>
                      </a:cubicBezTo>
                      <a:moveTo>
                        <a:pt x="9" y="0"/>
                      </a:moveTo>
                      <a:cubicBezTo>
                        <a:pt x="9" y="0"/>
                        <a:pt x="8" y="0"/>
                        <a:pt x="8" y="0"/>
                      </a:cubicBezTo>
                      <a:cubicBezTo>
                        <a:pt x="8" y="0"/>
                        <a:pt x="8" y="0"/>
                        <a:pt x="9" y="0"/>
                      </a:cubicBezTo>
                      <a:moveTo>
                        <a:pt x="9" y="0"/>
                      </a:moveTo>
                      <a:cubicBezTo>
                        <a:pt x="9" y="0"/>
                        <a:pt x="9" y="0"/>
                        <a:pt x="9" y="0"/>
                      </a:cubicBezTo>
                      <a:cubicBezTo>
                        <a:pt x="9" y="0"/>
                        <a:pt x="9" y="0"/>
                        <a:pt x="9" y="0"/>
                      </a:cubicBezTo>
                      <a:moveTo>
                        <a:pt x="10" y="0"/>
                      </a:moveTo>
                      <a:cubicBezTo>
                        <a:pt x="9" y="0"/>
                        <a:pt x="9" y="0"/>
                        <a:pt x="9" y="0"/>
                      </a:cubicBezTo>
                      <a:cubicBezTo>
                        <a:pt x="9" y="0"/>
                        <a:pt x="9" y="0"/>
                        <a:pt x="10" y="0"/>
                      </a:cubicBezTo>
                      <a:moveTo>
                        <a:pt x="10" y="0"/>
                      </a:moveTo>
                      <a:cubicBezTo>
                        <a:pt x="10" y="0"/>
                        <a:pt x="10" y="0"/>
                        <a:pt x="10" y="0"/>
                      </a:cubicBezTo>
                      <a:cubicBezTo>
                        <a:pt x="10" y="0"/>
                        <a:pt x="10" y="0"/>
                        <a:pt x="10" y="0"/>
                      </a:cubicBezTo>
                      <a:moveTo>
                        <a:pt x="10" y="0"/>
                      </a:moveTo>
                      <a:cubicBezTo>
                        <a:pt x="10" y="0"/>
                        <a:pt x="10" y="0"/>
                        <a:pt x="10" y="0"/>
                      </a:cubicBezTo>
                      <a:cubicBezTo>
                        <a:pt x="10" y="0"/>
                        <a:pt x="10" y="0"/>
                        <a:pt x="10" y="0"/>
                      </a:cubicBezTo>
                      <a:moveTo>
                        <a:pt x="12" y="0"/>
                      </a:moveTo>
                      <a:cubicBezTo>
                        <a:pt x="12" y="0"/>
                        <a:pt x="12" y="0"/>
                        <a:pt x="12" y="0"/>
                      </a:cubicBezTo>
                      <a:cubicBezTo>
                        <a:pt x="12" y="0"/>
                        <a:pt x="12" y="0"/>
                        <a:pt x="12" y="0"/>
                      </a:cubicBezTo>
                      <a:moveTo>
                        <a:pt x="13" y="0"/>
                      </a:moveTo>
                      <a:cubicBezTo>
                        <a:pt x="13" y="0"/>
                        <a:pt x="13" y="0"/>
                        <a:pt x="13" y="0"/>
                      </a:cubicBezTo>
                      <a:cubicBezTo>
                        <a:pt x="13" y="0"/>
                        <a:pt x="13" y="0"/>
                        <a:pt x="13" y="0"/>
                      </a:cubicBezTo>
                      <a:moveTo>
                        <a:pt x="13" y="0"/>
                      </a:moveTo>
                      <a:cubicBezTo>
                        <a:pt x="13" y="0"/>
                        <a:pt x="13" y="0"/>
                        <a:pt x="13" y="0"/>
                      </a:cubicBezTo>
                      <a:cubicBezTo>
                        <a:pt x="13" y="0"/>
                        <a:pt x="13" y="0"/>
                        <a:pt x="13" y="0"/>
                      </a:cubicBezTo>
                      <a:moveTo>
                        <a:pt x="14" y="0"/>
                      </a:moveTo>
                      <a:cubicBezTo>
                        <a:pt x="14" y="0"/>
                        <a:pt x="14" y="0"/>
                        <a:pt x="13" y="0"/>
                      </a:cubicBezTo>
                      <a:cubicBezTo>
                        <a:pt x="14" y="0"/>
                        <a:pt x="14" y="0"/>
                        <a:pt x="14" y="0"/>
                      </a:cubicBezTo>
                      <a:moveTo>
                        <a:pt x="14" y="0"/>
                      </a:moveTo>
                      <a:cubicBezTo>
                        <a:pt x="14" y="0"/>
                        <a:pt x="14" y="0"/>
                        <a:pt x="14" y="0"/>
                      </a:cubicBezTo>
                      <a:cubicBezTo>
                        <a:pt x="14" y="0"/>
                        <a:pt x="14" y="0"/>
                        <a:pt x="14" y="0"/>
                      </a:cubicBezTo>
                      <a:moveTo>
                        <a:pt x="15" y="0"/>
                      </a:moveTo>
                      <a:cubicBezTo>
                        <a:pt x="15" y="0"/>
                        <a:pt x="14" y="0"/>
                        <a:pt x="14" y="0"/>
                      </a:cubicBezTo>
                      <a:cubicBezTo>
                        <a:pt x="14" y="0"/>
                        <a:pt x="15" y="0"/>
                        <a:pt x="15" y="0"/>
                      </a:cubicBezTo>
                      <a:moveTo>
                        <a:pt x="15" y="0"/>
                      </a:moveTo>
                      <a:cubicBezTo>
                        <a:pt x="15" y="0"/>
                        <a:pt x="15" y="0"/>
                        <a:pt x="15" y="0"/>
                      </a:cubicBezTo>
                      <a:cubicBezTo>
                        <a:pt x="15" y="0"/>
                        <a:pt x="15" y="0"/>
                        <a:pt x="15" y="0"/>
                      </a:cubicBezTo>
                      <a:moveTo>
                        <a:pt x="15" y="0"/>
                      </a:moveTo>
                      <a:cubicBezTo>
                        <a:pt x="15" y="0"/>
                        <a:pt x="15" y="0"/>
                        <a:pt x="15" y="0"/>
                      </a:cubicBezTo>
                      <a:cubicBezTo>
                        <a:pt x="15" y="0"/>
                        <a:pt x="15" y="0"/>
                        <a:pt x="15" y="0"/>
                      </a:cubicBezTo>
                    </a:path>
                  </a:pathLst>
                </a:custGeom>
                <a:grpFill/>
                <a:ln>
                  <a:noFill/>
                </a:ln>
              </p:spPr>
              <p:txBody>
                <a:bodyPr lIns="68580" tIns="34290" rIns="68580" bIns="34290"/>
                <a:lstStyle/>
                <a:p>
                  <a:pPr>
                    <a:defRPr/>
                  </a:pPr>
                  <a:endParaRPr lang="zh-CN" altLang="en-US" sz="900" dirty="0"/>
                </a:p>
              </p:txBody>
            </p:sp>
            <p:sp>
              <p:nvSpPr>
                <p:cNvPr id="17" name="Freeform 777"/>
                <p:cNvSpPr>
                  <a:spLocks noEditPoints="1"/>
                </p:cNvSpPr>
                <p:nvPr/>
              </p:nvSpPr>
              <p:spPr bwMode="auto">
                <a:xfrm>
                  <a:off x="7924671" y="2574645"/>
                  <a:ext cx="93337" cy="180452"/>
                </a:xfrm>
                <a:custGeom>
                  <a:avLst/>
                  <a:gdLst>
                    <a:gd name="T0" fmla="*/ 0 w 97"/>
                    <a:gd name="T1" fmla="*/ 157 h 188"/>
                    <a:gd name="T2" fmla="*/ 0 w 97"/>
                    <a:gd name="T3" fmla="*/ 170 h 188"/>
                    <a:gd name="T4" fmla="*/ 19 w 97"/>
                    <a:gd name="T5" fmla="*/ 188 h 188"/>
                    <a:gd name="T6" fmla="*/ 78 w 97"/>
                    <a:gd name="T7" fmla="*/ 188 h 188"/>
                    <a:gd name="T8" fmla="*/ 97 w 97"/>
                    <a:gd name="T9" fmla="*/ 170 h 188"/>
                    <a:gd name="T10" fmla="*/ 97 w 97"/>
                    <a:gd name="T11" fmla="*/ 157 h 188"/>
                    <a:gd name="T12" fmla="*/ 87 w 97"/>
                    <a:gd name="T13" fmla="*/ 141 h 188"/>
                    <a:gd name="T14" fmla="*/ 87 w 97"/>
                    <a:gd name="T15" fmla="*/ 48 h 188"/>
                    <a:gd name="T16" fmla="*/ 97 w 97"/>
                    <a:gd name="T17" fmla="*/ 32 h 188"/>
                    <a:gd name="T18" fmla="*/ 97 w 97"/>
                    <a:gd name="T19" fmla="*/ 19 h 188"/>
                    <a:gd name="T20" fmla="*/ 78 w 97"/>
                    <a:gd name="T21" fmla="*/ 0 h 188"/>
                    <a:gd name="T22" fmla="*/ 19 w 97"/>
                    <a:gd name="T23" fmla="*/ 0 h 188"/>
                    <a:gd name="T24" fmla="*/ 0 w 97"/>
                    <a:gd name="T25" fmla="*/ 19 h 188"/>
                    <a:gd name="T26" fmla="*/ 0 w 97"/>
                    <a:gd name="T27" fmla="*/ 32 h 188"/>
                    <a:gd name="T28" fmla="*/ 10 w 97"/>
                    <a:gd name="T29" fmla="*/ 48 h 188"/>
                    <a:gd name="T30" fmla="*/ 10 w 97"/>
                    <a:gd name="T31" fmla="*/ 141 h 188"/>
                    <a:gd name="T32" fmla="*/ 0 w 97"/>
                    <a:gd name="T33" fmla="*/ 157 h 188"/>
                    <a:gd name="T34" fmla="*/ 23 w 97"/>
                    <a:gd name="T35" fmla="*/ 161 h 188"/>
                    <a:gd name="T36" fmla="*/ 33 w 97"/>
                    <a:gd name="T37" fmla="*/ 150 h 188"/>
                    <a:gd name="T38" fmla="*/ 33 w 97"/>
                    <a:gd name="T39" fmla="*/ 39 h 188"/>
                    <a:gd name="T40" fmla="*/ 23 w 97"/>
                    <a:gd name="T41" fmla="*/ 28 h 188"/>
                    <a:gd name="T42" fmla="*/ 23 w 97"/>
                    <a:gd name="T43" fmla="*/ 23 h 188"/>
                    <a:gd name="T44" fmla="*/ 74 w 97"/>
                    <a:gd name="T45" fmla="*/ 23 h 188"/>
                    <a:gd name="T46" fmla="*/ 74 w 97"/>
                    <a:gd name="T47" fmla="*/ 28 h 188"/>
                    <a:gd name="T48" fmla="*/ 64 w 97"/>
                    <a:gd name="T49" fmla="*/ 39 h 188"/>
                    <a:gd name="T50" fmla="*/ 64 w 97"/>
                    <a:gd name="T51" fmla="*/ 150 h 188"/>
                    <a:gd name="T52" fmla="*/ 74 w 97"/>
                    <a:gd name="T53" fmla="*/ 161 h 188"/>
                    <a:gd name="T54" fmla="*/ 74 w 97"/>
                    <a:gd name="T55" fmla="*/ 166 h 188"/>
                    <a:gd name="T56" fmla="*/ 23 w 97"/>
                    <a:gd name="T57" fmla="*/ 166 h 188"/>
                    <a:gd name="T58" fmla="*/ 23 w 97"/>
                    <a:gd name="T59" fmla="*/ 16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7" h="188">
                      <a:moveTo>
                        <a:pt x="0" y="157"/>
                      </a:moveTo>
                      <a:cubicBezTo>
                        <a:pt x="0" y="170"/>
                        <a:pt x="0" y="170"/>
                        <a:pt x="0" y="170"/>
                      </a:cubicBezTo>
                      <a:cubicBezTo>
                        <a:pt x="0" y="180"/>
                        <a:pt x="9" y="188"/>
                        <a:pt x="19" y="188"/>
                      </a:cubicBezTo>
                      <a:cubicBezTo>
                        <a:pt x="78" y="188"/>
                        <a:pt x="78" y="188"/>
                        <a:pt x="78" y="188"/>
                      </a:cubicBezTo>
                      <a:cubicBezTo>
                        <a:pt x="89" y="188"/>
                        <a:pt x="97" y="180"/>
                        <a:pt x="97" y="170"/>
                      </a:cubicBezTo>
                      <a:cubicBezTo>
                        <a:pt x="97" y="157"/>
                        <a:pt x="97" y="157"/>
                        <a:pt x="97" y="157"/>
                      </a:cubicBezTo>
                      <a:cubicBezTo>
                        <a:pt x="97" y="150"/>
                        <a:pt x="93" y="144"/>
                        <a:pt x="87" y="141"/>
                      </a:cubicBezTo>
                      <a:cubicBezTo>
                        <a:pt x="87" y="48"/>
                        <a:pt x="87" y="48"/>
                        <a:pt x="87" y="48"/>
                      </a:cubicBezTo>
                      <a:cubicBezTo>
                        <a:pt x="93" y="45"/>
                        <a:pt x="97" y="39"/>
                        <a:pt x="97" y="32"/>
                      </a:cubicBezTo>
                      <a:cubicBezTo>
                        <a:pt x="97" y="19"/>
                        <a:pt x="97" y="19"/>
                        <a:pt x="97" y="19"/>
                      </a:cubicBezTo>
                      <a:cubicBezTo>
                        <a:pt x="97" y="9"/>
                        <a:pt x="89" y="0"/>
                        <a:pt x="78" y="0"/>
                      </a:cubicBezTo>
                      <a:cubicBezTo>
                        <a:pt x="19" y="0"/>
                        <a:pt x="19" y="0"/>
                        <a:pt x="19" y="0"/>
                      </a:cubicBezTo>
                      <a:cubicBezTo>
                        <a:pt x="9" y="0"/>
                        <a:pt x="0" y="9"/>
                        <a:pt x="0" y="19"/>
                      </a:cubicBezTo>
                      <a:cubicBezTo>
                        <a:pt x="0" y="32"/>
                        <a:pt x="0" y="32"/>
                        <a:pt x="0" y="32"/>
                      </a:cubicBezTo>
                      <a:cubicBezTo>
                        <a:pt x="0" y="39"/>
                        <a:pt x="4" y="45"/>
                        <a:pt x="10" y="48"/>
                      </a:cubicBezTo>
                      <a:cubicBezTo>
                        <a:pt x="10" y="141"/>
                        <a:pt x="10" y="141"/>
                        <a:pt x="10" y="141"/>
                      </a:cubicBezTo>
                      <a:cubicBezTo>
                        <a:pt x="4" y="144"/>
                        <a:pt x="0" y="150"/>
                        <a:pt x="0" y="157"/>
                      </a:cubicBezTo>
                      <a:close/>
                      <a:moveTo>
                        <a:pt x="23" y="161"/>
                      </a:moveTo>
                      <a:cubicBezTo>
                        <a:pt x="29" y="161"/>
                        <a:pt x="33" y="156"/>
                        <a:pt x="33" y="150"/>
                      </a:cubicBezTo>
                      <a:cubicBezTo>
                        <a:pt x="33" y="39"/>
                        <a:pt x="33" y="39"/>
                        <a:pt x="33" y="39"/>
                      </a:cubicBezTo>
                      <a:cubicBezTo>
                        <a:pt x="33" y="33"/>
                        <a:pt x="29" y="28"/>
                        <a:pt x="23" y="28"/>
                      </a:cubicBezTo>
                      <a:cubicBezTo>
                        <a:pt x="23" y="23"/>
                        <a:pt x="23" y="23"/>
                        <a:pt x="23" y="23"/>
                      </a:cubicBezTo>
                      <a:cubicBezTo>
                        <a:pt x="74" y="23"/>
                        <a:pt x="74" y="23"/>
                        <a:pt x="74" y="23"/>
                      </a:cubicBezTo>
                      <a:cubicBezTo>
                        <a:pt x="74" y="28"/>
                        <a:pt x="74" y="28"/>
                        <a:pt x="74" y="28"/>
                      </a:cubicBezTo>
                      <a:cubicBezTo>
                        <a:pt x="69" y="28"/>
                        <a:pt x="64" y="33"/>
                        <a:pt x="64" y="39"/>
                      </a:cubicBezTo>
                      <a:cubicBezTo>
                        <a:pt x="64" y="150"/>
                        <a:pt x="64" y="150"/>
                        <a:pt x="64" y="150"/>
                      </a:cubicBezTo>
                      <a:cubicBezTo>
                        <a:pt x="64" y="156"/>
                        <a:pt x="69" y="161"/>
                        <a:pt x="74" y="161"/>
                      </a:cubicBezTo>
                      <a:cubicBezTo>
                        <a:pt x="74" y="166"/>
                        <a:pt x="74" y="166"/>
                        <a:pt x="74" y="166"/>
                      </a:cubicBezTo>
                      <a:cubicBezTo>
                        <a:pt x="23" y="166"/>
                        <a:pt x="23" y="166"/>
                        <a:pt x="23" y="166"/>
                      </a:cubicBezTo>
                      <a:lnTo>
                        <a:pt x="23" y="161"/>
                      </a:lnTo>
                      <a:close/>
                    </a:path>
                  </a:pathLst>
                </a:custGeom>
                <a:grpFill/>
                <a:ln>
                  <a:noFill/>
                </a:ln>
              </p:spPr>
              <p:txBody>
                <a:bodyPr lIns="68580" tIns="34290" rIns="68580" bIns="34290"/>
                <a:lstStyle/>
                <a:p>
                  <a:pPr>
                    <a:defRPr/>
                  </a:pPr>
                  <a:endParaRPr lang="zh-CN" altLang="en-US" sz="900" dirty="0"/>
                </a:p>
              </p:txBody>
            </p:sp>
            <p:sp>
              <p:nvSpPr>
                <p:cNvPr id="18" name="Freeform 778"/>
                <p:cNvSpPr>
                  <a:spLocks noEditPoints="1"/>
                </p:cNvSpPr>
                <p:nvPr/>
              </p:nvSpPr>
              <p:spPr bwMode="auto">
                <a:xfrm>
                  <a:off x="8029564" y="2574645"/>
                  <a:ext cx="92448" cy="180452"/>
                </a:xfrm>
                <a:custGeom>
                  <a:avLst/>
                  <a:gdLst>
                    <a:gd name="T0" fmla="*/ 0 w 97"/>
                    <a:gd name="T1" fmla="*/ 157 h 188"/>
                    <a:gd name="T2" fmla="*/ 0 w 97"/>
                    <a:gd name="T3" fmla="*/ 170 h 188"/>
                    <a:gd name="T4" fmla="*/ 19 w 97"/>
                    <a:gd name="T5" fmla="*/ 188 h 188"/>
                    <a:gd name="T6" fmla="*/ 78 w 97"/>
                    <a:gd name="T7" fmla="*/ 188 h 188"/>
                    <a:gd name="T8" fmla="*/ 97 w 97"/>
                    <a:gd name="T9" fmla="*/ 170 h 188"/>
                    <a:gd name="T10" fmla="*/ 97 w 97"/>
                    <a:gd name="T11" fmla="*/ 157 h 188"/>
                    <a:gd name="T12" fmla="*/ 87 w 97"/>
                    <a:gd name="T13" fmla="*/ 141 h 188"/>
                    <a:gd name="T14" fmla="*/ 87 w 97"/>
                    <a:gd name="T15" fmla="*/ 48 h 188"/>
                    <a:gd name="T16" fmla="*/ 97 w 97"/>
                    <a:gd name="T17" fmla="*/ 32 h 188"/>
                    <a:gd name="T18" fmla="*/ 97 w 97"/>
                    <a:gd name="T19" fmla="*/ 19 h 188"/>
                    <a:gd name="T20" fmla="*/ 78 w 97"/>
                    <a:gd name="T21" fmla="*/ 0 h 188"/>
                    <a:gd name="T22" fmla="*/ 19 w 97"/>
                    <a:gd name="T23" fmla="*/ 0 h 188"/>
                    <a:gd name="T24" fmla="*/ 0 w 97"/>
                    <a:gd name="T25" fmla="*/ 19 h 188"/>
                    <a:gd name="T26" fmla="*/ 0 w 97"/>
                    <a:gd name="T27" fmla="*/ 32 h 188"/>
                    <a:gd name="T28" fmla="*/ 10 w 97"/>
                    <a:gd name="T29" fmla="*/ 48 h 188"/>
                    <a:gd name="T30" fmla="*/ 10 w 97"/>
                    <a:gd name="T31" fmla="*/ 141 h 188"/>
                    <a:gd name="T32" fmla="*/ 0 w 97"/>
                    <a:gd name="T33" fmla="*/ 157 h 188"/>
                    <a:gd name="T34" fmla="*/ 23 w 97"/>
                    <a:gd name="T35" fmla="*/ 161 h 188"/>
                    <a:gd name="T36" fmla="*/ 33 w 97"/>
                    <a:gd name="T37" fmla="*/ 150 h 188"/>
                    <a:gd name="T38" fmla="*/ 33 w 97"/>
                    <a:gd name="T39" fmla="*/ 39 h 188"/>
                    <a:gd name="T40" fmla="*/ 23 w 97"/>
                    <a:gd name="T41" fmla="*/ 28 h 188"/>
                    <a:gd name="T42" fmla="*/ 23 w 97"/>
                    <a:gd name="T43" fmla="*/ 23 h 188"/>
                    <a:gd name="T44" fmla="*/ 74 w 97"/>
                    <a:gd name="T45" fmla="*/ 23 h 188"/>
                    <a:gd name="T46" fmla="*/ 74 w 97"/>
                    <a:gd name="T47" fmla="*/ 28 h 188"/>
                    <a:gd name="T48" fmla="*/ 64 w 97"/>
                    <a:gd name="T49" fmla="*/ 39 h 188"/>
                    <a:gd name="T50" fmla="*/ 64 w 97"/>
                    <a:gd name="T51" fmla="*/ 150 h 188"/>
                    <a:gd name="T52" fmla="*/ 74 w 97"/>
                    <a:gd name="T53" fmla="*/ 161 h 188"/>
                    <a:gd name="T54" fmla="*/ 74 w 97"/>
                    <a:gd name="T55" fmla="*/ 166 h 188"/>
                    <a:gd name="T56" fmla="*/ 23 w 97"/>
                    <a:gd name="T57" fmla="*/ 166 h 188"/>
                    <a:gd name="T58" fmla="*/ 23 w 97"/>
                    <a:gd name="T59" fmla="*/ 16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7" h="188">
                      <a:moveTo>
                        <a:pt x="0" y="157"/>
                      </a:moveTo>
                      <a:cubicBezTo>
                        <a:pt x="0" y="170"/>
                        <a:pt x="0" y="170"/>
                        <a:pt x="0" y="170"/>
                      </a:cubicBezTo>
                      <a:cubicBezTo>
                        <a:pt x="0" y="180"/>
                        <a:pt x="9" y="188"/>
                        <a:pt x="19" y="188"/>
                      </a:cubicBezTo>
                      <a:cubicBezTo>
                        <a:pt x="78" y="188"/>
                        <a:pt x="78" y="188"/>
                        <a:pt x="78" y="188"/>
                      </a:cubicBezTo>
                      <a:cubicBezTo>
                        <a:pt x="89" y="188"/>
                        <a:pt x="97" y="180"/>
                        <a:pt x="97" y="170"/>
                      </a:cubicBezTo>
                      <a:cubicBezTo>
                        <a:pt x="97" y="157"/>
                        <a:pt x="97" y="157"/>
                        <a:pt x="97" y="157"/>
                      </a:cubicBezTo>
                      <a:cubicBezTo>
                        <a:pt x="97" y="150"/>
                        <a:pt x="93" y="144"/>
                        <a:pt x="87" y="141"/>
                      </a:cubicBezTo>
                      <a:cubicBezTo>
                        <a:pt x="87" y="48"/>
                        <a:pt x="87" y="48"/>
                        <a:pt x="87" y="48"/>
                      </a:cubicBezTo>
                      <a:cubicBezTo>
                        <a:pt x="93" y="45"/>
                        <a:pt x="97" y="39"/>
                        <a:pt x="97" y="32"/>
                      </a:cubicBezTo>
                      <a:cubicBezTo>
                        <a:pt x="97" y="19"/>
                        <a:pt x="97" y="19"/>
                        <a:pt x="97" y="19"/>
                      </a:cubicBezTo>
                      <a:cubicBezTo>
                        <a:pt x="97" y="9"/>
                        <a:pt x="89" y="0"/>
                        <a:pt x="78" y="0"/>
                      </a:cubicBezTo>
                      <a:cubicBezTo>
                        <a:pt x="19" y="0"/>
                        <a:pt x="19" y="0"/>
                        <a:pt x="19" y="0"/>
                      </a:cubicBezTo>
                      <a:cubicBezTo>
                        <a:pt x="9" y="0"/>
                        <a:pt x="0" y="9"/>
                        <a:pt x="0" y="19"/>
                      </a:cubicBezTo>
                      <a:cubicBezTo>
                        <a:pt x="0" y="32"/>
                        <a:pt x="0" y="32"/>
                        <a:pt x="0" y="32"/>
                      </a:cubicBezTo>
                      <a:cubicBezTo>
                        <a:pt x="0" y="39"/>
                        <a:pt x="4" y="45"/>
                        <a:pt x="10" y="48"/>
                      </a:cubicBezTo>
                      <a:cubicBezTo>
                        <a:pt x="10" y="141"/>
                        <a:pt x="10" y="141"/>
                        <a:pt x="10" y="141"/>
                      </a:cubicBezTo>
                      <a:cubicBezTo>
                        <a:pt x="4" y="144"/>
                        <a:pt x="0" y="150"/>
                        <a:pt x="0" y="157"/>
                      </a:cubicBezTo>
                      <a:close/>
                      <a:moveTo>
                        <a:pt x="23" y="161"/>
                      </a:moveTo>
                      <a:cubicBezTo>
                        <a:pt x="29" y="161"/>
                        <a:pt x="33" y="156"/>
                        <a:pt x="33" y="150"/>
                      </a:cubicBezTo>
                      <a:cubicBezTo>
                        <a:pt x="33" y="39"/>
                        <a:pt x="33" y="39"/>
                        <a:pt x="33" y="39"/>
                      </a:cubicBezTo>
                      <a:cubicBezTo>
                        <a:pt x="33" y="33"/>
                        <a:pt x="29" y="28"/>
                        <a:pt x="23" y="28"/>
                      </a:cubicBezTo>
                      <a:cubicBezTo>
                        <a:pt x="23" y="23"/>
                        <a:pt x="23" y="23"/>
                        <a:pt x="23" y="23"/>
                      </a:cubicBezTo>
                      <a:cubicBezTo>
                        <a:pt x="74" y="23"/>
                        <a:pt x="74" y="23"/>
                        <a:pt x="74" y="23"/>
                      </a:cubicBezTo>
                      <a:cubicBezTo>
                        <a:pt x="74" y="28"/>
                        <a:pt x="74" y="28"/>
                        <a:pt x="74" y="28"/>
                      </a:cubicBezTo>
                      <a:cubicBezTo>
                        <a:pt x="69" y="28"/>
                        <a:pt x="64" y="33"/>
                        <a:pt x="64" y="39"/>
                      </a:cubicBezTo>
                      <a:cubicBezTo>
                        <a:pt x="64" y="150"/>
                        <a:pt x="64" y="150"/>
                        <a:pt x="64" y="150"/>
                      </a:cubicBezTo>
                      <a:cubicBezTo>
                        <a:pt x="64" y="156"/>
                        <a:pt x="69" y="161"/>
                        <a:pt x="74" y="161"/>
                      </a:cubicBezTo>
                      <a:cubicBezTo>
                        <a:pt x="74" y="166"/>
                        <a:pt x="74" y="166"/>
                        <a:pt x="74" y="166"/>
                      </a:cubicBezTo>
                      <a:cubicBezTo>
                        <a:pt x="23" y="166"/>
                        <a:pt x="23" y="166"/>
                        <a:pt x="23" y="166"/>
                      </a:cubicBezTo>
                      <a:lnTo>
                        <a:pt x="23" y="161"/>
                      </a:lnTo>
                      <a:close/>
                    </a:path>
                  </a:pathLst>
                </a:custGeom>
                <a:grpFill/>
                <a:ln>
                  <a:noFill/>
                </a:ln>
              </p:spPr>
              <p:txBody>
                <a:bodyPr lIns="68580" tIns="34290" rIns="68580" bIns="34290"/>
                <a:lstStyle/>
                <a:p>
                  <a:pPr>
                    <a:defRPr/>
                  </a:pPr>
                  <a:endParaRPr lang="zh-CN" altLang="en-US" sz="900" dirty="0"/>
                </a:p>
              </p:txBody>
            </p:sp>
            <p:sp>
              <p:nvSpPr>
                <p:cNvPr id="19" name="Freeform 779"/>
                <p:cNvSpPr>
                  <a:spLocks noEditPoints="1"/>
                </p:cNvSpPr>
                <p:nvPr/>
              </p:nvSpPr>
              <p:spPr bwMode="auto">
                <a:xfrm>
                  <a:off x="8133568" y="2574645"/>
                  <a:ext cx="93337" cy="180452"/>
                </a:xfrm>
                <a:custGeom>
                  <a:avLst/>
                  <a:gdLst>
                    <a:gd name="T0" fmla="*/ 0 w 97"/>
                    <a:gd name="T1" fmla="*/ 157 h 188"/>
                    <a:gd name="T2" fmla="*/ 0 w 97"/>
                    <a:gd name="T3" fmla="*/ 170 h 188"/>
                    <a:gd name="T4" fmla="*/ 19 w 97"/>
                    <a:gd name="T5" fmla="*/ 188 h 188"/>
                    <a:gd name="T6" fmla="*/ 78 w 97"/>
                    <a:gd name="T7" fmla="*/ 188 h 188"/>
                    <a:gd name="T8" fmla="*/ 97 w 97"/>
                    <a:gd name="T9" fmla="*/ 170 h 188"/>
                    <a:gd name="T10" fmla="*/ 97 w 97"/>
                    <a:gd name="T11" fmla="*/ 157 h 188"/>
                    <a:gd name="T12" fmla="*/ 87 w 97"/>
                    <a:gd name="T13" fmla="*/ 141 h 188"/>
                    <a:gd name="T14" fmla="*/ 87 w 97"/>
                    <a:gd name="T15" fmla="*/ 48 h 188"/>
                    <a:gd name="T16" fmla="*/ 97 w 97"/>
                    <a:gd name="T17" fmla="*/ 32 h 188"/>
                    <a:gd name="T18" fmla="*/ 97 w 97"/>
                    <a:gd name="T19" fmla="*/ 19 h 188"/>
                    <a:gd name="T20" fmla="*/ 78 w 97"/>
                    <a:gd name="T21" fmla="*/ 0 h 188"/>
                    <a:gd name="T22" fmla="*/ 19 w 97"/>
                    <a:gd name="T23" fmla="*/ 0 h 188"/>
                    <a:gd name="T24" fmla="*/ 0 w 97"/>
                    <a:gd name="T25" fmla="*/ 19 h 188"/>
                    <a:gd name="T26" fmla="*/ 0 w 97"/>
                    <a:gd name="T27" fmla="*/ 32 h 188"/>
                    <a:gd name="T28" fmla="*/ 10 w 97"/>
                    <a:gd name="T29" fmla="*/ 48 h 188"/>
                    <a:gd name="T30" fmla="*/ 10 w 97"/>
                    <a:gd name="T31" fmla="*/ 141 h 188"/>
                    <a:gd name="T32" fmla="*/ 0 w 97"/>
                    <a:gd name="T33" fmla="*/ 157 h 188"/>
                    <a:gd name="T34" fmla="*/ 23 w 97"/>
                    <a:gd name="T35" fmla="*/ 161 h 188"/>
                    <a:gd name="T36" fmla="*/ 33 w 97"/>
                    <a:gd name="T37" fmla="*/ 150 h 188"/>
                    <a:gd name="T38" fmla="*/ 33 w 97"/>
                    <a:gd name="T39" fmla="*/ 39 h 188"/>
                    <a:gd name="T40" fmla="*/ 23 w 97"/>
                    <a:gd name="T41" fmla="*/ 28 h 188"/>
                    <a:gd name="T42" fmla="*/ 23 w 97"/>
                    <a:gd name="T43" fmla="*/ 23 h 188"/>
                    <a:gd name="T44" fmla="*/ 74 w 97"/>
                    <a:gd name="T45" fmla="*/ 23 h 188"/>
                    <a:gd name="T46" fmla="*/ 74 w 97"/>
                    <a:gd name="T47" fmla="*/ 28 h 188"/>
                    <a:gd name="T48" fmla="*/ 64 w 97"/>
                    <a:gd name="T49" fmla="*/ 39 h 188"/>
                    <a:gd name="T50" fmla="*/ 64 w 97"/>
                    <a:gd name="T51" fmla="*/ 150 h 188"/>
                    <a:gd name="T52" fmla="*/ 74 w 97"/>
                    <a:gd name="T53" fmla="*/ 161 h 188"/>
                    <a:gd name="T54" fmla="*/ 74 w 97"/>
                    <a:gd name="T55" fmla="*/ 166 h 188"/>
                    <a:gd name="T56" fmla="*/ 23 w 97"/>
                    <a:gd name="T57" fmla="*/ 166 h 188"/>
                    <a:gd name="T58" fmla="*/ 23 w 97"/>
                    <a:gd name="T59" fmla="*/ 161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97" h="188">
                      <a:moveTo>
                        <a:pt x="0" y="157"/>
                      </a:moveTo>
                      <a:cubicBezTo>
                        <a:pt x="0" y="170"/>
                        <a:pt x="0" y="170"/>
                        <a:pt x="0" y="170"/>
                      </a:cubicBezTo>
                      <a:cubicBezTo>
                        <a:pt x="0" y="180"/>
                        <a:pt x="9" y="188"/>
                        <a:pt x="19" y="188"/>
                      </a:cubicBezTo>
                      <a:cubicBezTo>
                        <a:pt x="78" y="188"/>
                        <a:pt x="78" y="188"/>
                        <a:pt x="78" y="188"/>
                      </a:cubicBezTo>
                      <a:cubicBezTo>
                        <a:pt x="89" y="188"/>
                        <a:pt x="97" y="180"/>
                        <a:pt x="97" y="170"/>
                      </a:cubicBezTo>
                      <a:cubicBezTo>
                        <a:pt x="97" y="157"/>
                        <a:pt x="97" y="157"/>
                        <a:pt x="97" y="157"/>
                      </a:cubicBezTo>
                      <a:cubicBezTo>
                        <a:pt x="97" y="150"/>
                        <a:pt x="93" y="144"/>
                        <a:pt x="87" y="141"/>
                      </a:cubicBezTo>
                      <a:cubicBezTo>
                        <a:pt x="87" y="48"/>
                        <a:pt x="87" y="48"/>
                        <a:pt x="87" y="48"/>
                      </a:cubicBezTo>
                      <a:cubicBezTo>
                        <a:pt x="93" y="45"/>
                        <a:pt x="97" y="39"/>
                        <a:pt x="97" y="32"/>
                      </a:cubicBezTo>
                      <a:cubicBezTo>
                        <a:pt x="97" y="19"/>
                        <a:pt x="97" y="19"/>
                        <a:pt x="97" y="19"/>
                      </a:cubicBezTo>
                      <a:cubicBezTo>
                        <a:pt x="97" y="9"/>
                        <a:pt x="89" y="0"/>
                        <a:pt x="78" y="0"/>
                      </a:cubicBezTo>
                      <a:cubicBezTo>
                        <a:pt x="19" y="0"/>
                        <a:pt x="19" y="0"/>
                        <a:pt x="19" y="0"/>
                      </a:cubicBezTo>
                      <a:cubicBezTo>
                        <a:pt x="9" y="0"/>
                        <a:pt x="0" y="9"/>
                        <a:pt x="0" y="19"/>
                      </a:cubicBezTo>
                      <a:cubicBezTo>
                        <a:pt x="0" y="32"/>
                        <a:pt x="0" y="32"/>
                        <a:pt x="0" y="32"/>
                      </a:cubicBezTo>
                      <a:cubicBezTo>
                        <a:pt x="0" y="39"/>
                        <a:pt x="4" y="45"/>
                        <a:pt x="10" y="48"/>
                      </a:cubicBezTo>
                      <a:cubicBezTo>
                        <a:pt x="10" y="141"/>
                        <a:pt x="10" y="141"/>
                        <a:pt x="10" y="141"/>
                      </a:cubicBezTo>
                      <a:cubicBezTo>
                        <a:pt x="4" y="144"/>
                        <a:pt x="0" y="150"/>
                        <a:pt x="0" y="157"/>
                      </a:cubicBezTo>
                      <a:close/>
                      <a:moveTo>
                        <a:pt x="23" y="161"/>
                      </a:moveTo>
                      <a:cubicBezTo>
                        <a:pt x="29" y="161"/>
                        <a:pt x="33" y="156"/>
                        <a:pt x="33" y="150"/>
                      </a:cubicBezTo>
                      <a:cubicBezTo>
                        <a:pt x="33" y="39"/>
                        <a:pt x="33" y="39"/>
                        <a:pt x="33" y="39"/>
                      </a:cubicBezTo>
                      <a:cubicBezTo>
                        <a:pt x="33" y="33"/>
                        <a:pt x="29" y="28"/>
                        <a:pt x="23" y="28"/>
                      </a:cubicBezTo>
                      <a:cubicBezTo>
                        <a:pt x="23" y="23"/>
                        <a:pt x="23" y="23"/>
                        <a:pt x="23" y="23"/>
                      </a:cubicBezTo>
                      <a:cubicBezTo>
                        <a:pt x="74" y="23"/>
                        <a:pt x="74" y="23"/>
                        <a:pt x="74" y="23"/>
                      </a:cubicBezTo>
                      <a:cubicBezTo>
                        <a:pt x="74" y="28"/>
                        <a:pt x="74" y="28"/>
                        <a:pt x="74" y="28"/>
                      </a:cubicBezTo>
                      <a:cubicBezTo>
                        <a:pt x="69" y="28"/>
                        <a:pt x="64" y="33"/>
                        <a:pt x="64" y="39"/>
                      </a:cubicBezTo>
                      <a:cubicBezTo>
                        <a:pt x="64" y="150"/>
                        <a:pt x="64" y="150"/>
                        <a:pt x="64" y="150"/>
                      </a:cubicBezTo>
                      <a:cubicBezTo>
                        <a:pt x="64" y="156"/>
                        <a:pt x="69" y="161"/>
                        <a:pt x="74" y="161"/>
                      </a:cubicBezTo>
                      <a:cubicBezTo>
                        <a:pt x="74" y="166"/>
                        <a:pt x="74" y="166"/>
                        <a:pt x="74" y="166"/>
                      </a:cubicBezTo>
                      <a:cubicBezTo>
                        <a:pt x="23" y="166"/>
                        <a:pt x="23" y="166"/>
                        <a:pt x="23" y="166"/>
                      </a:cubicBezTo>
                      <a:lnTo>
                        <a:pt x="23" y="161"/>
                      </a:lnTo>
                      <a:close/>
                    </a:path>
                  </a:pathLst>
                </a:custGeom>
                <a:grpFill/>
                <a:ln>
                  <a:noFill/>
                </a:ln>
              </p:spPr>
              <p:txBody>
                <a:bodyPr lIns="68580" tIns="34290" rIns="68580" bIns="34290"/>
                <a:lstStyle/>
                <a:p>
                  <a:pPr>
                    <a:defRPr/>
                  </a:pPr>
                  <a:endParaRPr lang="zh-CN" altLang="en-US" sz="900" dirty="0"/>
                </a:p>
              </p:txBody>
            </p:sp>
            <p:sp>
              <p:nvSpPr>
                <p:cNvPr id="20" name="Freeform 780"/>
                <p:cNvSpPr/>
                <p:nvPr/>
              </p:nvSpPr>
              <p:spPr bwMode="auto">
                <a:xfrm>
                  <a:off x="7912226" y="2763986"/>
                  <a:ext cx="327125" cy="38224"/>
                </a:xfrm>
                <a:custGeom>
                  <a:avLst/>
                  <a:gdLst>
                    <a:gd name="T0" fmla="*/ 335 w 341"/>
                    <a:gd name="T1" fmla="*/ 0 h 40"/>
                    <a:gd name="T2" fmla="*/ 6 w 341"/>
                    <a:gd name="T3" fmla="*/ 0 h 40"/>
                    <a:gd name="T4" fmla="*/ 0 w 341"/>
                    <a:gd name="T5" fmla="*/ 7 h 40"/>
                    <a:gd name="T6" fmla="*/ 0 w 341"/>
                    <a:gd name="T7" fmla="*/ 34 h 40"/>
                    <a:gd name="T8" fmla="*/ 6 w 341"/>
                    <a:gd name="T9" fmla="*/ 40 h 40"/>
                    <a:gd name="T10" fmla="*/ 335 w 341"/>
                    <a:gd name="T11" fmla="*/ 40 h 40"/>
                    <a:gd name="T12" fmla="*/ 341 w 341"/>
                    <a:gd name="T13" fmla="*/ 34 h 40"/>
                    <a:gd name="T14" fmla="*/ 341 w 341"/>
                    <a:gd name="T15" fmla="*/ 7 h 40"/>
                    <a:gd name="T16" fmla="*/ 335 w 341"/>
                    <a:gd name="T1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41" h="40">
                      <a:moveTo>
                        <a:pt x="335" y="0"/>
                      </a:moveTo>
                      <a:cubicBezTo>
                        <a:pt x="6" y="0"/>
                        <a:pt x="6" y="0"/>
                        <a:pt x="6" y="0"/>
                      </a:cubicBezTo>
                      <a:cubicBezTo>
                        <a:pt x="3" y="0"/>
                        <a:pt x="0" y="3"/>
                        <a:pt x="0" y="7"/>
                      </a:cubicBezTo>
                      <a:cubicBezTo>
                        <a:pt x="0" y="34"/>
                        <a:pt x="0" y="34"/>
                        <a:pt x="0" y="34"/>
                      </a:cubicBezTo>
                      <a:cubicBezTo>
                        <a:pt x="0" y="37"/>
                        <a:pt x="3" y="40"/>
                        <a:pt x="6" y="40"/>
                      </a:cubicBezTo>
                      <a:cubicBezTo>
                        <a:pt x="335" y="40"/>
                        <a:pt x="335" y="40"/>
                        <a:pt x="335" y="40"/>
                      </a:cubicBezTo>
                      <a:cubicBezTo>
                        <a:pt x="338" y="40"/>
                        <a:pt x="341" y="37"/>
                        <a:pt x="341" y="34"/>
                      </a:cubicBezTo>
                      <a:cubicBezTo>
                        <a:pt x="341" y="7"/>
                        <a:pt x="341" y="7"/>
                        <a:pt x="341" y="7"/>
                      </a:cubicBezTo>
                      <a:cubicBezTo>
                        <a:pt x="341" y="3"/>
                        <a:pt x="338" y="0"/>
                        <a:pt x="335" y="0"/>
                      </a:cubicBezTo>
                      <a:close/>
                    </a:path>
                  </a:pathLst>
                </a:custGeom>
                <a:grpFill/>
                <a:ln>
                  <a:noFill/>
                </a:ln>
              </p:spPr>
              <p:txBody>
                <a:bodyPr lIns="68580" tIns="34290" rIns="68580" bIns="34290"/>
                <a:lstStyle/>
                <a:p>
                  <a:pPr>
                    <a:defRPr/>
                  </a:pPr>
                  <a:endParaRPr lang="zh-CN" altLang="en-US" sz="900" dirty="0"/>
                </a:p>
              </p:txBody>
            </p:sp>
            <p:sp>
              <p:nvSpPr>
                <p:cNvPr id="21" name="Freeform 781"/>
                <p:cNvSpPr/>
                <p:nvPr/>
              </p:nvSpPr>
              <p:spPr bwMode="auto">
                <a:xfrm>
                  <a:off x="7896225" y="2422639"/>
                  <a:ext cx="360015" cy="140450"/>
                </a:xfrm>
                <a:custGeom>
                  <a:avLst/>
                  <a:gdLst>
                    <a:gd name="T0" fmla="*/ 369 w 375"/>
                    <a:gd name="T1" fmla="*/ 133 h 146"/>
                    <a:gd name="T2" fmla="*/ 193 w 375"/>
                    <a:gd name="T3" fmla="*/ 2 h 146"/>
                    <a:gd name="T4" fmla="*/ 182 w 375"/>
                    <a:gd name="T5" fmla="*/ 2 h 146"/>
                    <a:gd name="T6" fmla="*/ 6 w 375"/>
                    <a:gd name="T7" fmla="*/ 133 h 146"/>
                    <a:gd name="T8" fmla="*/ 12 w 375"/>
                    <a:gd name="T9" fmla="*/ 146 h 146"/>
                    <a:gd name="T10" fmla="*/ 363 w 375"/>
                    <a:gd name="T11" fmla="*/ 146 h 146"/>
                    <a:gd name="T12" fmla="*/ 369 w 375"/>
                    <a:gd name="T13" fmla="*/ 133 h 146"/>
                  </a:gdLst>
                  <a:ahLst/>
                  <a:cxnLst>
                    <a:cxn ang="0">
                      <a:pos x="T0" y="T1"/>
                    </a:cxn>
                    <a:cxn ang="0">
                      <a:pos x="T2" y="T3"/>
                    </a:cxn>
                    <a:cxn ang="0">
                      <a:pos x="T4" y="T5"/>
                    </a:cxn>
                    <a:cxn ang="0">
                      <a:pos x="T6" y="T7"/>
                    </a:cxn>
                    <a:cxn ang="0">
                      <a:pos x="T8" y="T9"/>
                    </a:cxn>
                    <a:cxn ang="0">
                      <a:pos x="T10" y="T11"/>
                    </a:cxn>
                    <a:cxn ang="0">
                      <a:pos x="T12" y="T13"/>
                    </a:cxn>
                  </a:cxnLst>
                  <a:rect l="0" t="0" r="r" b="b"/>
                  <a:pathLst>
                    <a:path w="375" h="146">
                      <a:moveTo>
                        <a:pt x="369" y="133"/>
                      </a:moveTo>
                      <a:cubicBezTo>
                        <a:pt x="193" y="2"/>
                        <a:pt x="193" y="2"/>
                        <a:pt x="193" y="2"/>
                      </a:cubicBezTo>
                      <a:cubicBezTo>
                        <a:pt x="190" y="0"/>
                        <a:pt x="185" y="0"/>
                        <a:pt x="182" y="2"/>
                      </a:cubicBezTo>
                      <a:cubicBezTo>
                        <a:pt x="6" y="133"/>
                        <a:pt x="6" y="133"/>
                        <a:pt x="6" y="133"/>
                      </a:cubicBezTo>
                      <a:cubicBezTo>
                        <a:pt x="0" y="137"/>
                        <a:pt x="4" y="146"/>
                        <a:pt x="12" y="146"/>
                      </a:cubicBezTo>
                      <a:cubicBezTo>
                        <a:pt x="363" y="146"/>
                        <a:pt x="363" y="146"/>
                        <a:pt x="363" y="146"/>
                      </a:cubicBezTo>
                      <a:cubicBezTo>
                        <a:pt x="371" y="146"/>
                        <a:pt x="375" y="137"/>
                        <a:pt x="369" y="133"/>
                      </a:cubicBezTo>
                      <a:close/>
                    </a:path>
                  </a:pathLst>
                </a:custGeom>
                <a:grpFill/>
                <a:ln>
                  <a:noFill/>
                </a:ln>
              </p:spPr>
              <p:txBody>
                <a:bodyPr lIns="68580" tIns="34290" rIns="68580" bIns="34290"/>
                <a:lstStyle/>
                <a:p>
                  <a:pPr>
                    <a:defRPr/>
                  </a:pPr>
                  <a:endParaRPr lang="zh-CN" altLang="en-US" sz="900" dirty="0"/>
                </a:p>
              </p:txBody>
            </p:sp>
          </p:grpSp>
        </p:grpSp>
        <p:sp>
          <p:nvSpPr>
            <p:cNvPr id="13" name="矩形 12"/>
            <p:cNvSpPr>
              <a:spLocks noChangeArrowheads="1"/>
            </p:cNvSpPr>
            <p:nvPr/>
          </p:nvSpPr>
          <p:spPr bwMode="auto">
            <a:xfrm>
              <a:off x="5737837" y="4283028"/>
              <a:ext cx="1005253" cy="338442"/>
            </a:xfrm>
            <a:prstGeom prst="rect">
              <a:avLst/>
            </a:prstGeom>
            <a:grpFill/>
            <a:ln w="9525">
              <a:noFill/>
              <a:miter lim="800000"/>
            </a:ln>
          </p:spPr>
          <p:txBody>
            <a:bodyPr wrap="none" lIns="68573" tIns="34287" rIns="68573" bIns="34287">
              <a:spAutoFit/>
            </a:bodyPr>
            <a:lstStyle/>
            <a:p>
              <a:pPr algn="ctr"/>
              <a:r>
                <a:rPr lang="zh-CN" altLang="en-US" sz="1200" dirty="0">
                  <a:solidFill>
                    <a:schemeClr val="bg1"/>
                  </a:solidFill>
                  <a:latin typeface="微软雅黑" panose="020B0503020204020204" pitchFamily="34" charset="-122"/>
                  <a:ea typeface="微软雅黑" panose="020B0503020204020204" pitchFamily="34" charset="-122"/>
                </a:rPr>
                <a:t>您的内容</a:t>
              </a: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5039126" y="3153875"/>
            <a:ext cx="1769927" cy="332767"/>
            <a:chOff x="6717960" y="4203868"/>
            <a:chExt cx="2359595" cy="443553"/>
          </a:xfrm>
          <a:solidFill>
            <a:schemeClr val="accent4"/>
          </a:solidFill>
        </p:grpSpPr>
        <p:grpSp>
          <p:nvGrpSpPr>
            <p:cNvPr id="23" name="组合 22"/>
            <p:cNvGrpSpPr/>
            <p:nvPr/>
          </p:nvGrpSpPr>
          <p:grpSpPr>
            <a:xfrm>
              <a:off x="6717960" y="4203868"/>
              <a:ext cx="2359595" cy="443553"/>
              <a:chOff x="6717960" y="4203868"/>
              <a:chExt cx="2359595" cy="443553"/>
            </a:xfrm>
            <a:grpFill/>
          </p:grpSpPr>
          <p:sp>
            <p:nvSpPr>
              <p:cNvPr id="25" name="任意多边形 24"/>
              <p:cNvSpPr/>
              <p:nvPr/>
            </p:nvSpPr>
            <p:spPr>
              <a:xfrm>
                <a:off x="6717960" y="4203868"/>
                <a:ext cx="2359595" cy="443553"/>
              </a:xfrm>
              <a:custGeom>
                <a:avLst/>
                <a:gdLst>
                  <a:gd name="connsiteX0" fmla="*/ 0 w 2035175"/>
                  <a:gd name="connsiteY0" fmla="*/ 0 h 425450"/>
                  <a:gd name="connsiteX1" fmla="*/ 2035175 w 2035175"/>
                  <a:gd name="connsiteY1" fmla="*/ 0 h 425450"/>
                  <a:gd name="connsiteX2" fmla="*/ 2035175 w 2035175"/>
                  <a:gd name="connsiteY2" fmla="*/ 425450 h 425450"/>
                  <a:gd name="connsiteX3" fmla="*/ 438150 w 2035175"/>
                  <a:gd name="connsiteY3" fmla="*/ 425450 h 425450"/>
                  <a:gd name="connsiteX4" fmla="*/ 12700 w 2035175"/>
                  <a:gd name="connsiteY4" fmla="*/ 0 h 425450"/>
                  <a:gd name="connsiteX0-1" fmla="*/ 0 w 2035175"/>
                  <a:gd name="connsiteY0-2" fmla="*/ 0 h 425450"/>
                  <a:gd name="connsiteX1-3" fmla="*/ 2035175 w 2035175"/>
                  <a:gd name="connsiteY1-4" fmla="*/ 0 h 425450"/>
                  <a:gd name="connsiteX2-5" fmla="*/ 2035175 w 2035175"/>
                  <a:gd name="connsiteY2-6" fmla="*/ 425450 h 425450"/>
                  <a:gd name="connsiteX3-7" fmla="*/ 407194 w 2035175"/>
                  <a:gd name="connsiteY3-8" fmla="*/ 425450 h 425450"/>
                  <a:gd name="connsiteX4-9" fmla="*/ 12700 w 2035175"/>
                  <a:gd name="connsiteY4-10" fmla="*/ 0 h 425450"/>
                  <a:gd name="connsiteX0-11" fmla="*/ 25400 w 2060575"/>
                  <a:gd name="connsiteY0-12" fmla="*/ 19050 h 444500"/>
                  <a:gd name="connsiteX1-13" fmla="*/ 2060575 w 2060575"/>
                  <a:gd name="connsiteY1-14" fmla="*/ 19050 h 444500"/>
                  <a:gd name="connsiteX2-15" fmla="*/ 2060575 w 2060575"/>
                  <a:gd name="connsiteY2-16" fmla="*/ 444500 h 444500"/>
                  <a:gd name="connsiteX3-17" fmla="*/ 432594 w 2060575"/>
                  <a:gd name="connsiteY3-18" fmla="*/ 444500 h 444500"/>
                  <a:gd name="connsiteX4-19" fmla="*/ 0 w 2060575"/>
                  <a:gd name="connsiteY4-20" fmla="*/ 0 h 444500"/>
                  <a:gd name="connsiteX0-21" fmla="*/ 0 w 2035175"/>
                  <a:gd name="connsiteY0-22" fmla="*/ 0 h 425450"/>
                  <a:gd name="connsiteX1-23" fmla="*/ 2035175 w 2035175"/>
                  <a:gd name="connsiteY1-24" fmla="*/ 0 h 425450"/>
                  <a:gd name="connsiteX2-25" fmla="*/ 2035175 w 2035175"/>
                  <a:gd name="connsiteY2-26" fmla="*/ 425450 h 425450"/>
                  <a:gd name="connsiteX3-27" fmla="*/ 407194 w 2035175"/>
                  <a:gd name="connsiteY3-28" fmla="*/ 425450 h 425450"/>
                  <a:gd name="connsiteX0-29" fmla="*/ 0 w 2070894"/>
                  <a:gd name="connsiteY0-30" fmla="*/ 0 h 434975"/>
                  <a:gd name="connsiteX1-31" fmla="*/ 2070894 w 2070894"/>
                  <a:gd name="connsiteY1-32" fmla="*/ 9525 h 434975"/>
                  <a:gd name="connsiteX2-33" fmla="*/ 2070894 w 2070894"/>
                  <a:gd name="connsiteY2-34" fmla="*/ 434975 h 434975"/>
                  <a:gd name="connsiteX3-35" fmla="*/ 442913 w 2070894"/>
                  <a:gd name="connsiteY3-36" fmla="*/ 434975 h 434975"/>
                  <a:gd name="connsiteX0-37" fmla="*/ 0 w 2070894"/>
                  <a:gd name="connsiteY0-38" fmla="*/ 0 h 434975"/>
                  <a:gd name="connsiteX1-39" fmla="*/ 2063750 w 2070894"/>
                  <a:gd name="connsiteY1-40" fmla="*/ 2382 h 434975"/>
                  <a:gd name="connsiteX2-41" fmla="*/ 2070894 w 2070894"/>
                  <a:gd name="connsiteY2-42" fmla="*/ 434975 h 434975"/>
                  <a:gd name="connsiteX3-43" fmla="*/ 442913 w 2070894"/>
                  <a:gd name="connsiteY3-44" fmla="*/ 434975 h 434975"/>
                  <a:gd name="connsiteX0-45" fmla="*/ 0 w 2063750"/>
                  <a:gd name="connsiteY0-46" fmla="*/ 0 h 434975"/>
                  <a:gd name="connsiteX1-47" fmla="*/ 2063750 w 2063750"/>
                  <a:gd name="connsiteY1-48" fmla="*/ 2382 h 434975"/>
                  <a:gd name="connsiteX2-49" fmla="*/ 1778794 w 2063750"/>
                  <a:gd name="connsiteY2-50" fmla="*/ 434975 h 434975"/>
                  <a:gd name="connsiteX3-51" fmla="*/ 442913 w 2063750"/>
                  <a:gd name="connsiteY3-52" fmla="*/ 434975 h 434975"/>
                </a:gdLst>
                <a:ahLst/>
                <a:cxnLst>
                  <a:cxn ang="0">
                    <a:pos x="connsiteX0-1" y="connsiteY0-2"/>
                  </a:cxn>
                  <a:cxn ang="0">
                    <a:pos x="connsiteX1-3" y="connsiteY1-4"/>
                  </a:cxn>
                  <a:cxn ang="0">
                    <a:pos x="connsiteX2-5" y="connsiteY2-6"/>
                  </a:cxn>
                  <a:cxn ang="0">
                    <a:pos x="connsiteX3-7" y="connsiteY3-8"/>
                  </a:cxn>
                </a:cxnLst>
                <a:rect l="l" t="t" r="r" b="b"/>
                <a:pathLst>
                  <a:path w="2063750" h="434975">
                    <a:moveTo>
                      <a:pt x="0" y="0"/>
                    </a:moveTo>
                    <a:lnTo>
                      <a:pt x="2063750" y="2382"/>
                    </a:lnTo>
                    <a:lnTo>
                      <a:pt x="1778794" y="434975"/>
                    </a:lnTo>
                    <a:lnTo>
                      <a:pt x="442913" y="434975"/>
                    </a:lnTo>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900" dirty="0"/>
              </a:p>
            </p:txBody>
          </p:sp>
          <p:grpSp>
            <p:nvGrpSpPr>
              <p:cNvPr id="26" name="组合 25"/>
              <p:cNvGrpSpPr/>
              <p:nvPr/>
            </p:nvGrpSpPr>
            <p:grpSpPr>
              <a:xfrm>
                <a:off x="7285871" y="4259974"/>
                <a:ext cx="310305" cy="300710"/>
                <a:chOff x="6025301" y="4979492"/>
                <a:chExt cx="333385" cy="323074"/>
              </a:xfrm>
              <a:grpFill/>
            </p:grpSpPr>
            <p:sp>
              <p:nvSpPr>
                <p:cNvPr id="27" name="Freeform 482"/>
                <p:cNvSpPr>
                  <a:spLocks noEditPoints="1"/>
                </p:cNvSpPr>
                <p:nvPr/>
              </p:nvSpPr>
              <p:spPr bwMode="auto">
                <a:xfrm>
                  <a:off x="6267607" y="5146184"/>
                  <a:ext cx="91079" cy="156382"/>
                </a:xfrm>
                <a:custGeom>
                  <a:avLst/>
                  <a:gdLst>
                    <a:gd name="T0" fmla="*/ 0 w 53"/>
                    <a:gd name="T1" fmla="*/ 0 h 91"/>
                    <a:gd name="T2" fmla="*/ 0 w 53"/>
                    <a:gd name="T3" fmla="*/ 91 h 91"/>
                    <a:gd name="T4" fmla="*/ 53 w 53"/>
                    <a:gd name="T5" fmla="*/ 91 h 91"/>
                    <a:gd name="T6" fmla="*/ 53 w 53"/>
                    <a:gd name="T7" fmla="*/ 0 h 91"/>
                    <a:gd name="T8" fmla="*/ 0 w 53"/>
                    <a:gd name="T9" fmla="*/ 0 h 91"/>
                    <a:gd name="T10" fmla="*/ 9 w 53"/>
                    <a:gd name="T11" fmla="*/ 16 h 91"/>
                    <a:gd name="T12" fmla="*/ 17 w 53"/>
                    <a:gd name="T13" fmla="*/ 16 h 91"/>
                    <a:gd name="T14" fmla="*/ 17 w 53"/>
                    <a:gd name="T15" fmla="*/ 26 h 91"/>
                    <a:gd name="T16" fmla="*/ 9 w 53"/>
                    <a:gd name="T17" fmla="*/ 26 h 91"/>
                    <a:gd name="T18" fmla="*/ 9 w 53"/>
                    <a:gd name="T19" fmla="*/ 16 h 91"/>
                    <a:gd name="T20" fmla="*/ 17 w 53"/>
                    <a:gd name="T21" fmla="*/ 44 h 91"/>
                    <a:gd name="T22" fmla="*/ 9 w 53"/>
                    <a:gd name="T23" fmla="*/ 44 h 91"/>
                    <a:gd name="T24" fmla="*/ 9 w 53"/>
                    <a:gd name="T25" fmla="*/ 33 h 91"/>
                    <a:gd name="T26" fmla="*/ 17 w 53"/>
                    <a:gd name="T27" fmla="*/ 33 h 91"/>
                    <a:gd name="T28" fmla="*/ 17 w 53"/>
                    <a:gd name="T29" fmla="*/ 44 h 91"/>
                    <a:gd name="T30" fmla="*/ 22 w 53"/>
                    <a:gd name="T31" fmla="*/ 16 h 91"/>
                    <a:gd name="T32" fmla="*/ 30 w 53"/>
                    <a:gd name="T33" fmla="*/ 16 h 91"/>
                    <a:gd name="T34" fmla="*/ 30 w 53"/>
                    <a:gd name="T35" fmla="*/ 26 h 91"/>
                    <a:gd name="T36" fmla="*/ 22 w 53"/>
                    <a:gd name="T37" fmla="*/ 26 h 91"/>
                    <a:gd name="T38" fmla="*/ 22 w 53"/>
                    <a:gd name="T39" fmla="*/ 16 h 91"/>
                    <a:gd name="T40" fmla="*/ 31 w 53"/>
                    <a:gd name="T41" fmla="*/ 44 h 91"/>
                    <a:gd name="T42" fmla="*/ 22 w 53"/>
                    <a:gd name="T43" fmla="*/ 44 h 91"/>
                    <a:gd name="T44" fmla="*/ 22 w 53"/>
                    <a:gd name="T45" fmla="*/ 33 h 91"/>
                    <a:gd name="T46" fmla="*/ 31 w 53"/>
                    <a:gd name="T47" fmla="*/ 33 h 91"/>
                    <a:gd name="T48" fmla="*/ 31 w 53"/>
                    <a:gd name="T49" fmla="*/ 44 h 91"/>
                    <a:gd name="T50" fmla="*/ 35 w 53"/>
                    <a:gd name="T51" fmla="*/ 16 h 91"/>
                    <a:gd name="T52" fmla="*/ 44 w 53"/>
                    <a:gd name="T53" fmla="*/ 16 h 91"/>
                    <a:gd name="T54" fmla="*/ 44 w 53"/>
                    <a:gd name="T55" fmla="*/ 26 h 91"/>
                    <a:gd name="T56" fmla="*/ 35 w 53"/>
                    <a:gd name="T57" fmla="*/ 26 h 91"/>
                    <a:gd name="T58" fmla="*/ 35 w 53"/>
                    <a:gd name="T59" fmla="*/ 16 h 91"/>
                    <a:gd name="T60" fmla="*/ 44 w 53"/>
                    <a:gd name="T61" fmla="*/ 44 h 91"/>
                    <a:gd name="T62" fmla="*/ 36 w 53"/>
                    <a:gd name="T63" fmla="*/ 44 h 91"/>
                    <a:gd name="T64" fmla="*/ 36 w 53"/>
                    <a:gd name="T65" fmla="*/ 33 h 91"/>
                    <a:gd name="T66" fmla="*/ 44 w 53"/>
                    <a:gd name="T67" fmla="*/ 33 h 91"/>
                    <a:gd name="T68" fmla="*/ 44 w 53"/>
                    <a:gd name="T69" fmla="*/ 44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53" h="91">
                      <a:moveTo>
                        <a:pt x="0" y="0"/>
                      </a:moveTo>
                      <a:lnTo>
                        <a:pt x="0" y="91"/>
                      </a:lnTo>
                      <a:lnTo>
                        <a:pt x="53" y="91"/>
                      </a:lnTo>
                      <a:lnTo>
                        <a:pt x="53" y="0"/>
                      </a:lnTo>
                      <a:lnTo>
                        <a:pt x="0" y="0"/>
                      </a:lnTo>
                      <a:close/>
                      <a:moveTo>
                        <a:pt x="9" y="16"/>
                      </a:moveTo>
                      <a:lnTo>
                        <a:pt x="17" y="16"/>
                      </a:lnTo>
                      <a:lnTo>
                        <a:pt x="17" y="26"/>
                      </a:lnTo>
                      <a:lnTo>
                        <a:pt x="9" y="26"/>
                      </a:lnTo>
                      <a:lnTo>
                        <a:pt x="9" y="16"/>
                      </a:lnTo>
                      <a:close/>
                      <a:moveTo>
                        <a:pt x="17" y="44"/>
                      </a:moveTo>
                      <a:lnTo>
                        <a:pt x="9" y="44"/>
                      </a:lnTo>
                      <a:lnTo>
                        <a:pt x="9" y="33"/>
                      </a:lnTo>
                      <a:lnTo>
                        <a:pt x="17" y="33"/>
                      </a:lnTo>
                      <a:lnTo>
                        <a:pt x="17" y="44"/>
                      </a:lnTo>
                      <a:close/>
                      <a:moveTo>
                        <a:pt x="22" y="16"/>
                      </a:moveTo>
                      <a:lnTo>
                        <a:pt x="30" y="16"/>
                      </a:lnTo>
                      <a:lnTo>
                        <a:pt x="30" y="26"/>
                      </a:lnTo>
                      <a:lnTo>
                        <a:pt x="22" y="26"/>
                      </a:lnTo>
                      <a:lnTo>
                        <a:pt x="22" y="16"/>
                      </a:lnTo>
                      <a:close/>
                      <a:moveTo>
                        <a:pt x="31" y="44"/>
                      </a:moveTo>
                      <a:lnTo>
                        <a:pt x="22" y="44"/>
                      </a:lnTo>
                      <a:lnTo>
                        <a:pt x="22" y="33"/>
                      </a:lnTo>
                      <a:lnTo>
                        <a:pt x="31" y="33"/>
                      </a:lnTo>
                      <a:lnTo>
                        <a:pt x="31" y="44"/>
                      </a:lnTo>
                      <a:close/>
                      <a:moveTo>
                        <a:pt x="35" y="16"/>
                      </a:moveTo>
                      <a:lnTo>
                        <a:pt x="44" y="16"/>
                      </a:lnTo>
                      <a:lnTo>
                        <a:pt x="44" y="26"/>
                      </a:lnTo>
                      <a:lnTo>
                        <a:pt x="35" y="26"/>
                      </a:lnTo>
                      <a:lnTo>
                        <a:pt x="35" y="16"/>
                      </a:lnTo>
                      <a:close/>
                      <a:moveTo>
                        <a:pt x="44" y="44"/>
                      </a:moveTo>
                      <a:lnTo>
                        <a:pt x="36" y="44"/>
                      </a:lnTo>
                      <a:lnTo>
                        <a:pt x="36" y="33"/>
                      </a:lnTo>
                      <a:lnTo>
                        <a:pt x="44" y="33"/>
                      </a:lnTo>
                      <a:lnTo>
                        <a:pt x="44" y="44"/>
                      </a:lnTo>
                      <a:close/>
                    </a:path>
                  </a:pathLst>
                </a:custGeom>
                <a:grpFill/>
                <a:ln>
                  <a:noFill/>
                </a:ln>
              </p:spPr>
              <p:txBody>
                <a:bodyPr lIns="68580" tIns="34290" rIns="68580" bIns="34290"/>
                <a:lstStyle/>
                <a:p>
                  <a:pPr>
                    <a:defRPr/>
                  </a:pPr>
                  <a:endParaRPr lang="zh-CN" altLang="en-US" sz="900" dirty="0"/>
                </a:p>
              </p:txBody>
            </p:sp>
            <p:sp>
              <p:nvSpPr>
                <p:cNvPr id="28" name="Freeform 483"/>
                <p:cNvSpPr>
                  <a:spLocks noEditPoints="1"/>
                </p:cNvSpPr>
                <p:nvPr/>
              </p:nvSpPr>
              <p:spPr bwMode="auto">
                <a:xfrm>
                  <a:off x="6128410" y="4979492"/>
                  <a:ext cx="128886" cy="323074"/>
                </a:xfrm>
                <a:custGeom>
                  <a:avLst/>
                  <a:gdLst>
                    <a:gd name="T0" fmla="*/ 0 w 75"/>
                    <a:gd name="T1" fmla="*/ 31 h 188"/>
                    <a:gd name="T2" fmla="*/ 28 w 75"/>
                    <a:gd name="T3" fmla="*/ 31 h 188"/>
                    <a:gd name="T4" fmla="*/ 28 w 75"/>
                    <a:gd name="T5" fmla="*/ 188 h 188"/>
                    <a:gd name="T6" fmla="*/ 75 w 75"/>
                    <a:gd name="T7" fmla="*/ 188 h 188"/>
                    <a:gd name="T8" fmla="*/ 75 w 75"/>
                    <a:gd name="T9" fmla="*/ 0 h 188"/>
                    <a:gd name="T10" fmla="*/ 0 w 75"/>
                    <a:gd name="T11" fmla="*/ 0 h 188"/>
                    <a:gd name="T12" fmla="*/ 0 w 75"/>
                    <a:gd name="T13" fmla="*/ 31 h 188"/>
                    <a:gd name="T14" fmla="*/ 66 w 75"/>
                    <a:gd name="T15" fmla="*/ 164 h 188"/>
                    <a:gd name="T16" fmla="*/ 38 w 75"/>
                    <a:gd name="T17" fmla="*/ 164 h 188"/>
                    <a:gd name="T18" fmla="*/ 38 w 75"/>
                    <a:gd name="T19" fmla="*/ 155 h 188"/>
                    <a:gd name="T20" fmla="*/ 66 w 75"/>
                    <a:gd name="T21" fmla="*/ 155 h 188"/>
                    <a:gd name="T22" fmla="*/ 66 w 75"/>
                    <a:gd name="T23" fmla="*/ 164 h 188"/>
                    <a:gd name="T24" fmla="*/ 66 w 75"/>
                    <a:gd name="T25" fmla="*/ 96 h 188"/>
                    <a:gd name="T26" fmla="*/ 38 w 75"/>
                    <a:gd name="T27" fmla="*/ 96 h 188"/>
                    <a:gd name="T28" fmla="*/ 38 w 75"/>
                    <a:gd name="T29" fmla="*/ 88 h 188"/>
                    <a:gd name="T30" fmla="*/ 66 w 75"/>
                    <a:gd name="T31" fmla="*/ 88 h 188"/>
                    <a:gd name="T32" fmla="*/ 66 w 75"/>
                    <a:gd name="T33" fmla="*/ 96 h 188"/>
                    <a:gd name="T34" fmla="*/ 66 w 75"/>
                    <a:gd name="T35" fmla="*/ 72 h 188"/>
                    <a:gd name="T36" fmla="*/ 38 w 75"/>
                    <a:gd name="T37" fmla="*/ 72 h 188"/>
                    <a:gd name="T38" fmla="*/ 38 w 75"/>
                    <a:gd name="T39" fmla="*/ 64 h 188"/>
                    <a:gd name="T40" fmla="*/ 66 w 75"/>
                    <a:gd name="T41" fmla="*/ 64 h 188"/>
                    <a:gd name="T42" fmla="*/ 66 w 75"/>
                    <a:gd name="T43" fmla="*/ 72 h 188"/>
                    <a:gd name="T44" fmla="*/ 38 w 75"/>
                    <a:gd name="T45" fmla="*/ 19 h 188"/>
                    <a:gd name="T46" fmla="*/ 66 w 75"/>
                    <a:gd name="T47" fmla="*/ 19 h 188"/>
                    <a:gd name="T48" fmla="*/ 66 w 75"/>
                    <a:gd name="T49" fmla="*/ 27 h 188"/>
                    <a:gd name="T50" fmla="*/ 38 w 75"/>
                    <a:gd name="T51" fmla="*/ 27 h 188"/>
                    <a:gd name="T52" fmla="*/ 38 w 75"/>
                    <a:gd name="T53" fmla="*/ 19 h 188"/>
                    <a:gd name="T54" fmla="*/ 38 w 75"/>
                    <a:gd name="T55" fmla="*/ 42 h 188"/>
                    <a:gd name="T56" fmla="*/ 66 w 75"/>
                    <a:gd name="T57" fmla="*/ 42 h 188"/>
                    <a:gd name="T58" fmla="*/ 66 w 75"/>
                    <a:gd name="T59" fmla="*/ 50 h 188"/>
                    <a:gd name="T60" fmla="*/ 38 w 75"/>
                    <a:gd name="T61" fmla="*/ 50 h 188"/>
                    <a:gd name="T62" fmla="*/ 38 w 75"/>
                    <a:gd name="T63" fmla="*/ 42 h 188"/>
                    <a:gd name="T64" fmla="*/ 38 w 75"/>
                    <a:gd name="T65" fmla="*/ 110 h 188"/>
                    <a:gd name="T66" fmla="*/ 65 w 75"/>
                    <a:gd name="T67" fmla="*/ 110 h 188"/>
                    <a:gd name="T68" fmla="*/ 65 w 75"/>
                    <a:gd name="T69" fmla="*/ 118 h 188"/>
                    <a:gd name="T70" fmla="*/ 38 w 75"/>
                    <a:gd name="T71" fmla="*/ 118 h 188"/>
                    <a:gd name="T72" fmla="*/ 38 w 75"/>
                    <a:gd name="T73" fmla="*/ 110 h 188"/>
                    <a:gd name="T74" fmla="*/ 38 w 75"/>
                    <a:gd name="T75" fmla="*/ 133 h 188"/>
                    <a:gd name="T76" fmla="*/ 65 w 75"/>
                    <a:gd name="T77" fmla="*/ 133 h 188"/>
                    <a:gd name="T78" fmla="*/ 65 w 75"/>
                    <a:gd name="T79" fmla="*/ 142 h 188"/>
                    <a:gd name="T80" fmla="*/ 38 w 75"/>
                    <a:gd name="T81" fmla="*/ 142 h 188"/>
                    <a:gd name="T82" fmla="*/ 38 w 75"/>
                    <a:gd name="T83" fmla="*/ 133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5" h="188">
                      <a:moveTo>
                        <a:pt x="0" y="31"/>
                      </a:moveTo>
                      <a:lnTo>
                        <a:pt x="28" y="31"/>
                      </a:lnTo>
                      <a:lnTo>
                        <a:pt x="28" y="188"/>
                      </a:lnTo>
                      <a:lnTo>
                        <a:pt x="75" y="188"/>
                      </a:lnTo>
                      <a:lnTo>
                        <a:pt x="75" y="0"/>
                      </a:lnTo>
                      <a:lnTo>
                        <a:pt x="0" y="0"/>
                      </a:lnTo>
                      <a:lnTo>
                        <a:pt x="0" y="31"/>
                      </a:lnTo>
                      <a:close/>
                      <a:moveTo>
                        <a:pt x="66" y="164"/>
                      </a:moveTo>
                      <a:lnTo>
                        <a:pt x="38" y="164"/>
                      </a:lnTo>
                      <a:lnTo>
                        <a:pt x="38" y="155"/>
                      </a:lnTo>
                      <a:lnTo>
                        <a:pt x="66" y="155"/>
                      </a:lnTo>
                      <a:lnTo>
                        <a:pt x="66" y="164"/>
                      </a:lnTo>
                      <a:close/>
                      <a:moveTo>
                        <a:pt x="66" y="96"/>
                      </a:moveTo>
                      <a:lnTo>
                        <a:pt x="38" y="96"/>
                      </a:lnTo>
                      <a:lnTo>
                        <a:pt x="38" y="88"/>
                      </a:lnTo>
                      <a:lnTo>
                        <a:pt x="66" y="88"/>
                      </a:lnTo>
                      <a:lnTo>
                        <a:pt x="66" y="96"/>
                      </a:lnTo>
                      <a:close/>
                      <a:moveTo>
                        <a:pt x="66" y="72"/>
                      </a:moveTo>
                      <a:lnTo>
                        <a:pt x="38" y="72"/>
                      </a:lnTo>
                      <a:lnTo>
                        <a:pt x="38" y="64"/>
                      </a:lnTo>
                      <a:lnTo>
                        <a:pt x="66" y="64"/>
                      </a:lnTo>
                      <a:lnTo>
                        <a:pt x="66" y="72"/>
                      </a:lnTo>
                      <a:close/>
                      <a:moveTo>
                        <a:pt x="38" y="19"/>
                      </a:moveTo>
                      <a:lnTo>
                        <a:pt x="66" y="19"/>
                      </a:lnTo>
                      <a:lnTo>
                        <a:pt x="66" y="27"/>
                      </a:lnTo>
                      <a:lnTo>
                        <a:pt x="38" y="27"/>
                      </a:lnTo>
                      <a:lnTo>
                        <a:pt x="38" y="19"/>
                      </a:lnTo>
                      <a:close/>
                      <a:moveTo>
                        <a:pt x="38" y="42"/>
                      </a:moveTo>
                      <a:lnTo>
                        <a:pt x="66" y="42"/>
                      </a:lnTo>
                      <a:lnTo>
                        <a:pt x="66" y="50"/>
                      </a:lnTo>
                      <a:lnTo>
                        <a:pt x="38" y="50"/>
                      </a:lnTo>
                      <a:lnTo>
                        <a:pt x="38" y="42"/>
                      </a:lnTo>
                      <a:close/>
                      <a:moveTo>
                        <a:pt x="38" y="110"/>
                      </a:moveTo>
                      <a:lnTo>
                        <a:pt x="65" y="110"/>
                      </a:lnTo>
                      <a:lnTo>
                        <a:pt x="65" y="118"/>
                      </a:lnTo>
                      <a:lnTo>
                        <a:pt x="38" y="118"/>
                      </a:lnTo>
                      <a:lnTo>
                        <a:pt x="38" y="110"/>
                      </a:lnTo>
                      <a:close/>
                      <a:moveTo>
                        <a:pt x="38" y="133"/>
                      </a:moveTo>
                      <a:lnTo>
                        <a:pt x="65" y="133"/>
                      </a:lnTo>
                      <a:lnTo>
                        <a:pt x="65" y="142"/>
                      </a:lnTo>
                      <a:lnTo>
                        <a:pt x="38" y="142"/>
                      </a:lnTo>
                      <a:lnTo>
                        <a:pt x="38" y="133"/>
                      </a:lnTo>
                      <a:close/>
                    </a:path>
                  </a:pathLst>
                </a:custGeom>
                <a:grpFill/>
                <a:ln>
                  <a:noFill/>
                </a:ln>
              </p:spPr>
              <p:txBody>
                <a:bodyPr lIns="68580" tIns="34290" rIns="68580" bIns="34290"/>
                <a:lstStyle/>
                <a:p>
                  <a:pPr>
                    <a:defRPr/>
                  </a:pPr>
                  <a:endParaRPr lang="zh-CN" altLang="en-US" sz="900" dirty="0"/>
                </a:p>
              </p:txBody>
            </p:sp>
            <p:sp>
              <p:nvSpPr>
                <p:cNvPr id="29" name="Freeform 484"/>
                <p:cNvSpPr>
                  <a:spLocks noEditPoints="1"/>
                </p:cNvSpPr>
                <p:nvPr/>
              </p:nvSpPr>
              <p:spPr bwMode="auto">
                <a:xfrm>
                  <a:off x="6025301" y="5048231"/>
                  <a:ext cx="135760" cy="254335"/>
                </a:xfrm>
                <a:custGeom>
                  <a:avLst/>
                  <a:gdLst>
                    <a:gd name="T0" fmla="*/ 79 w 79"/>
                    <a:gd name="T1" fmla="*/ 148 h 148"/>
                    <a:gd name="T2" fmla="*/ 0 w 79"/>
                    <a:gd name="T3" fmla="*/ 0 h 148"/>
                    <a:gd name="T4" fmla="*/ 70 w 79"/>
                    <a:gd name="T5" fmla="*/ 127 h 148"/>
                    <a:gd name="T6" fmla="*/ 55 w 79"/>
                    <a:gd name="T7" fmla="*/ 108 h 148"/>
                    <a:gd name="T8" fmla="*/ 70 w 79"/>
                    <a:gd name="T9" fmla="*/ 127 h 148"/>
                    <a:gd name="T10" fmla="*/ 55 w 79"/>
                    <a:gd name="T11" fmla="*/ 79 h 148"/>
                    <a:gd name="T12" fmla="*/ 70 w 79"/>
                    <a:gd name="T13" fmla="*/ 97 h 148"/>
                    <a:gd name="T14" fmla="*/ 70 w 79"/>
                    <a:gd name="T15" fmla="*/ 70 h 148"/>
                    <a:gd name="T16" fmla="*/ 55 w 79"/>
                    <a:gd name="T17" fmla="*/ 51 h 148"/>
                    <a:gd name="T18" fmla="*/ 70 w 79"/>
                    <a:gd name="T19" fmla="*/ 70 h 148"/>
                    <a:gd name="T20" fmla="*/ 70 w 79"/>
                    <a:gd name="T21" fmla="*/ 21 h 148"/>
                    <a:gd name="T22" fmla="*/ 55 w 79"/>
                    <a:gd name="T23" fmla="*/ 41 h 148"/>
                    <a:gd name="T24" fmla="*/ 47 w 79"/>
                    <a:gd name="T25" fmla="*/ 127 h 148"/>
                    <a:gd name="T26" fmla="*/ 32 w 79"/>
                    <a:gd name="T27" fmla="*/ 108 h 148"/>
                    <a:gd name="T28" fmla="*/ 47 w 79"/>
                    <a:gd name="T29" fmla="*/ 127 h 148"/>
                    <a:gd name="T30" fmla="*/ 32 w 79"/>
                    <a:gd name="T31" fmla="*/ 79 h 148"/>
                    <a:gd name="T32" fmla="*/ 47 w 79"/>
                    <a:gd name="T33" fmla="*/ 97 h 148"/>
                    <a:gd name="T34" fmla="*/ 47 w 79"/>
                    <a:gd name="T35" fmla="*/ 70 h 148"/>
                    <a:gd name="T36" fmla="*/ 32 w 79"/>
                    <a:gd name="T37" fmla="*/ 51 h 148"/>
                    <a:gd name="T38" fmla="*/ 47 w 79"/>
                    <a:gd name="T39" fmla="*/ 70 h 148"/>
                    <a:gd name="T40" fmla="*/ 47 w 79"/>
                    <a:gd name="T41" fmla="*/ 21 h 148"/>
                    <a:gd name="T42" fmla="*/ 32 w 79"/>
                    <a:gd name="T43" fmla="*/ 41 h 148"/>
                    <a:gd name="T44" fmla="*/ 25 w 79"/>
                    <a:gd name="T45" fmla="*/ 127 h 148"/>
                    <a:gd name="T46" fmla="*/ 10 w 79"/>
                    <a:gd name="T47" fmla="*/ 108 h 148"/>
                    <a:gd name="T48" fmla="*/ 25 w 79"/>
                    <a:gd name="T49" fmla="*/ 127 h 148"/>
                    <a:gd name="T50" fmla="*/ 10 w 79"/>
                    <a:gd name="T51" fmla="*/ 79 h 148"/>
                    <a:gd name="T52" fmla="*/ 25 w 79"/>
                    <a:gd name="T53" fmla="*/ 97 h 148"/>
                    <a:gd name="T54" fmla="*/ 25 w 79"/>
                    <a:gd name="T55" fmla="*/ 70 h 148"/>
                    <a:gd name="T56" fmla="*/ 10 w 79"/>
                    <a:gd name="T57" fmla="*/ 51 h 148"/>
                    <a:gd name="T58" fmla="*/ 25 w 79"/>
                    <a:gd name="T59" fmla="*/ 70 h 148"/>
                    <a:gd name="T60" fmla="*/ 25 w 79"/>
                    <a:gd name="T61" fmla="*/ 21 h 148"/>
                    <a:gd name="T62" fmla="*/ 10 w 79"/>
                    <a:gd name="T63" fmla="*/ 4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9" h="148">
                      <a:moveTo>
                        <a:pt x="0" y="148"/>
                      </a:moveTo>
                      <a:lnTo>
                        <a:pt x="79" y="148"/>
                      </a:lnTo>
                      <a:lnTo>
                        <a:pt x="79" y="0"/>
                      </a:lnTo>
                      <a:lnTo>
                        <a:pt x="0" y="0"/>
                      </a:lnTo>
                      <a:lnTo>
                        <a:pt x="0" y="148"/>
                      </a:lnTo>
                      <a:close/>
                      <a:moveTo>
                        <a:pt x="70" y="127"/>
                      </a:moveTo>
                      <a:lnTo>
                        <a:pt x="55" y="127"/>
                      </a:lnTo>
                      <a:lnTo>
                        <a:pt x="55" y="108"/>
                      </a:lnTo>
                      <a:lnTo>
                        <a:pt x="70" y="108"/>
                      </a:lnTo>
                      <a:lnTo>
                        <a:pt x="70" y="127"/>
                      </a:lnTo>
                      <a:close/>
                      <a:moveTo>
                        <a:pt x="55" y="97"/>
                      </a:moveTo>
                      <a:lnTo>
                        <a:pt x="55" y="79"/>
                      </a:lnTo>
                      <a:lnTo>
                        <a:pt x="70" y="79"/>
                      </a:lnTo>
                      <a:lnTo>
                        <a:pt x="70" y="97"/>
                      </a:lnTo>
                      <a:lnTo>
                        <a:pt x="55" y="97"/>
                      </a:lnTo>
                      <a:close/>
                      <a:moveTo>
                        <a:pt x="70" y="70"/>
                      </a:moveTo>
                      <a:lnTo>
                        <a:pt x="55" y="70"/>
                      </a:lnTo>
                      <a:lnTo>
                        <a:pt x="55" y="51"/>
                      </a:lnTo>
                      <a:lnTo>
                        <a:pt x="70" y="51"/>
                      </a:lnTo>
                      <a:lnTo>
                        <a:pt x="70" y="70"/>
                      </a:lnTo>
                      <a:close/>
                      <a:moveTo>
                        <a:pt x="55" y="21"/>
                      </a:moveTo>
                      <a:lnTo>
                        <a:pt x="70" y="21"/>
                      </a:lnTo>
                      <a:lnTo>
                        <a:pt x="70" y="41"/>
                      </a:lnTo>
                      <a:lnTo>
                        <a:pt x="55" y="41"/>
                      </a:lnTo>
                      <a:lnTo>
                        <a:pt x="55" y="21"/>
                      </a:lnTo>
                      <a:close/>
                      <a:moveTo>
                        <a:pt x="47" y="127"/>
                      </a:moveTo>
                      <a:lnTo>
                        <a:pt x="32" y="127"/>
                      </a:lnTo>
                      <a:lnTo>
                        <a:pt x="32" y="108"/>
                      </a:lnTo>
                      <a:lnTo>
                        <a:pt x="47" y="108"/>
                      </a:lnTo>
                      <a:lnTo>
                        <a:pt x="47" y="127"/>
                      </a:lnTo>
                      <a:close/>
                      <a:moveTo>
                        <a:pt x="32" y="97"/>
                      </a:moveTo>
                      <a:lnTo>
                        <a:pt x="32" y="79"/>
                      </a:lnTo>
                      <a:lnTo>
                        <a:pt x="47" y="79"/>
                      </a:lnTo>
                      <a:lnTo>
                        <a:pt x="47" y="97"/>
                      </a:lnTo>
                      <a:lnTo>
                        <a:pt x="32" y="97"/>
                      </a:lnTo>
                      <a:close/>
                      <a:moveTo>
                        <a:pt x="47" y="70"/>
                      </a:moveTo>
                      <a:lnTo>
                        <a:pt x="32" y="70"/>
                      </a:lnTo>
                      <a:lnTo>
                        <a:pt x="32" y="51"/>
                      </a:lnTo>
                      <a:lnTo>
                        <a:pt x="47" y="51"/>
                      </a:lnTo>
                      <a:lnTo>
                        <a:pt x="47" y="70"/>
                      </a:lnTo>
                      <a:close/>
                      <a:moveTo>
                        <a:pt x="32" y="21"/>
                      </a:moveTo>
                      <a:lnTo>
                        <a:pt x="47" y="21"/>
                      </a:lnTo>
                      <a:lnTo>
                        <a:pt x="47" y="41"/>
                      </a:lnTo>
                      <a:lnTo>
                        <a:pt x="32" y="41"/>
                      </a:lnTo>
                      <a:lnTo>
                        <a:pt x="32" y="21"/>
                      </a:lnTo>
                      <a:close/>
                      <a:moveTo>
                        <a:pt x="25" y="127"/>
                      </a:moveTo>
                      <a:lnTo>
                        <a:pt x="10" y="127"/>
                      </a:lnTo>
                      <a:lnTo>
                        <a:pt x="10" y="108"/>
                      </a:lnTo>
                      <a:lnTo>
                        <a:pt x="25" y="108"/>
                      </a:lnTo>
                      <a:lnTo>
                        <a:pt x="25" y="127"/>
                      </a:lnTo>
                      <a:close/>
                      <a:moveTo>
                        <a:pt x="10" y="97"/>
                      </a:moveTo>
                      <a:lnTo>
                        <a:pt x="10" y="79"/>
                      </a:lnTo>
                      <a:lnTo>
                        <a:pt x="25" y="79"/>
                      </a:lnTo>
                      <a:lnTo>
                        <a:pt x="25" y="97"/>
                      </a:lnTo>
                      <a:lnTo>
                        <a:pt x="10" y="97"/>
                      </a:lnTo>
                      <a:close/>
                      <a:moveTo>
                        <a:pt x="25" y="70"/>
                      </a:moveTo>
                      <a:lnTo>
                        <a:pt x="10" y="70"/>
                      </a:lnTo>
                      <a:lnTo>
                        <a:pt x="10" y="51"/>
                      </a:lnTo>
                      <a:lnTo>
                        <a:pt x="25" y="51"/>
                      </a:lnTo>
                      <a:lnTo>
                        <a:pt x="25" y="70"/>
                      </a:lnTo>
                      <a:close/>
                      <a:moveTo>
                        <a:pt x="10" y="21"/>
                      </a:moveTo>
                      <a:lnTo>
                        <a:pt x="25" y="21"/>
                      </a:lnTo>
                      <a:lnTo>
                        <a:pt x="25" y="41"/>
                      </a:lnTo>
                      <a:lnTo>
                        <a:pt x="10" y="41"/>
                      </a:lnTo>
                      <a:lnTo>
                        <a:pt x="10" y="21"/>
                      </a:lnTo>
                      <a:close/>
                    </a:path>
                  </a:pathLst>
                </a:custGeom>
                <a:grpFill/>
                <a:ln>
                  <a:noFill/>
                </a:ln>
              </p:spPr>
              <p:txBody>
                <a:bodyPr lIns="68580" tIns="34290" rIns="68580" bIns="34290"/>
                <a:lstStyle/>
                <a:p>
                  <a:pPr>
                    <a:defRPr/>
                  </a:pPr>
                  <a:endParaRPr lang="zh-CN" altLang="en-US" sz="900" dirty="0"/>
                </a:p>
              </p:txBody>
            </p:sp>
          </p:grpSp>
        </p:grpSp>
        <p:sp>
          <p:nvSpPr>
            <p:cNvPr id="24" name="矩形 23"/>
            <p:cNvSpPr/>
            <p:nvPr/>
          </p:nvSpPr>
          <p:spPr>
            <a:xfrm>
              <a:off x="7576163" y="4283028"/>
              <a:ext cx="1005253" cy="338443"/>
            </a:xfrm>
            <a:prstGeom prst="rect">
              <a:avLst/>
            </a:prstGeom>
            <a:grpFill/>
          </p:spPr>
          <p:txBody>
            <a:bodyPr wrap="none" lIns="68573" tIns="34287" rIns="68573" bIns="34287">
              <a:spAutoFit/>
            </a:bodyPr>
            <a:lstStyle/>
            <a:p>
              <a:pPr algn="ctr">
                <a:defRPr/>
              </a:pPr>
              <a:r>
                <a:rPr lang="zh-CN" altLang="en-US" sz="1200" dirty="0">
                  <a:solidFill>
                    <a:schemeClr val="bg1"/>
                  </a:solidFill>
                  <a:latin typeface="微软雅黑" panose="020B0503020204020204" pitchFamily="34" charset="-122"/>
                  <a:ea typeface="微软雅黑" panose="020B0503020204020204" pitchFamily="34" charset="-122"/>
                </a:rPr>
                <a:t>您的内容</a:t>
              </a: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sp>
        <p:nvSpPr>
          <p:cNvPr id="30" name="矩形 29"/>
          <p:cNvSpPr>
            <a:spLocks noChangeArrowheads="1"/>
          </p:cNvSpPr>
          <p:nvPr/>
        </p:nvSpPr>
        <p:spPr bwMode="auto">
          <a:xfrm>
            <a:off x="1365709" y="1921267"/>
            <a:ext cx="462951" cy="236606"/>
          </a:xfrm>
          <a:prstGeom prst="rect">
            <a:avLst/>
          </a:prstGeom>
          <a:noFill/>
          <a:ln w="9525">
            <a:noFill/>
            <a:miter lim="800000"/>
          </a:ln>
        </p:spPr>
        <p:txBody>
          <a:bodyPr wrap="none" lIns="51437" tIns="25719" rIns="51437" bIns="25719">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6000</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TextBox 30"/>
          <p:cNvSpPr txBox="1">
            <a:spLocks noChangeArrowheads="1"/>
          </p:cNvSpPr>
          <p:nvPr/>
        </p:nvSpPr>
        <p:spPr bwMode="auto">
          <a:xfrm>
            <a:off x="1303777" y="2407654"/>
            <a:ext cx="2078842" cy="641724"/>
          </a:xfrm>
          <a:prstGeom prst="rect">
            <a:avLst/>
          </a:prstGeom>
          <a:noFill/>
          <a:ln w="9525">
            <a:noFill/>
            <a:miter lim="800000"/>
          </a:ln>
        </p:spPr>
        <p:txBody>
          <a:bodyPr wrap="square" lIns="68589" tIns="34295" rIns="68589" bIns="34295">
            <a:spAutoFit/>
          </a:bodyPr>
          <a:lstStyle/>
          <a:p>
            <a:pPr algn="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a:t>
            </a:r>
            <a:r>
              <a:rPr lang="zh-CN" alt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2" name="组合 31"/>
          <p:cNvGrpSpPr/>
          <p:nvPr/>
        </p:nvGrpSpPr>
        <p:grpSpPr bwMode="auto">
          <a:xfrm>
            <a:off x="6408055" y="1834236"/>
            <a:ext cx="353064" cy="369332"/>
            <a:chOff x="9195547" y="2823009"/>
            <a:chExt cx="314503" cy="329425"/>
          </a:xfrm>
        </p:grpSpPr>
        <p:sp>
          <p:nvSpPr>
            <p:cNvPr id="33" name="圆角矩形 32"/>
            <p:cNvSpPr/>
            <p:nvPr/>
          </p:nvSpPr>
          <p:spPr>
            <a:xfrm>
              <a:off x="9195547" y="2834338"/>
              <a:ext cx="306551" cy="307007"/>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800" dirty="0">
                <a:solidFill>
                  <a:schemeClr val="bg1"/>
                </a:solidFill>
              </a:endParaRPr>
            </a:p>
          </p:txBody>
        </p:sp>
        <p:sp>
          <p:nvSpPr>
            <p:cNvPr id="34" name="文本框 72"/>
            <p:cNvSpPr txBox="1"/>
            <p:nvPr/>
          </p:nvSpPr>
          <p:spPr>
            <a:xfrm>
              <a:off x="9217040" y="2823009"/>
              <a:ext cx="293010" cy="329425"/>
            </a:xfrm>
            <a:prstGeom prst="rect">
              <a:avLst/>
            </a:prstGeom>
            <a:noFill/>
          </p:spPr>
          <p:txBody>
            <a:bodyPr wrap="none">
              <a:spAutoFit/>
            </a:bodyPr>
            <a:lstStyle/>
            <a:p>
              <a:pPr>
                <a:defRPr/>
              </a:pPr>
              <a:r>
                <a:rPr lang="en-US" altLang="zh-CN" dirty="0">
                  <a:solidFill>
                    <a:schemeClr val="bg1"/>
                  </a:solidFill>
                  <a:latin typeface="微软雅黑" panose="020B0503020204020204" pitchFamily="34" charset="-122"/>
                  <a:ea typeface="微软雅黑" panose="020B0503020204020204" pitchFamily="34" charset="-122"/>
                </a:rPr>
                <a:t>B</a:t>
              </a:r>
              <a:endParaRPr lang="zh-CN" altLang="en-US" dirty="0">
                <a:solidFill>
                  <a:schemeClr val="bg1"/>
                </a:solidFill>
                <a:latin typeface="微软雅黑" panose="020B0503020204020204" pitchFamily="34" charset="-122"/>
                <a:ea typeface="微软雅黑" panose="020B0503020204020204" pitchFamily="34" charset="-122"/>
              </a:endParaRPr>
            </a:p>
          </p:txBody>
        </p:sp>
      </p:grpSp>
      <p:cxnSp>
        <p:nvCxnSpPr>
          <p:cNvPr id="35" name="直接连接符 34"/>
          <p:cNvCxnSpPr/>
          <p:nvPr/>
        </p:nvCxnSpPr>
        <p:spPr>
          <a:xfrm>
            <a:off x="3005897" y="1113932"/>
            <a:ext cx="2660182" cy="2660658"/>
          </a:xfrm>
          <a:prstGeom prst="line">
            <a:avLst/>
          </a:prstGeom>
          <a:ln w="19050">
            <a:solidFill>
              <a:schemeClr val="accent2"/>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36" name="组合 35"/>
          <p:cNvGrpSpPr/>
          <p:nvPr/>
        </p:nvGrpSpPr>
        <p:grpSpPr bwMode="auto">
          <a:xfrm>
            <a:off x="6945960" y="3139317"/>
            <a:ext cx="362346" cy="369332"/>
            <a:chOff x="9195547" y="2825890"/>
            <a:chExt cx="323050" cy="329425"/>
          </a:xfrm>
        </p:grpSpPr>
        <p:sp>
          <p:nvSpPr>
            <p:cNvPr id="37" name="圆角矩形 36"/>
            <p:cNvSpPr/>
            <p:nvPr/>
          </p:nvSpPr>
          <p:spPr>
            <a:xfrm>
              <a:off x="9195547" y="2834338"/>
              <a:ext cx="306816" cy="307007"/>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800" dirty="0">
                <a:solidFill>
                  <a:schemeClr val="bg1"/>
                </a:solidFill>
              </a:endParaRPr>
            </a:p>
          </p:txBody>
        </p:sp>
        <p:sp>
          <p:nvSpPr>
            <p:cNvPr id="38" name="文本框 87"/>
            <p:cNvSpPr txBox="1"/>
            <p:nvPr/>
          </p:nvSpPr>
          <p:spPr>
            <a:xfrm>
              <a:off x="9196751" y="2825890"/>
              <a:ext cx="321846" cy="329425"/>
            </a:xfrm>
            <a:prstGeom prst="rect">
              <a:avLst/>
            </a:prstGeom>
            <a:noFill/>
          </p:spPr>
          <p:txBody>
            <a:bodyPr wrap="none">
              <a:spAutoFit/>
            </a:bodyPr>
            <a:lstStyle/>
            <a:p>
              <a:pPr>
                <a:defRPr/>
              </a:pPr>
              <a:r>
                <a:rPr lang="en-US" altLang="zh-CN" dirty="0">
                  <a:solidFill>
                    <a:schemeClr val="bg1"/>
                  </a:solidFill>
                  <a:latin typeface="微软雅黑" panose="020B0503020204020204" pitchFamily="34" charset="-122"/>
                  <a:ea typeface="微软雅黑" panose="020B0503020204020204" pitchFamily="34" charset="-122"/>
                </a:rPr>
                <a:t>D</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bwMode="auto">
          <a:xfrm>
            <a:off x="1936811" y="1816458"/>
            <a:ext cx="360938" cy="374655"/>
            <a:chOff x="9195547" y="2807101"/>
            <a:chExt cx="322708" cy="334174"/>
          </a:xfrm>
        </p:grpSpPr>
        <p:sp>
          <p:nvSpPr>
            <p:cNvPr id="40" name="圆角矩形 39"/>
            <p:cNvSpPr/>
            <p:nvPr/>
          </p:nvSpPr>
          <p:spPr>
            <a:xfrm>
              <a:off x="9195547" y="2834269"/>
              <a:ext cx="306551" cy="30700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800" dirty="0"/>
            </a:p>
          </p:txBody>
        </p:sp>
        <p:sp>
          <p:nvSpPr>
            <p:cNvPr id="41" name="文本框 90"/>
            <p:cNvSpPr txBox="1">
              <a:spLocks noChangeArrowheads="1"/>
            </p:cNvSpPr>
            <p:nvPr/>
          </p:nvSpPr>
          <p:spPr bwMode="auto">
            <a:xfrm>
              <a:off x="9208393" y="2807101"/>
              <a:ext cx="309862" cy="329426"/>
            </a:xfrm>
            <a:prstGeom prst="rect">
              <a:avLst/>
            </a:prstGeom>
            <a:noFill/>
            <a:ln w="9525">
              <a:noFill/>
              <a:miter lim="800000"/>
            </a:ln>
          </p:spPr>
          <p:txBody>
            <a:bodyPr wrap="none">
              <a:spAutoFit/>
            </a:bodyPr>
            <a:lstStyle/>
            <a:p>
              <a:r>
                <a:rPr lang="en-US" altLang="zh-CN" dirty="0">
                  <a:solidFill>
                    <a:schemeClr val="bg1"/>
                  </a:solidFill>
                  <a:latin typeface="微软雅黑" panose="020B0503020204020204" pitchFamily="34" charset="-122"/>
                  <a:ea typeface="微软雅黑" panose="020B0503020204020204" pitchFamily="34" charset="-122"/>
                </a:rPr>
                <a:t>A</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bwMode="auto">
          <a:xfrm>
            <a:off x="3046678" y="3129743"/>
            <a:ext cx="352975" cy="369332"/>
            <a:chOff x="9195547" y="2821807"/>
            <a:chExt cx="314424" cy="329425"/>
          </a:xfrm>
        </p:grpSpPr>
        <p:sp>
          <p:nvSpPr>
            <p:cNvPr id="43" name="圆角矩形 42"/>
            <p:cNvSpPr/>
            <p:nvPr/>
          </p:nvSpPr>
          <p:spPr>
            <a:xfrm>
              <a:off x="9195547" y="2834268"/>
              <a:ext cx="306551" cy="307007"/>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800" dirty="0"/>
            </a:p>
          </p:txBody>
        </p:sp>
        <p:sp>
          <p:nvSpPr>
            <p:cNvPr id="44" name="文本框 93"/>
            <p:cNvSpPr txBox="1">
              <a:spLocks noChangeArrowheads="1"/>
            </p:cNvSpPr>
            <p:nvPr/>
          </p:nvSpPr>
          <p:spPr bwMode="auto">
            <a:xfrm>
              <a:off x="9208393" y="2821807"/>
              <a:ext cx="301578" cy="329425"/>
            </a:xfrm>
            <a:prstGeom prst="rect">
              <a:avLst/>
            </a:prstGeom>
            <a:noFill/>
            <a:ln w="9525">
              <a:noFill/>
              <a:miter lim="800000"/>
            </a:ln>
          </p:spPr>
          <p:txBody>
            <a:bodyPr wrap="none">
              <a:spAutoFit/>
            </a:bodyPr>
            <a:lstStyle/>
            <a:p>
              <a:r>
                <a:rPr lang="en-US" altLang="zh-CN" dirty="0">
                  <a:solidFill>
                    <a:schemeClr val="bg1"/>
                  </a:solidFill>
                  <a:latin typeface="微软雅黑" panose="020B0503020204020204" pitchFamily="34" charset="-122"/>
                  <a:ea typeface="微软雅黑" panose="020B0503020204020204" pitchFamily="34" charset="-122"/>
                </a:rPr>
                <a:t>C</a:t>
              </a:r>
              <a:endParaRPr lang="zh-CN" altLang="en-US" dirty="0">
                <a:solidFill>
                  <a:schemeClr val="bg1"/>
                </a:solidFill>
                <a:latin typeface="微软雅黑" panose="020B0503020204020204" pitchFamily="34" charset="-122"/>
                <a:ea typeface="微软雅黑" panose="020B0503020204020204" pitchFamily="34" charset="-122"/>
              </a:endParaRPr>
            </a:p>
          </p:txBody>
        </p:sp>
      </p:grpSp>
      <p:sp>
        <p:nvSpPr>
          <p:cNvPr id="45" name="矩形 44"/>
          <p:cNvSpPr>
            <a:spLocks noChangeArrowheads="1"/>
          </p:cNvSpPr>
          <p:nvPr/>
        </p:nvSpPr>
        <p:spPr bwMode="auto">
          <a:xfrm>
            <a:off x="6843544" y="1879337"/>
            <a:ext cx="462951" cy="236606"/>
          </a:xfrm>
          <a:prstGeom prst="rect">
            <a:avLst/>
          </a:prstGeom>
          <a:noFill/>
          <a:ln w="9525">
            <a:noFill/>
            <a:miter lim="800000"/>
          </a:ln>
        </p:spPr>
        <p:txBody>
          <a:bodyPr wrap="none" lIns="51437" tIns="25719" rIns="51437" bIns="25719">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2356</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6" name="矩形 45"/>
          <p:cNvSpPr>
            <a:spLocks noChangeArrowheads="1"/>
          </p:cNvSpPr>
          <p:nvPr/>
        </p:nvSpPr>
        <p:spPr bwMode="auto">
          <a:xfrm>
            <a:off x="7423364" y="3186232"/>
            <a:ext cx="462951" cy="236606"/>
          </a:xfrm>
          <a:prstGeom prst="rect">
            <a:avLst/>
          </a:prstGeom>
          <a:noFill/>
          <a:ln w="9525">
            <a:noFill/>
            <a:miter lim="800000"/>
          </a:ln>
        </p:spPr>
        <p:txBody>
          <a:bodyPr wrap="none" lIns="51437" tIns="25719" rIns="51437" bIns="25719">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5672</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矩形 46"/>
          <p:cNvSpPr>
            <a:spLocks noChangeArrowheads="1"/>
          </p:cNvSpPr>
          <p:nvPr/>
        </p:nvSpPr>
        <p:spPr bwMode="auto">
          <a:xfrm>
            <a:off x="2445970" y="3186232"/>
            <a:ext cx="462951" cy="236606"/>
          </a:xfrm>
          <a:prstGeom prst="rect">
            <a:avLst/>
          </a:prstGeom>
          <a:noFill/>
          <a:ln w="9525">
            <a:noFill/>
            <a:miter lim="800000"/>
          </a:ln>
        </p:spPr>
        <p:txBody>
          <a:bodyPr wrap="none" lIns="51437" tIns="25719" rIns="51437" bIns="25719">
            <a:spAutoFit/>
          </a:bodyPr>
          <a:lstStyle/>
          <a:p>
            <a:pPr algn="ctr"/>
            <a:r>
              <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rPr>
              <a:t>7890</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48" name="组合 47"/>
          <p:cNvGrpSpPr/>
          <p:nvPr/>
        </p:nvGrpSpPr>
        <p:grpSpPr>
          <a:xfrm>
            <a:off x="4000365" y="1108907"/>
            <a:ext cx="1899739" cy="1461891"/>
            <a:chOff x="5333126" y="1478086"/>
            <a:chExt cx="2532655" cy="1948586"/>
          </a:xfrm>
          <a:solidFill>
            <a:schemeClr val="accent2"/>
          </a:solidFill>
        </p:grpSpPr>
        <p:grpSp>
          <p:nvGrpSpPr>
            <p:cNvPr id="49" name="组合 48"/>
            <p:cNvGrpSpPr/>
            <p:nvPr/>
          </p:nvGrpSpPr>
          <p:grpSpPr>
            <a:xfrm>
              <a:off x="5333126" y="1478086"/>
              <a:ext cx="2532655" cy="1948586"/>
              <a:chOff x="5333126" y="1478086"/>
              <a:chExt cx="2532655" cy="1948586"/>
            </a:xfrm>
            <a:grpFill/>
          </p:grpSpPr>
          <p:sp>
            <p:nvSpPr>
              <p:cNvPr id="51" name="任意多边形 50"/>
              <p:cNvSpPr/>
              <p:nvPr/>
            </p:nvSpPr>
            <p:spPr>
              <a:xfrm rot="19351598">
                <a:off x="5333126" y="1478086"/>
                <a:ext cx="2532655" cy="1948586"/>
              </a:xfrm>
              <a:custGeom>
                <a:avLst/>
                <a:gdLst>
                  <a:gd name="connsiteX0" fmla="*/ 0 w 2502498"/>
                  <a:gd name="connsiteY0" fmla="*/ 0 h 1927076"/>
                  <a:gd name="connsiteX1" fmla="*/ 1945080 w 2502498"/>
                  <a:gd name="connsiteY1" fmla="*/ 1496572 h 1927076"/>
                  <a:gd name="connsiteX2" fmla="*/ 2502498 w 2502498"/>
                  <a:gd name="connsiteY2" fmla="*/ 1923871 h 1927076"/>
                  <a:gd name="connsiteX3" fmla="*/ 1799499 w 2502498"/>
                  <a:gd name="connsiteY3" fmla="*/ 1920422 h 1927076"/>
                  <a:gd name="connsiteX4" fmla="*/ 1791943 w 2502498"/>
                  <a:gd name="connsiteY4" fmla="*/ 1927076 h 1927076"/>
                  <a:gd name="connsiteX5" fmla="*/ 1783159 w 2502498"/>
                  <a:gd name="connsiteY5" fmla="*/ 1920342 h 1927076"/>
                  <a:gd name="connsiteX6" fmla="*/ 270669 w 2502498"/>
                  <a:gd name="connsiteY6" fmla="*/ 1912921 h 1927076"/>
                  <a:gd name="connsiteX7" fmla="*/ 221995 w 2502498"/>
                  <a:gd name="connsiteY7" fmla="*/ 1489568 h 1927076"/>
                  <a:gd name="connsiteX8" fmla="*/ 1224971 w 2502498"/>
                  <a:gd name="connsiteY8" fmla="*/ 1492441 h 1927076"/>
                  <a:gd name="connsiteX9" fmla="*/ 97539 w 2502498"/>
                  <a:gd name="connsiteY9" fmla="*/ 628165 h 1927076"/>
                  <a:gd name="connsiteX0-1" fmla="*/ 0 w 2482718"/>
                  <a:gd name="connsiteY0-2" fmla="*/ 0 h 1905911"/>
                  <a:gd name="connsiteX1-3" fmla="*/ 1925300 w 2482718"/>
                  <a:gd name="connsiteY1-4" fmla="*/ 1475407 h 1905911"/>
                  <a:gd name="connsiteX2-5" fmla="*/ 2482718 w 2482718"/>
                  <a:gd name="connsiteY2-6" fmla="*/ 1902706 h 1905911"/>
                  <a:gd name="connsiteX3-7" fmla="*/ 1779719 w 2482718"/>
                  <a:gd name="connsiteY3-8" fmla="*/ 1899257 h 1905911"/>
                  <a:gd name="connsiteX4-9" fmla="*/ 1772163 w 2482718"/>
                  <a:gd name="connsiteY4-10" fmla="*/ 1905911 h 1905911"/>
                  <a:gd name="connsiteX5-11" fmla="*/ 1763379 w 2482718"/>
                  <a:gd name="connsiteY5-12" fmla="*/ 1899177 h 1905911"/>
                  <a:gd name="connsiteX6-13" fmla="*/ 250889 w 2482718"/>
                  <a:gd name="connsiteY6-14" fmla="*/ 1891756 h 1905911"/>
                  <a:gd name="connsiteX7-15" fmla="*/ 202215 w 2482718"/>
                  <a:gd name="connsiteY7-16" fmla="*/ 1468403 h 1905911"/>
                  <a:gd name="connsiteX8-17" fmla="*/ 1205191 w 2482718"/>
                  <a:gd name="connsiteY8-18" fmla="*/ 1471276 h 1905911"/>
                  <a:gd name="connsiteX9-19" fmla="*/ 77759 w 2482718"/>
                  <a:gd name="connsiteY9-20" fmla="*/ 607000 h 1905911"/>
                  <a:gd name="connsiteX10" fmla="*/ 0 w 2482718"/>
                  <a:gd name="connsiteY10" fmla="*/ 0 h 1905911"/>
                  <a:gd name="connsiteX0-21" fmla="*/ 0 w 2481710"/>
                  <a:gd name="connsiteY0-22" fmla="*/ 0 h 1911139"/>
                  <a:gd name="connsiteX1-23" fmla="*/ 1924292 w 2481710"/>
                  <a:gd name="connsiteY1-24" fmla="*/ 1480635 h 1911139"/>
                  <a:gd name="connsiteX2-25" fmla="*/ 2481710 w 2481710"/>
                  <a:gd name="connsiteY2-26" fmla="*/ 1907934 h 1911139"/>
                  <a:gd name="connsiteX3-27" fmla="*/ 1778711 w 2481710"/>
                  <a:gd name="connsiteY3-28" fmla="*/ 1904485 h 1911139"/>
                  <a:gd name="connsiteX4-29" fmla="*/ 1771155 w 2481710"/>
                  <a:gd name="connsiteY4-30" fmla="*/ 1911139 h 1911139"/>
                  <a:gd name="connsiteX5-31" fmla="*/ 1762371 w 2481710"/>
                  <a:gd name="connsiteY5-32" fmla="*/ 1904405 h 1911139"/>
                  <a:gd name="connsiteX6-33" fmla="*/ 249881 w 2481710"/>
                  <a:gd name="connsiteY6-34" fmla="*/ 1896984 h 1911139"/>
                  <a:gd name="connsiteX7-35" fmla="*/ 201207 w 2481710"/>
                  <a:gd name="connsiteY7-36" fmla="*/ 1473631 h 1911139"/>
                  <a:gd name="connsiteX8-37" fmla="*/ 1204183 w 2481710"/>
                  <a:gd name="connsiteY8-38" fmla="*/ 1476504 h 1911139"/>
                  <a:gd name="connsiteX9-39" fmla="*/ 76751 w 2481710"/>
                  <a:gd name="connsiteY9-40" fmla="*/ 612228 h 1911139"/>
                  <a:gd name="connsiteX10-41" fmla="*/ 0 w 2481710"/>
                  <a:gd name="connsiteY10-42" fmla="*/ 0 h 1911139"/>
                  <a:gd name="connsiteX0-43" fmla="*/ 0 w 2481710"/>
                  <a:gd name="connsiteY0-44" fmla="*/ 0 h 1911139"/>
                  <a:gd name="connsiteX1-45" fmla="*/ 1924292 w 2481710"/>
                  <a:gd name="connsiteY1-46" fmla="*/ 1480635 h 1911139"/>
                  <a:gd name="connsiteX2-47" fmla="*/ 2481710 w 2481710"/>
                  <a:gd name="connsiteY2-48" fmla="*/ 1907934 h 1911139"/>
                  <a:gd name="connsiteX3-49" fmla="*/ 1778711 w 2481710"/>
                  <a:gd name="connsiteY3-50" fmla="*/ 1904485 h 1911139"/>
                  <a:gd name="connsiteX4-51" fmla="*/ 1771155 w 2481710"/>
                  <a:gd name="connsiteY4-52" fmla="*/ 1911139 h 1911139"/>
                  <a:gd name="connsiteX5-53" fmla="*/ 1762371 w 2481710"/>
                  <a:gd name="connsiteY5-54" fmla="*/ 1904405 h 1911139"/>
                  <a:gd name="connsiteX6-55" fmla="*/ 249881 w 2481710"/>
                  <a:gd name="connsiteY6-56" fmla="*/ 1896984 h 1911139"/>
                  <a:gd name="connsiteX7-57" fmla="*/ 196860 w 2481710"/>
                  <a:gd name="connsiteY7-58" fmla="*/ 1479301 h 1911139"/>
                  <a:gd name="connsiteX8-59" fmla="*/ 1204183 w 2481710"/>
                  <a:gd name="connsiteY8-60" fmla="*/ 1476504 h 1911139"/>
                  <a:gd name="connsiteX9-61" fmla="*/ 76751 w 2481710"/>
                  <a:gd name="connsiteY9-62" fmla="*/ 612228 h 1911139"/>
                  <a:gd name="connsiteX10-63" fmla="*/ 0 w 2481710"/>
                  <a:gd name="connsiteY10-64" fmla="*/ 0 h 191113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41" y="connsiteY10-42"/>
                  </a:cxn>
                </a:cxnLst>
                <a:rect l="l" t="t" r="r" b="b"/>
                <a:pathLst>
                  <a:path w="2481710" h="1911139">
                    <a:moveTo>
                      <a:pt x="0" y="0"/>
                    </a:moveTo>
                    <a:lnTo>
                      <a:pt x="1924292" y="1480635"/>
                    </a:lnTo>
                    <a:lnTo>
                      <a:pt x="2481710" y="1907934"/>
                    </a:lnTo>
                    <a:lnTo>
                      <a:pt x="1778711" y="1904485"/>
                    </a:lnTo>
                    <a:lnTo>
                      <a:pt x="1771155" y="1911139"/>
                    </a:lnTo>
                    <a:lnTo>
                      <a:pt x="1762371" y="1904405"/>
                    </a:lnTo>
                    <a:lnTo>
                      <a:pt x="249881" y="1896984"/>
                    </a:lnTo>
                    <a:lnTo>
                      <a:pt x="196860" y="1479301"/>
                    </a:lnTo>
                    <a:lnTo>
                      <a:pt x="1204183" y="1476504"/>
                    </a:lnTo>
                    <a:lnTo>
                      <a:pt x="76751" y="612228"/>
                    </a:lnTo>
                    <a:cubicBezTo>
                      <a:pt x="44238" y="402840"/>
                      <a:pt x="32513" y="209388"/>
                      <a:pt x="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sz="900" dirty="0"/>
              </a:p>
            </p:txBody>
          </p:sp>
          <p:sp>
            <p:nvSpPr>
              <p:cNvPr id="52" name="Freeform 572"/>
              <p:cNvSpPr>
                <a:spLocks noEditPoints="1"/>
              </p:cNvSpPr>
              <p:nvPr/>
            </p:nvSpPr>
            <p:spPr bwMode="auto">
              <a:xfrm>
                <a:off x="5658172" y="2519383"/>
                <a:ext cx="319968" cy="311503"/>
              </a:xfrm>
              <a:custGeom>
                <a:avLst/>
                <a:gdLst>
                  <a:gd name="T0" fmla="*/ 278 w 326"/>
                  <a:gd name="T1" fmla="*/ 48 h 326"/>
                  <a:gd name="T2" fmla="*/ 163 w 326"/>
                  <a:gd name="T3" fmla="*/ 0 h 326"/>
                  <a:gd name="T4" fmla="*/ 47 w 326"/>
                  <a:gd name="T5" fmla="*/ 48 h 326"/>
                  <a:gd name="T6" fmla="*/ 0 w 326"/>
                  <a:gd name="T7" fmla="*/ 163 h 326"/>
                  <a:gd name="T8" fmla="*/ 47 w 326"/>
                  <a:gd name="T9" fmla="*/ 278 h 326"/>
                  <a:gd name="T10" fmla="*/ 163 w 326"/>
                  <a:gd name="T11" fmla="*/ 326 h 326"/>
                  <a:gd name="T12" fmla="*/ 278 w 326"/>
                  <a:gd name="T13" fmla="*/ 278 h 326"/>
                  <a:gd name="T14" fmla="*/ 326 w 326"/>
                  <a:gd name="T15" fmla="*/ 163 h 326"/>
                  <a:gd name="T16" fmla="*/ 250 w 326"/>
                  <a:gd name="T17" fmla="*/ 175 h 326"/>
                  <a:gd name="T18" fmla="*/ 293 w 326"/>
                  <a:gd name="T19" fmla="*/ 219 h 326"/>
                  <a:gd name="T20" fmla="*/ 243 w 326"/>
                  <a:gd name="T21" fmla="*/ 230 h 326"/>
                  <a:gd name="T22" fmla="*/ 250 w 326"/>
                  <a:gd name="T23" fmla="*/ 153 h 326"/>
                  <a:gd name="T24" fmla="*/ 279 w 326"/>
                  <a:gd name="T25" fmla="*/ 82 h 326"/>
                  <a:gd name="T26" fmla="*/ 304 w 326"/>
                  <a:gd name="T27" fmla="*/ 153 h 326"/>
                  <a:gd name="T28" fmla="*/ 223 w 326"/>
                  <a:gd name="T29" fmla="*/ 221 h 326"/>
                  <a:gd name="T30" fmla="*/ 175 w 326"/>
                  <a:gd name="T31" fmla="*/ 219 h 326"/>
                  <a:gd name="T32" fmla="*/ 229 w 326"/>
                  <a:gd name="T33" fmla="*/ 175 h 326"/>
                  <a:gd name="T34" fmla="*/ 229 w 326"/>
                  <a:gd name="T35" fmla="*/ 153 h 326"/>
                  <a:gd name="T36" fmla="*/ 175 w 326"/>
                  <a:gd name="T37" fmla="*/ 108 h 326"/>
                  <a:gd name="T38" fmla="*/ 223 w 326"/>
                  <a:gd name="T39" fmla="*/ 106 h 326"/>
                  <a:gd name="T40" fmla="*/ 175 w 326"/>
                  <a:gd name="T41" fmla="*/ 86 h 326"/>
                  <a:gd name="T42" fmla="*/ 185 w 326"/>
                  <a:gd name="T43" fmla="*/ 31 h 326"/>
                  <a:gd name="T44" fmla="*/ 216 w 326"/>
                  <a:gd name="T45" fmla="*/ 81 h 326"/>
                  <a:gd name="T46" fmla="*/ 215 w 326"/>
                  <a:gd name="T47" fmla="*/ 32 h 326"/>
                  <a:gd name="T48" fmla="*/ 263 w 326"/>
                  <a:gd name="T49" fmla="*/ 63 h 326"/>
                  <a:gd name="T50" fmla="*/ 237 w 326"/>
                  <a:gd name="T51" fmla="*/ 76 h 326"/>
                  <a:gd name="T52" fmla="*/ 215 w 326"/>
                  <a:gd name="T53" fmla="*/ 32 h 326"/>
                  <a:gd name="T54" fmla="*/ 207 w 326"/>
                  <a:gd name="T55" fmla="*/ 266 h 326"/>
                  <a:gd name="T56" fmla="*/ 175 w 326"/>
                  <a:gd name="T57" fmla="*/ 302 h 326"/>
                  <a:gd name="T58" fmla="*/ 216 w 326"/>
                  <a:gd name="T59" fmla="*/ 245 h 326"/>
                  <a:gd name="T60" fmla="*/ 227 w 326"/>
                  <a:gd name="T61" fmla="*/ 276 h 326"/>
                  <a:gd name="T62" fmla="*/ 265 w 326"/>
                  <a:gd name="T63" fmla="*/ 261 h 326"/>
                  <a:gd name="T64" fmla="*/ 218 w 326"/>
                  <a:gd name="T65" fmla="*/ 294 h 326"/>
                  <a:gd name="T66" fmla="*/ 102 w 326"/>
                  <a:gd name="T67" fmla="*/ 106 h 326"/>
                  <a:gd name="T68" fmla="*/ 153 w 326"/>
                  <a:gd name="T69" fmla="*/ 108 h 326"/>
                  <a:gd name="T70" fmla="*/ 97 w 326"/>
                  <a:gd name="T71" fmla="*/ 153 h 326"/>
                  <a:gd name="T72" fmla="*/ 99 w 326"/>
                  <a:gd name="T73" fmla="*/ 51 h 326"/>
                  <a:gd name="T74" fmla="*/ 64 w 326"/>
                  <a:gd name="T75" fmla="*/ 62 h 326"/>
                  <a:gd name="T76" fmla="*/ 110 w 326"/>
                  <a:gd name="T77" fmla="*/ 32 h 326"/>
                  <a:gd name="T78" fmla="*/ 97 w 326"/>
                  <a:gd name="T79" fmla="*/ 175 h 326"/>
                  <a:gd name="T80" fmla="*/ 153 w 326"/>
                  <a:gd name="T81" fmla="*/ 219 h 326"/>
                  <a:gd name="T82" fmla="*/ 102 w 326"/>
                  <a:gd name="T83" fmla="*/ 221 h 326"/>
                  <a:gd name="T84" fmla="*/ 153 w 326"/>
                  <a:gd name="T85" fmla="*/ 240 h 326"/>
                  <a:gd name="T86" fmla="*/ 140 w 326"/>
                  <a:gd name="T87" fmla="*/ 295 h 326"/>
                  <a:gd name="T88" fmla="*/ 110 w 326"/>
                  <a:gd name="T89" fmla="*/ 246 h 326"/>
                  <a:gd name="T90" fmla="*/ 89 w 326"/>
                  <a:gd name="T91" fmla="*/ 253 h 326"/>
                  <a:gd name="T92" fmla="*/ 110 w 326"/>
                  <a:gd name="T93" fmla="*/ 295 h 326"/>
                  <a:gd name="T94" fmla="*/ 64 w 326"/>
                  <a:gd name="T95" fmla="*/ 264 h 326"/>
                  <a:gd name="T96" fmla="*/ 110 w 326"/>
                  <a:gd name="T97" fmla="*/ 80 h 326"/>
                  <a:gd name="T98" fmla="*/ 140 w 326"/>
                  <a:gd name="T99" fmla="*/ 31 h 326"/>
                  <a:gd name="T100" fmla="*/ 153 w 326"/>
                  <a:gd name="T101" fmla="*/ 86 h 326"/>
                  <a:gd name="T102" fmla="*/ 32 w 326"/>
                  <a:gd name="T103" fmla="*/ 108 h 326"/>
                  <a:gd name="T104" fmla="*/ 83 w 326"/>
                  <a:gd name="T105" fmla="*/ 95 h 326"/>
                  <a:gd name="T106" fmla="*/ 22 w 326"/>
                  <a:gd name="T107" fmla="*/ 153 h 326"/>
                  <a:gd name="T108" fmla="*/ 22 w 326"/>
                  <a:gd name="T109" fmla="*/ 175 h 326"/>
                  <a:gd name="T110" fmla="*/ 83 w 326"/>
                  <a:gd name="T111" fmla="*/ 232 h 326"/>
                  <a:gd name="T112" fmla="*/ 32 w 326"/>
                  <a:gd name="T113" fmla="*/ 219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6" h="326">
                    <a:moveTo>
                      <a:pt x="313" y="100"/>
                    </a:moveTo>
                    <a:cubicBezTo>
                      <a:pt x="305" y="80"/>
                      <a:pt x="293" y="63"/>
                      <a:pt x="278" y="48"/>
                    </a:cubicBezTo>
                    <a:cubicBezTo>
                      <a:pt x="263" y="33"/>
                      <a:pt x="246" y="21"/>
                      <a:pt x="226" y="13"/>
                    </a:cubicBezTo>
                    <a:cubicBezTo>
                      <a:pt x="206" y="4"/>
                      <a:pt x="185" y="0"/>
                      <a:pt x="163" y="0"/>
                    </a:cubicBezTo>
                    <a:cubicBezTo>
                      <a:pt x="141" y="0"/>
                      <a:pt x="119" y="4"/>
                      <a:pt x="99" y="13"/>
                    </a:cubicBezTo>
                    <a:cubicBezTo>
                      <a:pt x="80" y="21"/>
                      <a:pt x="62" y="33"/>
                      <a:pt x="47" y="48"/>
                    </a:cubicBezTo>
                    <a:cubicBezTo>
                      <a:pt x="32" y="63"/>
                      <a:pt x="21" y="80"/>
                      <a:pt x="13" y="100"/>
                    </a:cubicBezTo>
                    <a:cubicBezTo>
                      <a:pt x="4" y="120"/>
                      <a:pt x="0" y="141"/>
                      <a:pt x="0" y="163"/>
                    </a:cubicBezTo>
                    <a:cubicBezTo>
                      <a:pt x="0" y="185"/>
                      <a:pt x="4" y="206"/>
                      <a:pt x="13" y="227"/>
                    </a:cubicBezTo>
                    <a:cubicBezTo>
                      <a:pt x="21" y="246"/>
                      <a:pt x="32" y="263"/>
                      <a:pt x="47" y="278"/>
                    </a:cubicBezTo>
                    <a:cubicBezTo>
                      <a:pt x="62" y="293"/>
                      <a:pt x="80" y="305"/>
                      <a:pt x="99" y="313"/>
                    </a:cubicBezTo>
                    <a:cubicBezTo>
                      <a:pt x="119" y="322"/>
                      <a:pt x="141" y="326"/>
                      <a:pt x="163" y="326"/>
                    </a:cubicBezTo>
                    <a:cubicBezTo>
                      <a:pt x="185" y="326"/>
                      <a:pt x="206" y="322"/>
                      <a:pt x="226" y="313"/>
                    </a:cubicBezTo>
                    <a:cubicBezTo>
                      <a:pt x="246" y="305"/>
                      <a:pt x="263" y="293"/>
                      <a:pt x="278" y="278"/>
                    </a:cubicBezTo>
                    <a:cubicBezTo>
                      <a:pt x="293" y="263"/>
                      <a:pt x="305" y="246"/>
                      <a:pt x="313" y="227"/>
                    </a:cubicBezTo>
                    <a:cubicBezTo>
                      <a:pt x="322" y="206"/>
                      <a:pt x="326" y="185"/>
                      <a:pt x="326" y="163"/>
                    </a:cubicBezTo>
                    <a:cubicBezTo>
                      <a:pt x="326" y="141"/>
                      <a:pt x="322" y="120"/>
                      <a:pt x="313" y="100"/>
                    </a:cubicBezTo>
                    <a:close/>
                    <a:moveTo>
                      <a:pt x="250" y="175"/>
                    </a:moveTo>
                    <a:cubicBezTo>
                      <a:pt x="304" y="175"/>
                      <a:pt x="304" y="175"/>
                      <a:pt x="304" y="175"/>
                    </a:cubicBezTo>
                    <a:cubicBezTo>
                      <a:pt x="303" y="190"/>
                      <a:pt x="299" y="205"/>
                      <a:pt x="293" y="219"/>
                    </a:cubicBezTo>
                    <a:cubicBezTo>
                      <a:pt x="289" y="228"/>
                      <a:pt x="285" y="236"/>
                      <a:pt x="279" y="245"/>
                    </a:cubicBezTo>
                    <a:cubicBezTo>
                      <a:pt x="268" y="239"/>
                      <a:pt x="256" y="234"/>
                      <a:pt x="243" y="230"/>
                    </a:cubicBezTo>
                    <a:cubicBezTo>
                      <a:pt x="247" y="213"/>
                      <a:pt x="250" y="194"/>
                      <a:pt x="250" y="175"/>
                    </a:cubicBezTo>
                    <a:close/>
                    <a:moveTo>
                      <a:pt x="250" y="153"/>
                    </a:moveTo>
                    <a:cubicBezTo>
                      <a:pt x="250" y="134"/>
                      <a:pt x="247" y="115"/>
                      <a:pt x="243" y="97"/>
                    </a:cubicBezTo>
                    <a:cubicBezTo>
                      <a:pt x="256" y="93"/>
                      <a:pt x="268" y="88"/>
                      <a:pt x="279" y="82"/>
                    </a:cubicBezTo>
                    <a:cubicBezTo>
                      <a:pt x="284" y="90"/>
                      <a:pt x="289" y="99"/>
                      <a:pt x="293" y="108"/>
                    </a:cubicBezTo>
                    <a:cubicBezTo>
                      <a:pt x="299" y="122"/>
                      <a:pt x="303" y="137"/>
                      <a:pt x="304" y="153"/>
                    </a:cubicBezTo>
                    <a:lnTo>
                      <a:pt x="250" y="153"/>
                    </a:lnTo>
                    <a:close/>
                    <a:moveTo>
                      <a:pt x="223" y="221"/>
                    </a:moveTo>
                    <a:cubicBezTo>
                      <a:pt x="223" y="222"/>
                      <a:pt x="222" y="223"/>
                      <a:pt x="222" y="224"/>
                    </a:cubicBezTo>
                    <a:cubicBezTo>
                      <a:pt x="207" y="221"/>
                      <a:pt x="191" y="219"/>
                      <a:pt x="175" y="219"/>
                    </a:cubicBezTo>
                    <a:cubicBezTo>
                      <a:pt x="175" y="175"/>
                      <a:pt x="175" y="175"/>
                      <a:pt x="175" y="175"/>
                    </a:cubicBezTo>
                    <a:cubicBezTo>
                      <a:pt x="229" y="175"/>
                      <a:pt x="229" y="175"/>
                      <a:pt x="229" y="175"/>
                    </a:cubicBezTo>
                    <a:cubicBezTo>
                      <a:pt x="228" y="190"/>
                      <a:pt x="226" y="206"/>
                      <a:pt x="223" y="221"/>
                    </a:cubicBezTo>
                    <a:close/>
                    <a:moveTo>
                      <a:pt x="229" y="153"/>
                    </a:moveTo>
                    <a:cubicBezTo>
                      <a:pt x="175" y="153"/>
                      <a:pt x="175" y="153"/>
                      <a:pt x="175" y="153"/>
                    </a:cubicBezTo>
                    <a:cubicBezTo>
                      <a:pt x="175" y="108"/>
                      <a:pt x="175" y="108"/>
                      <a:pt x="175" y="108"/>
                    </a:cubicBezTo>
                    <a:cubicBezTo>
                      <a:pt x="191" y="107"/>
                      <a:pt x="207" y="105"/>
                      <a:pt x="222" y="102"/>
                    </a:cubicBezTo>
                    <a:cubicBezTo>
                      <a:pt x="222" y="103"/>
                      <a:pt x="223" y="105"/>
                      <a:pt x="223" y="106"/>
                    </a:cubicBezTo>
                    <a:cubicBezTo>
                      <a:pt x="226" y="121"/>
                      <a:pt x="228" y="137"/>
                      <a:pt x="229" y="153"/>
                    </a:cubicBezTo>
                    <a:close/>
                    <a:moveTo>
                      <a:pt x="175" y="86"/>
                    </a:moveTo>
                    <a:cubicBezTo>
                      <a:pt x="175" y="24"/>
                      <a:pt x="175" y="24"/>
                      <a:pt x="175" y="24"/>
                    </a:cubicBezTo>
                    <a:cubicBezTo>
                      <a:pt x="178" y="26"/>
                      <a:pt x="182" y="28"/>
                      <a:pt x="185" y="31"/>
                    </a:cubicBezTo>
                    <a:cubicBezTo>
                      <a:pt x="194" y="38"/>
                      <a:pt x="201" y="48"/>
                      <a:pt x="207" y="60"/>
                    </a:cubicBezTo>
                    <a:cubicBezTo>
                      <a:pt x="211" y="67"/>
                      <a:pt x="213" y="73"/>
                      <a:pt x="216" y="81"/>
                    </a:cubicBezTo>
                    <a:cubicBezTo>
                      <a:pt x="203" y="84"/>
                      <a:pt x="189" y="86"/>
                      <a:pt x="175" y="86"/>
                    </a:cubicBezTo>
                    <a:close/>
                    <a:moveTo>
                      <a:pt x="215" y="32"/>
                    </a:moveTo>
                    <a:cubicBezTo>
                      <a:pt x="216" y="32"/>
                      <a:pt x="217" y="32"/>
                      <a:pt x="218" y="33"/>
                    </a:cubicBezTo>
                    <a:cubicBezTo>
                      <a:pt x="235" y="40"/>
                      <a:pt x="250" y="50"/>
                      <a:pt x="263" y="63"/>
                    </a:cubicBezTo>
                    <a:cubicBezTo>
                      <a:pt x="264" y="64"/>
                      <a:pt x="264" y="64"/>
                      <a:pt x="265" y="65"/>
                    </a:cubicBezTo>
                    <a:cubicBezTo>
                      <a:pt x="256" y="69"/>
                      <a:pt x="247" y="73"/>
                      <a:pt x="237" y="76"/>
                    </a:cubicBezTo>
                    <a:cubicBezTo>
                      <a:pt x="234" y="67"/>
                      <a:pt x="231" y="58"/>
                      <a:pt x="227" y="51"/>
                    </a:cubicBezTo>
                    <a:cubicBezTo>
                      <a:pt x="223" y="44"/>
                      <a:pt x="220" y="37"/>
                      <a:pt x="215" y="32"/>
                    </a:cubicBezTo>
                    <a:close/>
                    <a:moveTo>
                      <a:pt x="216" y="245"/>
                    </a:moveTo>
                    <a:cubicBezTo>
                      <a:pt x="213" y="252"/>
                      <a:pt x="211" y="260"/>
                      <a:pt x="207" y="266"/>
                    </a:cubicBezTo>
                    <a:cubicBezTo>
                      <a:pt x="201" y="279"/>
                      <a:pt x="193" y="289"/>
                      <a:pt x="185" y="295"/>
                    </a:cubicBezTo>
                    <a:cubicBezTo>
                      <a:pt x="182" y="298"/>
                      <a:pt x="178" y="300"/>
                      <a:pt x="175" y="302"/>
                    </a:cubicBezTo>
                    <a:cubicBezTo>
                      <a:pt x="175" y="240"/>
                      <a:pt x="175" y="240"/>
                      <a:pt x="175" y="240"/>
                    </a:cubicBezTo>
                    <a:cubicBezTo>
                      <a:pt x="189" y="241"/>
                      <a:pt x="203" y="242"/>
                      <a:pt x="216" y="245"/>
                    </a:cubicBezTo>
                    <a:close/>
                    <a:moveTo>
                      <a:pt x="215" y="295"/>
                    </a:moveTo>
                    <a:cubicBezTo>
                      <a:pt x="220" y="289"/>
                      <a:pt x="223" y="283"/>
                      <a:pt x="227" y="276"/>
                    </a:cubicBezTo>
                    <a:cubicBezTo>
                      <a:pt x="231" y="268"/>
                      <a:pt x="234" y="259"/>
                      <a:pt x="237" y="250"/>
                    </a:cubicBezTo>
                    <a:cubicBezTo>
                      <a:pt x="247" y="253"/>
                      <a:pt x="256" y="257"/>
                      <a:pt x="265" y="261"/>
                    </a:cubicBezTo>
                    <a:cubicBezTo>
                      <a:pt x="264" y="262"/>
                      <a:pt x="264" y="263"/>
                      <a:pt x="263" y="263"/>
                    </a:cubicBezTo>
                    <a:cubicBezTo>
                      <a:pt x="250" y="276"/>
                      <a:pt x="235" y="286"/>
                      <a:pt x="218" y="294"/>
                    </a:cubicBezTo>
                    <a:cubicBezTo>
                      <a:pt x="217" y="294"/>
                      <a:pt x="216" y="294"/>
                      <a:pt x="215" y="295"/>
                    </a:cubicBezTo>
                    <a:close/>
                    <a:moveTo>
                      <a:pt x="102" y="106"/>
                    </a:moveTo>
                    <a:cubicBezTo>
                      <a:pt x="103" y="104"/>
                      <a:pt x="103" y="102"/>
                      <a:pt x="104" y="101"/>
                    </a:cubicBezTo>
                    <a:cubicBezTo>
                      <a:pt x="119" y="104"/>
                      <a:pt x="136" y="107"/>
                      <a:pt x="153" y="108"/>
                    </a:cubicBezTo>
                    <a:cubicBezTo>
                      <a:pt x="153" y="153"/>
                      <a:pt x="153" y="153"/>
                      <a:pt x="153" y="153"/>
                    </a:cubicBezTo>
                    <a:cubicBezTo>
                      <a:pt x="97" y="153"/>
                      <a:pt x="97" y="153"/>
                      <a:pt x="97" y="153"/>
                    </a:cubicBezTo>
                    <a:cubicBezTo>
                      <a:pt x="97" y="137"/>
                      <a:pt x="99" y="121"/>
                      <a:pt x="102" y="106"/>
                    </a:cubicBezTo>
                    <a:close/>
                    <a:moveTo>
                      <a:pt x="99" y="51"/>
                    </a:moveTo>
                    <a:cubicBezTo>
                      <a:pt x="95" y="58"/>
                      <a:pt x="92" y="65"/>
                      <a:pt x="89" y="74"/>
                    </a:cubicBezTo>
                    <a:cubicBezTo>
                      <a:pt x="80" y="70"/>
                      <a:pt x="71" y="66"/>
                      <a:pt x="64" y="62"/>
                    </a:cubicBezTo>
                    <a:cubicBezTo>
                      <a:pt x="76" y="49"/>
                      <a:pt x="91" y="40"/>
                      <a:pt x="108" y="33"/>
                    </a:cubicBezTo>
                    <a:cubicBezTo>
                      <a:pt x="109" y="32"/>
                      <a:pt x="109" y="32"/>
                      <a:pt x="110" y="32"/>
                    </a:cubicBezTo>
                    <a:cubicBezTo>
                      <a:pt x="106" y="37"/>
                      <a:pt x="102" y="44"/>
                      <a:pt x="99" y="51"/>
                    </a:cubicBezTo>
                    <a:close/>
                    <a:moveTo>
                      <a:pt x="97" y="175"/>
                    </a:moveTo>
                    <a:cubicBezTo>
                      <a:pt x="153" y="175"/>
                      <a:pt x="153" y="175"/>
                      <a:pt x="153" y="175"/>
                    </a:cubicBezTo>
                    <a:cubicBezTo>
                      <a:pt x="153" y="219"/>
                      <a:pt x="153" y="219"/>
                      <a:pt x="153" y="219"/>
                    </a:cubicBezTo>
                    <a:cubicBezTo>
                      <a:pt x="136" y="219"/>
                      <a:pt x="119" y="222"/>
                      <a:pt x="104" y="226"/>
                    </a:cubicBezTo>
                    <a:cubicBezTo>
                      <a:pt x="103" y="224"/>
                      <a:pt x="103" y="222"/>
                      <a:pt x="102" y="221"/>
                    </a:cubicBezTo>
                    <a:cubicBezTo>
                      <a:pt x="99" y="206"/>
                      <a:pt x="97" y="191"/>
                      <a:pt x="97" y="175"/>
                    </a:cubicBezTo>
                    <a:close/>
                    <a:moveTo>
                      <a:pt x="153" y="240"/>
                    </a:moveTo>
                    <a:cubicBezTo>
                      <a:pt x="153" y="303"/>
                      <a:pt x="153" y="303"/>
                      <a:pt x="153" y="303"/>
                    </a:cubicBezTo>
                    <a:cubicBezTo>
                      <a:pt x="149" y="302"/>
                      <a:pt x="144" y="299"/>
                      <a:pt x="140" y="295"/>
                    </a:cubicBezTo>
                    <a:cubicBezTo>
                      <a:pt x="131" y="288"/>
                      <a:pt x="124" y="279"/>
                      <a:pt x="118" y="266"/>
                    </a:cubicBezTo>
                    <a:cubicBezTo>
                      <a:pt x="115" y="260"/>
                      <a:pt x="112" y="254"/>
                      <a:pt x="110" y="246"/>
                    </a:cubicBezTo>
                    <a:cubicBezTo>
                      <a:pt x="124" y="243"/>
                      <a:pt x="138" y="241"/>
                      <a:pt x="153" y="240"/>
                    </a:cubicBezTo>
                    <a:close/>
                    <a:moveTo>
                      <a:pt x="89" y="253"/>
                    </a:moveTo>
                    <a:cubicBezTo>
                      <a:pt x="92" y="261"/>
                      <a:pt x="95" y="269"/>
                      <a:pt x="99" y="276"/>
                    </a:cubicBezTo>
                    <a:cubicBezTo>
                      <a:pt x="102" y="283"/>
                      <a:pt x="106" y="289"/>
                      <a:pt x="110" y="295"/>
                    </a:cubicBezTo>
                    <a:cubicBezTo>
                      <a:pt x="109" y="294"/>
                      <a:pt x="109" y="294"/>
                      <a:pt x="108" y="294"/>
                    </a:cubicBezTo>
                    <a:cubicBezTo>
                      <a:pt x="91" y="287"/>
                      <a:pt x="76" y="277"/>
                      <a:pt x="64" y="264"/>
                    </a:cubicBezTo>
                    <a:cubicBezTo>
                      <a:pt x="71" y="260"/>
                      <a:pt x="80" y="256"/>
                      <a:pt x="89" y="253"/>
                    </a:cubicBezTo>
                    <a:close/>
                    <a:moveTo>
                      <a:pt x="110" y="80"/>
                    </a:moveTo>
                    <a:cubicBezTo>
                      <a:pt x="112" y="73"/>
                      <a:pt x="115" y="66"/>
                      <a:pt x="118" y="60"/>
                    </a:cubicBezTo>
                    <a:cubicBezTo>
                      <a:pt x="124" y="48"/>
                      <a:pt x="132" y="38"/>
                      <a:pt x="140" y="31"/>
                    </a:cubicBezTo>
                    <a:cubicBezTo>
                      <a:pt x="144" y="27"/>
                      <a:pt x="149" y="24"/>
                      <a:pt x="153" y="23"/>
                    </a:cubicBezTo>
                    <a:cubicBezTo>
                      <a:pt x="153" y="86"/>
                      <a:pt x="153" y="86"/>
                      <a:pt x="153" y="86"/>
                    </a:cubicBezTo>
                    <a:cubicBezTo>
                      <a:pt x="138" y="85"/>
                      <a:pt x="124" y="83"/>
                      <a:pt x="110" y="80"/>
                    </a:cubicBezTo>
                    <a:close/>
                    <a:moveTo>
                      <a:pt x="32" y="108"/>
                    </a:moveTo>
                    <a:cubicBezTo>
                      <a:pt x="37" y="98"/>
                      <a:pt x="42" y="88"/>
                      <a:pt x="49" y="79"/>
                    </a:cubicBezTo>
                    <a:cubicBezTo>
                      <a:pt x="59" y="85"/>
                      <a:pt x="71" y="90"/>
                      <a:pt x="83" y="95"/>
                    </a:cubicBezTo>
                    <a:cubicBezTo>
                      <a:pt x="79" y="113"/>
                      <a:pt x="76" y="132"/>
                      <a:pt x="75" y="153"/>
                    </a:cubicBezTo>
                    <a:cubicBezTo>
                      <a:pt x="22" y="153"/>
                      <a:pt x="22" y="153"/>
                      <a:pt x="22" y="153"/>
                    </a:cubicBezTo>
                    <a:cubicBezTo>
                      <a:pt x="23" y="137"/>
                      <a:pt x="26" y="122"/>
                      <a:pt x="32" y="108"/>
                    </a:cubicBezTo>
                    <a:close/>
                    <a:moveTo>
                      <a:pt x="22" y="175"/>
                    </a:moveTo>
                    <a:cubicBezTo>
                      <a:pt x="75" y="175"/>
                      <a:pt x="75" y="175"/>
                      <a:pt x="75" y="175"/>
                    </a:cubicBezTo>
                    <a:cubicBezTo>
                      <a:pt x="76" y="195"/>
                      <a:pt x="79" y="214"/>
                      <a:pt x="83" y="232"/>
                    </a:cubicBezTo>
                    <a:cubicBezTo>
                      <a:pt x="71" y="237"/>
                      <a:pt x="59" y="242"/>
                      <a:pt x="49" y="248"/>
                    </a:cubicBezTo>
                    <a:cubicBezTo>
                      <a:pt x="42" y="239"/>
                      <a:pt x="37" y="229"/>
                      <a:pt x="32" y="219"/>
                    </a:cubicBezTo>
                    <a:cubicBezTo>
                      <a:pt x="26" y="205"/>
                      <a:pt x="23" y="190"/>
                      <a:pt x="22" y="175"/>
                    </a:cubicBezTo>
                    <a:close/>
                  </a:path>
                </a:pathLst>
              </a:custGeom>
              <a:grpFill/>
              <a:ln>
                <a:noFill/>
              </a:ln>
            </p:spPr>
            <p:txBody>
              <a:bodyPr lIns="68580" tIns="34290" rIns="68580" bIns="34290"/>
              <a:lstStyle/>
              <a:p>
                <a:pPr>
                  <a:defRPr/>
                </a:pPr>
                <a:endParaRPr lang="zh-CN" altLang="en-US" sz="900" dirty="0"/>
              </a:p>
            </p:txBody>
          </p:sp>
        </p:grpSp>
        <p:sp>
          <p:nvSpPr>
            <p:cNvPr id="50" name="矩形 49"/>
            <p:cNvSpPr/>
            <p:nvPr/>
          </p:nvSpPr>
          <p:spPr>
            <a:xfrm>
              <a:off x="6134711" y="2554836"/>
              <a:ext cx="1005253" cy="338442"/>
            </a:xfrm>
            <a:prstGeom prst="rect">
              <a:avLst/>
            </a:prstGeom>
            <a:grpFill/>
          </p:spPr>
          <p:txBody>
            <a:bodyPr wrap="none" lIns="68573" tIns="34287" rIns="68573" bIns="34287">
              <a:spAutoFit/>
            </a:bodyPr>
            <a:lstStyle/>
            <a:p>
              <a:pPr algn="ctr">
                <a:defRPr/>
              </a:pPr>
              <a:r>
                <a:rPr lang="zh-CN" altLang="en-US" sz="1200" dirty="0">
                  <a:solidFill>
                    <a:schemeClr val="bg1"/>
                  </a:solidFill>
                  <a:latin typeface="微软雅黑" panose="020B0503020204020204" pitchFamily="34" charset="-122"/>
                  <a:ea typeface="微软雅黑" panose="020B0503020204020204" pitchFamily="34" charset="-122"/>
                </a:rPr>
                <a:t>您的内容</a:t>
              </a:r>
              <a:endParaRPr lang="en-US" altLang="zh-CN" sz="1200" dirty="0">
                <a:solidFill>
                  <a:schemeClr val="bg1"/>
                </a:solidFill>
                <a:latin typeface="微软雅黑" panose="020B0503020204020204" pitchFamily="34" charset="-122"/>
                <a:ea typeface="微软雅黑" panose="020B0503020204020204" pitchFamily="34" charset="-122"/>
              </a:endParaRPr>
            </a:p>
          </p:txBody>
        </p:sp>
      </p:grpSp>
      <p:sp>
        <p:nvSpPr>
          <p:cNvPr id="53" name="TextBox 52"/>
          <p:cNvSpPr txBox="1">
            <a:spLocks noChangeArrowheads="1"/>
          </p:cNvSpPr>
          <p:nvPr/>
        </p:nvSpPr>
        <p:spPr bwMode="auto">
          <a:xfrm>
            <a:off x="1422624" y="3661088"/>
            <a:ext cx="2078842" cy="641724"/>
          </a:xfrm>
          <a:prstGeom prst="rect">
            <a:avLst/>
          </a:prstGeom>
          <a:noFill/>
          <a:ln w="9525">
            <a:noFill/>
            <a:miter lim="800000"/>
          </a:ln>
        </p:spPr>
        <p:txBody>
          <a:bodyPr wrap="square" lIns="68589" tIns="34295" rIns="68589" bIns="34295">
            <a:spAutoFit/>
          </a:bodyPr>
          <a:lstStyle/>
          <a:p>
            <a:pPr algn="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a:t>
            </a:r>
            <a:r>
              <a:rPr lang="zh-CN" alt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TextBox 53"/>
          <p:cNvSpPr txBox="1">
            <a:spLocks noChangeArrowheads="1"/>
          </p:cNvSpPr>
          <p:nvPr/>
        </p:nvSpPr>
        <p:spPr bwMode="auto">
          <a:xfrm>
            <a:off x="5776430" y="2348084"/>
            <a:ext cx="2078842" cy="641724"/>
          </a:xfrm>
          <a:prstGeom prst="rect">
            <a:avLst/>
          </a:prstGeom>
          <a:noFill/>
          <a:ln w="9525">
            <a:noFill/>
            <a:miter lim="800000"/>
          </a:ln>
        </p:spPr>
        <p:txBody>
          <a:bodyPr wrap="square" lIns="68589" tIns="34295" rIns="68589" bIns="34295">
            <a:spAutoFit/>
          </a:bodyPr>
          <a:lstStyle/>
          <a:p>
            <a:pP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a:t>
            </a:r>
            <a:r>
              <a:rPr lang="zh-CN" alt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54"/>
          <p:cNvSpPr txBox="1">
            <a:spLocks noChangeArrowheads="1"/>
          </p:cNvSpPr>
          <p:nvPr/>
        </p:nvSpPr>
        <p:spPr bwMode="auto">
          <a:xfrm>
            <a:off x="5821164" y="3661087"/>
            <a:ext cx="2078842" cy="641724"/>
          </a:xfrm>
          <a:prstGeom prst="rect">
            <a:avLst/>
          </a:prstGeom>
          <a:noFill/>
          <a:ln w="9525">
            <a:noFill/>
            <a:miter lim="800000"/>
          </a:ln>
        </p:spPr>
        <p:txBody>
          <a:bodyPr wrap="square" lIns="68589" tIns="34295" rIns="68589" bIns="34295">
            <a:spAutoFit/>
          </a:bodyPr>
          <a:lstStyle/>
          <a:p>
            <a:pPr>
              <a:lnSpc>
                <a:spcPct val="120000"/>
              </a:lnSpc>
            </a:pPr>
            <a:r>
              <a:rPr lang="zh-CN" altLang="en-US" sz="9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输入您的内容或者通过右键复制粘贴您的内容，并选择只保留文字。</a:t>
            </a:r>
            <a:r>
              <a:rPr lang="zh-CN" altLang="en-US" sz="1100" dirty="0">
                <a:solidFill>
                  <a:schemeClr val="tx1">
                    <a:lumMod val="50000"/>
                    <a:lumOff val="50000"/>
                  </a:schemeClr>
                </a:solidFill>
                <a:latin typeface="Arial" panose="020B0604020202020204" pitchFamily="34" charset="0"/>
                <a:ea typeface="微软雅黑" panose="020B0503020204020204" pitchFamily="34" charset="-122"/>
                <a:cs typeface="+mn-ea"/>
                <a:sym typeface="Arial" panose="020B0604020202020204" pitchFamily="34" charset="0"/>
              </a:rPr>
              <a:t>输入您的内容。</a:t>
            </a:r>
            <a:endPar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p15:prstTrans prst="fallOve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barn(outHorizontal)">
                                      <p:cBhvr>
                                        <p:cTn id="7" dur="500"/>
                                        <p:tgtEl>
                                          <p:spTgt spid="35"/>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par>
                          <p:cTn id="12" fill="hold">
                            <p:stCondLst>
                              <p:cond delay="1000"/>
                            </p:stCondLst>
                            <p:childTnLst>
                              <p:par>
                                <p:cTn id="13" presetID="49" presetClass="entr" presetSubtype="0" decel="100000" fill="hold" nodeType="afterEffect">
                                  <p:stCondLst>
                                    <p:cond delay="0"/>
                                  </p:stCondLst>
                                  <p:childTnLst>
                                    <p:set>
                                      <p:cBhvr>
                                        <p:cTn id="14" dur="1" fill="hold">
                                          <p:stCondLst>
                                            <p:cond delay="0"/>
                                          </p:stCondLst>
                                        </p:cTn>
                                        <p:tgtEl>
                                          <p:spTgt spid="39"/>
                                        </p:tgtEl>
                                        <p:attrNameLst>
                                          <p:attrName>style.visibility</p:attrName>
                                        </p:attrNameLst>
                                      </p:cBhvr>
                                      <p:to>
                                        <p:strVal val="visible"/>
                                      </p:to>
                                    </p:set>
                                    <p:anim calcmode="lin" valueType="num">
                                      <p:cBhvr>
                                        <p:cTn id="15" dur="500" fill="hold"/>
                                        <p:tgtEl>
                                          <p:spTgt spid="39"/>
                                        </p:tgtEl>
                                        <p:attrNameLst>
                                          <p:attrName>ppt_w</p:attrName>
                                        </p:attrNameLst>
                                      </p:cBhvr>
                                      <p:tavLst>
                                        <p:tav tm="0">
                                          <p:val>
                                            <p:fltVal val="0"/>
                                          </p:val>
                                        </p:tav>
                                        <p:tav tm="100000">
                                          <p:val>
                                            <p:strVal val="#ppt_w"/>
                                          </p:val>
                                        </p:tav>
                                      </p:tavLst>
                                    </p:anim>
                                    <p:anim calcmode="lin" valueType="num">
                                      <p:cBhvr>
                                        <p:cTn id="16" dur="500" fill="hold"/>
                                        <p:tgtEl>
                                          <p:spTgt spid="39"/>
                                        </p:tgtEl>
                                        <p:attrNameLst>
                                          <p:attrName>ppt_h</p:attrName>
                                        </p:attrNameLst>
                                      </p:cBhvr>
                                      <p:tavLst>
                                        <p:tav tm="0">
                                          <p:val>
                                            <p:fltVal val="0"/>
                                          </p:val>
                                        </p:tav>
                                        <p:tav tm="100000">
                                          <p:val>
                                            <p:strVal val="#ppt_h"/>
                                          </p:val>
                                        </p:tav>
                                      </p:tavLst>
                                    </p:anim>
                                    <p:anim calcmode="lin" valueType="num">
                                      <p:cBhvr>
                                        <p:cTn id="17" dur="500" fill="hold"/>
                                        <p:tgtEl>
                                          <p:spTgt spid="39"/>
                                        </p:tgtEl>
                                        <p:attrNameLst>
                                          <p:attrName>style.rotation</p:attrName>
                                        </p:attrNameLst>
                                      </p:cBhvr>
                                      <p:tavLst>
                                        <p:tav tm="0">
                                          <p:val>
                                            <p:fltVal val="360"/>
                                          </p:val>
                                        </p:tav>
                                        <p:tav tm="100000">
                                          <p:val>
                                            <p:fltVal val="0"/>
                                          </p:val>
                                        </p:tav>
                                      </p:tavLst>
                                    </p:anim>
                                    <p:animEffect transition="in" filter="fade">
                                      <p:cBhvr>
                                        <p:cTn id="18" dur="500"/>
                                        <p:tgtEl>
                                          <p:spTgt spid="39"/>
                                        </p:tgtEl>
                                      </p:cBhvr>
                                    </p:animEffect>
                                  </p:childTnLst>
                                </p:cTn>
                              </p:par>
                              <p:par>
                                <p:cTn id="19" presetID="41" presetClass="entr" presetSubtype="0" fill="hold" grpId="0" nodeType="withEffect">
                                  <p:stCondLst>
                                    <p:cond delay="0"/>
                                  </p:stCondLst>
                                  <p:iterate type="lt">
                                    <p:tmPct val="10000"/>
                                  </p:iterate>
                                  <p:childTnLst>
                                    <p:set>
                                      <p:cBhvr>
                                        <p:cTn id="20" dur="1" fill="hold">
                                          <p:stCondLst>
                                            <p:cond delay="0"/>
                                          </p:stCondLst>
                                        </p:cTn>
                                        <p:tgtEl>
                                          <p:spTgt spid="30"/>
                                        </p:tgtEl>
                                        <p:attrNameLst>
                                          <p:attrName>style.visibility</p:attrName>
                                        </p:attrNameLst>
                                      </p:cBhvr>
                                      <p:to>
                                        <p:strVal val="visible"/>
                                      </p:to>
                                    </p:set>
                                    <p:anim calcmode="lin" valueType="num">
                                      <p:cBhvr>
                                        <p:cTn id="21"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30"/>
                                        </p:tgtEl>
                                        <p:attrNameLst>
                                          <p:attrName>ppt_y</p:attrName>
                                        </p:attrNameLst>
                                      </p:cBhvr>
                                      <p:tavLst>
                                        <p:tav tm="0">
                                          <p:val>
                                            <p:strVal val="#ppt_y"/>
                                          </p:val>
                                        </p:tav>
                                        <p:tav tm="100000">
                                          <p:val>
                                            <p:strVal val="#ppt_y"/>
                                          </p:val>
                                        </p:tav>
                                      </p:tavLst>
                                    </p:anim>
                                    <p:anim calcmode="lin" valueType="num">
                                      <p:cBhvr>
                                        <p:cTn id="23"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30"/>
                                        </p:tgtEl>
                                      </p:cBhvr>
                                    </p:animEffect>
                                  </p:childTnLst>
                                </p:cTn>
                              </p:par>
                            </p:childTnLst>
                          </p:cTn>
                        </p:par>
                        <p:par>
                          <p:cTn id="26" fill="hold">
                            <p:stCondLst>
                              <p:cond delay="1649"/>
                            </p:stCondLst>
                            <p:childTnLst>
                              <p:par>
                                <p:cTn id="27" presetID="14" presetClass="entr" presetSubtype="10" fill="hold" grpId="0" nodeType="afterEffect">
                                  <p:stCondLst>
                                    <p:cond delay="0"/>
                                  </p:stCondLst>
                                  <p:childTnLst>
                                    <p:set>
                                      <p:cBhvr>
                                        <p:cTn id="28" dur="1" fill="hold">
                                          <p:stCondLst>
                                            <p:cond delay="0"/>
                                          </p:stCondLst>
                                        </p:cTn>
                                        <p:tgtEl>
                                          <p:spTgt spid="31"/>
                                        </p:tgtEl>
                                        <p:attrNameLst>
                                          <p:attrName>style.visibility</p:attrName>
                                        </p:attrNameLst>
                                      </p:cBhvr>
                                      <p:to>
                                        <p:strVal val="visible"/>
                                      </p:to>
                                    </p:set>
                                    <p:animEffect transition="in" filter="randombar(horizontal)">
                                      <p:cBhvr>
                                        <p:cTn id="29" dur="500"/>
                                        <p:tgtEl>
                                          <p:spTgt spid="31"/>
                                        </p:tgtEl>
                                      </p:cBhvr>
                                    </p:animEffect>
                                  </p:childTnLst>
                                </p:cTn>
                              </p:par>
                            </p:childTnLst>
                          </p:cTn>
                        </p:par>
                        <p:par>
                          <p:cTn id="30" fill="hold">
                            <p:stCondLst>
                              <p:cond delay="2149"/>
                            </p:stCondLst>
                            <p:childTnLst>
                              <p:par>
                                <p:cTn id="31" presetID="22" presetClass="entr" presetSubtype="8" fill="hold" nodeType="afterEffect">
                                  <p:stCondLst>
                                    <p:cond delay="0"/>
                                  </p:stCondLst>
                                  <p:childTnLst>
                                    <p:set>
                                      <p:cBhvr>
                                        <p:cTn id="32" dur="1" fill="hold">
                                          <p:stCondLst>
                                            <p:cond delay="0"/>
                                          </p:stCondLst>
                                        </p:cTn>
                                        <p:tgtEl>
                                          <p:spTgt spid="48"/>
                                        </p:tgtEl>
                                        <p:attrNameLst>
                                          <p:attrName>style.visibility</p:attrName>
                                        </p:attrNameLst>
                                      </p:cBhvr>
                                      <p:to>
                                        <p:strVal val="visible"/>
                                      </p:to>
                                    </p:set>
                                    <p:animEffect transition="in" filter="wipe(left)">
                                      <p:cBhvr>
                                        <p:cTn id="33" dur="500"/>
                                        <p:tgtEl>
                                          <p:spTgt spid="48"/>
                                        </p:tgtEl>
                                      </p:cBhvr>
                                    </p:animEffect>
                                  </p:childTnLst>
                                </p:cTn>
                              </p:par>
                            </p:childTnLst>
                          </p:cTn>
                        </p:par>
                        <p:par>
                          <p:cTn id="34" fill="hold">
                            <p:stCondLst>
                              <p:cond delay="2649"/>
                            </p:stCondLst>
                            <p:childTnLst>
                              <p:par>
                                <p:cTn id="35" presetID="49" presetClass="entr" presetSubtype="0" decel="100000" fill="hold" nodeType="after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p:cTn id="37" dur="500" fill="hold"/>
                                        <p:tgtEl>
                                          <p:spTgt spid="32"/>
                                        </p:tgtEl>
                                        <p:attrNameLst>
                                          <p:attrName>ppt_w</p:attrName>
                                        </p:attrNameLst>
                                      </p:cBhvr>
                                      <p:tavLst>
                                        <p:tav tm="0">
                                          <p:val>
                                            <p:fltVal val="0"/>
                                          </p:val>
                                        </p:tav>
                                        <p:tav tm="100000">
                                          <p:val>
                                            <p:strVal val="#ppt_w"/>
                                          </p:val>
                                        </p:tav>
                                      </p:tavLst>
                                    </p:anim>
                                    <p:anim calcmode="lin" valueType="num">
                                      <p:cBhvr>
                                        <p:cTn id="38" dur="500" fill="hold"/>
                                        <p:tgtEl>
                                          <p:spTgt spid="32"/>
                                        </p:tgtEl>
                                        <p:attrNameLst>
                                          <p:attrName>ppt_h</p:attrName>
                                        </p:attrNameLst>
                                      </p:cBhvr>
                                      <p:tavLst>
                                        <p:tav tm="0">
                                          <p:val>
                                            <p:fltVal val="0"/>
                                          </p:val>
                                        </p:tav>
                                        <p:tav tm="100000">
                                          <p:val>
                                            <p:strVal val="#ppt_h"/>
                                          </p:val>
                                        </p:tav>
                                      </p:tavLst>
                                    </p:anim>
                                    <p:anim calcmode="lin" valueType="num">
                                      <p:cBhvr>
                                        <p:cTn id="39" dur="500" fill="hold"/>
                                        <p:tgtEl>
                                          <p:spTgt spid="32"/>
                                        </p:tgtEl>
                                        <p:attrNameLst>
                                          <p:attrName>style.rotation</p:attrName>
                                        </p:attrNameLst>
                                      </p:cBhvr>
                                      <p:tavLst>
                                        <p:tav tm="0">
                                          <p:val>
                                            <p:fltVal val="360"/>
                                          </p:val>
                                        </p:tav>
                                        <p:tav tm="100000">
                                          <p:val>
                                            <p:fltVal val="0"/>
                                          </p:val>
                                        </p:tav>
                                      </p:tavLst>
                                    </p:anim>
                                    <p:animEffect transition="in" filter="fade">
                                      <p:cBhvr>
                                        <p:cTn id="40" dur="500"/>
                                        <p:tgtEl>
                                          <p:spTgt spid="32"/>
                                        </p:tgtEl>
                                      </p:cBhvr>
                                    </p:animEffect>
                                  </p:childTnLst>
                                </p:cTn>
                              </p:par>
                              <p:par>
                                <p:cTn id="41" presetID="41" presetClass="entr" presetSubtype="0" fill="hold" grpId="0" nodeType="withEffect">
                                  <p:stCondLst>
                                    <p:cond delay="0"/>
                                  </p:stCondLst>
                                  <p:iterate type="lt">
                                    <p:tmPct val="10000"/>
                                  </p:iterate>
                                  <p:childTnLst>
                                    <p:set>
                                      <p:cBhvr>
                                        <p:cTn id="42" dur="1" fill="hold">
                                          <p:stCondLst>
                                            <p:cond delay="0"/>
                                          </p:stCondLst>
                                        </p:cTn>
                                        <p:tgtEl>
                                          <p:spTgt spid="45"/>
                                        </p:tgtEl>
                                        <p:attrNameLst>
                                          <p:attrName>style.visibility</p:attrName>
                                        </p:attrNameLst>
                                      </p:cBhvr>
                                      <p:to>
                                        <p:strVal val="visible"/>
                                      </p:to>
                                    </p:set>
                                    <p:anim calcmode="lin" valueType="num">
                                      <p:cBhvr>
                                        <p:cTn id="43" dur="500" fill="hold"/>
                                        <p:tgtEl>
                                          <p:spTgt spid="45"/>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45"/>
                                        </p:tgtEl>
                                        <p:attrNameLst>
                                          <p:attrName>ppt_y</p:attrName>
                                        </p:attrNameLst>
                                      </p:cBhvr>
                                      <p:tavLst>
                                        <p:tav tm="0">
                                          <p:val>
                                            <p:strVal val="#ppt_y"/>
                                          </p:val>
                                        </p:tav>
                                        <p:tav tm="100000">
                                          <p:val>
                                            <p:strVal val="#ppt_y"/>
                                          </p:val>
                                        </p:tav>
                                      </p:tavLst>
                                    </p:anim>
                                    <p:anim calcmode="lin" valueType="num">
                                      <p:cBhvr>
                                        <p:cTn id="45" dur="500" fill="hold"/>
                                        <p:tgtEl>
                                          <p:spTgt spid="45"/>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45"/>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45"/>
                                        </p:tgtEl>
                                      </p:cBhvr>
                                    </p:animEffect>
                                  </p:childTnLst>
                                </p:cTn>
                              </p:par>
                            </p:childTnLst>
                          </p:cTn>
                        </p:par>
                        <p:par>
                          <p:cTn id="48" fill="hold">
                            <p:stCondLst>
                              <p:cond delay="3299"/>
                            </p:stCondLst>
                            <p:childTnLst>
                              <p:par>
                                <p:cTn id="49" presetID="14" presetClass="entr" presetSubtype="10" fill="hold" grpId="0" nodeType="afterEffect">
                                  <p:stCondLst>
                                    <p:cond delay="0"/>
                                  </p:stCondLst>
                                  <p:childTnLst>
                                    <p:set>
                                      <p:cBhvr>
                                        <p:cTn id="50" dur="1" fill="hold">
                                          <p:stCondLst>
                                            <p:cond delay="0"/>
                                          </p:stCondLst>
                                        </p:cTn>
                                        <p:tgtEl>
                                          <p:spTgt spid="54"/>
                                        </p:tgtEl>
                                        <p:attrNameLst>
                                          <p:attrName>style.visibility</p:attrName>
                                        </p:attrNameLst>
                                      </p:cBhvr>
                                      <p:to>
                                        <p:strVal val="visible"/>
                                      </p:to>
                                    </p:set>
                                    <p:animEffect transition="in" filter="randombar(horizontal)">
                                      <p:cBhvr>
                                        <p:cTn id="51" dur="500"/>
                                        <p:tgtEl>
                                          <p:spTgt spid="54"/>
                                        </p:tgtEl>
                                      </p:cBhvr>
                                    </p:animEffect>
                                  </p:childTnLst>
                                </p:cTn>
                              </p:par>
                            </p:childTnLst>
                          </p:cTn>
                        </p:par>
                        <p:par>
                          <p:cTn id="52" fill="hold">
                            <p:stCondLst>
                              <p:cond delay="3799"/>
                            </p:stCondLst>
                            <p:childTnLst>
                              <p:par>
                                <p:cTn id="53" presetID="22" presetClass="entr" presetSubtype="2" fill="hold" nodeType="afterEffect">
                                  <p:stCondLst>
                                    <p:cond delay="0"/>
                                  </p:stCondLst>
                                  <p:childTnLst>
                                    <p:set>
                                      <p:cBhvr>
                                        <p:cTn id="54" dur="1" fill="hold">
                                          <p:stCondLst>
                                            <p:cond delay="0"/>
                                          </p:stCondLst>
                                        </p:cTn>
                                        <p:tgtEl>
                                          <p:spTgt spid="11"/>
                                        </p:tgtEl>
                                        <p:attrNameLst>
                                          <p:attrName>style.visibility</p:attrName>
                                        </p:attrNameLst>
                                      </p:cBhvr>
                                      <p:to>
                                        <p:strVal val="visible"/>
                                      </p:to>
                                    </p:set>
                                    <p:animEffect transition="in" filter="wipe(right)">
                                      <p:cBhvr>
                                        <p:cTn id="55" dur="500"/>
                                        <p:tgtEl>
                                          <p:spTgt spid="11"/>
                                        </p:tgtEl>
                                      </p:cBhvr>
                                    </p:animEffect>
                                  </p:childTnLst>
                                </p:cTn>
                              </p:par>
                            </p:childTnLst>
                          </p:cTn>
                        </p:par>
                        <p:par>
                          <p:cTn id="56" fill="hold">
                            <p:stCondLst>
                              <p:cond delay="4299"/>
                            </p:stCondLst>
                            <p:childTnLst>
                              <p:par>
                                <p:cTn id="57" presetID="49" presetClass="entr" presetSubtype="0" decel="100000" fill="hold" nodeType="afterEffect">
                                  <p:stCondLst>
                                    <p:cond delay="0"/>
                                  </p:stCondLst>
                                  <p:childTnLst>
                                    <p:set>
                                      <p:cBhvr>
                                        <p:cTn id="58" dur="1" fill="hold">
                                          <p:stCondLst>
                                            <p:cond delay="0"/>
                                          </p:stCondLst>
                                        </p:cTn>
                                        <p:tgtEl>
                                          <p:spTgt spid="42"/>
                                        </p:tgtEl>
                                        <p:attrNameLst>
                                          <p:attrName>style.visibility</p:attrName>
                                        </p:attrNameLst>
                                      </p:cBhvr>
                                      <p:to>
                                        <p:strVal val="visible"/>
                                      </p:to>
                                    </p:set>
                                    <p:anim calcmode="lin" valueType="num">
                                      <p:cBhvr>
                                        <p:cTn id="59" dur="500" fill="hold"/>
                                        <p:tgtEl>
                                          <p:spTgt spid="42"/>
                                        </p:tgtEl>
                                        <p:attrNameLst>
                                          <p:attrName>ppt_w</p:attrName>
                                        </p:attrNameLst>
                                      </p:cBhvr>
                                      <p:tavLst>
                                        <p:tav tm="0">
                                          <p:val>
                                            <p:fltVal val="0"/>
                                          </p:val>
                                        </p:tav>
                                        <p:tav tm="100000">
                                          <p:val>
                                            <p:strVal val="#ppt_w"/>
                                          </p:val>
                                        </p:tav>
                                      </p:tavLst>
                                    </p:anim>
                                    <p:anim calcmode="lin" valueType="num">
                                      <p:cBhvr>
                                        <p:cTn id="60" dur="500" fill="hold"/>
                                        <p:tgtEl>
                                          <p:spTgt spid="42"/>
                                        </p:tgtEl>
                                        <p:attrNameLst>
                                          <p:attrName>ppt_h</p:attrName>
                                        </p:attrNameLst>
                                      </p:cBhvr>
                                      <p:tavLst>
                                        <p:tav tm="0">
                                          <p:val>
                                            <p:fltVal val="0"/>
                                          </p:val>
                                        </p:tav>
                                        <p:tav tm="100000">
                                          <p:val>
                                            <p:strVal val="#ppt_h"/>
                                          </p:val>
                                        </p:tav>
                                      </p:tavLst>
                                    </p:anim>
                                    <p:anim calcmode="lin" valueType="num">
                                      <p:cBhvr>
                                        <p:cTn id="61" dur="500" fill="hold"/>
                                        <p:tgtEl>
                                          <p:spTgt spid="42"/>
                                        </p:tgtEl>
                                        <p:attrNameLst>
                                          <p:attrName>style.rotation</p:attrName>
                                        </p:attrNameLst>
                                      </p:cBhvr>
                                      <p:tavLst>
                                        <p:tav tm="0">
                                          <p:val>
                                            <p:fltVal val="360"/>
                                          </p:val>
                                        </p:tav>
                                        <p:tav tm="100000">
                                          <p:val>
                                            <p:fltVal val="0"/>
                                          </p:val>
                                        </p:tav>
                                      </p:tavLst>
                                    </p:anim>
                                    <p:animEffect transition="in" filter="fade">
                                      <p:cBhvr>
                                        <p:cTn id="62" dur="500"/>
                                        <p:tgtEl>
                                          <p:spTgt spid="42"/>
                                        </p:tgtEl>
                                      </p:cBhvr>
                                    </p:animEffect>
                                  </p:childTnLst>
                                </p:cTn>
                              </p:par>
                              <p:par>
                                <p:cTn id="63" presetID="41" presetClass="entr" presetSubtype="0" fill="hold" grpId="0" nodeType="withEffect">
                                  <p:stCondLst>
                                    <p:cond delay="0"/>
                                  </p:stCondLst>
                                  <p:iterate type="lt">
                                    <p:tmPct val="10000"/>
                                  </p:iterate>
                                  <p:childTnLst>
                                    <p:set>
                                      <p:cBhvr>
                                        <p:cTn id="64" dur="1" fill="hold">
                                          <p:stCondLst>
                                            <p:cond delay="0"/>
                                          </p:stCondLst>
                                        </p:cTn>
                                        <p:tgtEl>
                                          <p:spTgt spid="47"/>
                                        </p:tgtEl>
                                        <p:attrNameLst>
                                          <p:attrName>style.visibility</p:attrName>
                                        </p:attrNameLst>
                                      </p:cBhvr>
                                      <p:to>
                                        <p:strVal val="visible"/>
                                      </p:to>
                                    </p:set>
                                    <p:anim calcmode="lin" valueType="num">
                                      <p:cBhvr>
                                        <p:cTn id="65"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47"/>
                                        </p:tgtEl>
                                        <p:attrNameLst>
                                          <p:attrName>ppt_y</p:attrName>
                                        </p:attrNameLst>
                                      </p:cBhvr>
                                      <p:tavLst>
                                        <p:tav tm="0">
                                          <p:val>
                                            <p:strVal val="#ppt_y"/>
                                          </p:val>
                                        </p:tav>
                                        <p:tav tm="100000">
                                          <p:val>
                                            <p:strVal val="#ppt_y"/>
                                          </p:val>
                                        </p:tav>
                                      </p:tavLst>
                                    </p:anim>
                                    <p:anim calcmode="lin" valueType="num">
                                      <p:cBhvr>
                                        <p:cTn id="67"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47"/>
                                        </p:tgtEl>
                                      </p:cBhvr>
                                    </p:animEffect>
                                  </p:childTnLst>
                                </p:cTn>
                              </p:par>
                            </p:childTnLst>
                          </p:cTn>
                        </p:par>
                        <p:par>
                          <p:cTn id="70" fill="hold">
                            <p:stCondLst>
                              <p:cond delay="4949"/>
                            </p:stCondLst>
                            <p:childTnLst>
                              <p:par>
                                <p:cTn id="71" presetID="14" presetClass="entr" presetSubtype="10" fill="hold" grpId="0" nodeType="afterEffect">
                                  <p:stCondLst>
                                    <p:cond delay="0"/>
                                  </p:stCondLst>
                                  <p:childTnLst>
                                    <p:set>
                                      <p:cBhvr>
                                        <p:cTn id="72" dur="1" fill="hold">
                                          <p:stCondLst>
                                            <p:cond delay="0"/>
                                          </p:stCondLst>
                                        </p:cTn>
                                        <p:tgtEl>
                                          <p:spTgt spid="53"/>
                                        </p:tgtEl>
                                        <p:attrNameLst>
                                          <p:attrName>style.visibility</p:attrName>
                                        </p:attrNameLst>
                                      </p:cBhvr>
                                      <p:to>
                                        <p:strVal val="visible"/>
                                      </p:to>
                                    </p:set>
                                    <p:animEffect transition="in" filter="randombar(horizontal)">
                                      <p:cBhvr>
                                        <p:cTn id="73" dur="500"/>
                                        <p:tgtEl>
                                          <p:spTgt spid="53"/>
                                        </p:tgtEl>
                                      </p:cBhvr>
                                    </p:animEffect>
                                  </p:childTnLst>
                                </p:cTn>
                              </p:par>
                            </p:childTnLst>
                          </p:cTn>
                        </p:par>
                        <p:par>
                          <p:cTn id="74" fill="hold">
                            <p:stCondLst>
                              <p:cond delay="5449"/>
                            </p:stCondLst>
                            <p:childTnLst>
                              <p:par>
                                <p:cTn id="75" presetID="22" presetClass="entr" presetSubtype="8" fill="hold" nodeType="afterEffect">
                                  <p:stCondLst>
                                    <p:cond delay="0"/>
                                  </p:stCondLst>
                                  <p:childTnLst>
                                    <p:set>
                                      <p:cBhvr>
                                        <p:cTn id="76" dur="1" fill="hold">
                                          <p:stCondLst>
                                            <p:cond delay="0"/>
                                          </p:stCondLst>
                                        </p:cTn>
                                        <p:tgtEl>
                                          <p:spTgt spid="22"/>
                                        </p:tgtEl>
                                        <p:attrNameLst>
                                          <p:attrName>style.visibility</p:attrName>
                                        </p:attrNameLst>
                                      </p:cBhvr>
                                      <p:to>
                                        <p:strVal val="visible"/>
                                      </p:to>
                                    </p:set>
                                    <p:animEffect transition="in" filter="wipe(left)">
                                      <p:cBhvr>
                                        <p:cTn id="77" dur="500"/>
                                        <p:tgtEl>
                                          <p:spTgt spid="22"/>
                                        </p:tgtEl>
                                      </p:cBhvr>
                                    </p:animEffect>
                                  </p:childTnLst>
                                </p:cTn>
                              </p:par>
                            </p:childTnLst>
                          </p:cTn>
                        </p:par>
                        <p:par>
                          <p:cTn id="78" fill="hold">
                            <p:stCondLst>
                              <p:cond delay="5949"/>
                            </p:stCondLst>
                            <p:childTnLst>
                              <p:par>
                                <p:cTn id="79" presetID="49" presetClass="entr" presetSubtype="0" decel="100000" fill="hold" nodeType="afterEffect">
                                  <p:stCondLst>
                                    <p:cond delay="0"/>
                                  </p:stCondLst>
                                  <p:childTnLst>
                                    <p:set>
                                      <p:cBhvr>
                                        <p:cTn id="80" dur="1" fill="hold">
                                          <p:stCondLst>
                                            <p:cond delay="0"/>
                                          </p:stCondLst>
                                        </p:cTn>
                                        <p:tgtEl>
                                          <p:spTgt spid="36"/>
                                        </p:tgtEl>
                                        <p:attrNameLst>
                                          <p:attrName>style.visibility</p:attrName>
                                        </p:attrNameLst>
                                      </p:cBhvr>
                                      <p:to>
                                        <p:strVal val="visible"/>
                                      </p:to>
                                    </p:set>
                                    <p:anim calcmode="lin" valueType="num">
                                      <p:cBhvr>
                                        <p:cTn id="81" dur="500" fill="hold"/>
                                        <p:tgtEl>
                                          <p:spTgt spid="36"/>
                                        </p:tgtEl>
                                        <p:attrNameLst>
                                          <p:attrName>ppt_w</p:attrName>
                                        </p:attrNameLst>
                                      </p:cBhvr>
                                      <p:tavLst>
                                        <p:tav tm="0">
                                          <p:val>
                                            <p:fltVal val="0"/>
                                          </p:val>
                                        </p:tav>
                                        <p:tav tm="100000">
                                          <p:val>
                                            <p:strVal val="#ppt_w"/>
                                          </p:val>
                                        </p:tav>
                                      </p:tavLst>
                                    </p:anim>
                                    <p:anim calcmode="lin" valueType="num">
                                      <p:cBhvr>
                                        <p:cTn id="82" dur="500" fill="hold"/>
                                        <p:tgtEl>
                                          <p:spTgt spid="36"/>
                                        </p:tgtEl>
                                        <p:attrNameLst>
                                          <p:attrName>ppt_h</p:attrName>
                                        </p:attrNameLst>
                                      </p:cBhvr>
                                      <p:tavLst>
                                        <p:tav tm="0">
                                          <p:val>
                                            <p:fltVal val="0"/>
                                          </p:val>
                                        </p:tav>
                                        <p:tav tm="100000">
                                          <p:val>
                                            <p:strVal val="#ppt_h"/>
                                          </p:val>
                                        </p:tav>
                                      </p:tavLst>
                                    </p:anim>
                                    <p:anim calcmode="lin" valueType="num">
                                      <p:cBhvr>
                                        <p:cTn id="83" dur="500" fill="hold"/>
                                        <p:tgtEl>
                                          <p:spTgt spid="36"/>
                                        </p:tgtEl>
                                        <p:attrNameLst>
                                          <p:attrName>style.rotation</p:attrName>
                                        </p:attrNameLst>
                                      </p:cBhvr>
                                      <p:tavLst>
                                        <p:tav tm="0">
                                          <p:val>
                                            <p:fltVal val="360"/>
                                          </p:val>
                                        </p:tav>
                                        <p:tav tm="100000">
                                          <p:val>
                                            <p:fltVal val="0"/>
                                          </p:val>
                                        </p:tav>
                                      </p:tavLst>
                                    </p:anim>
                                    <p:animEffect transition="in" filter="fade">
                                      <p:cBhvr>
                                        <p:cTn id="84" dur="500"/>
                                        <p:tgtEl>
                                          <p:spTgt spid="36"/>
                                        </p:tgtEl>
                                      </p:cBhvr>
                                    </p:animEffect>
                                  </p:childTnLst>
                                </p:cTn>
                              </p:par>
                              <p:par>
                                <p:cTn id="85" presetID="41" presetClass="entr" presetSubtype="0" fill="hold" grpId="0" nodeType="withEffect">
                                  <p:stCondLst>
                                    <p:cond delay="0"/>
                                  </p:stCondLst>
                                  <p:iterate type="lt">
                                    <p:tmPct val="10000"/>
                                  </p:iterate>
                                  <p:childTnLst>
                                    <p:set>
                                      <p:cBhvr>
                                        <p:cTn id="86" dur="1" fill="hold">
                                          <p:stCondLst>
                                            <p:cond delay="0"/>
                                          </p:stCondLst>
                                        </p:cTn>
                                        <p:tgtEl>
                                          <p:spTgt spid="46"/>
                                        </p:tgtEl>
                                        <p:attrNameLst>
                                          <p:attrName>style.visibility</p:attrName>
                                        </p:attrNameLst>
                                      </p:cBhvr>
                                      <p:to>
                                        <p:strVal val="visible"/>
                                      </p:to>
                                    </p:set>
                                    <p:anim calcmode="lin" valueType="num">
                                      <p:cBhvr>
                                        <p:cTn id="87" dur="500" fill="hold"/>
                                        <p:tgtEl>
                                          <p:spTgt spid="46"/>
                                        </p:tgtEl>
                                        <p:attrNameLst>
                                          <p:attrName>ppt_x</p:attrName>
                                        </p:attrNameLst>
                                      </p:cBhvr>
                                      <p:tavLst>
                                        <p:tav tm="0">
                                          <p:val>
                                            <p:strVal val="#ppt_x"/>
                                          </p:val>
                                        </p:tav>
                                        <p:tav tm="50000">
                                          <p:val>
                                            <p:strVal val="#ppt_x+.1"/>
                                          </p:val>
                                        </p:tav>
                                        <p:tav tm="100000">
                                          <p:val>
                                            <p:strVal val="#ppt_x"/>
                                          </p:val>
                                        </p:tav>
                                      </p:tavLst>
                                    </p:anim>
                                    <p:anim calcmode="lin" valueType="num">
                                      <p:cBhvr>
                                        <p:cTn id="88" dur="500" fill="hold"/>
                                        <p:tgtEl>
                                          <p:spTgt spid="46"/>
                                        </p:tgtEl>
                                        <p:attrNameLst>
                                          <p:attrName>ppt_y</p:attrName>
                                        </p:attrNameLst>
                                      </p:cBhvr>
                                      <p:tavLst>
                                        <p:tav tm="0">
                                          <p:val>
                                            <p:strVal val="#ppt_y"/>
                                          </p:val>
                                        </p:tav>
                                        <p:tav tm="100000">
                                          <p:val>
                                            <p:strVal val="#ppt_y"/>
                                          </p:val>
                                        </p:tav>
                                      </p:tavLst>
                                    </p:anim>
                                    <p:anim calcmode="lin" valueType="num">
                                      <p:cBhvr>
                                        <p:cTn id="89" dur="500" fill="hold"/>
                                        <p:tgtEl>
                                          <p:spTgt spid="46"/>
                                        </p:tgtEl>
                                        <p:attrNameLst>
                                          <p:attrName>ppt_h</p:attrName>
                                        </p:attrNameLst>
                                      </p:cBhvr>
                                      <p:tavLst>
                                        <p:tav tm="0">
                                          <p:val>
                                            <p:strVal val="#ppt_h/10"/>
                                          </p:val>
                                        </p:tav>
                                        <p:tav tm="50000">
                                          <p:val>
                                            <p:strVal val="#ppt_h+.01"/>
                                          </p:val>
                                        </p:tav>
                                        <p:tav tm="100000">
                                          <p:val>
                                            <p:strVal val="#ppt_h"/>
                                          </p:val>
                                        </p:tav>
                                      </p:tavLst>
                                    </p:anim>
                                    <p:anim calcmode="lin" valueType="num">
                                      <p:cBhvr>
                                        <p:cTn id="90" dur="500" fill="hold"/>
                                        <p:tgtEl>
                                          <p:spTgt spid="46"/>
                                        </p:tgtEl>
                                        <p:attrNameLst>
                                          <p:attrName>ppt_w</p:attrName>
                                        </p:attrNameLst>
                                      </p:cBhvr>
                                      <p:tavLst>
                                        <p:tav tm="0">
                                          <p:val>
                                            <p:strVal val="#ppt_w/10"/>
                                          </p:val>
                                        </p:tav>
                                        <p:tav tm="50000">
                                          <p:val>
                                            <p:strVal val="#ppt_w+.01"/>
                                          </p:val>
                                        </p:tav>
                                        <p:tav tm="100000">
                                          <p:val>
                                            <p:strVal val="#ppt_w"/>
                                          </p:val>
                                        </p:tav>
                                      </p:tavLst>
                                    </p:anim>
                                    <p:animEffect transition="in" filter="fade">
                                      <p:cBhvr>
                                        <p:cTn id="91" dur="500" tmFilter="0,0; .5, 1; 1, 1"/>
                                        <p:tgtEl>
                                          <p:spTgt spid="46"/>
                                        </p:tgtEl>
                                      </p:cBhvr>
                                    </p:animEffect>
                                  </p:childTnLst>
                                </p:cTn>
                              </p:par>
                            </p:childTnLst>
                          </p:cTn>
                        </p:par>
                        <p:par>
                          <p:cTn id="92" fill="hold">
                            <p:stCondLst>
                              <p:cond delay="6599"/>
                            </p:stCondLst>
                            <p:childTnLst>
                              <p:par>
                                <p:cTn id="93" presetID="14" presetClass="entr" presetSubtype="10" fill="hold" grpId="0" nodeType="afterEffect">
                                  <p:stCondLst>
                                    <p:cond delay="0"/>
                                  </p:stCondLst>
                                  <p:childTnLst>
                                    <p:set>
                                      <p:cBhvr>
                                        <p:cTn id="94" dur="1" fill="hold">
                                          <p:stCondLst>
                                            <p:cond delay="0"/>
                                          </p:stCondLst>
                                        </p:cTn>
                                        <p:tgtEl>
                                          <p:spTgt spid="55"/>
                                        </p:tgtEl>
                                        <p:attrNameLst>
                                          <p:attrName>style.visibility</p:attrName>
                                        </p:attrNameLst>
                                      </p:cBhvr>
                                      <p:to>
                                        <p:strVal val="visible"/>
                                      </p:to>
                                    </p:set>
                                    <p:animEffect transition="in" filter="randombar(horizontal)">
                                      <p:cBhvr>
                                        <p:cTn id="95"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45" grpId="0"/>
      <p:bldP spid="46" grpId="0"/>
      <p:bldP spid="47" grpId="0"/>
      <p:bldP spid="53" grpId="0"/>
      <p:bldP spid="54" grpId="0"/>
      <p:bldP spid="5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259"/>
          <p:cNvSpPr>
            <a:spLocks noChangeArrowheads="1"/>
          </p:cNvSpPr>
          <p:nvPr/>
        </p:nvSpPr>
        <p:spPr bwMode="auto">
          <a:xfrm>
            <a:off x="3585412" y="2508437"/>
            <a:ext cx="2683703" cy="373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2" tIns="32516" rIns="65032" bIns="325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buNone/>
            </a:pPr>
            <a:r>
              <a:rPr lang="zh-CN" altLang="en-US" sz="2000" dirty="0">
                <a:solidFill>
                  <a:schemeClr val="accent1"/>
                </a:solidFill>
              </a:rPr>
              <a:t>投资回报</a:t>
            </a:r>
            <a:endParaRPr lang="zh-CN" altLang="en-US" sz="2000" dirty="0">
              <a:solidFill>
                <a:schemeClr val="accent1"/>
              </a:solidFill>
            </a:endParaRPr>
          </a:p>
        </p:txBody>
      </p:sp>
      <p:sp>
        <p:nvSpPr>
          <p:cNvPr id="20" name="矩形 259"/>
          <p:cNvSpPr>
            <a:spLocks noChangeArrowheads="1"/>
          </p:cNvSpPr>
          <p:nvPr/>
        </p:nvSpPr>
        <p:spPr bwMode="auto">
          <a:xfrm>
            <a:off x="2859184" y="2953558"/>
            <a:ext cx="4188475" cy="22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5032" tIns="32516" rIns="65032" bIns="325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buNone/>
            </a:pPr>
            <a:r>
              <a:rPr lang="en-US" altLang="zh-CN" sz="1050" cap="all" dirty="0">
                <a:solidFill>
                  <a:schemeClr val="tx1">
                    <a:lumMod val="50000"/>
                    <a:lumOff val="50000"/>
                  </a:schemeClr>
                </a:solidFill>
                <a:latin typeface="Agency FB" panose="020B0503020202020204" pitchFamily="34" charset="0"/>
                <a:cs typeface="Arial" panose="020B0604020202020204" pitchFamily="34" charset="0"/>
              </a:rPr>
              <a:t>Apply to the reporting on activities report meeting</a:t>
            </a:r>
            <a:endParaRPr lang="zh-CN" altLang="en-US" sz="1050" cap="all" dirty="0">
              <a:solidFill>
                <a:schemeClr val="tx1">
                  <a:lumMod val="50000"/>
                  <a:lumOff val="50000"/>
                </a:schemeClr>
              </a:solidFill>
              <a:latin typeface="Agency FB" panose="020B0503020202020204" pitchFamily="34" charset="0"/>
              <a:cs typeface="Arial" panose="020B0604020202020204" pitchFamily="34" charset="0"/>
            </a:endParaRPr>
          </a:p>
        </p:txBody>
      </p:sp>
      <p:sp>
        <p:nvSpPr>
          <p:cNvPr id="21" name="矩形 20"/>
          <p:cNvSpPr/>
          <p:nvPr/>
        </p:nvSpPr>
        <p:spPr>
          <a:xfrm>
            <a:off x="4427984" y="1384412"/>
            <a:ext cx="998559" cy="1327551"/>
          </a:xfrm>
          <a:prstGeom prst="rect">
            <a:avLst/>
          </a:prstGeom>
          <a:effectLst/>
        </p:spPr>
        <p:txBody>
          <a:bodyPr wrap="none" lIns="65032" tIns="32516" rIns="65032" bIns="32516">
            <a:spAutoFit/>
          </a:bodyPr>
          <a:lstStyle/>
          <a:p>
            <a:pPr algn="ctr"/>
            <a:r>
              <a:rPr lang="en-US" altLang="zh-CN" sz="8200" dirty="0">
                <a:solidFill>
                  <a:schemeClr val="accent1"/>
                </a:solidFill>
                <a:latin typeface="Agency FB" panose="020B0503020202020204" pitchFamily="34" charset="0"/>
                <a:ea typeface="微软雅黑" panose="020B0503020204020204" pitchFamily="34" charset="-122"/>
                <a:cs typeface="Arial" panose="020B0604020202020204" pitchFamily="34" charset="0"/>
              </a:rPr>
              <a:t>04</a:t>
            </a:r>
            <a:endParaRPr lang="zh-CN" altLang="en-US" sz="8200" dirty="0">
              <a:solidFill>
                <a:schemeClr val="accent1"/>
              </a:solidFill>
              <a:latin typeface="Agency FB" panose="020B0503020202020204" pitchFamily="34" charset="0"/>
              <a:ea typeface="微软雅黑" panose="020B0503020204020204" pitchFamily="34" charset="-122"/>
              <a:cs typeface="Arial" panose="020B0604020202020204" pitchFamily="34" charset="0"/>
            </a:endParaRPr>
          </a:p>
        </p:txBody>
      </p:sp>
      <p:pic>
        <p:nvPicPr>
          <p:cNvPr id="6" name="图片 5"/>
          <p:cNvPicPr>
            <a:picLocks noChangeAspect="1"/>
          </p:cNvPicPr>
          <p:nvPr/>
        </p:nvPicPr>
        <p:blipFill rotWithShape="1">
          <a:blip r:embed="rId1">
            <a:extLst>
              <a:ext uri="{28A0092B-C50C-407E-A947-70E740481C1C}">
                <a14:useLocalDpi xmlns:a14="http://schemas.microsoft.com/office/drawing/2010/main" val="0"/>
              </a:ext>
            </a:extLst>
          </a:blip>
          <a:srcRect l="51691" t="12290" b="6624"/>
          <a:stretch>
            <a:fillRect/>
          </a:stretch>
        </p:blipFill>
        <p:spPr>
          <a:xfrm>
            <a:off x="1079612" y="1420416"/>
            <a:ext cx="2404702" cy="208826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9"/>
                                        </p:tgtEl>
                                        <p:attrNameLst>
                                          <p:attrName>ppt_y</p:attrName>
                                        </p:attrNameLst>
                                      </p:cBhvr>
                                      <p:tavLst>
                                        <p:tav tm="0">
                                          <p:val>
                                            <p:strVal val="#ppt_y"/>
                                          </p:val>
                                        </p:tav>
                                        <p:tav tm="100000">
                                          <p:val>
                                            <p:strVal val="#ppt_y"/>
                                          </p:val>
                                        </p:tav>
                                      </p:tavLst>
                                    </p:anim>
                                    <p:anim calcmode="lin" valueType="num">
                                      <p:cBhvr>
                                        <p:cTn id="15"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9"/>
                                        </p:tgtEl>
                                      </p:cBhvr>
                                    </p:animEffect>
                                  </p:childTnLst>
                                </p:cTn>
                              </p:par>
                            </p:childTnLst>
                          </p:cTn>
                        </p:par>
                        <p:par>
                          <p:cTn id="18" fill="hold">
                            <p:stCondLst>
                              <p:cond delay="1149"/>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19"/>
                                        </p:tgtEl>
                                      </p:cBhvr>
                                    </p:animEffect>
                                    <p:animScale>
                                      <p:cBhvr>
                                        <p:cTn id="21" dur="250" autoRev="1" fill="hold"/>
                                        <p:tgtEl>
                                          <p:spTgt spid="19"/>
                                        </p:tgtEl>
                                      </p:cBhvr>
                                      <p:by x="105000" y="105000"/>
                                    </p:animScale>
                                  </p:childTnLst>
                                </p:cTn>
                              </p:par>
                            </p:childTnLst>
                          </p:cTn>
                        </p:par>
                        <p:par>
                          <p:cTn id="22" fill="hold">
                            <p:stCondLst>
                              <p:cond delay="1649"/>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20"/>
                                        </p:tgtEl>
                                        <p:attrNameLst>
                                          <p:attrName>style.visibility</p:attrName>
                                        </p:attrNameLst>
                                      </p:cBhvr>
                                      <p:to>
                                        <p:strVal val="visible"/>
                                      </p:to>
                                    </p:set>
                                    <p:anim calcmode="lin" valueType="num">
                                      <p:cBhvr>
                                        <p:cTn id="25"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20"/>
                                        </p:tgtEl>
                                        <p:attrNameLst>
                                          <p:attrName>ppt_y</p:attrName>
                                        </p:attrNameLst>
                                      </p:cBhvr>
                                      <p:tavLst>
                                        <p:tav tm="0">
                                          <p:val>
                                            <p:strVal val="#ppt_y"/>
                                          </p:val>
                                        </p:tav>
                                        <p:tav tm="100000">
                                          <p:val>
                                            <p:strVal val="#ppt_y"/>
                                          </p:val>
                                        </p:tav>
                                      </p:tavLst>
                                    </p:anim>
                                    <p:anim calcmode="lin" valueType="num">
                                      <p:cBhvr>
                                        <p:cTn id="27"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20"/>
                                        </p:tgtEl>
                                      </p:cBhvr>
                                    </p:animEffect>
                                  </p:childTnLst>
                                </p:cTn>
                              </p:par>
                            </p:childTnLst>
                          </p:cTn>
                        </p:par>
                        <p:par>
                          <p:cTn id="30" fill="hold">
                            <p:stCondLst>
                              <p:cond delay="465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20"/>
                                        </p:tgtEl>
                                      </p:cBhvr>
                                    </p:animEffect>
                                    <p:animScale>
                                      <p:cBhvr>
                                        <p:cTn id="33" dur="250" autoRev="1" fill="hold"/>
                                        <p:tgtEl>
                                          <p:spTgt spid="20"/>
                                        </p:tgtEl>
                                      </p:cBhvr>
                                      <p:by x="105000" y="105000"/>
                                    </p:animScale>
                                  </p:childTnLst>
                                </p:cTn>
                              </p:par>
                            </p:childTnLst>
                          </p:cTn>
                        </p:par>
                        <p:par>
                          <p:cTn id="34" fill="hold">
                            <p:stCondLst>
                              <p:cond delay="5150"/>
                            </p:stCondLst>
                            <p:childTnLst>
                              <p:par>
                                <p:cTn id="35" presetID="23" presetClass="entr" presetSubtype="528"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 calcmode="lin" valueType="num">
                                      <p:cBhvr>
                                        <p:cTn id="39" dur="500" fill="hold"/>
                                        <p:tgtEl>
                                          <p:spTgt spid="6"/>
                                        </p:tgtEl>
                                        <p:attrNameLst>
                                          <p:attrName>ppt_x</p:attrName>
                                        </p:attrNameLst>
                                      </p:cBhvr>
                                      <p:tavLst>
                                        <p:tav tm="0">
                                          <p:val>
                                            <p:fltVal val="0.5"/>
                                          </p:val>
                                        </p:tav>
                                        <p:tav tm="100000">
                                          <p:val>
                                            <p:strVal val="#ppt_x"/>
                                          </p:val>
                                        </p:tav>
                                      </p:tavLst>
                                    </p:anim>
                                    <p:anim calcmode="lin" valueType="num">
                                      <p:cBhvr>
                                        <p:cTn id="40" dur="500" fill="hold"/>
                                        <p:tgtEl>
                                          <p:spTgt spid="6"/>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P spid="20" grpId="0"/>
      <p:bldP spid="20" grpId="1"/>
      <p:bldP spid="2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Picture_1"/>
          <p:cNvSpPr/>
          <p:nvPr>
            <p:custDataLst>
              <p:tags r:id="rId1"/>
            </p:custDataLst>
          </p:nvPr>
        </p:nvSpPr>
        <p:spPr>
          <a:xfrm>
            <a:off x="0" y="1328496"/>
            <a:ext cx="2735796" cy="2391875"/>
          </a:xfrm>
          <a:prstGeom prst="rect">
            <a:avLst/>
          </a:prstGeom>
          <a:blipFill dpi="0" rotWithShape="1">
            <a:blip r:embed="rId2"/>
            <a:srcRect/>
            <a:stretch>
              <a:fillRect t="-22917" b="-3615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
        <p:nvSpPr>
          <p:cNvPr id="6" name="Rectangle 5"/>
          <p:cNvSpPr/>
          <p:nvPr/>
        </p:nvSpPr>
        <p:spPr bwMode="auto">
          <a:xfrm>
            <a:off x="0" y="3976700"/>
            <a:ext cx="8001000" cy="939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ts val="1125"/>
              </a:spcBef>
              <a:spcAft>
                <a:spcPct val="0"/>
              </a:spcAft>
            </a:pPr>
            <a:r>
              <a:rPr lang="zh-CN" altLang="en-US" sz="1200" dirty="0">
                <a:solidFill>
                  <a:schemeClr val="tx1">
                    <a:lumMod val="50000"/>
                    <a:lumOff val="50000"/>
                  </a:schemeClr>
                </a:solidFill>
                <a:latin typeface="微软雅黑" panose="020B0503020204020204" pitchFamily="34" charset="-122"/>
                <a:cs typeface="Lato Light" charset="0"/>
                <a:sym typeface="Lato Light" charset="0"/>
              </a:rPr>
              <a:t>工作总结就是把一个时间段的工作进行一次全面系统的总检查、总评价、总分析、总研究，并分析成绩的不足，从而得出引以为戒的经验。总结是应用写作的一种，是对已经做过的工作进行理性的思考。总结与计划是相辅相成的，要以工作计划为依据，订计划总是在总结经验的基础上进行的。其间有一条规律：计划</a:t>
            </a:r>
            <a:r>
              <a:rPr lang="en-US" altLang="zh-CN" sz="1200" dirty="0">
                <a:solidFill>
                  <a:schemeClr val="tx1">
                    <a:lumMod val="50000"/>
                    <a:lumOff val="50000"/>
                  </a:schemeClr>
                </a:solidFill>
                <a:latin typeface="微软雅黑" panose="020B0503020204020204" pitchFamily="34" charset="-122"/>
                <a:cs typeface="Lato Light" charset="0"/>
                <a:sym typeface="Lato Light" charset="0"/>
              </a:rPr>
              <a:t>——</a:t>
            </a:r>
            <a:r>
              <a:rPr lang="zh-CN" altLang="en-US" sz="1200" dirty="0">
                <a:solidFill>
                  <a:schemeClr val="tx1">
                    <a:lumMod val="50000"/>
                    <a:lumOff val="50000"/>
                  </a:schemeClr>
                </a:solidFill>
                <a:latin typeface="微软雅黑" panose="020B0503020204020204" pitchFamily="34" charset="-122"/>
                <a:cs typeface="Lato Light" charset="0"/>
                <a:sym typeface="Lato Light" charset="0"/>
              </a:rPr>
              <a:t>实践</a:t>
            </a:r>
            <a:r>
              <a:rPr lang="en-US" altLang="zh-CN" sz="1200" dirty="0">
                <a:solidFill>
                  <a:schemeClr val="tx1">
                    <a:lumMod val="50000"/>
                    <a:lumOff val="50000"/>
                  </a:schemeClr>
                </a:solidFill>
                <a:latin typeface="微软雅黑" panose="020B0503020204020204" pitchFamily="34" charset="-122"/>
                <a:cs typeface="Lato Light" charset="0"/>
                <a:sym typeface="Lato Light" charset="0"/>
              </a:rPr>
              <a:t>——</a:t>
            </a:r>
            <a:r>
              <a:rPr lang="zh-CN" altLang="en-US" sz="1200" dirty="0">
                <a:solidFill>
                  <a:schemeClr val="tx1">
                    <a:lumMod val="50000"/>
                    <a:lumOff val="50000"/>
                  </a:schemeClr>
                </a:solidFill>
                <a:latin typeface="微软雅黑" panose="020B0503020204020204" pitchFamily="34" charset="-122"/>
                <a:cs typeface="Lato Light" charset="0"/>
                <a:sym typeface="Lato Light" charset="0"/>
              </a:rPr>
              <a:t>总结</a:t>
            </a:r>
            <a:r>
              <a:rPr lang="en-US" altLang="zh-CN" sz="1200" dirty="0">
                <a:solidFill>
                  <a:schemeClr val="tx1">
                    <a:lumMod val="50000"/>
                    <a:lumOff val="50000"/>
                  </a:schemeClr>
                </a:solidFill>
                <a:latin typeface="微软雅黑" panose="020B0503020204020204" pitchFamily="34" charset="-122"/>
                <a:cs typeface="Lato Light" charset="0"/>
                <a:sym typeface="Lato Light" charset="0"/>
              </a:rPr>
              <a:t>——</a:t>
            </a:r>
            <a:r>
              <a:rPr lang="zh-CN" altLang="en-US" sz="1200" dirty="0">
                <a:solidFill>
                  <a:schemeClr val="tx1">
                    <a:lumMod val="50000"/>
                    <a:lumOff val="50000"/>
                  </a:schemeClr>
                </a:solidFill>
                <a:latin typeface="微软雅黑" panose="020B0503020204020204" pitchFamily="34" charset="-122"/>
                <a:cs typeface="Lato Light" charset="0"/>
                <a:sym typeface="Lato Light" charset="0"/>
              </a:rPr>
              <a:t>再计划</a:t>
            </a:r>
            <a:r>
              <a:rPr lang="en-US" altLang="zh-CN" sz="1200" dirty="0">
                <a:solidFill>
                  <a:schemeClr val="tx1">
                    <a:lumMod val="50000"/>
                    <a:lumOff val="50000"/>
                  </a:schemeClr>
                </a:solidFill>
                <a:latin typeface="微软雅黑" panose="020B0503020204020204" pitchFamily="34" charset="-122"/>
                <a:cs typeface="Lato Light" charset="0"/>
                <a:sym typeface="Lato Light" charset="0"/>
              </a:rPr>
              <a:t>——</a:t>
            </a:r>
            <a:r>
              <a:rPr lang="zh-CN" altLang="en-US" sz="1200" dirty="0">
                <a:solidFill>
                  <a:schemeClr val="tx1">
                    <a:lumMod val="50000"/>
                    <a:lumOff val="50000"/>
                  </a:schemeClr>
                </a:solidFill>
                <a:latin typeface="微软雅黑" panose="020B0503020204020204" pitchFamily="34" charset="-122"/>
                <a:cs typeface="Lato Light" charset="0"/>
                <a:sym typeface="Lato Light" charset="0"/>
              </a:rPr>
              <a:t>再实践</a:t>
            </a:r>
            <a:r>
              <a:rPr lang="en-US" altLang="zh-CN" sz="1200" dirty="0">
                <a:solidFill>
                  <a:schemeClr val="tx1">
                    <a:lumMod val="50000"/>
                    <a:lumOff val="50000"/>
                  </a:schemeClr>
                </a:solidFill>
                <a:latin typeface="微软雅黑" panose="020B0503020204020204" pitchFamily="34" charset="-122"/>
                <a:cs typeface="Lato Light" charset="0"/>
                <a:sym typeface="Lato Light" charset="0"/>
              </a:rPr>
              <a:t>——</a:t>
            </a:r>
            <a:r>
              <a:rPr lang="zh-CN" altLang="en-US" sz="1200" dirty="0">
                <a:solidFill>
                  <a:schemeClr val="tx1">
                    <a:lumMod val="50000"/>
                    <a:lumOff val="50000"/>
                  </a:schemeClr>
                </a:solidFill>
                <a:latin typeface="微软雅黑" panose="020B0503020204020204" pitchFamily="34" charset="-122"/>
                <a:cs typeface="Lato Light" charset="0"/>
                <a:sym typeface="Lato Light" charset="0"/>
              </a:rPr>
              <a:t>再总结。</a:t>
            </a:r>
            <a:endParaRPr lang="en-US" altLang="zh-CN" sz="1200" dirty="0">
              <a:solidFill>
                <a:schemeClr val="tx1">
                  <a:lumMod val="50000"/>
                  <a:lumOff val="50000"/>
                </a:schemeClr>
              </a:solidFill>
              <a:latin typeface="微软雅黑" panose="020B0503020204020204" pitchFamily="34" charset="-122"/>
              <a:cs typeface="Lato Light" charset="0"/>
              <a:sym typeface="Lato Light" charset="0"/>
            </a:endParaRPr>
          </a:p>
        </p:txBody>
      </p:sp>
      <p:sp>
        <p:nvSpPr>
          <p:cNvPr id="9" name="矩形 8"/>
          <p:cNvSpPr/>
          <p:nvPr/>
        </p:nvSpPr>
        <p:spPr>
          <a:xfrm>
            <a:off x="5472100" y="1312404"/>
            <a:ext cx="3671900" cy="241226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Rectangle 5"/>
          <p:cNvSpPr/>
          <p:nvPr/>
        </p:nvSpPr>
        <p:spPr bwMode="auto">
          <a:xfrm>
            <a:off x="5688124" y="2032484"/>
            <a:ext cx="2852428" cy="939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ts val="1125"/>
              </a:spcBef>
              <a:spcAft>
                <a:spcPct val="0"/>
              </a:spcAft>
            </a:pPr>
            <a:r>
              <a:rPr lang="zh-CN" altLang="en-US" sz="1200" dirty="0">
                <a:solidFill>
                  <a:schemeClr val="bg1"/>
                </a:solidFill>
                <a:latin typeface="微软雅黑" panose="020B0503020204020204" pitchFamily="34" charset="-122"/>
                <a:cs typeface="Lato Light" charset="0"/>
                <a:sym typeface="Lato Light" charset="0"/>
              </a:rPr>
              <a:t>工作总结就是把一个时间段的工作进行一次全面系统的总检查、总评价、总分析、总研究，并分析成绩的不足</a:t>
            </a:r>
            <a:endParaRPr lang="en-US" altLang="zh-CN" sz="1200" dirty="0">
              <a:solidFill>
                <a:schemeClr val="bg1"/>
              </a:solidFill>
              <a:latin typeface="微软雅黑" panose="020B0503020204020204" pitchFamily="34" charset="-122"/>
              <a:cs typeface="Lato Light" charset="0"/>
              <a:sym typeface="Lato Light" charset="0"/>
            </a:endParaRPr>
          </a:p>
        </p:txBody>
      </p:sp>
      <p:sp>
        <p:nvSpPr>
          <p:cNvPr id="11" name="MH_Picture_1"/>
          <p:cNvSpPr/>
          <p:nvPr>
            <p:custDataLst>
              <p:tags r:id="rId3"/>
            </p:custDataLst>
          </p:nvPr>
        </p:nvSpPr>
        <p:spPr>
          <a:xfrm>
            <a:off x="2807804" y="1308752"/>
            <a:ext cx="2735796" cy="2391875"/>
          </a:xfrm>
          <a:prstGeom prst="rect">
            <a:avLst/>
          </a:prstGeom>
          <a:blipFill dpi="0" rotWithShape="1">
            <a:blip r:embed="rId4"/>
            <a:srcRect/>
            <a:stretch>
              <a:fillRect t="-22917" b="-3615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a:defRPr/>
            </a:pP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slow" p14:dur="3000" advClick="0" advTm="0">
        <p14:shre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0-#ppt_w/2"/>
                                          </p:val>
                                        </p:tav>
                                        <p:tav tm="100000">
                                          <p:val>
                                            <p:strVal val="#ppt_x"/>
                                          </p:val>
                                        </p:tav>
                                      </p:tavLst>
                                    </p:anim>
                                    <p:anim calcmode="lin" valueType="num">
                                      <p:cBhvr additive="base">
                                        <p:cTn id="17" dur="500" fill="hold"/>
                                        <p:tgtEl>
                                          <p:spTgt spid="9"/>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4" decel="10000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ppt_x"/>
                                          </p:val>
                                        </p:tav>
                                        <p:tav tm="100000">
                                          <p:val>
                                            <p:strVal val="#ppt_x"/>
                                          </p:val>
                                        </p:tav>
                                      </p:tavLst>
                                    </p:anim>
                                    <p:anim calcmode="lin" valueType="num">
                                      <p:cBhvr additive="base">
                                        <p:cTn id="22" dur="500" fill="hold"/>
                                        <p:tgtEl>
                                          <p:spTgt spid="6"/>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2" presetClass="entr" presetSubtype="4" decel="100000"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additive="base">
                                        <p:cTn id="26" dur="500" fill="hold"/>
                                        <p:tgtEl>
                                          <p:spTgt spid="10"/>
                                        </p:tgtEl>
                                        <p:attrNameLst>
                                          <p:attrName>ppt_x</p:attrName>
                                        </p:attrNameLst>
                                      </p:cBhvr>
                                      <p:tavLst>
                                        <p:tav tm="0">
                                          <p:val>
                                            <p:strVal val="#ppt_x"/>
                                          </p:val>
                                        </p:tav>
                                        <p:tav tm="100000">
                                          <p:val>
                                            <p:strVal val="#ppt_x"/>
                                          </p:val>
                                        </p:tav>
                                      </p:tavLst>
                                    </p:anim>
                                    <p:anim calcmode="lin" valueType="num">
                                      <p:cBhvr additive="base">
                                        <p:cTn id="27"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6" grpId="0"/>
      <p:bldP spid="9" grpId="0" animBg="1"/>
      <p:bldP spid="10" grpId="0"/>
      <p:bldP spid="1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PA_淘宝店chenying0907 69"/>
          <p:cNvSpPr/>
          <p:nvPr>
            <p:custDataLst>
              <p:tags r:id="rId1"/>
            </p:custDataLst>
          </p:nvPr>
        </p:nvSpPr>
        <p:spPr>
          <a:xfrm>
            <a:off x="1940145" y="2292060"/>
            <a:ext cx="849410" cy="52617"/>
          </a:xfrm>
          <a:custGeom>
            <a:avLst/>
            <a:gdLst>
              <a:gd name="connsiteX0" fmla="*/ 0 w 1038225"/>
              <a:gd name="connsiteY0" fmla="*/ 0 h 64294"/>
              <a:gd name="connsiteX1" fmla="*/ 1038225 w 1038225"/>
              <a:gd name="connsiteY1" fmla="*/ 30956 h 64294"/>
              <a:gd name="connsiteX2" fmla="*/ 990600 w 1038225"/>
              <a:gd name="connsiteY2" fmla="*/ 64294 h 64294"/>
              <a:gd name="connsiteX3" fmla="*/ 0 w 1038225"/>
              <a:gd name="connsiteY3" fmla="*/ 0 h 64294"/>
            </a:gdLst>
            <a:ahLst/>
            <a:cxnLst>
              <a:cxn ang="0">
                <a:pos x="connsiteX0" y="connsiteY0"/>
              </a:cxn>
              <a:cxn ang="0">
                <a:pos x="connsiteX1" y="connsiteY1"/>
              </a:cxn>
              <a:cxn ang="0">
                <a:pos x="connsiteX2" y="connsiteY2"/>
              </a:cxn>
              <a:cxn ang="0">
                <a:pos x="connsiteX3" y="connsiteY3"/>
              </a:cxn>
            </a:cxnLst>
            <a:rect l="l" t="t" r="r" b="b"/>
            <a:pathLst>
              <a:path w="1038225" h="64294">
                <a:moveTo>
                  <a:pt x="0" y="0"/>
                </a:moveTo>
                <a:lnTo>
                  <a:pt x="1038225" y="30956"/>
                </a:lnTo>
                <a:lnTo>
                  <a:pt x="990600" y="64294"/>
                </a:lnTo>
                <a:lnTo>
                  <a:pt x="0" y="0"/>
                </a:lnTo>
                <a:close/>
              </a:path>
            </a:pathLst>
          </a:custGeom>
          <a:solidFill>
            <a:schemeClr val="accent2"/>
          </a:solidFill>
          <a:ln>
            <a:noFill/>
          </a:ln>
          <a:effectLst>
            <a:innerShdw blurRad="508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solidFill>
                <a:schemeClr val="tx1"/>
              </a:solidFill>
            </a:endParaRPr>
          </a:p>
        </p:txBody>
      </p:sp>
      <p:sp>
        <p:nvSpPr>
          <p:cNvPr id="72" name="PA_淘宝店chenying0907 71"/>
          <p:cNvSpPr/>
          <p:nvPr>
            <p:custDataLst>
              <p:tags r:id="rId2"/>
            </p:custDataLst>
          </p:nvPr>
        </p:nvSpPr>
        <p:spPr>
          <a:xfrm>
            <a:off x="2834361" y="2313496"/>
            <a:ext cx="1170861" cy="144210"/>
          </a:xfrm>
          <a:custGeom>
            <a:avLst/>
            <a:gdLst>
              <a:gd name="connsiteX0" fmla="*/ 35718 w 1431131"/>
              <a:gd name="connsiteY0" fmla="*/ 0 h 176212"/>
              <a:gd name="connsiteX1" fmla="*/ 0 w 1431131"/>
              <a:gd name="connsiteY1" fmla="*/ 38100 h 176212"/>
              <a:gd name="connsiteX2" fmla="*/ 1393031 w 1431131"/>
              <a:gd name="connsiteY2" fmla="*/ 176212 h 176212"/>
              <a:gd name="connsiteX3" fmla="*/ 1431131 w 1431131"/>
              <a:gd name="connsiteY3" fmla="*/ 145256 h 176212"/>
              <a:gd name="connsiteX4" fmla="*/ 35718 w 1431131"/>
              <a:gd name="connsiteY4" fmla="*/ 0 h 176212"/>
              <a:gd name="connsiteX0-1" fmla="*/ 35718 w 1431131"/>
              <a:gd name="connsiteY0-2" fmla="*/ 0 h 176212"/>
              <a:gd name="connsiteX1-3" fmla="*/ 0 w 1431131"/>
              <a:gd name="connsiteY1-4" fmla="*/ 38100 h 176212"/>
              <a:gd name="connsiteX2-5" fmla="*/ 1393031 w 1431131"/>
              <a:gd name="connsiteY2-6" fmla="*/ 176212 h 176212"/>
              <a:gd name="connsiteX3-7" fmla="*/ 1431131 w 1431131"/>
              <a:gd name="connsiteY3-8" fmla="*/ 145256 h 176212"/>
              <a:gd name="connsiteX4-9" fmla="*/ 35718 w 1431131"/>
              <a:gd name="connsiteY4-10" fmla="*/ 0 h 176212"/>
              <a:gd name="connsiteX0-11" fmla="*/ 35718 w 1431131"/>
              <a:gd name="connsiteY0-12" fmla="*/ 0 h 176212"/>
              <a:gd name="connsiteX1-13" fmla="*/ 0 w 1431131"/>
              <a:gd name="connsiteY1-14" fmla="*/ 38100 h 176212"/>
              <a:gd name="connsiteX2-15" fmla="*/ 1393031 w 1431131"/>
              <a:gd name="connsiteY2-16" fmla="*/ 176212 h 176212"/>
              <a:gd name="connsiteX3-17" fmla="*/ 1431131 w 1431131"/>
              <a:gd name="connsiteY3-18" fmla="*/ 145256 h 176212"/>
              <a:gd name="connsiteX4-19" fmla="*/ 35718 w 1431131"/>
              <a:gd name="connsiteY4-20" fmla="*/ 0 h 176212"/>
              <a:gd name="connsiteX0-21" fmla="*/ 35718 w 1431131"/>
              <a:gd name="connsiteY0-22" fmla="*/ 0 h 176212"/>
              <a:gd name="connsiteX1-23" fmla="*/ 0 w 1431131"/>
              <a:gd name="connsiteY1-24" fmla="*/ 38100 h 176212"/>
              <a:gd name="connsiteX2-25" fmla="*/ 1393031 w 1431131"/>
              <a:gd name="connsiteY2-26" fmla="*/ 176212 h 176212"/>
              <a:gd name="connsiteX3-27" fmla="*/ 1431131 w 1431131"/>
              <a:gd name="connsiteY3-28" fmla="*/ 145256 h 176212"/>
              <a:gd name="connsiteX4-29" fmla="*/ 35718 w 1431131"/>
              <a:gd name="connsiteY4-30" fmla="*/ 0 h 176212"/>
              <a:gd name="connsiteX0-31" fmla="*/ 35718 w 1431131"/>
              <a:gd name="connsiteY0-32" fmla="*/ 0 h 176212"/>
              <a:gd name="connsiteX1-33" fmla="*/ 0 w 1431131"/>
              <a:gd name="connsiteY1-34" fmla="*/ 38100 h 176212"/>
              <a:gd name="connsiteX2-35" fmla="*/ 1393031 w 1431131"/>
              <a:gd name="connsiteY2-36" fmla="*/ 176212 h 176212"/>
              <a:gd name="connsiteX3-37" fmla="*/ 1431131 w 1431131"/>
              <a:gd name="connsiteY3-38" fmla="*/ 145256 h 176212"/>
              <a:gd name="connsiteX4-39" fmla="*/ 35718 w 1431131"/>
              <a:gd name="connsiteY4-40" fmla="*/ 0 h 17621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431131" h="176212">
                <a:moveTo>
                  <a:pt x="35718" y="0"/>
                </a:moveTo>
                <a:lnTo>
                  <a:pt x="0" y="38100"/>
                </a:lnTo>
                <a:cubicBezTo>
                  <a:pt x="466725" y="76993"/>
                  <a:pt x="928687" y="123031"/>
                  <a:pt x="1393031" y="176212"/>
                </a:cubicBezTo>
                <a:lnTo>
                  <a:pt x="1431131" y="145256"/>
                </a:lnTo>
                <a:cubicBezTo>
                  <a:pt x="965993" y="84931"/>
                  <a:pt x="507999" y="34132"/>
                  <a:pt x="35718" y="0"/>
                </a:cubicBezTo>
                <a:close/>
              </a:path>
            </a:pathLst>
          </a:custGeom>
          <a:solidFill>
            <a:schemeClr val="accent2"/>
          </a:solidFill>
          <a:ln>
            <a:noFill/>
          </a:ln>
          <a:effectLst>
            <a:innerShdw blurRad="508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solidFill>
                <a:schemeClr val="tx1"/>
              </a:solidFill>
            </a:endParaRPr>
          </a:p>
        </p:txBody>
      </p:sp>
      <p:sp>
        <p:nvSpPr>
          <p:cNvPr id="73" name="PA_淘宝店chenying0907 72"/>
          <p:cNvSpPr/>
          <p:nvPr>
            <p:custDataLst>
              <p:tags r:id="rId3"/>
            </p:custDataLst>
          </p:nvPr>
        </p:nvSpPr>
        <p:spPr>
          <a:xfrm>
            <a:off x="4046135" y="2436270"/>
            <a:ext cx="1062975" cy="713256"/>
          </a:xfrm>
          <a:custGeom>
            <a:avLst/>
            <a:gdLst>
              <a:gd name="connsiteX0" fmla="*/ 45244 w 1057275"/>
              <a:gd name="connsiteY0" fmla="*/ 0 h 871537"/>
              <a:gd name="connsiteX1" fmla="*/ 0 w 1057275"/>
              <a:gd name="connsiteY1" fmla="*/ 50006 h 871537"/>
              <a:gd name="connsiteX2" fmla="*/ 881063 w 1057275"/>
              <a:gd name="connsiteY2" fmla="*/ 864393 h 871537"/>
              <a:gd name="connsiteX3" fmla="*/ 1057275 w 1057275"/>
              <a:gd name="connsiteY3" fmla="*/ 871537 h 871537"/>
              <a:gd name="connsiteX4" fmla="*/ 1016794 w 1057275"/>
              <a:gd name="connsiteY4" fmla="*/ 259556 h 871537"/>
              <a:gd name="connsiteX5" fmla="*/ 45244 w 1057275"/>
              <a:gd name="connsiteY5" fmla="*/ 0 h 871537"/>
              <a:gd name="connsiteX0-1" fmla="*/ 45244 w 1057275"/>
              <a:gd name="connsiteY0-2" fmla="*/ 0 h 871537"/>
              <a:gd name="connsiteX1-3" fmla="*/ 0 w 1057275"/>
              <a:gd name="connsiteY1-4" fmla="*/ 50006 h 871537"/>
              <a:gd name="connsiteX2-5" fmla="*/ 881063 w 1057275"/>
              <a:gd name="connsiteY2-6" fmla="*/ 864393 h 871537"/>
              <a:gd name="connsiteX3-7" fmla="*/ 1057275 w 1057275"/>
              <a:gd name="connsiteY3-8" fmla="*/ 871537 h 871537"/>
              <a:gd name="connsiteX4-9" fmla="*/ 1016794 w 1057275"/>
              <a:gd name="connsiteY4-10" fmla="*/ 259556 h 871537"/>
              <a:gd name="connsiteX5-11" fmla="*/ 45244 w 1057275"/>
              <a:gd name="connsiteY5-12" fmla="*/ 0 h 871537"/>
              <a:gd name="connsiteX0-13" fmla="*/ 45244 w 1057275"/>
              <a:gd name="connsiteY0-14" fmla="*/ 0 h 871537"/>
              <a:gd name="connsiteX1-15" fmla="*/ 0 w 1057275"/>
              <a:gd name="connsiteY1-16" fmla="*/ 50006 h 871537"/>
              <a:gd name="connsiteX2-17" fmla="*/ 881063 w 1057275"/>
              <a:gd name="connsiteY2-18" fmla="*/ 864393 h 871537"/>
              <a:gd name="connsiteX3-19" fmla="*/ 1057275 w 1057275"/>
              <a:gd name="connsiteY3-20" fmla="*/ 871537 h 871537"/>
              <a:gd name="connsiteX4-21" fmla="*/ 1016794 w 1057275"/>
              <a:gd name="connsiteY4-22" fmla="*/ 259556 h 871537"/>
              <a:gd name="connsiteX5-23" fmla="*/ 45244 w 1057275"/>
              <a:gd name="connsiteY5-24" fmla="*/ 0 h 871537"/>
              <a:gd name="connsiteX0-25" fmla="*/ 45244 w 1139868"/>
              <a:gd name="connsiteY0-26" fmla="*/ 0 h 871537"/>
              <a:gd name="connsiteX1-27" fmla="*/ 0 w 1139868"/>
              <a:gd name="connsiteY1-28" fmla="*/ 50006 h 871537"/>
              <a:gd name="connsiteX2-29" fmla="*/ 881063 w 1139868"/>
              <a:gd name="connsiteY2-30" fmla="*/ 864393 h 871537"/>
              <a:gd name="connsiteX3-31" fmla="*/ 1057275 w 1139868"/>
              <a:gd name="connsiteY3-32" fmla="*/ 871537 h 871537"/>
              <a:gd name="connsiteX4-33" fmla="*/ 1016794 w 1139868"/>
              <a:gd name="connsiteY4-34" fmla="*/ 259556 h 871537"/>
              <a:gd name="connsiteX5-35" fmla="*/ 45244 w 1139868"/>
              <a:gd name="connsiteY5-36" fmla="*/ 0 h 871537"/>
              <a:gd name="connsiteX0-37" fmla="*/ 45244 w 1299265"/>
              <a:gd name="connsiteY0-38" fmla="*/ 0 h 871537"/>
              <a:gd name="connsiteX1-39" fmla="*/ 0 w 1299265"/>
              <a:gd name="connsiteY1-40" fmla="*/ 50006 h 871537"/>
              <a:gd name="connsiteX2-41" fmla="*/ 881063 w 1299265"/>
              <a:gd name="connsiteY2-42" fmla="*/ 864393 h 871537"/>
              <a:gd name="connsiteX3-43" fmla="*/ 1057275 w 1299265"/>
              <a:gd name="connsiteY3-44" fmla="*/ 871537 h 871537"/>
              <a:gd name="connsiteX4-45" fmla="*/ 1016794 w 1299265"/>
              <a:gd name="connsiteY4-46" fmla="*/ 259556 h 871537"/>
              <a:gd name="connsiteX5-47" fmla="*/ 45244 w 1299265"/>
              <a:gd name="connsiteY5-48" fmla="*/ 0 h 871537"/>
              <a:gd name="connsiteX0-49" fmla="*/ 45244 w 1299265"/>
              <a:gd name="connsiteY0-50" fmla="*/ 0 h 871537"/>
              <a:gd name="connsiteX1-51" fmla="*/ 0 w 1299265"/>
              <a:gd name="connsiteY1-52" fmla="*/ 50006 h 871537"/>
              <a:gd name="connsiteX2-53" fmla="*/ 881063 w 1299265"/>
              <a:gd name="connsiteY2-54" fmla="*/ 864393 h 871537"/>
              <a:gd name="connsiteX3-55" fmla="*/ 1057275 w 1299265"/>
              <a:gd name="connsiteY3-56" fmla="*/ 871537 h 871537"/>
              <a:gd name="connsiteX4-57" fmla="*/ 1016794 w 1299265"/>
              <a:gd name="connsiteY4-58" fmla="*/ 259556 h 871537"/>
              <a:gd name="connsiteX5-59" fmla="*/ 45244 w 1299265"/>
              <a:gd name="connsiteY5-60" fmla="*/ 0 h 871537"/>
              <a:gd name="connsiteX0-61" fmla="*/ 45244 w 1299265"/>
              <a:gd name="connsiteY0-62" fmla="*/ 0 h 871537"/>
              <a:gd name="connsiteX1-63" fmla="*/ 0 w 1299265"/>
              <a:gd name="connsiteY1-64" fmla="*/ 50006 h 871537"/>
              <a:gd name="connsiteX2-65" fmla="*/ 881063 w 1299265"/>
              <a:gd name="connsiteY2-66" fmla="*/ 864393 h 871537"/>
              <a:gd name="connsiteX3-67" fmla="*/ 1057275 w 1299265"/>
              <a:gd name="connsiteY3-68" fmla="*/ 871537 h 871537"/>
              <a:gd name="connsiteX4-69" fmla="*/ 1016794 w 1299265"/>
              <a:gd name="connsiteY4-70" fmla="*/ 259556 h 871537"/>
              <a:gd name="connsiteX5-71" fmla="*/ 45244 w 1299265"/>
              <a:gd name="connsiteY5-72" fmla="*/ 0 h 871537"/>
              <a:gd name="connsiteX0-73" fmla="*/ 45244 w 1299265"/>
              <a:gd name="connsiteY0-74" fmla="*/ 0 h 871537"/>
              <a:gd name="connsiteX1-75" fmla="*/ 0 w 1299265"/>
              <a:gd name="connsiteY1-76" fmla="*/ 50006 h 871537"/>
              <a:gd name="connsiteX2-77" fmla="*/ 881063 w 1299265"/>
              <a:gd name="connsiteY2-78" fmla="*/ 864393 h 871537"/>
              <a:gd name="connsiteX3-79" fmla="*/ 1057275 w 1299265"/>
              <a:gd name="connsiteY3-80" fmla="*/ 871537 h 871537"/>
              <a:gd name="connsiteX4-81" fmla="*/ 1016794 w 1299265"/>
              <a:gd name="connsiteY4-82" fmla="*/ 259556 h 871537"/>
              <a:gd name="connsiteX5-83" fmla="*/ 45244 w 1299265"/>
              <a:gd name="connsiteY5-84" fmla="*/ 0 h 871537"/>
              <a:gd name="connsiteX0-85" fmla="*/ 45244 w 1299265"/>
              <a:gd name="connsiteY0-86" fmla="*/ 0 h 871537"/>
              <a:gd name="connsiteX1-87" fmla="*/ 0 w 1299265"/>
              <a:gd name="connsiteY1-88" fmla="*/ 50006 h 871537"/>
              <a:gd name="connsiteX2-89" fmla="*/ 881063 w 1299265"/>
              <a:gd name="connsiteY2-90" fmla="*/ 864393 h 871537"/>
              <a:gd name="connsiteX3-91" fmla="*/ 1057275 w 1299265"/>
              <a:gd name="connsiteY3-92" fmla="*/ 871537 h 871537"/>
              <a:gd name="connsiteX4-93" fmla="*/ 1016794 w 1299265"/>
              <a:gd name="connsiteY4-94" fmla="*/ 259556 h 871537"/>
              <a:gd name="connsiteX5-95" fmla="*/ 45244 w 1299265"/>
              <a:gd name="connsiteY5-96" fmla="*/ 0 h 87153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1299265" h="871537">
                <a:moveTo>
                  <a:pt x="45244" y="0"/>
                </a:moveTo>
                <a:lnTo>
                  <a:pt x="0" y="50006"/>
                </a:lnTo>
                <a:cubicBezTo>
                  <a:pt x="469901" y="147637"/>
                  <a:pt x="1658938" y="409575"/>
                  <a:pt x="881063" y="864393"/>
                </a:cubicBezTo>
                <a:lnTo>
                  <a:pt x="1057275" y="871537"/>
                </a:lnTo>
                <a:cubicBezTo>
                  <a:pt x="1477169" y="688974"/>
                  <a:pt x="1275556" y="370681"/>
                  <a:pt x="1016794" y="259556"/>
                </a:cubicBezTo>
                <a:cubicBezTo>
                  <a:pt x="690563" y="127794"/>
                  <a:pt x="373857" y="65088"/>
                  <a:pt x="45244" y="0"/>
                </a:cubicBezTo>
                <a:close/>
              </a:path>
            </a:pathLst>
          </a:custGeom>
          <a:solidFill>
            <a:schemeClr val="accent2"/>
          </a:solidFill>
          <a:ln>
            <a:noFill/>
          </a:ln>
          <a:effectLst>
            <a:innerShdw blurRad="508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solidFill>
                <a:schemeClr val="tx1"/>
              </a:solidFill>
            </a:endParaRPr>
          </a:p>
        </p:txBody>
      </p:sp>
      <p:sp>
        <p:nvSpPr>
          <p:cNvPr id="74" name="PA_淘宝店chenying0907 73"/>
          <p:cNvSpPr/>
          <p:nvPr>
            <p:custDataLst>
              <p:tags r:id="rId4"/>
            </p:custDataLst>
          </p:nvPr>
        </p:nvSpPr>
        <p:spPr>
          <a:xfrm>
            <a:off x="3706695" y="3188501"/>
            <a:ext cx="1095334" cy="1151734"/>
          </a:xfrm>
          <a:custGeom>
            <a:avLst/>
            <a:gdLst>
              <a:gd name="connsiteX0" fmla="*/ 1069181 w 1069181"/>
              <a:gd name="connsiteY0" fmla="*/ 16669 h 1407319"/>
              <a:gd name="connsiteX1" fmla="*/ 850106 w 1069181"/>
              <a:gd name="connsiteY1" fmla="*/ 0 h 1407319"/>
              <a:gd name="connsiteX2" fmla="*/ 0 w 1069181"/>
              <a:gd name="connsiteY2" fmla="*/ 388144 h 1407319"/>
              <a:gd name="connsiteX3" fmla="*/ 607219 w 1069181"/>
              <a:gd name="connsiteY3" fmla="*/ 1407319 h 1407319"/>
              <a:gd name="connsiteX4" fmla="*/ 964406 w 1069181"/>
              <a:gd name="connsiteY4" fmla="*/ 1252538 h 1407319"/>
              <a:gd name="connsiteX5" fmla="*/ 428625 w 1069181"/>
              <a:gd name="connsiteY5" fmla="*/ 302419 h 1407319"/>
              <a:gd name="connsiteX6" fmla="*/ 1069181 w 1069181"/>
              <a:gd name="connsiteY6" fmla="*/ 16669 h 1407319"/>
              <a:gd name="connsiteX0-1" fmla="*/ 1069181 w 1069181"/>
              <a:gd name="connsiteY0-2" fmla="*/ 16669 h 1407319"/>
              <a:gd name="connsiteX1-3" fmla="*/ 850106 w 1069181"/>
              <a:gd name="connsiteY1-4" fmla="*/ 0 h 1407319"/>
              <a:gd name="connsiteX2-5" fmla="*/ 0 w 1069181"/>
              <a:gd name="connsiteY2-6" fmla="*/ 388144 h 1407319"/>
              <a:gd name="connsiteX3-7" fmla="*/ 607219 w 1069181"/>
              <a:gd name="connsiteY3-8" fmla="*/ 1407319 h 1407319"/>
              <a:gd name="connsiteX4-9" fmla="*/ 964406 w 1069181"/>
              <a:gd name="connsiteY4-10" fmla="*/ 1252538 h 1407319"/>
              <a:gd name="connsiteX5-11" fmla="*/ 428625 w 1069181"/>
              <a:gd name="connsiteY5-12" fmla="*/ 302419 h 1407319"/>
              <a:gd name="connsiteX6-13" fmla="*/ 1069181 w 1069181"/>
              <a:gd name="connsiteY6-14" fmla="*/ 16669 h 1407319"/>
              <a:gd name="connsiteX0-15" fmla="*/ 1113650 w 1113650"/>
              <a:gd name="connsiteY0-16" fmla="*/ 16669 h 1407319"/>
              <a:gd name="connsiteX1-17" fmla="*/ 894575 w 1113650"/>
              <a:gd name="connsiteY1-18" fmla="*/ 0 h 1407319"/>
              <a:gd name="connsiteX2-19" fmla="*/ 44469 w 1113650"/>
              <a:gd name="connsiteY2-20" fmla="*/ 388144 h 1407319"/>
              <a:gd name="connsiteX3-21" fmla="*/ 651688 w 1113650"/>
              <a:gd name="connsiteY3-22" fmla="*/ 1407319 h 1407319"/>
              <a:gd name="connsiteX4-23" fmla="*/ 1008875 w 1113650"/>
              <a:gd name="connsiteY4-24" fmla="*/ 1252538 h 1407319"/>
              <a:gd name="connsiteX5-25" fmla="*/ 473094 w 1113650"/>
              <a:gd name="connsiteY5-26" fmla="*/ 302419 h 1407319"/>
              <a:gd name="connsiteX6-27" fmla="*/ 1113650 w 1113650"/>
              <a:gd name="connsiteY6-28" fmla="*/ 16669 h 1407319"/>
              <a:gd name="connsiteX0-29" fmla="*/ 1338815 w 1338815"/>
              <a:gd name="connsiteY0-30" fmla="*/ 16669 h 1407319"/>
              <a:gd name="connsiteX1-31" fmla="*/ 1119740 w 1338815"/>
              <a:gd name="connsiteY1-32" fmla="*/ 0 h 1407319"/>
              <a:gd name="connsiteX2-33" fmla="*/ 269634 w 1338815"/>
              <a:gd name="connsiteY2-34" fmla="*/ 388144 h 1407319"/>
              <a:gd name="connsiteX3-35" fmla="*/ 876853 w 1338815"/>
              <a:gd name="connsiteY3-36" fmla="*/ 1407319 h 1407319"/>
              <a:gd name="connsiteX4-37" fmla="*/ 1234040 w 1338815"/>
              <a:gd name="connsiteY4-38" fmla="*/ 1252538 h 1407319"/>
              <a:gd name="connsiteX5-39" fmla="*/ 698259 w 1338815"/>
              <a:gd name="connsiteY5-40" fmla="*/ 302419 h 1407319"/>
              <a:gd name="connsiteX6-41" fmla="*/ 1338815 w 1338815"/>
              <a:gd name="connsiteY6-42" fmla="*/ 16669 h 1407319"/>
              <a:gd name="connsiteX0-43" fmla="*/ 1338815 w 1338815"/>
              <a:gd name="connsiteY0-44" fmla="*/ 16669 h 1407319"/>
              <a:gd name="connsiteX1-45" fmla="*/ 1119740 w 1338815"/>
              <a:gd name="connsiteY1-46" fmla="*/ 0 h 1407319"/>
              <a:gd name="connsiteX2-47" fmla="*/ 269634 w 1338815"/>
              <a:gd name="connsiteY2-48" fmla="*/ 388144 h 1407319"/>
              <a:gd name="connsiteX3-49" fmla="*/ 876853 w 1338815"/>
              <a:gd name="connsiteY3-50" fmla="*/ 1407319 h 1407319"/>
              <a:gd name="connsiteX4-51" fmla="*/ 1234040 w 1338815"/>
              <a:gd name="connsiteY4-52" fmla="*/ 1252538 h 1407319"/>
              <a:gd name="connsiteX5-53" fmla="*/ 698259 w 1338815"/>
              <a:gd name="connsiteY5-54" fmla="*/ 302419 h 1407319"/>
              <a:gd name="connsiteX6-55" fmla="*/ 1338815 w 1338815"/>
              <a:gd name="connsiteY6-56" fmla="*/ 16669 h 1407319"/>
              <a:gd name="connsiteX0-57" fmla="*/ 1338815 w 1338815"/>
              <a:gd name="connsiteY0-58" fmla="*/ 16669 h 1407319"/>
              <a:gd name="connsiteX1-59" fmla="*/ 1119740 w 1338815"/>
              <a:gd name="connsiteY1-60" fmla="*/ 0 h 1407319"/>
              <a:gd name="connsiteX2-61" fmla="*/ 269634 w 1338815"/>
              <a:gd name="connsiteY2-62" fmla="*/ 388144 h 1407319"/>
              <a:gd name="connsiteX3-63" fmla="*/ 876853 w 1338815"/>
              <a:gd name="connsiteY3-64" fmla="*/ 1407319 h 1407319"/>
              <a:gd name="connsiteX4-65" fmla="*/ 1234040 w 1338815"/>
              <a:gd name="connsiteY4-66" fmla="*/ 1252538 h 1407319"/>
              <a:gd name="connsiteX5-67" fmla="*/ 698259 w 1338815"/>
              <a:gd name="connsiteY5-68" fmla="*/ 302419 h 1407319"/>
              <a:gd name="connsiteX6-69" fmla="*/ 1338815 w 1338815"/>
              <a:gd name="connsiteY6-70" fmla="*/ 16669 h 1407319"/>
              <a:gd name="connsiteX0-71" fmla="*/ 1338815 w 1338815"/>
              <a:gd name="connsiteY0-72" fmla="*/ 16669 h 1407319"/>
              <a:gd name="connsiteX1-73" fmla="*/ 1119740 w 1338815"/>
              <a:gd name="connsiteY1-74" fmla="*/ 0 h 1407319"/>
              <a:gd name="connsiteX2-75" fmla="*/ 269634 w 1338815"/>
              <a:gd name="connsiteY2-76" fmla="*/ 388144 h 1407319"/>
              <a:gd name="connsiteX3-77" fmla="*/ 876853 w 1338815"/>
              <a:gd name="connsiteY3-78" fmla="*/ 1407319 h 1407319"/>
              <a:gd name="connsiteX4-79" fmla="*/ 1234040 w 1338815"/>
              <a:gd name="connsiteY4-80" fmla="*/ 1252538 h 1407319"/>
              <a:gd name="connsiteX5-81" fmla="*/ 698259 w 1338815"/>
              <a:gd name="connsiteY5-82" fmla="*/ 302419 h 1407319"/>
              <a:gd name="connsiteX6-83" fmla="*/ 1338815 w 1338815"/>
              <a:gd name="connsiteY6-84" fmla="*/ 16669 h 1407319"/>
              <a:gd name="connsiteX0-85" fmla="*/ 1338815 w 1338815"/>
              <a:gd name="connsiteY0-86" fmla="*/ 16669 h 1407319"/>
              <a:gd name="connsiteX1-87" fmla="*/ 1119740 w 1338815"/>
              <a:gd name="connsiteY1-88" fmla="*/ 0 h 1407319"/>
              <a:gd name="connsiteX2-89" fmla="*/ 269634 w 1338815"/>
              <a:gd name="connsiteY2-90" fmla="*/ 388144 h 1407319"/>
              <a:gd name="connsiteX3-91" fmla="*/ 876853 w 1338815"/>
              <a:gd name="connsiteY3-92" fmla="*/ 1407319 h 1407319"/>
              <a:gd name="connsiteX4-93" fmla="*/ 1234040 w 1338815"/>
              <a:gd name="connsiteY4-94" fmla="*/ 1252538 h 1407319"/>
              <a:gd name="connsiteX5-95" fmla="*/ 700640 w 1338815"/>
              <a:gd name="connsiteY5-96" fmla="*/ 309563 h 1407319"/>
              <a:gd name="connsiteX6-97" fmla="*/ 1338815 w 1338815"/>
              <a:gd name="connsiteY6-98" fmla="*/ 16669 h 140731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338815" h="1407319">
                <a:moveTo>
                  <a:pt x="1338815" y="16669"/>
                </a:moveTo>
                <a:lnTo>
                  <a:pt x="1119740" y="0"/>
                </a:lnTo>
                <a:cubicBezTo>
                  <a:pt x="836371" y="129381"/>
                  <a:pt x="550622" y="237331"/>
                  <a:pt x="269634" y="388144"/>
                </a:cubicBezTo>
                <a:cubicBezTo>
                  <a:pt x="55321" y="496888"/>
                  <a:pt x="-435215" y="958057"/>
                  <a:pt x="876853" y="1407319"/>
                </a:cubicBezTo>
                <a:lnTo>
                  <a:pt x="1234040" y="1252538"/>
                </a:lnTo>
                <a:cubicBezTo>
                  <a:pt x="636346" y="1123951"/>
                  <a:pt x="-92316" y="685800"/>
                  <a:pt x="700640" y="309563"/>
                </a:cubicBezTo>
                <a:lnTo>
                  <a:pt x="1338815" y="16669"/>
                </a:lnTo>
                <a:close/>
              </a:path>
            </a:pathLst>
          </a:custGeom>
          <a:solidFill>
            <a:schemeClr val="accent2"/>
          </a:solidFill>
          <a:ln>
            <a:noFill/>
          </a:ln>
          <a:effectLst>
            <a:innerShdw blurRad="508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solidFill>
                <a:schemeClr val="tx1"/>
              </a:solidFill>
            </a:endParaRPr>
          </a:p>
        </p:txBody>
      </p:sp>
      <p:sp>
        <p:nvSpPr>
          <p:cNvPr id="75" name="PA_淘宝店chenying0907 74"/>
          <p:cNvSpPr/>
          <p:nvPr>
            <p:custDataLst>
              <p:tags r:id="rId5"/>
            </p:custDataLst>
          </p:nvPr>
        </p:nvSpPr>
        <p:spPr>
          <a:xfrm>
            <a:off x="4634486" y="4266181"/>
            <a:ext cx="2785906" cy="461864"/>
          </a:xfrm>
          <a:custGeom>
            <a:avLst/>
            <a:gdLst>
              <a:gd name="connsiteX0" fmla="*/ 383381 w 3405187"/>
              <a:gd name="connsiteY0" fmla="*/ 0 h 564357"/>
              <a:gd name="connsiteX1" fmla="*/ 0 w 3405187"/>
              <a:gd name="connsiteY1" fmla="*/ 150019 h 564357"/>
              <a:gd name="connsiteX2" fmla="*/ 2369343 w 3405187"/>
              <a:gd name="connsiteY2" fmla="*/ 438150 h 564357"/>
              <a:gd name="connsiteX3" fmla="*/ 2240756 w 3405187"/>
              <a:gd name="connsiteY3" fmla="*/ 564357 h 564357"/>
              <a:gd name="connsiteX4" fmla="*/ 3405187 w 3405187"/>
              <a:gd name="connsiteY4" fmla="*/ 402432 h 564357"/>
              <a:gd name="connsiteX5" fmla="*/ 2788443 w 3405187"/>
              <a:gd name="connsiteY5" fmla="*/ 107157 h 564357"/>
              <a:gd name="connsiteX6" fmla="*/ 2705100 w 3405187"/>
              <a:gd name="connsiteY6" fmla="*/ 180975 h 564357"/>
              <a:gd name="connsiteX7" fmla="*/ 383381 w 3405187"/>
              <a:gd name="connsiteY7" fmla="*/ 0 h 564357"/>
              <a:gd name="connsiteX0-1" fmla="*/ 383381 w 3405187"/>
              <a:gd name="connsiteY0-2" fmla="*/ 0 h 564357"/>
              <a:gd name="connsiteX1-3" fmla="*/ 0 w 3405187"/>
              <a:gd name="connsiteY1-4" fmla="*/ 150019 h 564357"/>
              <a:gd name="connsiteX2-5" fmla="*/ 2369343 w 3405187"/>
              <a:gd name="connsiteY2-6" fmla="*/ 438150 h 564357"/>
              <a:gd name="connsiteX3-7" fmla="*/ 2240756 w 3405187"/>
              <a:gd name="connsiteY3-8" fmla="*/ 564357 h 564357"/>
              <a:gd name="connsiteX4-9" fmla="*/ 3405187 w 3405187"/>
              <a:gd name="connsiteY4-10" fmla="*/ 402432 h 564357"/>
              <a:gd name="connsiteX5-11" fmla="*/ 2788443 w 3405187"/>
              <a:gd name="connsiteY5-12" fmla="*/ 107157 h 564357"/>
              <a:gd name="connsiteX6-13" fmla="*/ 2705100 w 3405187"/>
              <a:gd name="connsiteY6-14" fmla="*/ 180975 h 564357"/>
              <a:gd name="connsiteX7-15" fmla="*/ 383381 w 3405187"/>
              <a:gd name="connsiteY7-16" fmla="*/ 0 h 564357"/>
              <a:gd name="connsiteX0-17" fmla="*/ 383381 w 3405187"/>
              <a:gd name="connsiteY0-18" fmla="*/ 0 h 564357"/>
              <a:gd name="connsiteX1-19" fmla="*/ 0 w 3405187"/>
              <a:gd name="connsiteY1-20" fmla="*/ 150019 h 564357"/>
              <a:gd name="connsiteX2-21" fmla="*/ 2369343 w 3405187"/>
              <a:gd name="connsiteY2-22" fmla="*/ 438150 h 564357"/>
              <a:gd name="connsiteX3-23" fmla="*/ 2240756 w 3405187"/>
              <a:gd name="connsiteY3-24" fmla="*/ 564357 h 564357"/>
              <a:gd name="connsiteX4-25" fmla="*/ 3405187 w 3405187"/>
              <a:gd name="connsiteY4-26" fmla="*/ 402432 h 564357"/>
              <a:gd name="connsiteX5-27" fmla="*/ 2788443 w 3405187"/>
              <a:gd name="connsiteY5-28" fmla="*/ 107157 h 564357"/>
              <a:gd name="connsiteX6-29" fmla="*/ 2705100 w 3405187"/>
              <a:gd name="connsiteY6-30" fmla="*/ 180975 h 564357"/>
              <a:gd name="connsiteX7-31" fmla="*/ 383381 w 3405187"/>
              <a:gd name="connsiteY7-32" fmla="*/ 0 h 564357"/>
              <a:gd name="connsiteX0-33" fmla="*/ 383381 w 3405187"/>
              <a:gd name="connsiteY0-34" fmla="*/ 0 h 564357"/>
              <a:gd name="connsiteX1-35" fmla="*/ 0 w 3405187"/>
              <a:gd name="connsiteY1-36" fmla="*/ 150019 h 564357"/>
              <a:gd name="connsiteX2-37" fmla="*/ 2369343 w 3405187"/>
              <a:gd name="connsiteY2-38" fmla="*/ 438150 h 564357"/>
              <a:gd name="connsiteX3-39" fmla="*/ 2240756 w 3405187"/>
              <a:gd name="connsiteY3-40" fmla="*/ 564357 h 564357"/>
              <a:gd name="connsiteX4-41" fmla="*/ 3405187 w 3405187"/>
              <a:gd name="connsiteY4-42" fmla="*/ 402432 h 564357"/>
              <a:gd name="connsiteX5-43" fmla="*/ 2788443 w 3405187"/>
              <a:gd name="connsiteY5-44" fmla="*/ 107157 h 564357"/>
              <a:gd name="connsiteX6-45" fmla="*/ 2705100 w 3405187"/>
              <a:gd name="connsiteY6-46" fmla="*/ 180975 h 564357"/>
              <a:gd name="connsiteX7-47" fmla="*/ 383381 w 3405187"/>
              <a:gd name="connsiteY7-48" fmla="*/ 0 h 564357"/>
              <a:gd name="connsiteX0-49" fmla="*/ 383381 w 3405187"/>
              <a:gd name="connsiteY0-50" fmla="*/ 0 h 564357"/>
              <a:gd name="connsiteX1-51" fmla="*/ 0 w 3405187"/>
              <a:gd name="connsiteY1-52" fmla="*/ 150019 h 564357"/>
              <a:gd name="connsiteX2-53" fmla="*/ 2369343 w 3405187"/>
              <a:gd name="connsiteY2-54" fmla="*/ 438150 h 564357"/>
              <a:gd name="connsiteX3-55" fmla="*/ 2240756 w 3405187"/>
              <a:gd name="connsiteY3-56" fmla="*/ 564357 h 564357"/>
              <a:gd name="connsiteX4-57" fmla="*/ 3405187 w 3405187"/>
              <a:gd name="connsiteY4-58" fmla="*/ 402432 h 564357"/>
              <a:gd name="connsiteX5-59" fmla="*/ 2788443 w 3405187"/>
              <a:gd name="connsiteY5-60" fmla="*/ 107157 h 564357"/>
              <a:gd name="connsiteX6-61" fmla="*/ 2705100 w 3405187"/>
              <a:gd name="connsiteY6-62" fmla="*/ 180975 h 564357"/>
              <a:gd name="connsiteX7-63" fmla="*/ 383381 w 3405187"/>
              <a:gd name="connsiteY7-64" fmla="*/ 0 h 5643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Lst>
            <a:rect l="l" t="t" r="r" b="b"/>
            <a:pathLst>
              <a:path w="3405187" h="564357">
                <a:moveTo>
                  <a:pt x="383381" y="0"/>
                </a:moveTo>
                <a:lnTo>
                  <a:pt x="0" y="150019"/>
                </a:lnTo>
                <a:cubicBezTo>
                  <a:pt x="692150" y="307975"/>
                  <a:pt x="1527174" y="432594"/>
                  <a:pt x="2369343" y="438150"/>
                </a:cubicBezTo>
                <a:lnTo>
                  <a:pt x="2240756" y="564357"/>
                </a:lnTo>
                <a:lnTo>
                  <a:pt x="3405187" y="402432"/>
                </a:lnTo>
                <a:lnTo>
                  <a:pt x="2788443" y="107157"/>
                </a:lnTo>
                <a:lnTo>
                  <a:pt x="2705100" y="180975"/>
                </a:lnTo>
                <a:cubicBezTo>
                  <a:pt x="1933576" y="177800"/>
                  <a:pt x="1159668" y="98425"/>
                  <a:pt x="383381" y="0"/>
                </a:cubicBezTo>
                <a:close/>
              </a:path>
            </a:pathLst>
          </a:custGeom>
          <a:solidFill>
            <a:schemeClr val="accent2"/>
          </a:solidFill>
          <a:ln>
            <a:noFill/>
          </a:ln>
          <a:effectLst>
            <a:innerShdw blurRad="50800" dist="254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solidFill>
                <a:schemeClr val="tx1"/>
              </a:solidFill>
            </a:endParaRPr>
          </a:p>
        </p:txBody>
      </p:sp>
      <p:sp>
        <p:nvSpPr>
          <p:cNvPr id="77" name="PA_泪滴形 76"/>
          <p:cNvSpPr/>
          <p:nvPr>
            <p:custDataLst>
              <p:tags r:id="rId6"/>
            </p:custDataLst>
          </p:nvPr>
        </p:nvSpPr>
        <p:spPr>
          <a:xfrm rot="8100000">
            <a:off x="1728127" y="1496502"/>
            <a:ext cx="583583" cy="583763"/>
          </a:xfrm>
          <a:prstGeom prst="teardrop">
            <a:avLst/>
          </a:prstGeom>
          <a:solidFill>
            <a:schemeClr val="accent1"/>
          </a:solidFill>
          <a:ln>
            <a:no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solidFill>
                <a:schemeClr val="tx1"/>
              </a:solidFill>
            </a:endParaRPr>
          </a:p>
        </p:txBody>
      </p:sp>
      <p:sp>
        <p:nvSpPr>
          <p:cNvPr id="78" name="PA_泪滴形 77"/>
          <p:cNvSpPr/>
          <p:nvPr>
            <p:custDataLst>
              <p:tags r:id="rId7"/>
            </p:custDataLst>
          </p:nvPr>
        </p:nvSpPr>
        <p:spPr>
          <a:xfrm rot="8100000">
            <a:off x="3196453" y="1528295"/>
            <a:ext cx="635260" cy="635456"/>
          </a:xfrm>
          <a:prstGeom prst="teardrop">
            <a:avLst/>
          </a:prstGeom>
          <a:solidFill>
            <a:schemeClr val="accent1"/>
          </a:solidFill>
          <a:ln>
            <a:no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solidFill>
                <a:schemeClr val="tx1"/>
              </a:solidFill>
            </a:endParaRPr>
          </a:p>
        </p:txBody>
      </p:sp>
      <p:sp>
        <p:nvSpPr>
          <p:cNvPr id="79" name="PA_泪滴形 78"/>
          <p:cNvSpPr/>
          <p:nvPr>
            <p:custDataLst>
              <p:tags r:id="rId8"/>
            </p:custDataLst>
          </p:nvPr>
        </p:nvSpPr>
        <p:spPr>
          <a:xfrm rot="8100000">
            <a:off x="4891716" y="1700085"/>
            <a:ext cx="770274" cy="770511"/>
          </a:xfrm>
          <a:prstGeom prst="teardrop">
            <a:avLst/>
          </a:prstGeom>
          <a:solidFill>
            <a:schemeClr val="accent1"/>
          </a:solidFill>
          <a:ln>
            <a:no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solidFill>
                <a:schemeClr val="tx1"/>
              </a:solidFill>
            </a:endParaRPr>
          </a:p>
        </p:txBody>
      </p:sp>
      <p:sp>
        <p:nvSpPr>
          <p:cNvPr id="80" name="PA_泪滴形 79"/>
          <p:cNvSpPr/>
          <p:nvPr>
            <p:custDataLst>
              <p:tags r:id="rId9"/>
            </p:custDataLst>
          </p:nvPr>
        </p:nvSpPr>
        <p:spPr>
          <a:xfrm rot="8100000">
            <a:off x="2770495" y="2872769"/>
            <a:ext cx="867607" cy="867874"/>
          </a:xfrm>
          <a:prstGeom prst="teardrop">
            <a:avLst/>
          </a:prstGeom>
          <a:solidFill>
            <a:schemeClr val="accent1"/>
          </a:solidFill>
          <a:ln>
            <a:no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a:solidFill>
                <a:schemeClr val="tx1"/>
              </a:solidFill>
            </a:endParaRPr>
          </a:p>
        </p:txBody>
      </p:sp>
      <p:sp>
        <p:nvSpPr>
          <p:cNvPr id="81" name="PA_泪滴形 80"/>
          <p:cNvSpPr/>
          <p:nvPr>
            <p:custDataLst>
              <p:tags r:id="rId10"/>
            </p:custDataLst>
          </p:nvPr>
        </p:nvSpPr>
        <p:spPr>
          <a:xfrm rot="8100000">
            <a:off x="6247965" y="2881333"/>
            <a:ext cx="1064789" cy="1065118"/>
          </a:xfrm>
          <a:prstGeom prst="teardrop">
            <a:avLst/>
          </a:prstGeom>
          <a:solidFill>
            <a:schemeClr val="accent2"/>
          </a:solidFill>
          <a:ln>
            <a:noFill/>
          </a:ln>
          <a:effectLst>
            <a:outerShdw blurRad="1524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68" tIns="34284" rIns="68568" bIns="34284" rtlCol="0" anchor="ctr"/>
          <a:lstStyle/>
          <a:p>
            <a:pPr algn="ctr"/>
            <a:endParaRPr lang="zh-CN" altLang="en-US" dirty="0">
              <a:solidFill>
                <a:schemeClr val="tx1"/>
              </a:solidFill>
            </a:endParaRPr>
          </a:p>
        </p:txBody>
      </p:sp>
      <p:sp>
        <p:nvSpPr>
          <p:cNvPr id="83" name="PA_淘宝店chenying0907 82"/>
          <p:cNvSpPr txBox="1"/>
          <p:nvPr>
            <p:custDataLst>
              <p:tags r:id="rId11"/>
            </p:custDataLst>
          </p:nvPr>
        </p:nvSpPr>
        <p:spPr>
          <a:xfrm>
            <a:off x="6334520" y="3119279"/>
            <a:ext cx="912592" cy="530986"/>
          </a:xfrm>
          <a:prstGeom prst="rect">
            <a:avLst/>
          </a:prstGeom>
          <a:noFill/>
        </p:spPr>
        <p:txBody>
          <a:bodyPr wrap="none" lIns="68568" tIns="34284" rIns="68568" bIns="34284" rtlCol="0">
            <a:spAutoFit/>
          </a:bodyPr>
          <a:lstStyle/>
          <a:p>
            <a:r>
              <a:rPr lang="en-US" altLang="zh-CN" sz="3000" b="1" dirty="0">
                <a:solidFill>
                  <a:schemeClr val="bg1"/>
                </a:solidFill>
                <a:effectLst>
                  <a:innerShdw blurRad="63500" dist="25400" dir="13500000">
                    <a:prstClr val="black">
                      <a:alpha val="50000"/>
                    </a:prstClr>
                  </a:innerShdw>
                </a:effectLst>
                <a:latin typeface="方正姚体" panose="02010601030101010101" pitchFamily="2" charset="-122"/>
                <a:ea typeface="方正姚体" panose="02010601030101010101" pitchFamily="2" charset="-122"/>
              </a:rPr>
              <a:t>2015</a:t>
            </a:r>
            <a:endParaRPr lang="zh-CN" altLang="en-US" sz="3000" b="1" dirty="0">
              <a:solidFill>
                <a:schemeClr val="bg1"/>
              </a:solidFill>
              <a:effectLst>
                <a:innerShdw blurRad="63500" dist="25400" dir="13500000">
                  <a:prstClr val="black">
                    <a:alpha val="50000"/>
                  </a:prstClr>
                </a:innerShdw>
              </a:effectLst>
              <a:latin typeface="方正姚体" panose="02010601030101010101" pitchFamily="2" charset="-122"/>
              <a:ea typeface="方正姚体" panose="02010601030101010101" pitchFamily="2" charset="-122"/>
            </a:endParaRPr>
          </a:p>
        </p:txBody>
      </p:sp>
      <p:sp>
        <p:nvSpPr>
          <p:cNvPr id="84" name="PA_淘宝店chenying0907 83"/>
          <p:cNvSpPr txBox="1"/>
          <p:nvPr>
            <p:custDataLst>
              <p:tags r:id="rId12"/>
            </p:custDataLst>
          </p:nvPr>
        </p:nvSpPr>
        <p:spPr>
          <a:xfrm>
            <a:off x="2818477" y="3087385"/>
            <a:ext cx="758729" cy="438641"/>
          </a:xfrm>
          <a:prstGeom prst="rect">
            <a:avLst/>
          </a:prstGeom>
          <a:noFill/>
        </p:spPr>
        <p:txBody>
          <a:bodyPr wrap="none" lIns="68568" tIns="34284" rIns="68568" bIns="34284" rtlCol="0">
            <a:spAutoFit/>
          </a:bodyPr>
          <a:lstStyle/>
          <a:p>
            <a:r>
              <a:rPr lang="en-US" altLang="zh-CN" sz="2400" b="1" dirty="0">
                <a:solidFill>
                  <a:schemeClr val="bg1"/>
                </a:solidFill>
                <a:effectLst>
                  <a:innerShdw blurRad="63500" dist="25400" dir="13500000">
                    <a:prstClr val="black">
                      <a:alpha val="50000"/>
                    </a:prstClr>
                  </a:innerShdw>
                </a:effectLst>
                <a:latin typeface="方正姚体" panose="02010601030101010101" pitchFamily="2" charset="-122"/>
                <a:ea typeface="方正姚体" panose="02010601030101010101" pitchFamily="2" charset="-122"/>
              </a:rPr>
              <a:t>2014</a:t>
            </a:r>
            <a:endParaRPr lang="zh-CN" altLang="en-US" sz="2400" b="1" dirty="0">
              <a:solidFill>
                <a:schemeClr val="bg1"/>
              </a:solidFill>
              <a:effectLst>
                <a:innerShdw blurRad="63500" dist="25400" dir="13500000">
                  <a:prstClr val="black">
                    <a:alpha val="50000"/>
                  </a:prstClr>
                </a:innerShdw>
              </a:effectLst>
              <a:latin typeface="方正姚体" panose="02010601030101010101" pitchFamily="2" charset="-122"/>
              <a:ea typeface="方正姚体" panose="02010601030101010101" pitchFamily="2" charset="-122"/>
            </a:endParaRPr>
          </a:p>
        </p:txBody>
      </p:sp>
      <p:sp>
        <p:nvSpPr>
          <p:cNvPr id="85" name="PA_淘宝店chenying0907 84"/>
          <p:cNvSpPr txBox="1"/>
          <p:nvPr>
            <p:custDataLst>
              <p:tags r:id="rId13"/>
            </p:custDataLst>
          </p:nvPr>
        </p:nvSpPr>
        <p:spPr>
          <a:xfrm>
            <a:off x="4935954" y="1892324"/>
            <a:ext cx="681799" cy="392468"/>
          </a:xfrm>
          <a:prstGeom prst="rect">
            <a:avLst/>
          </a:prstGeom>
          <a:noFill/>
        </p:spPr>
        <p:txBody>
          <a:bodyPr wrap="none" lIns="68568" tIns="34284" rIns="68568" bIns="34284" rtlCol="0">
            <a:spAutoFit/>
          </a:bodyPr>
          <a:lstStyle/>
          <a:p>
            <a:r>
              <a:rPr lang="en-US" altLang="zh-CN" sz="2100" b="1" dirty="0">
                <a:solidFill>
                  <a:schemeClr val="bg1"/>
                </a:solidFill>
                <a:effectLst>
                  <a:innerShdw blurRad="63500" dist="25400" dir="13500000">
                    <a:prstClr val="black">
                      <a:alpha val="50000"/>
                    </a:prstClr>
                  </a:innerShdw>
                </a:effectLst>
                <a:latin typeface="方正姚体" panose="02010601030101010101" pitchFamily="2" charset="-122"/>
                <a:ea typeface="方正姚体" panose="02010601030101010101" pitchFamily="2" charset="-122"/>
              </a:rPr>
              <a:t>2013</a:t>
            </a:r>
            <a:endParaRPr lang="zh-CN" altLang="en-US" sz="2100" b="1" dirty="0">
              <a:solidFill>
                <a:schemeClr val="bg1"/>
              </a:solidFill>
              <a:effectLst>
                <a:innerShdw blurRad="63500" dist="25400" dir="13500000">
                  <a:prstClr val="black">
                    <a:alpha val="50000"/>
                  </a:prstClr>
                </a:innerShdw>
              </a:effectLst>
              <a:latin typeface="方正姚体" panose="02010601030101010101" pitchFamily="2" charset="-122"/>
              <a:ea typeface="方正姚体" panose="02010601030101010101" pitchFamily="2" charset="-122"/>
            </a:endParaRPr>
          </a:p>
        </p:txBody>
      </p:sp>
      <p:sp>
        <p:nvSpPr>
          <p:cNvPr id="86" name="PA_淘宝店chenying0907 85"/>
          <p:cNvSpPr txBox="1"/>
          <p:nvPr>
            <p:custDataLst>
              <p:tags r:id="rId14"/>
            </p:custDataLst>
          </p:nvPr>
        </p:nvSpPr>
        <p:spPr>
          <a:xfrm>
            <a:off x="3210086" y="1662038"/>
            <a:ext cx="604868" cy="346296"/>
          </a:xfrm>
          <a:prstGeom prst="rect">
            <a:avLst/>
          </a:prstGeom>
          <a:noFill/>
        </p:spPr>
        <p:txBody>
          <a:bodyPr wrap="none" lIns="68568" tIns="34284" rIns="68568" bIns="34284" rtlCol="0">
            <a:spAutoFit/>
          </a:bodyPr>
          <a:lstStyle/>
          <a:p>
            <a:r>
              <a:rPr lang="en-US" altLang="zh-CN" b="1" dirty="0">
                <a:solidFill>
                  <a:schemeClr val="bg1"/>
                </a:solidFill>
                <a:effectLst>
                  <a:innerShdw blurRad="63500" dist="25400" dir="13500000">
                    <a:prstClr val="black">
                      <a:alpha val="50000"/>
                    </a:prstClr>
                  </a:innerShdw>
                </a:effectLst>
                <a:latin typeface="方正姚体" panose="02010601030101010101" pitchFamily="2" charset="-122"/>
                <a:ea typeface="方正姚体" panose="02010601030101010101" pitchFamily="2" charset="-122"/>
              </a:rPr>
              <a:t>2012</a:t>
            </a:r>
            <a:endParaRPr lang="zh-CN" altLang="en-US" b="1" dirty="0">
              <a:solidFill>
                <a:schemeClr val="bg1"/>
              </a:solidFill>
              <a:effectLst>
                <a:innerShdw blurRad="63500" dist="25400" dir="13500000">
                  <a:prstClr val="black">
                    <a:alpha val="50000"/>
                  </a:prstClr>
                </a:innerShdw>
              </a:effectLst>
              <a:latin typeface="方正姚体" panose="02010601030101010101" pitchFamily="2" charset="-122"/>
              <a:ea typeface="方正姚体" panose="02010601030101010101" pitchFamily="2" charset="-122"/>
            </a:endParaRPr>
          </a:p>
        </p:txBody>
      </p:sp>
      <p:sp>
        <p:nvSpPr>
          <p:cNvPr id="87" name="PA_淘宝店chenying0907 86"/>
          <p:cNvSpPr txBox="1"/>
          <p:nvPr>
            <p:custDataLst>
              <p:tags r:id="rId15"/>
            </p:custDataLst>
          </p:nvPr>
        </p:nvSpPr>
        <p:spPr>
          <a:xfrm>
            <a:off x="1717485" y="1597415"/>
            <a:ext cx="604868" cy="346296"/>
          </a:xfrm>
          <a:prstGeom prst="rect">
            <a:avLst/>
          </a:prstGeom>
          <a:noFill/>
        </p:spPr>
        <p:txBody>
          <a:bodyPr wrap="none" lIns="68568" tIns="34284" rIns="68568" bIns="34284" rtlCol="0">
            <a:spAutoFit/>
          </a:bodyPr>
          <a:lstStyle/>
          <a:p>
            <a:r>
              <a:rPr lang="en-US" altLang="zh-CN" b="1" dirty="0">
                <a:solidFill>
                  <a:schemeClr val="bg1"/>
                </a:solidFill>
                <a:effectLst>
                  <a:innerShdw blurRad="63500" dist="25400" dir="13500000">
                    <a:prstClr val="black">
                      <a:alpha val="50000"/>
                    </a:prstClr>
                  </a:innerShdw>
                </a:effectLst>
                <a:latin typeface="方正姚体" panose="02010601030101010101" pitchFamily="2" charset="-122"/>
                <a:ea typeface="方正姚体" panose="02010601030101010101" pitchFamily="2" charset="-122"/>
              </a:rPr>
              <a:t>2011</a:t>
            </a:r>
            <a:endParaRPr lang="zh-CN" altLang="en-US" b="1" dirty="0">
              <a:solidFill>
                <a:schemeClr val="bg1"/>
              </a:solidFill>
              <a:effectLst>
                <a:innerShdw blurRad="63500" dist="25400" dir="13500000">
                  <a:prstClr val="black">
                    <a:alpha val="50000"/>
                  </a:prstClr>
                </a:innerShdw>
              </a:effectLst>
              <a:latin typeface="方正姚体" panose="02010601030101010101" pitchFamily="2" charset="-122"/>
              <a:ea typeface="方正姚体" panose="02010601030101010101" pitchFamily="2" charset="-122"/>
            </a:endParaRPr>
          </a:p>
        </p:txBody>
      </p:sp>
      <p:sp>
        <p:nvSpPr>
          <p:cNvPr id="88" name="PA_淘宝店chenying0907 87"/>
          <p:cNvSpPr txBox="1"/>
          <p:nvPr>
            <p:custDataLst>
              <p:tags r:id="rId16"/>
            </p:custDataLst>
          </p:nvPr>
        </p:nvSpPr>
        <p:spPr>
          <a:xfrm>
            <a:off x="339537" y="1770565"/>
            <a:ext cx="1266182" cy="346189"/>
          </a:xfrm>
          <a:prstGeom prst="rect">
            <a:avLst/>
          </a:prstGeom>
          <a:noFill/>
        </p:spPr>
        <p:txBody>
          <a:bodyPr wrap="square" lIns="68568" tIns="34284" rIns="68568" bIns="34284"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请在此处添加文字添加文字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9" name="PA_淘宝店chenying0907 88"/>
          <p:cNvSpPr txBox="1"/>
          <p:nvPr>
            <p:custDataLst>
              <p:tags r:id="rId17"/>
            </p:custDataLst>
          </p:nvPr>
        </p:nvSpPr>
        <p:spPr>
          <a:xfrm>
            <a:off x="2432638" y="4167142"/>
            <a:ext cx="1266182" cy="346189"/>
          </a:xfrm>
          <a:prstGeom prst="rect">
            <a:avLst/>
          </a:prstGeom>
          <a:noFill/>
        </p:spPr>
        <p:txBody>
          <a:bodyPr wrap="square" lIns="68568" tIns="34284" rIns="68568" bIns="34284" rtlCol="0">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请在此处添加文字添加文字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0" name="PA_淘宝店chenying0907 89"/>
          <p:cNvSpPr txBox="1"/>
          <p:nvPr>
            <p:custDataLst>
              <p:tags r:id="rId18"/>
            </p:custDataLst>
          </p:nvPr>
        </p:nvSpPr>
        <p:spPr>
          <a:xfrm>
            <a:off x="7533396" y="3306705"/>
            <a:ext cx="1266182" cy="346189"/>
          </a:xfrm>
          <a:prstGeom prst="rect">
            <a:avLst/>
          </a:prstGeom>
          <a:noFill/>
        </p:spPr>
        <p:txBody>
          <a:bodyPr wrap="square" lIns="68568" tIns="34284" rIns="68568" bIns="34284"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请在此处添加文字添加文字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1" name="PA_淘宝店chenying0907 90"/>
          <p:cNvSpPr txBox="1"/>
          <p:nvPr>
            <p:custDataLst>
              <p:tags r:id="rId19"/>
            </p:custDataLst>
          </p:nvPr>
        </p:nvSpPr>
        <p:spPr>
          <a:xfrm>
            <a:off x="5915393" y="2118966"/>
            <a:ext cx="1266182" cy="346189"/>
          </a:xfrm>
          <a:prstGeom prst="rect">
            <a:avLst/>
          </a:prstGeom>
          <a:noFill/>
        </p:spPr>
        <p:txBody>
          <a:bodyPr wrap="square" lIns="68568" tIns="34284" rIns="68568" bIns="34284" rtlCol="0">
            <a:spAutoFit/>
          </a:bodyPr>
          <a:lstStyle/>
          <a:p>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请在此处添加文字添加文字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2" name="PA_淘宝店chenying0907 91"/>
          <p:cNvSpPr txBox="1"/>
          <p:nvPr>
            <p:custDataLst>
              <p:tags r:id="rId20"/>
            </p:custDataLst>
          </p:nvPr>
        </p:nvSpPr>
        <p:spPr>
          <a:xfrm>
            <a:off x="2879427" y="1041104"/>
            <a:ext cx="1266182" cy="346189"/>
          </a:xfrm>
          <a:prstGeom prst="rect">
            <a:avLst/>
          </a:prstGeom>
          <a:noFill/>
        </p:spPr>
        <p:txBody>
          <a:bodyPr wrap="square" lIns="68568" tIns="34284" rIns="68568" bIns="34284" rtlCol="0">
            <a:spAutoFit/>
          </a:bodyPr>
          <a:lstStyle/>
          <a:p>
            <a:pPr algn="ct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请在此处添加文字添加文字</a:t>
            </a:r>
            <a:endPar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3000" advClick="0" advTm="0">
        <p14:shred/>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50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500"/>
                                        <p:tgtEl>
                                          <p:spTgt spid="70"/>
                                        </p:tgtEl>
                                      </p:cBhvr>
                                    </p:animEffect>
                                  </p:childTnLst>
                                </p:cTn>
                              </p:par>
                              <p:par>
                                <p:cTn id="8" presetID="10" presetClass="entr" presetSubtype="0" fill="hold" grpId="0" nodeType="withEffect">
                                  <p:stCondLst>
                                    <p:cond delay="1800"/>
                                  </p:stCondLst>
                                  <p:childTnLst>
                                    <p:set>
                                      <p:cBhvr>
                                        <p:cTn id="9" dur="1" fill="hold">
                                          <p:stCondLst>
                                            <p:cond delay="0"/>
                                          </p:stCondLst>
                                        </p:cTn>
                                        <p:tgtEl>
                                          <p:spTgt spid="72"/>
                                        </p:tgtEl>
                                        <p:attrNameLst>
                                          <p:attrName>style.visibility</p:attrName>
                                        </p:attrNameLst>
                                      </p:cBhvr>
                                      <p:to>
                                        <p:strVal val="visible"/>
                                      </p:to>
                                    </p:set>
                                    <p:animEffect transition="in" filter="fade">
                                      <p:cBhvr>
                                        <p:cTn id="10" dur="500"/>
                                        <p:tgtEl>
                                          <p:spTgt spid="72"/>
                                        </p:tgtEl>
                                      </p:cBhvr>
                                    </p:animEffect>
                                  </p:childTnLst>
                                </p:cTn>
                              </p:par>
                              <p:par>
                                <p:cTn id="11" presetID="10" presetClass="entr" presetSubtype="0" fill="hold" grpId="0" nodeType="withEffect">
                                  <p:stCondLst>
                                    <p:cond delay="2100"/>
                                  </p:stCondLst>
                                  <p:childTnLst>
                                    <p:set>
                                      <p:cBhvr>
                                        <p:cTn id="12" dur="1" fill="hold">
                                          <p:stCondLst>
                                            <p:cond delay="0"/>
                                          </p:stCondLst>
                                        </p:cTn>
                                        <p:tgtEl>
                                          <p:spTgt spid="73"/>
                                        </p:tgtEl>
                                        <p:attrNameLst>
                                          <p:attrName>style.visibility</p:attrName>
                                        </p:attrNameLst>
                                      </p:cBhvr>
                                      <p:to>
                                        <p:strVal val="visible"/>
                                      </p:to>
                                    </p:set>
                                    <p:animEffect transition="in" filter="fade">
                                      <p:cBhvr>
                                        <p:cTn id="13" dur="500"/>
                                        <p:tgtEl>
                                          <p:spTgt spid="73"/>
                                        </p:tgtEl>
                                      </p:cBhvr>
                                    </p:animEffect>
                                  </p:childTnLst>
                                </p:cTn>
                              </p:par>
                              <p:par>
                                <p:cTn id="14" presetID="10" presetClass="entr" presetSubtype="0" fill="hold" grpId="0" nodeType="withEffect">
                                  <p:stCondLst>
                                    <p:cond delay="2400"/>
                                  </p:stCondLst>
                                  <p:childTnLst>
                                    <p:set>
                                      <p:cBhvr>
                                        <p:cTn id="15" dur="1" fill="hold">
                                          <p:stCondLst>
                                            <p:cond delay="0"/>
                                          </p:stCondLst>
                                        </p:cTn>
                                        <p:tgtEl>
                                          <p:spTgt spid="74"/>
                                        </p:tgtEl>
                                        <p:attrNameLst>
                                          <p:attrName>style.visibility</p:attrName>
                                        </p:attrNameLst>
                                      </p:cBhvr>
                                      <p:to>
                                        <p:strVal val="visible"/>
                                      </p:to>
                                    </p:set>
                                    <p:animEffect transition="in" filter="fade">
                                      <p:cBhvr>
                                        <p:cTn id="16" dur="500"/>
                                        <p:tgtEl>
                                          <p:spTgt spid="74"/>
                                        </p:tgtEl>
                                      </p:cBhvr>
                                    </p:animEffect>
                                  </p:childTnLst>
                                </p:cTn>
                              </p:par>
                              <p:par>
                                <p:cTn id="17" presetID="10" presetClass="entr" presetSubtype="0" fill="hold" grpId="0" nodeType="withEffect">
                                  <p:stCondLst>
                                    <p:cond delay="2700"/>
                                  </p:stCondLst>
                                  <p:childTnLst>
                                    <p:set>
                                      <p:cBhvr>
                                        <p:cTn id="18" dur="1" fill="hold">
                                          <p:stCondLst>
                                            <p:cond delay="0"/>
                                          </p:stCondLst>
                                        </p:cTn>
                                        <p:tgtEl>
                                          <p:spTgt spid="75"/>
                                        </p:tgtEl>
                                        <p:attrNameLst>
                                          <p:attrName>style.visibility</p:attrName>
                                        </p:attrNameLst>
                                      </p:cBhvr>
                                      <p:to>
                                        <p:strVal val="visible"/>
                                      </p:to>
                                    </p:set>
                                    <p:animEffect transition="in" filter="fade">
                                      <p:cBhvr>
                                        <p:cTn id="19" dur="500"/>
                                        <p:tgtEl>
                                          <p:spTgt spid="75"/>
                                        </p:tgtEl>
                                      </p:cBhvr>
                                    </p:animEffect>
                                  </p:childTnLst>
                                </p:cTn>
                              </p:par>
                              <p:par>
                                <p:cTn id="20" presetID="10" presetClass="entr" presetSubtype="0" fill="hold" grpId="0" nodeType="withEffect">
                                  <p:stCondLst>
                                    <p:cond delay="3000"/>
                                  </p:stCondLst>
                                  <p:childTnLst>
                                    <p:set>
                                      <p:cBhvr>
                                        <p:cTn id="21" dur="1" fill="hold">
                                          <p:stCondLst>
                                            <p:cond delay="0"/>
                                          </p:stCondLst>
                                        </p:cTn>
                                        <p:tgtEl>
                                          <p:spTgt spid="77"/>
                                        </p:tgtEl>
                                        <p:attrNameLst>
                                          <p:attrName>style.visibility</p:attrName>
                                        </p:attrNameLst>
                                      </p:cBhvr>
                                      <p:to>
                                        <p:strVal val="visible"/>
                                      </p:to>
                                    </p:set>
                                    <p:animEffect transition="in" filter="fade">
                                      <p:cBhvr>
                                        <p:cTn id="22" dur="500"/>
                                        <p:tgtEl>
                                          <p:spTgt spid="77"/>
                                        </p:tgtEl>
                                      </p:cBhvr>
                                    </p:animEffect>
                                  </p:childTnLst>
                                </p:cTn>
                              </p:par>
                              <p:par>
                                <p:cTn id="23" presetID="10" presetClass="entr" presetSubtype="0" fill="hold" grpId="0" nodeType="withEffect">
                                  <p:stCondLst>
                                    <p:cond delay="3300"/>
                                  </p:stCondLst>
                                  <p:childTnLst>
                                    <p:set>
                                      <p:cBhvr>
                                        <p:cTn id="24" dur="1" fill="hold">
                                          <p:stCondLst>
                                            <p:cond delay="0"/>
                                          </p:stCondLst>
                                        </p:cTn>
                                        <p:tgtEl>
                                          <p:spTgt spid="78"/>
                                        </p:tgtEl>
                                        <p:attrNameLst>
                                          <p:attrName>style.visibility</p:attrName>
                                        </p:attrNameLst>
                                      </p:cBhvr>
                                      <p:to>
                                        <p:strVal val="visible"/>
                                      </p:to>
                                    </p:set>
                                    <p:animEffect transition="in" filter="fade">
                                      <p:cBhvr>
                                        <p:cTn id="25" dur="500"/>
                                        <p:tgtEl>
                                          <p:spTgt spid="7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79"/>
                                        </p:tgtEl>
                                        <p:attrNameLst>
                                          <p:attrName>style.visibility</p:attrName>
                                        </p:attrNameLst>
                                      </p:cBhvr>
                                      <p:to>
                                        <p:strVal val="visible"/>
                                      </p:to>
                                    </p:set>
                                    <p:animEffect transition="in" filter="fade">
                                      <p:cBhvr>
                                        <p:cTn id="30" dur="500"/>
                                        <p:tgtEl>
                                          <p:spTgt spid="79"/>
                                        </p:tgtEl>
                                      </p:cBhvr>
                                    </p:animEffect>
                                  </p:childTnLst>
                                </p:cTn>
                              </p:par>
                              <p:par>
                                <p:cTn id="31" presetID="10" presetClass="entr" presetSubtype="0" fill="hold" grpId="0" nodeType="withEffect">
                                  <p:stCondLst>
                                    <p:cond delay="300"/>
                                  </p:stCondLst>
                                  <p:childTnLst>
                                    <p:set>
                                      <p:cBhvr>
                                        <p:cTn id="32" dur="1" fill="hold">
                                          <p:stCondLst>
                                            <p:cond delay="0"/>
                                          </p:stCondLst>
                                        </p:cTn>
                                        <p:tgtEl>
                                          <p:spTgt spid="80"/>
                                        </p:tgtEl>
                                        <p:attrNameLst>
                                          <p:attrName>style.visibility</p:attrName>
                                        </p:attrNameLst>
                                      </p:cBhvr>
                                      <p:to>
                                        <p:strVal val="visible"/>
                                      </p:to>
                                    </p:set>
                                    <p:animEffect transition="in" filter="fade">
                                      <p:cBhvr>
                                        <p:cTn id="33" dur="500"/>
                                        <p:tgtEl>
                                          <p:spTgt spid="80"/>
                                        </p:tgtEl>
                                      </p:cBhvr>
                                    </p:animEffect>
                                  </p:childTnLst>
                                </p:cTn>
                              </p:par>
                              <p:par>
                                <p:cTn id="34" presetID="10" presetClass="entr" presetSubtype="0" fill="hold" grpId="0" nodeType="withEffect">
                                  <p:stCondLst>
                                    <p:cond delay="600"/>
                                  </p:stCondLst>
                                  <p:childTnLst>
                                    <p:set>
                                      <p:cBhvr>
                                        <p:cTn id="35" dur="1" fill="hold">
                                          <p:stCondLst>
                                            <p:cond delay="0"/>
                                          </p:stCondLst>
                                        </p:cTn>
                                        <p:tgtEl>
                                          <p:spTgt spid="81"/>
                                        </p:tgtEl>
                                        <p:attrNameLst>
                                          <p:attrName>style.visibility</p:attrName>
                                        </p:attrNameLst>
                                      </p:cBhvr>
                                      <p:to>
                                        <p:strVal val="visible"/>
                                      </p:to>
                                    </p:set>
                                    <p:animEffect transition="in" filter="fade">
                                      <p:cBhvr>
                                        <p:cTn id="36" dur="500"/>
                                        <p:tgtEl>
                                          <p:spTgt spid="81"/>
                                        </p:tgtEl>
                                      </p:cBhvr>
                                    </p:animEffect>
                                  </p:childTnLst>
                                </p:cTn>
                              </p:par>
                              <p:par>
                                <p:cTn id="37" presetID="10" presetClass="entr" presetSubtype="0" fill="hold" grpId="0" nodeType="withEffect">
                                  <p:stCondLst>
                                    <p:cond delay="900"/>
                                  </p:stCondLst>
                                  <p:childTnLst>
                                    <p:set>
                                      <p:cBhvr>
                                        <p:cTn id="38" dur="1" fill="hold">
                                          <p:stCondLst>
                                            <p:cond delay="0"/>
                                          </p:stCondLst>
                                        </p:cTn>
                                        <p:tgtEl>
                                          <p:spTgt spid="83"/>
                                        </p:tgtEl>
                                        <p:attrNameLst>
                                          <p:attrName>style.visibility</p:attrName>
                                        </p:attrNameLst>
                                      </p:cBhvr>
                                      <p:to>
                                        <p:strVal val="visible"/>
                                      </p:to>
                                    </p:set>
                                    <p:animEffect transition="in" filter="fade">
                                      <p:cBhvr>
                                        <p:cTn id="39" dur="500"/>
                                        <p:tgtEl>
                                          <p:spTgt spid="83"/>
                                        </p:tgtEl>
                                      </p:cBhvr>
                                    </p:animEffect>
                                  </p:childTnLst>
                                </p:cTn>
                              </p:par>
                              <p:par>
                                <p:cTn id="40" presetID="10" presetClass="entr" presetSubtype="0" fill="hold" grpId="0" nodeType="withEffect">
                                  <p:stCondLst>
                                    <p:cond delay="1200"/>
                                  </p:stCondLst>
                                  <p:childTnLst>
                                    <p:set>
                                      <p:cBhvr>
                                        <p:cTn id="41" dur="1" fill="hold">
                                          <p:stCondLst>
                                            <p:cond delay="0"/>
                                          </p:stCondLst>
                                        </p:cTn>
                                        <p:tgtEl>
                                          <p:spTgt spid="84"/>
                                        </p:tgtEl>
                                        <p:attrNameLst>
                                          <p:attrName>style.visibility</p:attrName>
                                        </p:attrNameLst>
                                      </p:cBhvr>
                                      <p:to>
                                        <p:strVal val="visible"/>
                                      </p:to>
                                    </p:set>
                                    <p:animEffect transition="in" filter="fade">
                                      <p:cBhvr>
                                        <p:cTn id="42" dur="500"/>
                                        <p:tgtEl>
                                          <p:spTgt spid="84"/>
                                        </p:tgtEl>
                                      </p:cBhvr>
                                    </p:animEffect>
                                  </p:childTnLst>
                                </p:cTn>
                              </p:par>
                              <p:par>
                                <p:cTn id="43" presetID="10" presetClass="entr" presetSubtype="0" fill="hold" grpId="0" nodeType="withEffect">
                                  <p:stCondLst>
                                    <p:cond delay="1500"/>
                                  </p:stCondLst>
                                  <p:childTnLst>
                                    <p:set>
                                      <p:cBhvr>
                                        <p:cTn id="44" dur="1" fill="hold">
                                          <p:stCondLst>
                                            <p:cond delay="0"/>
                                          </p:stCondLst>
                                        </p:cTn>
                                        <p:tgtEl>
                                          <p:spTgt spid="85"/>
                                        </p:tgtEl>
                                        <p:attrNameLst>
                                          <p:attrName>style.visibility</p:attrName>
                                        </p:attrNameLst>
                                      </p:cBhvr>
                                      <p:to>
                                        <p:strVal val="visible"/>
                                      </p:to>
                                    </p:set>
                                    <p:animEffect transition="in" filter="fade">
                                      <p:cBhvr>
                                        <p:cTn id="45" dur="500"/>
                                        <p:tgtEl>
                                          <p:spTgt spid="85"/>
                                        </p:tgtEl>
                                      </p:cBhvr>
                                    </p:animEffect>
                                  </p:childTnLst>
                                </p:cTn>
                              </p:par>
                              <p:par>
                                <p:cTn id="46" presetID="10" presetClass="entr" presetSubtype="0" fill="hold" grpId="0" nodeType="withEffect">
                                  <p:stCondLst>
                                    <p:cond delay="1800"/>
                                  </p:stCondLst>
                                  <p:childTnLst>
                                    <p:set>
                                      <p:cBhvr>
                                        <p:cTn id="47" dur="1" fill="hold">
                                          <p:stCondLst>
                                            <p:cond delay="0"/>
                                          </p:stCondLst>
                                        </p:cTn>
                                        <p:tgtEl>
                                          <p:spTgt spid="86"/>
                                        </p:tgtEl>
                                        <p:attrNameLst>
                                          <p:attrName>style.visibility</p:attrName>
                                        </p:attrNameLst>
                                      </p:cBhvr>
                                      <p:to>
                                        <p:strVal val="visible"/>
                                      </p:to>
                                    </p:set>
                                    <p:animEffect transition="in" filter="fade">
                                      <p:cBhvr>
                                        <p:cTn id="48" dur="500"/>
                                        <p:tgtEl>
                                          <p:spTgt spid="86"/>
                                        </p:tgtEl>
                                      </p:cBhvr>
                                    </p:animEffect>
                                  </p:childTnLst>
                                </p:cTn>
                              </p:par>
                              <p:par>
                                <p:cTn id="49" presetID="10" presetClass="entr" presetSubtype="0" fill="hold" grpId="0" nodeType="withEffect">
                                  <p:stCondLst>
                                    <p:cond delay="2100"/>
                                  </p:stCondLst>
                                  <p:childTnLst>
                                    <p:set>
                                      <p:cBhvr>
                                        <p:cTn id="50" dur="1" fill="hold">
                                          <p:stCondLst>
                                            <p:cond delay="0"/>
                                          </p:stCondLst>
                                        </p:cTn>
                                        <p:tgtEl>
                                          <p:spTgt spid="87"/>
                                        </p:tgtEl>
                                        <p:attrNameLst>
                                          <p:attrName>style.visibility</p:attrName>
                                        </p:attrNameLst>
                                      </p:cBhvr>
                                      <p:to>
                                        <p:strVal val="visible"/>
                                      </p:to>
                                    </p:set>
                                    <p:animEffect transition="in" filter="fade">
                                      <p:cBhvr>
                                        <p:cTn id="51" dur="500"/>
                                        <p:tgtEl>
                                          <p:spTgt spid="87"/>
                                        </p:tgtEl>
                                      </p:cBhvr>
                                    </p:animEffect>
                                  </p:childTnLst>
                                </p:cTn>
                              </p:par>
                              <p:par>
                                <p:cTn id="52" presetID="10" presetClass="entr" presetSubtype="0" fill="hold" grpId="0" nodeType="withEffect">
                                  <p:stCondLst>
                                    <p:cond delay="2400"/>
                                  </p:stCondLst>
                                  <p:childTnLst>
                                    <p:set>
                                      <p:cBhvr>
                                        <p:cTn id="53" dur="1" fill="hold">
                                          <p:stCondLst>
                                            <p:cond delay="0"/>
                                          </p:stCondLst>
                                        </p:cTn>
                                        <p:tgtEl>
                                          <p:spTgt spid="88"/>
                                        </p:tgtEl>
                                        <p:attrNameLst>
                                          <p:attrName>style.visibility</p:attrName>
                                        </p:attrNameLst>
                                      </p:cBhvr>
                                      <p:to>
                                        <p:strVal val="visible"/>
                                      </p:to>
                                    </p:set>
                                    <p:animEffect transition="in" filter="fade">
                                      <p:cBhvr>
                                        <p:cTn id="54" dur="500"/>
                                        <p:tgtEl>
                                          <p:spTgt spid="88"/>
                                        </p:tgtEl>
                                      </p:cBhvr>
                                    </p:animEffect>
                                  </p:childTnLst>
                                </p:cTn>
                              </p:par>
                              <p:par>
                                <p:cTn id="55" presetID="10" presetClass="entr" presetSubtype="0" fill="hold" grpId="0" nodeType="withEffect">
                                  <p:stCondLst>
                                    <p:cond delay="2700"/>
                                  </p:stCondLst>
                                  <p:childTnLst>
                                    <p:set>
                                      <p:cBhvr>
                                        <p:cTn id="56" dur="1" fill="hold">
                                          <p:stCondLst>
                                            <p:cond delay="0"/>
                                          </p:stCondLst>
                                        </p:cTn>
                                        <p:tgtEl>
                                          <p:spTgt spid="89"/>
                                        </p:tgtEl>
                                        <p:attrNameLst>
                                          <p:attrName>style.visibility</p:attrName>
                                        </p:attrNameLst>
                                      </p:cBhvr>
                                      <p:to>
                                        <p:strVal val="visible"/>
                                      </p:to>
                                    </p:set>
                                    <p:animEffect transition="in" filter="fade">
                                      <p:cBhvr>
                                        <p:cTn id="57" dur="500"/>
                                        <p:tgtEl>
                                          <p:spTgt spid="89"/>
                                        </p:tgtEl>
                                      </p:cBhvr>
                                    </p:animEffect>
                                  </p:childTnLst>
                                </p:cTn>
                              </p:par>
                              <p:par>
                                <p:cTn id="58" presetID="10" presetClass="entr" presetSubtype="0" fill="hold" grpId="0" nodeType="withEffect">
                                  <p:stCondLst>
                                    <p:cond delay="3000"/>
                                  </p:stCondLst>
                                  <p:childTnLst>
                                    <p:set>
                                      <p:cBhvr>
                                        <p:cTn id="59" dur="1" fill="hold">
                                          <p:stCondLst>
                                            <p:cond delay="0"/>
                                          </p:stCondLst>
                                        </p:cTn>
                                        <p:tgtEl>
                                          <p:spTgt spid="90"/>
                                        </p:tgtEl>
                                        <p:attrNameLst>
                                          <p:attrName>style.visibility</p:attrName>
                                        </p:attrNameLst>
                                      </p:cBhvr>
                                      <p:to>
                                        <p:strVal val="visible"/>
                                      </p:to>
                                    </p:set>
                                    <p:animEffect transition="in" filter="fade">
                                      <p:cBhvr>
                                        <p:cTn id="60" dur="500"/>
                                        <p:tgtEl>
                                          <p:spTgt spid="90"/>
                                        </p:tgtEl>
                                      </p:cBhvr>
                                    </p:animEffect>
                                  </p:childTnLst>
                                </p:cTn>
                              </p:par>
                              <p:par>
                                <p:cTn id="61" presetID="10" presetClass="entr" presetSubtype="0" fill="hold" grpId="0" nodeType="withEffect">
                                  <p:stCondLst>
                                    <p:cond delay="3300"/>
                                  </p:stCondLst>
                                  <p:childTnLst>
                                    <p:set>
                                      <p:cBhvr>
                                        <p:cTn id="62" dur="1" fill="hold">
                                          <p:stCondLst>
                                            <p:cond delay="0"/>
                                          </p:stCondLst>
                                        </p:cTn>
                                        <p:tgtEl>
                                          <p:spTgt spid="91"/>
                                        </p:tgtEl>
                                        <p:attrNameLst>
                                          <p:attrName>style.visibility</p:attrName>
                                        </p:attrNameLst>
                                      </p:cBhvr>
                                      <p:to>
                                        <p:strVal val="visible"/>
                                      </p:to>
                                    </p:set>
                                    <p:animEffect transition="in" filter="fade">
                                      <p:cBhvr>
                                        <p:cTn id="63" dur="500"/>
                                        <p:tgtEl>
                                          <p:spTgt spid="91"/>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92"/>
                                        </p:tgtEl>
                                        <p:attrNameLst>
                                          <p:attrName>style.visibility</p:attrName>
                                        </p:attrNameLst>
                                      </p:cBhvr>
                                      <p:to>
                                        <p:strVal val="visible"/>
                                      </p:to>
                                    </p:set>
                                    <p:animEffect transition="in" filter="fade">
                                      <p:cBhvr>
                                        <p:cTn id="68"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2" grpId="0" animBg="1"/>
      <p:bldP spid="73" grpId="0" animBg="1"/>
      <p:bldP spid="74" grpId="0" animBg="1"/>
      <p:bldP spid="75" grpId="0" animBg="1"/>
      <p:bldP spid="77" grpId="0" animBg="1"/>
      <p:bldP spid="78" grpId="0" animBg="1"/>
      <p:bldP spid="79" grpId="0" animBg="1" autoUpdateAnimBg="0"/>
      <p:bldP spid="80" grpId="0" animBg="1" autoUpdateAnimBg="0"/>
      <p:bldP spid="81" grpId="0" animBg="1"/>
      <p:bldP spid="83" grpId="0"/>
      <p:bldP spid="84" grpId="0"/>
      <p:bldP spid="85" grpId="0"/>
      <p:bldP spid="86" grpId="0"/>
      <p:bldP spid="87" grpId="0"/>
      <p:bldP spid="88" grpId="0"/>
      <p:bldP spid="89" grpId="0"/>
      <p:bldP spid="90" grpId="0"/>
      <p:bldP spid="91" grpId="0"/>
      <p:bldP spid="9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燕尾形箭头 2"/>
          <p:cNvSpPr>
            <a:spLocks noChangeArrowheads="1"/>
          </p:cNvSpPr>
          <p:nvPr/>
        </p:nvSpPr>
        <p:spPr bwMode="auto">
          <a:xfrm>
            <a:off x="5061103" y="2567749"/>
            <a:ext cx="835256" cy="413948"/>
          </a:xfrm>
          <a:prstGeom prst="notchedRightArrow">
            <a:avLst>
              <a:gd name="adj1" fmla="val 50000"/>
              <a:gd name="adj2" fmla="val 49984"/>
            </a:avLst>
          </a:prstGeom>
          <a:solidFill>
            <a:schemeClr val="bg1">
              <a:lumMod val="50000"/>
            </a:schemeClr>
          </a:solidFill>
          <a:ln>
            <a:noFill/>
          </a:ln>
          <a:effectLst/>
        </p:spPr>
        <p:txBody>
          <a:bodyPr lIns="25714" tIns="12857" rIns="25714" bIns="12857"/>
          <a:lstStyle/>
          <a:p>
            <a:pPr>
              <a:defRPr/>
            </a:pPr>
            <a:endParaRPr lang="zh-CN" altLang="en-US" sz="1100" dirty="0">
              <a:latin typeface="Corbel" panose="020B0503020204020204" pitchFamily="34" charset="0"/>
            </a:endParaRPr>
          </a:p>
        </p:txBody>
      </p:sp>
      <p:grpSp>
        <p:nvGrpSpPr>
          <p:cNvPr id="4" name="组合 3"/>
          <p:cNvGrpSpPr/>
          <p:nvPr/>
        </p:nvGrpSpPr>
        <p:grpSpPr>
          <a:xfrm>
            <a:off x="5567084" y="1128224"/>
            <a:ext cx="1052016" cy="1204502"/>
            <a:chOff x="7421812" y="1503834"/>
            <a:chExt cx="1402505" cy="1605507"/>
          </a:xfrm>
        </p:grpSpPr>
        <p:sp>
          <p:nvSpPr>
            <p:cNvPr id="5" name="任意多边形 4"/>
            <p:cNvSpPr/>
            <p:nvPr/>
          </p:nvSpPr>
          <p:spPr bwMode="auto">
            <a:xfrm>
              <a:off x="7427071" y="1503834"/>
              <a:ext cx="1397246" cy="1605507"/>
            </a:xfrm>
            <a:custGeom>
              <a:avLst/>
              <a:gdLst>
                <a:gd name="connsiteX0" fmla="*/ 0 w 4017518"/>
                <a:gd name="connsiteY0" fmla="*/ 1747621 h 3495241"/>
                <a:gd name="connsiteX1" fmla="*/ 873810 w 4017518"/>
                <a:gd name="connsiteY1" fmla="*/ 1 h 3495241"/>
                <a:gd name="connsiteX2" fmla="*/ 3143708 w 4017518"/>
                <a:gd name="connsiteY2" fmla="*/ 1 h 3495241"/>
                <a:gd name="connsiteX3" fmla="*/ 4017518 w 4017518"/>
                <a:gd name="connsiteY3" fmla="*/ 1747621 h 3495241"/>
                <a:gd name="connsiteX4" fmla="*/ 3143708 w 4017518"/>
                <a:gd name="connsiteY4" fmla="*/ 3495240 h 3495241"/>
                <a:gd name="connsiteX5" fmla="*/ 873810 w 4017518"/>
                <a:gd name="connsiteY5" fmla="*/ 3495240 h 3495241"/>
                <a:gd name="connsiteX6" fmla="*/ 0 w 4017518"/>
                <a:gd name="connsiteY6" fmla="*/ 1747621 h 349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17518" h="3495241">
                  <a:moveTo>
                    <a:pt x="2008758" y="0"/>
                  </a:moveTo>
                  <a:lnTo>
                    <a:pt x="4017516" y="760215"/>
                  </a:lnTo>
                  <a:lnTo>
                    <a:pt x="4017516" y="2735026"/>
                  </a:lnTo>
                  <a:lnTo>
                    <a:pt x="2008758" y="3495241"/>
                  </a:lnTo>
                  <a:lnTo>
                    <a:pt x="2" y="2735026"/>
                  </a:lnTo>
                  <a:lnTo>
                    <a:pt x="2" y="760215"/>
                  </a:lnTo>
                  <a:lnTo>
                    <a:pt x="2008758" y="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6" name="文本框 34"/>
            <p:cNvSpPr txBox="1"/>
            <p:nvPr/>
          </p:nvSpPr>
          <p:spPr>
            <a:xfrm>
              <a:off x="7421812" y="2417860"/>
              <a:ext cx="1402505" cy="276999"/>
            </a:xfrm>
            <a:prstGeom prst="rect">
              <a:avLst/>
            </a:prstGeom>
            <a:noFill/>
            <a:ln>
              <a:noFill/>
            </a:ln>
            <a:effectLst>
              <a:outerShdw blurRad="457200" dist="482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kern="0" dirty="0">
                  <a:solidFill>
                    <a:schemeClr val="bg1"/>
                  </a:solidFill>
                  <a:latin typeface="微软雅黑" panose="020B0503020204020204" pitchFamily="34" charset="-122"/>
                  <a:ea typeface="微软雅黑" panose="020B0503020204020204" pitchFamily="34" charset="-122"/>
                </a:rPr>
                <a:t>输入标题</a:t>
              </a: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sp>
          <p:nvSpPr>
            <p:cNvPr id="7" name="Freeform 270"/>
            <p:cNvSpPr>
              <a:spLocks noEditPoints="1"/>
            </p:cNvSpPr>
            <p:nvPr/>
          </p:nvSpPr>
          <p:spPr bwMode="auto">
            <a:xfrm>
              <a:off x="7860390" y="1742314"/>
              <a:ext cx="525347" cy="561923"/>
            </a:xfrm>
            <a:custGeom>
              <a:avLst/>
              <a:gdLst>
                <a:gd name="T0" fmla="*/ 46 w 158"/>
                <a:gd name="T1" fmla="*/ 68 h 169"/>
                <a:gd name="T2" fmla="*/ 66 w 158"/>
                <a:gd name="T3" fmla="*/ 62 h 169"/>
                <a:gd name="T4" fmla="*/ 81 w 158"/>
                <a:gd name="T5" fmla="*/ 75 h 169"/>
                <a:gd name="T6" fmla="*/ 94 w 158"/>
                <a:gd name="T7" fmla="*/ 88 h 169"/>
                <a:gd name="T8" fmla="*/ 107 w 158"/>
                <a:gd name="T9" fmla="*/ 103 h 169"/>
                <a:gd name="T10" fmla="*/ 101 w 158"/>
                <a:gd name="T11" fmla="*/ 117 h 169"/>
                <a:gd name="T12" fmla="*/ 101 w 158"/>
                <a:gd name="T13" fmla="*/ 139 h 169"/>
                <a:gd name="T14" fmla="*/ 85 w 158"/>
                <a:gd name="T15" fmla="*/ 150 h 169"/>
                <a:gd name="T16" fmla="*/ 70 w 158"/>
                <a:gd name="T17" fmla="*/ 160 h 169"/>
                <a:gd name="T18" fmla="*/ 52 w 158"/>
                <a:gd name="T19" fmla="*/ 169 h 169"/>
                <a:gd name="T20" fmla="*/ 39 w 158"/>
                <a:gd name="T21" fmla="*/ 160 h 169"/>
                <a:gd name="T22" fmla="*/ 19 w 158"/>
                <a:gd name="T23" fmla="*/ 154 h 169"/>
                <a:gd name="T24" fmla="*/ 11 w 158"/>
                <a:gd name="T25" fmla="*/ 136 h 169"/>
                <a:gd name="T26" fmla="*/ 8 w 158"/>
                <a:gd name="T27" fmla="*/ 117 h 169"/>
                <a:gd name="T28" fmla="*/ 2 w 158"/>
                <a:gd name="T29" fmla="*/ 99 h 169"/>
                <a:gd name="T30" fmla="*/ 15 w 158"/>
                <a:gd name="T31" fmla="*/ 88 h 169"/>
                <a:gd name="T32" fmla="*/ 26 w 158"/>
                <a:gd name="T33" fmla="*/ 70 h 169"/>
                <a:gd name="T34" fmla="*/ 94 w 158"/>
                <a:gd name="T35" fmla="*/ 13 h 169"/>
                <a:gd name="T36" fmla="*/ 83 w 158"/>
                <a:gd name="T37" fmla="*/ 24 h 169"/>
                <a:gd name="T38" fmla="*/ 74 w 158"/>
                <a:gd name="T39" fmla="*/ 35 h 169"/>
                <a:gd name="T40" fmla="*/ 79 w 158"/>
                <a:gd name="T41" fmla="*/ 48 h 169"/>
                <a:gd name="T42" fmla="*/ 79 w 158"/>
                <a:gd name="T43" fmla="*/ 64 h 169"/>
                <a:gd name="T44" fmla="*/ 92 w 158"/>
                <a:gd name="T45" fmla="*/ 72 h 169"/>
                <a:gd name="T46" fmla="*/ 105 w 158"/>
                <a:gd name="T47" fmla="*/ 79 h 169"/>
                <a:gd name="T48" fmla="*/ 120 w 158"/>
                <a:gd name="T49" fmla="*/ 86 h 169"/>
                <a:gd name="T50" fmla="*/ 129 w 158"/>
                <a:gd name="T51" fmla="*/ 77 h 169"/>
                <a:gd name="T52" fmla="*/ 145 w 158"/>
                <a:gd name="T53" fmla="*/ 73 h 169"/>
                <a:gd name="T54" fmla="*/ 149 w 158"/>
                <a:gd name="T55" fmla="*/ 59 h 169"/>
                <a:gd name="T56" fmla="*/ 153 w 158"/>
                <a:gd name="T57" fmla="*/ 44 h 169"/>
                <a:gd name="T58" fmla="*/ 155 w 158"/>
                <a:gd name="T59" fmla="*/ 29 h 169"/>
                <a:gd name="T60" fmla="*/ 145 w 158"/>
                <a:gd name="T61" fmla="*/ 22 h 169"/>
                <a:gd name="T62" fmla="*/ 136 w 158"/>
                <a:gd name="T63" fmla="*/ 7 h 169"/>
                <a:gd name="T64" fmla="*/ 122 w 158"/>
                <a:gd name="T65" fmla="*/ 5 h 169"/>
                <a:gd name="T66" fmla="*/ 107 w 158"/>
                <a:gd name="T67" fmla="*/ 7 h 169"/>
                <a:gd name="T68" fmla="*/ 109 w 158"/>
                <a:gd name="T69" fmla="*/ 31 h 169"/>
                <a:gd name="T70" fmla="*/ 127 w 158"/>
                <a:gd name="T71" fmla="*/ 37 h 169"/>
                <a:gd name="T72" fmla="*/ 118 w 158"/>
                <a:gd name="T73" fmla="*/ 55 h 169"/>
                <a:gd name="T74" fmla="*/ 103 w 158"/>
                <a:gd name="T75" fmla="*/ 40 h 169"/>
                <a:gd name="T76" fmla="*/ 122 w 158"/>
                <a:gd name="T77" fmla="*/ 37 h 169"/>
                <a:gd name="T78" fmla="*/ 120 w 158"/>
                <a:gd name="T79" fmla="*/ 51 h 169"/>
                <a:gd name="T80" fmla="*/ 107 w 158"/>
                <a:gd name="T81" fmla="*/ 48 h 169"/>
                <a:gd name="T82" fmla="*/ 114 w 158"/>
                <a:gd name="T83" fmla="*/ 35 h 169"/>
                <a:gd name="T84" fmla="*/ 101 w 158"/>
                <a:gd name="T85" fmla="*/ 20 h 169"/>
                <a:gd name="T86" fmla="*/ 101 w 158"/>
                <a:gd name="T87" fmla="*/ 64 h 169"/>
                <a:gd name="T88" fmla="*/ 140 w 158"/>
                <a:gd name="T89" fmla="*/ 49 h 169"/>
                <a:gd name="T90" fmla="*/ 122 w 158"/>
                <a:gd name="T91" fmla="*/ 18 h 169"/>
                <a:gd name="T92" fmla="*/ 43 w 158"/>
                <a:gd name="T93" fmla="*/ 121 h 169"/>
                <a:gd name="T94" fmla="*/ 61 w 158"/>
                <a:gd name="T95" fmla="*/ 127 h 169"/>
                <a:gd name="T96" fmla="*/ 63 w 158"/>
                <a:gd name="T97" fmla="*/ 105 h 169"/>
                <a:gd name="T98" fmla="*/ 57 w 158"/>
                <a:gd name="T99" fmla="*/ 106 h 169"/>
                <a:gd name="T100" fmla="*/ 46 w 158"/>
                <a:gd name="T101" fmla="*/ 116 h 169"/>
                <a:gd name="T102" fmla="*/ 59 w 158"/>
                <a:gd name="T103" fmla="*/ 123 h 169"/>
                <a:gd name="T104" fmla="*/ 63 w 158"/>
                <a:gd name="T105" fmla="*/ 110 h 169"/>
                <a:gd name="T106" fmla="*/ 50 w 158"/>
                <a:gd name="T107" fmla="*/ 83 h 169"/>
                <a:gd name="T108" fmla="*/ 22 w 158"/>
                <a:gd name="T109" fmla="*/ 106 h 169"/>
                <a:gd name="T110" fmla="*/ 30 w 158"/>
                <a:gd name="T111" fmla="*/ 136 h 169"/>
                <a:gd name="T112" fmla="*/ 65 w 158"/>
                <a:gd name="T113" fmla="*/ 147 h 169"/>
                <a:gd name="T114" fmla="*/ 87 w 158"/>
                <a:gd name="T115" fmla="*/ 123 h 169"/>
                <a:gd name="T116" fmla="*/ 74 w 158"/>
                <a:gd name="T117" fmla="*/ 88 h 1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8" h="169">
                  <a:moveTo>
                    <a:pt x="33" y="73"/>
                  </a:moveTo>
                  <a:lnTo>
                    <a:pt x="33" y="73"/>
                  </a:lnTo>
                  <a:lnTo>
                    <a:pt x="39" y="70"/>
                  </a:lnTo>
                  <a:lnTo>
                    <a:pt x="39" y="64"/>
                  </a:lnTo>
                  <a:lnTo>
                    <a:pt x="43" y="62"/>
                  </a:lnTo>
                  <a:lnTo>
                    <a:pt x="46" y="68"/>
                  </a:lnTo>
                  <a:lnTo>
                    <a:pt x="46" y="68"/>
                  </a:lnTo>
                  <a:lnTo>
                    <a:pt x="52" y="68"/>
                  </a:lnTo>
                  <a:lnTo>
                    <a:pt x="52" y="61"/>
                  </a:lnTo>
                  <a:lnTo>
                    <a:pt x="57" y="61"/>
                  </a:lnTo>
                  <a:lnTo>
                    <a:pt x="57" y="68"/>
                  </a:lnTo>
                  <a:lnTo>
                    <a:pt x="57" y="68"/>
                  </a:lnTo>
                  <a:lnTo>
                    <a:pt x="63" y="68"/>
                  </a:lnTo>
                  <a:lnTo>
                    <a:pt x="66" y="62"/>
                  </a:lnTo>
                  <a:lnTo>
                    <a:pt x="70" y="64"/>
                  </a:lnTo>
                  <a:lnTo>
                    <a:pt x="70" y="70"/>
                  </a:lnTo>
                  <a:lnTo>
                    <a:pt x="70" y="70"/>
                  </a:lnTo>
                  <a:lnTo>
                    <a:pt x="76" y="73"/>
                  </a:lnTo>
                  <a:lnTo>
                    <a:pt x="79" y="68"/>
                  </a:lnTo>
                  <a:lnTo>
                    <a:pt x="83" y="70"/>
                  </a:lnTo>
                  <a:lnTo>
                    <a:pt x="81" y="75"/>
                  </a:lnTo>
                  <a:lnTo>
                    <a:pt x="81" y="75"/>
                  </a:lnTo>
                  <a:lnTo>
                    <a:pt x="85" y="79"/>
                  </a:lnTo>
                  <a:lnTo>
                    <a:pt x="90" y="75"/>
                  </a:lnTo>
                  <a:lnTo>
                    <a:pt x="94" y="79"/>
                  </a:lnTo>
                  <a:lnTo>
                    <a:pt x="90" y="84"/>
                  </a:lnTo>
                  <a:lnTo>
                    <a:pt x="90" y="84"/>
                  </a:lnTo>
                  <a:lnTo>
                    <a:pt x="94" y="88"/>
                  </a:lnTo>
                  <a:lnTo>
                    <a:pt x="99" y="86"/>
                  </a:lnTo>
                  <a:lnTo>
                    <a:pt x="101" y="90"/>
                  </a:lnTo>
                  <a:lnTo>
                    <a:pt x="96" y="94"/>
                  </a:lnTo>
                  <a:lnTo>
                    <a:pt x="96" y="94"/>
                  </a:lnTo>
                  <a:lnTo>
                    <a:pt x="99" y="99"/>
                  </a:lnTo>
                  <a:lnTo>
                    <a:pt x="105" y="99"/>
                  </a:lnTo>
                  <a:lnTo>
                    <a:pt x="107" y="103"/>
                  </a:lnTo>
                  <a:lnTo>
                    <a:pt x="101" y="106"/>
                  </a:lnTo>
                  <a:lnTo>
                    <a:pt x="101" y="106"/>
                  </a:lnTo>
                  <a:lnTo>
                    <a:pt x="101" y="112"/>
                  </a:lnTo>
                  <a:lnTo>
                    <a:pt x="109" y="112"/>
                  </a:lnTo>
                  <a:lnTo>
                    <a:pt x="109" y="117"/>
                  </a:lnTo>
                  <a:lnTo>
                    <a:pt x="101" y="117"/>
                  </a:lnTo>
                  <a:lnTo>
                    <a:pt x="101" y="117"/>
                  </a:lnTo>
                  <a:lnTo>
                    <a:pt x="101" y="123"/>
                  </a:lnTo>
                  <a:lnTo>
                    <a:pt x="107" y="127"/>
                  </a:lnTo>
                  <a:lnTo>
                    <a:pt x="105" y="130"/>
                  </a:lnTo>
                  <a:lnTo>
                    <a:pt x="99" y="130"/>
                  </a:lnTo>
                  <a:lnTo>
                    <a:pt x="99" y="130"/>
                  </a:lnTo>
                  <a:lnTo>
                    <a:pt x="96" y="136"/>
                  </a:lnTo>
                  <a:lnTo>
                    <a:pt x="101" y="139"/>
                  </a:lnTo>
                  <a:lnTo>
                    <a:pt x="99" y="143"/>
                  </a:lnTo>
                  <a:lnTo>
                    <a:pt x="94" y="141"/>
                  </a:lnTo>
                  <a:lnTo>
                    <a:pt x="94" y="141"/>
                  </a:lnTo>
                  <a:lnTo>
                    <a:pt x="90" y="145"/>
                  </a:lnTo>
                  <a:lnTo>
                    <a:pt x="94" y="150"/>
                  </a:lnTo>
                  <a:lnTo>
                    <a:pt x="90" y="154"/>
                  </a:lnTo>
                  <a:lnTo>
                    <a:pt x="85" y="150"/>
                  </a:lnTo>
                  <a:lnTo>
                    <a:pt x="85" y="150"/>
                  </a:lnTo>
                  <a:lnTo>
                    <a:pt x="81" y="154"/>
                  </a:lnTo>
                  <a:lnTo>
                    <a:pt x="83" y="160"/>
                  </a:lnTo>
                  <a:lnTo>
                    <a:pt x="79" y="163"/>
                  </a:lnTo>
                  <a:lnTo>
                    <a:pt x="76" y="158"/>
                  </a:lnTo>
                  <a:lnTo>
                    <a:pt x="76" y="158"/>
                  </a:lnTo>
                  <a:lnTo>
                    <a:pt x="70" y="160"/>
                  </a:lnTo>
                  <a:lnTo>
                    <a:pt x="70" y="167"/>
                  </a:lnTo>
                  <a:lnTo>
                    <a:pt x="66" y="167"/>
                  </a:lnTo>
                  <a:lnTo>
                    <a:pt x="63" y="161"/>
                  </a:lnTo>
                  <a:lnTo>
                    <a:pt x="63" y="161"/>
                  </a:lnTo>
                  <a:lnTo>
                    <a:pt x="57" y="161"/>
                  </a:lnTo>
                  <a:lnTo>
                    <a:pt x="57" y="169"/>
                  </a:lnTo>
                  <a:lnTo>
                    <a:pt x="52" y="169"/>
                  </a:lnTo>
                  <a:lnTo>
                    <a:pt x="52" y="161"/>
                  </a:lnTo>
                  <a:lnTo>
                    <a:pt x="52" y="161"/>
                  </a:lnTo>
                  <a:lnTo>
                    <a:pt x="46" y="161"/>
                  </a:lnTo>
                  <a:lnTo>
                    <a:pt x="43" y="167"/>
                  </a:lnTo>
                  <a:lnTo>
                    <a:pt x="39" y="167"/>
                  </a:lnTo>
                  <a:lnTo>
                    <a:pt x="39" y="160"/>
                  </a:lnTo>
                  <a:lnTo>
                    <a:pt x="39" y="160"/>
                  </a:lnTo>
                  <a:lnTo>
                    <a:pt x="33" y="158"/>
                  </a:lnTo>
                  <a:lnTo>
                    <a:pt x="30" y="163"/>
                  </a:lnTo>
                  <a:lnTo>
                    <a:pt x="26" y="160"/>
                  </a:lnTo>
                  <a:lnTo>
                    <a:pt x="28" y="154"/>
                  </a:lnTo>
                  <a:lnTo>
                    <a:pt x="28" y="154"/>
                  </a:lnTo>
                  <a:lnTo>
                    <a:pt x="24" y="150"/>
                  </a:lnTo>
                  <a:lnTo>
                    <a:pt x="19" y="154"/>
                  </a:lnTo>
                  <a:lnTo>
                    <a:pt x="15" y="150"/>
                  </a:lnTo>
                  <a:lnTo>
                    <a:pt x="19" y="145"/>
                  </a:lnTo>
                  <a:lnTo>
                    <a:pt x="19" y="145"/>
                  </a:lnTo>
                  <a:lnTo>
                    <a:pt x="15" y="141"/>
                  </a:lnTo>
                  <a:lnTo>
                    <a:pt x="10" y="143"/>
                  </a:lnTo>
                  <a:lnTo>
                    <a:pt x="6" y="139"/>
                  </a:lnTo>
                  <a:lnTo>
                    <a:pt x="11" y="136"/>
                  </a:lnTo>
                  <a:lnTo>
                    <a:pt x="11" y="136"/>
                  </a:lnTo>
                  <a:lnTo>
                    <a:pt x="10" y="130"/>
                  </a:lnTo>
                  <a:lnTo>
                    <a:pt x="2" y="130"/>
                  </a:lnTo>
                  <a:lnTo>
                    <a:pt x="2" y="127"/>
                  </a:lnTo>
                  <a:lnTo>
                    <a:pt x="8" y="123"/>
                  </a:lnTo>
                  <a:lnTo>
                    <a:pt x="8" y="123"/>
                  </a:lnTo>
                  <a:lnTo>
                    <a:pt x="8" y="117"/>
                  </a:lnTo>
                  <a:lnTo>
                    <a:pt x="0" y="117"/>
                  </a:lnTo>
                  <a:lnTo>
                    <a:pt x="0" y="112"/>
                  </a:lnTo>
                  <a:lnTo>
                    <a:pt x="8" y="112"/>
                  </a:lnTo>
                  <a:lnTo>
                    <a:pt x="8" y="112"/>
                  </a:lnTo>
                  <a:lnTo>
                    <a:pt x="8" y="106"/>
                  </a:lnTo>
                  <a:lnTo>
                    <a:pt x="2" y="103"/>
                  </a:lnTo>
                  <a:lnTo>
                    <a:pt x="2" y="99"/>
                  </a:lnTo>
                  <a:lnTo>
                    <a:pt x="10" y="99"/>
                  </a:lnTo>
                  <a:lnTo>
                    <a:pt x="10" y="99"/>
                  </a:lnTo>
                  <a:lnTo>
                    <a:pt x="11" y="94"/>
                  </a:lnTo>
                  <a:lnTo>
                    <a:pt x="6" y="90"/>
                  </a:lnTo>
                  <a:lnTo>
                    <a:pt x="10" y="86"/>
                  </a:lnTo>
                  <a:lnTo>
                    <a:pt x="15" y="88"/>
                  </a:lnTo>
                  <a:lnTo>
                    <a:pt x="15" y="88"/>
                  </a:lnTo>
                  <a:lnTo>
                    <a:pt x="19" y="84"/>
                  </a:lnTo>
                  <a:lnTo>
                    <a:pt x="15" y="79"/>
                  </a:lnTo>
                  <a:lnTo>
                    <a:pt x="19" y="75"/>
                  </a:lnTo>
                  <a:lnTo>
                    <a:pt x="24" y="79"/>
                  </a:lnTo>
                  <a:lnTo>
                    <a:pt x="24" y="79"/>
                  </a:lnTo>
                  <a:lnTo>
                    <a:pt x="28" y="75"/>
                  </a:lnTo>
                  <a:lnTo>
                    <a:pt x="26" y="70"/>
                  </a:lnTo>
                  <a:lnTo>
                    <a:pt x="30" y="68"/>
                  </a:lnTo>
                  <a:lnTo>
                    <a:pt x="33" y="73"/>
                  </a:lnTo>
                  <a:lnTo>
                    <a:pt x="33" y="73"/>
                  </a:lnTo>
                  <a:close/>
                  <a:moveTo>
                    <a:pt x="98" y="11"/>
                  </a:moveTo>
                  <a:lnTo>
                    <a:pt x="94" y="5"/>
                  </a:lnTo>
                  <a:lnTo>
                    <a:pt x="90" y="7"/>
                  </a:lnTo>
                  <a:lnTo>
                    <a:pt x="94" y="13"/>
                  </a:lnTo>
                  <a:lnTo>
                    <a:pt x="94" y="13"/>
                  </a:lnTo>
                  <a:lnTo>
                    <a:pt x="90" y="16"/>
                  </a:lnTo>
                  <a:lnTo>
                    <a:pt x="85" y="13"/>
                  </a:lnTo>
                  <a:lnTo>
                    <a:pt x="83" y="16"/>
                  </a:lnTo>
                  <a:lnTo>
                    <a:pt x="87" y="20"/>
                  </a:lnTo>
                  <a:lnTo>
                    <a:pt x="87" y="20"/>
                  </a:lnTo>
                  <a:lnTo>
                    <a:pt x="83" y="24"/>
                  </a:lnTo>
                  <a:lnTo>
                    <a:pt x="79" y="22"/>
                  </a:lnTo>
                  <a:lnTo>
                    <a:pt x="77" y="26"/>
                  </a:lnTo>
                  <a:lnTo>
                    <a:pt x="81" y="27"/>
                  </a:lnTo>
                  <a:lnTo>
                    <a:pt x="81" y="27"/>
                  </a:lnTo>
                  <a:lnTo>
                    <a:pt x="79" y="33"/>
                  </a:lnTo>
                  <a:lnTo>
                    <a:pt x="74" y="31"/>
                  </a:lnTo>
                  <a:lnTo>
                    <a:pt x="74" y="35"/>
                  </a:lnTo>
                  <a:lnTo>
                    <a:pt x="79" y="37"/>
                  </a:lnTo>
                  <a:lnTo>
                    <a:pt x="79" y="37"/>
                  </a:lnTo>
                  <a:lnTo>
                    <a:pt x="77" y="42"/>
                  </a:lnTo>
                  <a:lnTo>
                    <a:pt x="74" y="42"/>
                  </a:lnTo>
                  <a:lnTo>
                    <a:pt x="74" y="46"/>
                  </a:lnTo>
                  <a:lnTo>
                    <a:pt x="79" y="48"/>
                  </a:lnTo>
                  <a:lnTo>
                    <a:pt x="79" y="48"/>
                  </a:lnTo>
                  <a:lnTo>
                    <a:pt x="79" y="51"/>
                  </a:lnTo>
                  <a:lnTo>
                    <a:pt x="74" y="53"/>
                  </a:lnTo>
                  <a:lnTo>
                    <a:pt x="76" y="57"/>
                  </a:lnTo>
                  <a:lnTo>
                    <a:pt x="81" y="57"/>
                  </a:lnTo>
                  <a:lnTo>
                    <a:pt x="81" y="57"/>
                  </a:lnTo>
                  <a:lnTo>
                    <a:pt x="83" y="61"/>
                  </a:lnTo>
                  <a:lnTo>
                    <a:pt x="79" y="64"/>
                  </a:lnTo>
                  <a:lnTo>
                    <a:pt x="81" y="68"/>
                  </a:lnTo>
                  <a:lnTo>
                    <a:pt x="85" y="64"/>
                  </a:lnTo>
                  <a:lnTo>
                    <a:pt x="85" y="64"/>
                  </a:lnTo>
                  <a:lnTo>
                    <a:pt x="88" y="68"/>
                  </a:lnTo>
                  <a:lnTo>
                    <a:pt x="85" y="73"/>
                  </a:lnTo>
                  <a:lnTo>
                    <a:pt x="88" y="75"/>
                  </a:lnTo>
                  <a:lnTo>
                    <a:pt x="92" y="72"/>
                  </a:lnTo>
                  <a:lnTo>
                    <a:pt x="92" y="72"/>
                  </a:lnTo>
                  <a:lnTo>
                    <a:pt x="96" y="75"/>
                  </a:lnTo>
                  <a:lnTo>
                    <a:pt x="94" y="79"/>
                  </a:lnTo>
                  <a:lnTo>
                    <a:pt x="98" y="81"/>
                  </a:lnTo>
                  <a:lnTo>
                    <a:pt x="99" y="77"/>
                  </a:lnTo>
                  <a:lnTo>
                    <a:pt x="99" y="77"/>
                  </a:lnTo>
                  <a:lnTo>
                    <a:pt x="105" y="79"/>
                  </a:lnTo>
                  <a:lnTo>
                    <a:pt x="105" y="84"/>
                  </a:lnTo>
                  <a:lnTo>
                    <a:pt x="109" y="84"/>
                  </a:lnTo>
                  <a:lnTo>
                    <a:pt x="110" y="79"/>
                  </a:lnTo>
                  <a:lnTo>
                    <a:pt x="110" y="79"/>
                  </a:lnTo>
                  <a:lnTo>
                    <a:pt x="114" y="81"/>
                  </a:lnTo>
                  <a:lnTo>
                    <a:pt x="116" y="86"/>
                  </a:lnTo>
                  <a:lnTo>
                    <a:pt x="120" y="86"/>
                  </a:lnTo>
                  <a:lnTo>
                    <a:pt x="120" y="81"/>
                  </a:lnTo>
                  <a:lnTo>
                    <a:pt x="120" y="81"/>
                  </a:lnTo>
                  <a:lnTo>
                    <a:pt x="123" y="79"/>
                  </a:lnTo>
                  <a:lnTo>
                    <a:pt x="127" y="84"/>
                  </a:lnTo>
                  <a:lnTo>
                    <a:pt x="129" y="83"/>
                  </a:lnTo>
                  <a:lnTo>
                    <a:pt x="129" y="77"/>
                  </a:lnTo>
                  <a:lnTo>
                    <a:pt x="129" y="77"/>
                  </a:lnTo>
                  <a:lnTo>
                    <a:pt x="133" y="75"/>
                  </a:lnTo>
                  <a:lnTo>
                    <a:pt x="136" y="81"/>
                  </a:lnTo>
                  <a:lnTo>
                    <a:pt x="140" y="77"/>
                  </a:lnTo>
                  <a:lnTo>
                    <a:pt x="138" y="73"/>
                  </a:lnTo>
                  <a:lnTo>
                    <a:pt x="138" y="73"/>
                  </a:lnTo>
                  <a:lnTo>
                    <a:pt x="140" y="70"/>
                  </a:lnTo>
                  <a:lnTo>
                    <a:pt x="145" y="73"/>
                  </a:lnTo>
                  <a:lnTo>
                    <a:pt x="147" y="70"/>
                  </a:lnTo>
                  <a:lnTo>
                    <a:pt x="144" y="66"/>
                  </a:lnTo>
                  <a:lnTo>
                    <a:pt x="144" y="66"/>
                  </a:lnTo>
                  <a:lnTo>
                    <a:pt x="147" y="62"/>
                  </a:lnTo>
                  <a:lnTo>
                    <a:pt x="153" y="64"/>
                  </a:lnTo>
                  <a:lnTo>
                    <a:pt x="155" y="61"/>
                  </a:lnTo>
                  <a:lnTo>
                    <a:pt x="149" y="59"/>
                  </a:lnTo>
                  <a:lnTo>
                    <a:pt x="149" y="59"/>
                  </a:lnTo>
                  <a:lnTo>
                    <a:pt x="151" y="53"/>
                  </a:lnTo>
                  <a:lnTo>
                    <a:pt x="156" y="55"/>
                  </a:lnTo>
                  <a:lnTo>
                    <a:pt x="156" y="51"/>
                  </a:lnTo>
                  <a:lnTo>
                    <a:pt x="153" y="49"/>
                  </a:lnTo>
                  <a:lnTo>
                    <a:pt x="153" y="49"/>
                  </a:lnTo>
                  <a:lnTo>
                    <a:pt x="153" y="44"/>
                  </a:lnTo>
                  <a:lnTo>
                    <a:pt x="158" y="44"/>
                  </a:lnTo>
                  <a:lnTo>
                    <a:pt x="158" y="40"/>
                  </a:lnTo>
                  <a:lnTo>
                    <a:pt x="153" y="38"/>
                  </a:lnTo>
                  <a:lnTo>
                    <a:pt x="153" y="38"/>
                  </a:lnTo>
                  <a:lnTo>
                    <a:pt x="151" y="35"/>
                  </a:lnTo>
                  <a:lnTo>
                    <a:pt x="156" y="33"/>
                  </a:lnTo>
                  <a:lnTo>
                    <a:pt x="155" y="29"/>
                  </a:lnTo>
                  <a:lnTo>
                    <a:pt x="151" y="29"/>
                  </a:lnTo>
                  <a:lnTo>
                    <a:pt x="151" y="29"/>
                  </a:lnTo>
                  <a:lnTo>
                    <a:pt x="147" y="26"/>
                  </a:lnTo>
                  <a:lnTo>
                    <a:pt x="153" y="22"/>
                  </a:lnTo>
                  <a:lnTo>
                    <a:pt x="151" y="18"/>
                  </a:lnTo>
                  <a:lnTo>
                    <a:pt x="145" y="22"/>
                  </a:lnTo>
                  <a:lnTo>
                    <a:pt x="145" y="22"/>
                  </a:lnTo>
                  <a:lnTo>
                    <a:pt x="142" y="18"/>
                  </a:lnTo>
                  <a:lnTo>
                    <a:pt x="145" y="13"/>
                  </a:lnTo>
                  <a:lnTo>
                    <a:pt x="144" y="11"/>
                  </a:lnTo>
                  <a:lnTo>
                    <a:pt x="138" y="15"/>
                  </a:lnTo>
                  <a:lnTo>
                    <a:pt x="138" y="15"/>
                  </a:lnTo>
                  <a:lnTo>
                    <a:pt x="134" y="11"/>
                  </a:lnTo>
                  <a:lnTo>
                    <a:pt x="136" y="7"/>
                  </a:lnTo>
                  <a:lnTo>
                    <a:pt x="134" y="5"/>
                  </a:lnTo>
                  <a:lnTo>
                    <a:pt x="131" y="9"/>
                  </a:lnTo>
                  <a:lnTo>
                    <a:pt x="131" y="9"/>
                  </a:lnTo>
                  <a:lnTo>
                    <a:pt x="127" y="7"/>
                  </a:lnTo>
                  <a:lnTo>
                    <a:pt x="127" y="2"/>
                  </a:lnTo>
                  <a:lnTo>
                    <a:pt x="123" y="2"/>
                  </a:lnTo>
                  <a:lnTo>
                    <a:pt x="122" y="5"/>
                  </a:lnTo>
                  <a:lnTo>
                    <a:pt x="122" y="5"/>
                  </a:lnTo>
                  <a:lnTo>
                    <a:pt x="116" y="5"/>
                  </a:lnTo>
                  <a:lnTo>
                    <a:pt x="116" y="0"/>
                  </a:lnTo>
                  <a:lnTo>
                    <a:pt x="112" y="0"/>
                  </a:lnTo>
                  <a:lnTo>
                    <a:pt x="110" y="5"/>
                  </a:lnTo>
                  <a:lnTo>
                    <a:pt x="110" y="5"/>
                  </a:lnTo>
                  <a:lnTo>
                    <a:pt x="107" y="7"/>
                  </a:lnTo>
                  <a:lnTo>
                    <a:pt x="105" y="2"/>
                  </a:lnTo>
                  <a:lnTo>
                    <a:pt x="101" y="4"/>
                  </a:lnTo>
                  <a:lnTo>
                    <a:pt x="101" y="9"/>
                  </a:lnTo>
                  <a:lnTo>
                    <a:pt x="101" y="9"/>
                  </a:lnTo>
                  <a:lnTo>
                    <a:pt x="98" y="11"/>
                  </a:lnTo>
                  <a:lnTo>
                    <a:pt x="98" y="11"/>
                  </a:lnTo>
                  <a:close/>
                  <a:moveTo>
                    <a:pt x="109" y="31"/>
                  </a:moveTo>
                  <a:lnTo>
                    <a:pt x="109" y="31"/>
                  </a:lnTo>
                  <a:lnTo>
                    <a:pt x="114" y="29"/>
                  </a:lnTo>
                  <a:lnTo>
                    <a:pt x="118" y="31"/>
                  </a:lnTo>
                  <a:lnTo>
                    <a:pt x="118" y="31"/>
                  </a:lnTo>
                  <a:lnTo>
                    <a:pt x="123" y="33"/>
                  </a:lnTo>
                  <a:lnTo>
                    <a:pt x="127" y="37"/>
                  </a:lnTo>
                  <a:lnTo>
                    <a:pt x="127" y="37"/>
                  </a:lnTo>
                  <a:lnTo>
                    <a:pt x="129" y="42"/>
                  </a:lnTo>
                  <a:lnTo>
                    <a:pt x="127" y="46"/>
                  </a:lnTo>
                  <a:lnTo>
                    <a:pt x="127" y="46"/>
                  </a:lnTo>
                  <a:lnTo>
                    <a:pt x="125" y="51"/>
                  </a:lnTo>
                  <a:lnTo>
                    <a:pt x="122" y="55"/>
                  </a:lnTo>
                  <a:lnTo>
                    <a:pt x="122" y="55"/>
                  </a:lnTo>
                  <a:lnTo>
                    <a:pt x="118" y="55"/>
                  </a:lnTo>
                  <a:lnTo>
                    <a:pt x="112" y="55"/>
                  </a:lnTo>
                  <a:lnTo>
                    <a:pt x="112" y="55"/>
                  </a:lnTo>
                  <a:lnTo>
                    <a:pt x="107" y="53"/>
                  </a:lnTo>
                  <a:lnTo>
                    <a:pt x="105" y="49"/>
                  </a:lnTo>
                  <a:lnTo>
                    <a:pt x="105" y="49"/>
                  </a:lnTo>
                  <a:lnTo>
                    <a:pt x="103" y="44"/>
                  </a:lnTo>
                  <a:lnTo>
                    <a:pt x="103" y="40"/>
                  </a:lnTo>
                  <a:lnTo>
                    <a:pt x="103" y="40"/>
                  </a:lnTo>
                  <a:lnTo>
                    <a:pt x="105" y="35"/>
                  </a:lnTo>
                  <a:lnTo>
                    <a:pt x="109" y="31"/>
                  </a:lnTo>
                  <a:lnTo>
                    <a:pt x="109" y="31"/>
                  </a:lnTo>
                  <a:close/>
                  <a:moveTo>
                    <a:pt x="118" y="35"/>
                  </a:moveTo>
                  <a:lnTo>
                    <a:pt x="118" y="35"/>
                  </a:lnTo>
                  <a:lnTo>
                    <a:pt x="122" y="37"/>
                  </a:lnTo>
                  <a:lnTo>
                    <a:pt x="123" y="38"/>
                  </a:lnTo>
                  <a:lnTo>
                    <a:pt x="123" y="38"/>
                  </a:lnTo>
                  <a:lnTo>
                    <a:pt x="125" y="42"/>
                  </a:lnTo>
                  <a:lnTo>
                    <a:pt x="123" y="46"/>
                  </a:lnTo>
                  <a:lnTo>
                    <a:pt x="123" y="46"/>
                  </a:lnTo>
                  <a:lnTo>
                    <a:pt x="123" y="48"/>
                  </a:lnTo>
                  <a:lnTo>
                    <a:pt x="120" y="51"/>
                  </a:lnTo>
                  <a:lnTo>
                    <a:pt x="120" y="51"/>
                  </a:lnTo>
                  <a:lnTo>
                    <a:pt x="116" y="51"/>
                  </a:lnTo>
                  <a:lnTo>
                    <a:pt x="112" y="51"/>
                  </a:lnTo>
                  <a:lnTo>
                    <a:pt x="112" y="51"/>
                  </a:lnTo>
                  <a:lnTo>
                    <a:pt x="110" y="49"/>
                  </a:lnTo>
                  <a:lnTo>
                    <a:pt x="107" y="48"/>
                  </a:lnTo>
                  <a:lnTo>
                    <a:pt x="107" y="48"/>
                  </a:lnTo>
                  <a:lnTo>
                    <a:pt x="107" y="44"/>
                  </a:lnTo>
                  <a:lnTo>
                    <a:pt x="107" y="40"/>
                  </a:lnTo>
                  <a:lnTo>
                    <a:pt x="107" y="40"/>
                  </a:lnTo>
                  <a:lnTo>
                    <a:pt x="109" y="37"/>
                  </a:lnTo>
                  <a:lnTo>
                    <a:pt x="110" y="35"/>
                  </a:lnTo>
                  <a:lnTo>
                    <a:pt x="110" y="35"/>
                  </a:lnTo>
                  <a:lnTo>
                    <a:pt x="114" y="35"/>
                  </a:lnTo>
                  <a:lnTo>
                    <a:pt x="118" y="35"/>
                  </a:lnTo>
                  <a:lnTo>
                    <a:pt x="118" y="35"/>
                  </a:lnTo>
                  <a:close/>
                  <a:moveTo>
                    <a:pt x="122" y="18"/>
                  </a:moveTo>
                  <a:lnTo>
                    <a:pt x="122" y="18"/>
                  </a:lnTo>
                  <a:lnTo>
                    <a:pt x="110" y="18"/>
                  </a:lnTo>
                  <a:lnTo>
                    <a:pt x="101" y="20"/>
                  </a:lnTo>
                  <a:lnTo>
                    <a:pt x="101" y="20"/>
                  </a:lnTo>
                  <a:lnTo>
                    <a:pt x="94" y="27"/>
                  </a:lnTo>
                  <a:lnTo>
                    <a:pt x="90" y="37"/>
                  </a:lnTo>
                  <a:lnTo>
                    <a:pt x="90" y="37"/>
                  </a:lnTo>
                  <a:lnTo>
                    <a:pt x="90" y="48"/>
                  </a:lnTo>
                  <a:lnTo>
                    <a:pt x="94" y="57"/>
                  </a:lnTo>
                  <a:lnTo>
                    <a:pt x="94" y="57"/>
                  </a:lnTo>
                  <a:lnTo>
                    <a:pt x="101" y="64"/>
                  </a:lnTo>
                  <a:lnTo>
                    <a:pt x="109" y="68"/>
                  </a:lnTo>
                  <a:lnTo>
                    <a:pt x="109" y="68"/>
                  </a:lnTo>
                  <a:lnTo>
                    <a:pt x="120" y="68"/>
                  </a:lnTo>
                  <a:lnTo>
                    <a:pt x="129" y="64"/>
                  </a:lnTo>
                  <a:lnTo>
                    <a:pt x="129" y="64"/>
                  </a:lnTo>
                  <a:lnTo>
                    <a:pt x="136" y="59"/>
                  </a:lnTo>
                  <a:lnTo>
                    <a:pt x="140" y="49"/>
                  </a:lnTo>
                  <a:lnTo>
                    <a:pt x="140" y="49"/>
                  </a:lnTo>
                  <a:lnTo>
                    <a:pt x="142" y="38"/>
                  </a:lnTo>
                  <a:lnTo>
                    <a:pt x="138" y="29"/>
                  </a:lnTo>
                  <a:lnTo>
                    <a:pt x="138" y="29"/>
                  </a:lnTo>
                  <a:lnTo>
                    <a:pt x="131" y="22"/>
                  </a:lnTo>
                  <a:lnTo>
                    <a:pt x="122" y="18"/>
                  </a:lnTo>
                  <a:lnTo>
                    <a:pt x="122" y="18"/>
                  </a:lnTo>
                  <a:close/>
                  <a:moveTo>
                    <a:pt x="48" y="103"/>
                  </a:moveTo>
                  <a:lnTo>
                    <a:pt x="48" y="103"/>
                  </a:lnTo>
                  <a:lnTo>
                    <a:pt x="44" y="106"/>
                  </a:lnTo>
                  <a:lnTo>
                    <a:pt x="43" y="112"/>
                  </a:lnTo>
                  <a:lnTo>
                    <a:pt x="43" y="112"/>
                  </a:lnTo>
                  <a:lnTo>
                    <a:pt x="41" y="116"/>
                  </a:lnTo>
                  <a:lnTo>
                    <a:pt x="43" y="121"/>
                  </a:lnTo>
                  <a:lnTo>
                    <a:pt x="43" y="121"/>
                  </a:lnTo>
                  <a:lnTo>
                    <a:pt x="46" y="125"/>
                  </a:lnTo>
                  <a:lnTo>
                    <a:pt x="52" y="127"/>
                  </a:lnTo>
                  <a:lnTo>
                    <a:pt x="52" y="127"/>
                  </a:lnTo>
                  <a:lnTo>
                    <a:pt x="55" y="128"/>
                  </a:lnTo>
                  <a:lnTo>
                    <a:pt x="61" y="127"/>
                  </a:lnTo>
                  <a:lnTo>
                    <a:pt x="61" y="127"/>
                  </a:lnTo>
                  <a:lnTo>
                    <a:pt x="65" y="123"/>
                  </a:lnTo>
                  <a:lnTo>
                    <a:pt x="66" y="117"/>
                  </a:lnTo>
                  <a:lnTo>
                    <a:pt x="66" y="117"/>
                  </a:lnTo>
                  <a:lnTo>
                    <a:pt x="66" y="114"/>
                  </a:lnTo>
                  <a:lnTo>
                    <a:pt x="66" y="108"/>
                  </a:lnTo>
                  <a:lnTo>
                    <a:pt x="66" y="108"/>
                  </a:lnTo>
                  <a:lnTo>
                    <a:pt x="63" y="105"/>
                  </a:lnTo>
                  <a:lnTo>
                    <a:pt x="57" y="103"/>
                  </a:lnTo>
                  <a:lnTo>
                    <a:pt x="57" y="103"/>
                  </a:lnTo>
                  <a:lnTo>
                    <a:pt x="54" y="103"/>
                  </a:lnTo>
                  <a:lnTo>
                    <a:pt x="48" y="103"/>
                  </a:lnTo>
                  <a:lnTo>
                    <a:pt x="48" y="103"/>
                  </a:lnTo>
                  <a:close/>
                  <a:moveTo>
                    <a:pt x="57" y="106"/>
                  </a:moveTo>
                  <a:lnTo>
                    <a:pt x="57" y="106"/>
                  </a:lnTo>
                  <a:lnTo>
                    <a:pt x="54" y="106"/>
                  </a:lnTo>
                  <a:lnTo>
                    <a:pt x="50" y="106"/>
                  </a:lnTo>
                  <a:lnTo>
                    <a:pt x="50" y="106"/>
                  </a:lnTo>
                  <a:lnTo>
                    <a:pt x="46" y="110"/>
                  </a:lnTo>
                  <a:lnTo>
                    <a:pt x="46" y="112"/>
                  </a:lnTo>
                  <a:lnTo>
                    <a:pt x="46" y="112"/>
                  </a:lnTo>
                  <a:lnTo>
                    <a:pt x="46" y="116"/>
                  </a:lnTo>
                  <a:lnTo>
                    <a:pt x="46" y="119"/>
                  </a:lnTo>
                  <a:lnTo>
                    <a:pt x="46" y="119"/>
                  </a:lnTo>
                  <a:lnTo>
                    <a:pt x="48" y="123"/>
                  </a:lnTo>
                  <a:lnTo>
                    <a:pt x="52" y="123"/>
                  </a:lnTo>
                  <a:lnTo>
                    <a:pt x="52" y="123"/>
                  </a:lnTo>
                  <a:lnTo>
                    <a:pt x="55" y="123"/>
                  </a:lnTo>
                  <a:lnTo>
                    <a:pt x="59" y="123"/>
                  </a:lnTo>
                  <a:lnTo>
                    <a:pt x="59" y="123"/>
                  </a:lnTo>
                  <a:lnTo>
                    <a:pt x="61" y="121"/>
                  </a:lnTo>
                  <a:lnTo>
                    <a:pt x="63" y="117"/>
                  </a:lnTo>
                  <a:lnTo>
                    <a:pt x="63" y="117"/>
                  </a:lnTo>
                  <a:lnTo>
                    <a:pt x="63" y="114"/>
                  </a:lnTo>
                  <a:lnTo>
                    <a:pt x="63" y="110"/>
                  </a:lnTo>
                  <a:lnTo>
                    <a:pt x="63" y="110"/>
                  </a:lnTo>
                  <a:lnTo>
                    <a:pt x="59" y="108"/>
                  </a:lnTo>
                  <a:lnTo>
                    <a:pt x="57" y="106"/>
                  </a:lnTo>
                  <a:lnTo>
                    <a:pt x="57" y="106"/>
                  </a:lnTo>
                  <a:close/>
                  <a:moveTo>
                    <a:pt x="63" y="83"/>
                  </a:moveTo>
                  <a:lnTo>
                    <a:pt x="63" y="83"/>
                  </a:lnTo>
                  <a:lnTo>
                    <a:pt x="57" y="83"/>
                  </a:lnTo>
                  <a:lnTo>
                    <a:pt x="50" y="83"/>
                  </a:lnTo>
                  <a:lnTo>
                    <a:pt x="44" y="84"/>
                  </a:lnTo>
                  <a:lnTo>
                    <a:pt x="37" y="86"/>
                  </a:lnTo>
                  <a:lnTo>
                    <a:pt x="37" y="86"/>
                  </a:lnTo>
                  <a:lnTo>
                    <a:pt x="33" y="90"/>
                  </a:lnTo>
                  <a:lnTo>
                    <a:pt x="28" y="95"/>
                  </a:lnTo>
                  <a:lnTo>
                    <a:pt x="24" y="101"/>
                  </a:lnTo>
                  <a:lnTo>
                    <a:pt x="22" y="106"/>
                  </a:lnTo>
                  <a:lnTo>
                    <a:pt x="22" y="106"/>
                  </a:lnTo>
                  <a:lnTo>
                    <a:pt x="22" y="112"/>
                  </a:lnTo>
                  <a:lnTo>
                    <a:pt x="22" y="119"/>
                  </a:lnTo>
                  <a:lnTo>
                    <a:pt x="22" y="125"/>
                  </a:lnTo>
                  <a:lnTo>
                    <a:pt x="26" y="132"/>
                  </a:lnTo>
                  <a:lnTo>
                    <a:pt x="26" y="132"/>
                  </a:lnTo>
                  <a:lnTo>
                    <a:pt x="30" y="136"/>
                  </a:lnTo>
                  <a:lnTo>
                    <a:pt x="35" y="141"/>
                  </a:lnTo>
                  <a:lnTo>
                    <a:pt x="41" y="145"/>
                  </a:lnTo>
                  <a:lnTo>
                    <a:pt x="46" y="147"/>
                  </a:lnTo>
                  <a:lnTo>
                    <a:pt x="46" y="147"/>
                  </a:lnTo>
                  <a:lnTo>
                    <a:pt x="52" y="147"/>
                  </a:lnTo>
                  <a:lnTo>
                    <a:pt x="59" y="147"/>
                  </a:lnTo>
                  <a:lnTo>
                    <a:pt x="65" y="147"/>
                  </a:lnTo>
                  <a:lnTo>
                    <a:pt x="70" y="143"/>
                  </a:lnTo>
                  <a:lnTo>
                    <a:pt x="70" y="143"/>
                  </a:lnTo>
                  <a:lnTo>
                    <a:pt x="76" y="139"/>
                  </a:lnTo>
                  <a:lnTo>
                    <a:pt x="81" y="134"/>
                  </a:lnTo>
                  <a:lnTo>
                    <a:pt x="85" y="128"/>
                  </a:lnTo>
                  <a:lnTo>
                    <a:pt x="87" y="123"/>
                  </a:lnTo>
                  <a:lnTo>
                    <a:pt x="87" y="123"/>
                  </a:lnTo>
                  <a:lnTo>
                    <a:pt x="87" y="117"/>
                  </a:lnTo>
                  <a:lnTo>
                    <a:pt x="87" y="110"/>
                  </a:lnTo>
                  <a:lnTo>
                    <a:pt x="85" y="105"/>
                  </a:lnTo>
                  <a:lnTo>
                    <a:pt x="83" y="99"/>
                  </a:lnTo>
                  <a:lnTo>
                    <a:pt x="83" y="99"/>
                  </a:lnTo>
                  <a:lnTo>
                    <a:pt x="79" y="94"/>
                  </a:lnTo>
                  <a:lnTo>
                    <a:pt x="74" y="88"/>
                  </a:lnTo>
                  <a:lnTo>
                    <a:pt x="68" y="84"/>
                  </a:lnTo>
                  <a:lnTo>
                    <a:pt x="63" y="83"/>
                  </a:lnTo>
                  <a:lnTo>
                    <a:pt x="63" y="83"/>
                  </a:lnTo>
                  <a:close/>
                </a:path>
              </a:pathLst>
            </a:custGeom>
            <a:solidFill>
              <a:schemeClr val="bg1"/>
            </a:solidFill>
            <a:ln>
              <a:noFill/>
            </a:ln>
            <a:effectLst>
              <a:outerShdw blurRad="457200" dist="482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6743126" y="1113932"/>
            <a:ext cx="1078920" cy="1204502"/>
            <a:chOff x="8989664" y="1484784"/>
            <a:chExt cx="1438373" cy="1605507"/>
          </a:xfrm>
        </p:grpSpPr>
        <p:sp>
          <p:nvSpPr>
            <p:cNvPr id="9" name="任意多边形 8"/>
            <p:cNvSpPr/>
            <p:nvPr/>
          </p:nvSpPr>
          <p:spPr bwMode="auto">
            <a:xfrm>
              <a:off x="9030791" y="1484784"/>
              <a:ext cx="1397246" cy="1605507"/>
            </a:xfrm>
            <a:custGeom>
              <a:avLst/>
              <a:gdLst>
                <a:gd name="connsiteX0" fmla="*/ 0 w 4017518"/>
                <a:gd name="connsiteY0" fmla="*/ 1747621 h 3495241"/>
                <a:gd name="connsiteX1" fmla="*/ 873810 w 4017518"/>
                <a:gd name="connsiteY1" fmla="*/ 1 h 3495241"/>
                <a:gd name="connsiteX2" fmla="*/ 3143708 w 4017518"/>
                <a:gd name="connsiteY2" fmla="*/ 1 h 3495241"/>
                <a:gd name="connsiteX3" fmla="*/ 4017518 w 4017518"/>
                <a:gd name="connsiteY3" fmla="*/ 1747621 h 3495241"/>
                <a:gd name="connsiteX4" fmla="*/ 3143708 w 4017518"/>
                <a:gd name="connsiteY4" fmla="*/ 3495240 h 3495241"/>
                <a:gd name="connsiteX5" fmla="*/ 873810 w 4017518"/>
                <a:gd name="connsiteY5" fmla="*/ 3495240 h 3495241"/>
                <a:gd name="connsiteX6" fmla="*/ 0 w 4017518"/>
                <a:gd name="connsiteY6" fmla="*/ 1747621 h 349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17518" h="3495241">
                  <a:moveTo>
                    <a:pt x="2008758" y="0"/>
                  </a:moveTo>
                  <a:lnTo>
                    <a:pt x="4017516" y="760215"/>
                  </a:lnTo>
                  <a:lnTo>
                    <a:pt x="4017516" y="2735026"/>
                  </a:lnTo>
                  <a:lnTo>
                    <a:pt x="2008758" y="3495241"/>
                  </a:lnTo>
                  <a:lnTo>
                    <a:pt x="2" y="2735026"/>
                  </a:lnTo>
                  <a:lnTo>
                    <a:pt x="2" y="760215"/>
                  </a:lnTo>
                  <a:lnTo>
                    <a:pt x="2008758" y="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0" name="文本框 35"/>
            <p:cNvSpPr txBox="1"/>
            <p:nvPr/>
          </p:nvSpPr>
          <p:spPr>
            <a:xfrm>
              <a:off x="8989664" y="2392651"/>
              <a:ext cx="1402505" cy="276999"/>
            </a:xfrm>
            <a:prstGeom prst="rect">
              <a:avLst/>
            </a:prstGeom>
            <a:noFill/>
            <a:ln>
              <a:noFill/>
            </a:ln>
            <a:effectLst>
              <a:outerShdw blurRad="457200" dist="482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kern="0" dirty="0">
                  <a:solidFill>
                    <a:schemeClr val="bg1"/>
                  </a:solidFill>
                  <a:latin typeface="微软雅黑" panose="020B0503020204020204" pitchFamily="34" charset="-122"/>
                  <a:ea typeface="微软雅黑" panose="020B0503020204020204" pitchFamily="34" charset="-122"/>
                </a:rPr>
                <a:t>输入标题</a:t>
              </a: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sp>
          <p:nvSpPr>
            <p:cNvPr id="11" name="Freeform 296"/>
            <p:cNvSpPr/>
            <p:nvPr/>
          </p:nvSpPr>
          <p:spPr bwMode="auto">
            <a:xfrm>
              <a:off x="9568553" y="1811711"/>
              <a:ext cx="430761" cy="430761"/>
            </a:xfrm>
            <a:custGeom>
              <a:avLst/>
              <a:gdLst>
                <a:gd name="T0" fmla="*/ 24 w 165"/>
                <a:gd name="T1" fmla="*/ 31 h 165"/>
                <a:gd name="T2" fmla="*/ 40 w 165"/>
                <a:gd name="T3" fmla="*/ 37 h 165"/>
                <a:gd name="T4" fmla="*/ 48 w 165"/>
                <a:gd name="T5" fmla="*/ 53 h 165"/>
                <a:gd name="T6" fmla="*/ 123 w 165"/>
                <a:gd name="T7" fmla="*/ 72 h 165"/>
                <a:gd name="T8" fmla="*/ 110 w 165"/>
                <a:gd name="T9" fmla="*/ 35 h 165"/>
                <a:gd name="T10" fmla="*/ 105 w 165"/>
                <a:gd name="T11" fmla="*/ 37 h 165"/>
                <a:gd name="T12" fmla="*/ 97 w 165"/>
                <a:gd name="T13" fmla="*/ 35 h 165"/>
                <a:gd name="T14" fmla="*/ 88 w 165"/>
                <a:gd name="T15" fmla="*/ 26 h 165"/>
                <a:gd name="T16" fmla="*/ 86 w 165"/>
                <a:gd name="T17" fmla="*/ 19 h 165"/>
                <a:gd name="T18" fmla="*/ 92 w 165"/>
                <a:gd name="T19" fmla="*/ 6 h 165"/>
                <a:gd name="T20" fmla="*/ 105 w 165"/>
                <a:gd name="T21" fmla="*/ 0 h 165"/>
                <a:gd name="T22" fmla="*/ 112 w 165"/>
                <a:gd name="T23" fmla="*/ 2 h 165"/>
                <a:gd name="T24" fmla="*/ 121 w 165"/>
                <a:gd name="T25" fmla="*/ 11 h 165"/>
                <a:gd name="T26" fmla="*/ 123 w 165"/>
                <a:gd name="T27" fmla="*/ 19 h 165"/>
                <a:gd name="T28" fmla="*/ 119 w 165"/>
                <a:gd name="T29" fmla="*/ 30 h 165"/>
                <a:gd name="T30" fmla="*/ 138 w 165"/>
                <a:gd name="T31" fmla="*/ 59 h 165"/>
                <a:gd name="T32" fmla="*/ 143 w 165"/>
                <a:gd name="T33" fmla="*/ 57 h 165"/>
                <a:gd name="T34" fmla="*/ 160 w 165"/>
                <a:gd name="T35" fmla="*/ 64 h 165"/>
                <a:gd name="T36" fmla="*/ 165 w 165"/>
                <a:gd name="T37" fmla="*/ 79 h 165"/>
                <a:gd name="T38" fmla="*/ 163 w 165"/>
                <a:gd name="T39" fmla="*/ 88 h 165"/>
                <a:gd name="T40" fmla="*/ 152 w 165"/>
                <a:gd name="T41" fmla="*/ 101 h 165"/>
                <a:gd name="T42" fmla="*/ 143 w 165"/>
                <a:gd name="T43" fmla="*/ 103 h 165"/>
                <a:gd name="T44" fmla="*/ 130 w 165"/>
                <a:gd name="T45" fmla="*/ 97 h 165"/>
                <a:gd name="T46" fmla="*/ 121 w 165"/>
                <a:gd name="T47" fmla="*/ 85 h 165"/>
                <a:gd name="T48" fmla="*/ 46 w 165"/>
                <a:gd name="T49" fmla="*/ 66 h 165"/>
                <a:gd name="T50" fmla="*/ 37 w 165"/>
                <a:gd name="T51" fmla="*/ 74 h 165"/>
                <a:gd name="T52" fmla="*/ 50 w 165"/>
                <a:gd name="T53" fmla="*/ 110 h 165"/>
                <a:gd name="T54" fmla="*/ 53 w 165"/>
                <a:gd name="T55" fmla="*/ 108 h 165"/>
                <a:gd name="T56" fmla="*/ 64 w 165"/>
                <a:gd name="T57" fmla="*/ 112 h 165"/>
                <a:gd name="T58" fmla="*/ 79 w 165"/>
                <a:gd name="T59" fmla="*/ 127 h 165"/>
                <a:gd name="T60" fmla="*/ 81 w 165"/>
                <a:gd name="T61" fmla="*/ 138 h 165"/>
                <a:gd name="T62" fmla="*/ 81 w 165"/>
                <a:gd name="T63" fmla="*/ 143 h 165"/>
                <a:gd name="T64" fmla="*/ 73 w 165"/>
                <a:gd name="T65" fmla="*/ 156 h 165"/>
                <a:gd name="T66" fmla="*/ 59 w 165"/>
                <a:gd name="T67" fmla="*/ 164 h 165"/>
                <a:gd name="T68" fmla="*/ 53 w 165"/>
                <a:gd name="T69" fmla="*/ 165 h 165"/>
                <a:gd name="T70" fmla="*/ 42 w 165"/>
                <a:gd name="T71" fmla="*/ 164 h 165"/>
                <a:gd name="T72" fmla="*/ 28 w 165"/>
                <a:gd name="T73" fmla="*/ 149 h 165"/>
                <a:gd name="T74" fmla="*/ 26 w 165"/>
                <a:gd name="T75" fmla="*/ 138 h 165"/>
                <a:gd name="T76" fmla="*/ 26 w 165"/>
                <a:gd name="T77" fmla="*/ 131 h 165"/>
                <a:gd name="T78" fmla="*/ 33 w 165"/>
                <a:gd name="T79" fmla="*/ 118 h 165"/>
                <a:gd name="T80" fmla="*/ 26 w 165"/>
                <a:gd name="T81" fmla="*/ 77 h 165"/>
                <a:gd name="T82" fmla="*/ 24 w 165"/>
                <a:gd name="T83" fmla="*/ 77 h 165"/>
                <a:gd name="T84" fmla="*/ 15 w 165"/>
                <a:gd name="T85" fmla="*/ 75 h 165"/>
                <a:gd name="T86" fmla="*/ 2 w 165"/>
                <a:gd name="T87" fmla="*/ 63 h 165"/>
                <a:gd name="T88" fmla="*/ 0 w 165"/>
                <a:gd name="T89" fmla="*/ 53 h 165"/>
                <a:gd name="T90" fmla="*/ 7 w 165"/>
                <a:gd name="T91" fmla="*/ 37 h 165"/>
                <a:gd name="T92" fmla="*/ 24 w 165"/>
                <a:gd name="T93" fmla="*/ 31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5" h="165">
                  <a:moveTo>
                    <a:pt x="24" y="31"/>
                  </a:moveTo>
                  <a:lnTo>
                    <a:pt x="24" y="31"/>
                  </a:lnTo>
                  <a:lnTo>
                    <a:pt x="33" y="33"/>
                  </a:lnTo>
                  <a:lnTo>
                    <a:pt x="40" y="37"/>
                  </a:lnTo>
                  <a:lnTo>
                    <a:pt x="46" y="44"/>
                  </a:lnTo>
                  <a:lnTo>
                    <a:pt x="48" y="53"/>
                  </a:lnTo>
                  <a:lnTo>
                    <a:pt x="123" y="72"/>
                  </a:lnTo>
                  <a:lnTo>
                    <a:pt x="123" y="72"/>
                  </a:lnTo>
                  <a:lnTo>
                    <a:pt x="127" y="64"/>
                  </a:lnTo>
                  <a:lnTo>
                    <a:pt x="110" y="35"/>
                  </a:lnTo>
                  <a:lnTo>
                    <a:pt x="110" y="35"/>
                  </a:lnTo>
                  <a:lnTo>
                    <a:pt x="105" y="37"/>
                  </a:lnTo>
                  <a:lnTo>
                    <a:pt x="105" y="37"/>
                  </a:lnTo>
                  <a:lnTo>
                    <a:pt x="97" y="35"/>
                  </a:lnTo>
                  <a:lnTo>
                    <a:pt x="92" y="31"/>
                  </a:lnTo>
                  <a:lnTo>
                    <a:pt x="88" y="26"/>
                  </a:lnTo>
                  <a:lnTo>
                    <a:pt x="86" y="19"/>
                  </a:lnTo>
                  <a:lnTo>
                    <a:pt x="86" y="19"/>
                  </a:lnTo>
                  <a:lnTo>
                    <a:pt x="88" y="11"/>
                  </a:lnTo>
                  <a:lnTo>
                    <a:pt x="92" y="6"/>
                  </a:lnTo>
                  <a:lnTo>
                    <a:pt x="97" y="2"/>
                  </a:lnTo>
                  <a:lnTo>
                    <a:pt x="105" y="0"/>
                  </a:lnTo>
                  <a:lnTo>
                    <a:pt x="105" y="0"/>
                  </a:lnTo>
                  <a:lnTo>
                    <a:pt x="112" y="2"/>
                  </a:lnTo>
                  <a:lnTo>
                    <a:pt x="117" y="6"/>
                  </a:lnTo>
                  <a:lnTo>
                    <a:pt x="121" y="11"/>
                  </a:lnTo>
                  <a:lnTo>
                    <a:pt x="123" y="19"/>
                  </a:lnTo>
                  <a:lnTo>
                    <a:pt x="123" y="19"/>
                  </a:lnTo>
                  <a:lnTo>
                    <a:pt x="121" y="24"/>
                  </a:lnTo>
                  <a:lnTo>
                    <a:pt x="119" y="30"/>
                  </a:lnTo>
                  <a:lnTo>
                    <a:pt x="138" y="59"/>
                  </a:lnTo>
                  <a:lnTo>
                    <a:pt x="138" y="59"/>
                  </a:lnTo>
                  <a:lnTo>
                    <a:pt x="143" y="57"/>
                  </a:lnTo>
                  <a:lnTo>
                    <a:pt x="143" y="57"/>
                  </a:lnTo>
                  <a:lnTo>
                    <a:pt x="152" y="59"/>
                  </a:lnTo>
                  <a:lnTo>
                    <a:pt x="160" y="64"/>
                  </a:lnTo>
                  <a:lnTo>
                    <a:pt x="163" y="72"/>
                  </a:lnTo>
                  <a:lnTo>
                    <a:pt x="165" y="79"/>
                  </a:lnTo>
                  <a:lnTo>
                    <a:pt x="165" y="79"/>
                  </a:lnTo>
                  <a:lnTo>
                    <a:pt x="163" y="88"/>
                  </a:lnTo>
                  <a:lnTo>
                    <a:pt x="160" y="96"/>
                  </a:lnTo>
                  <a:lnTo>
                    <a:pt x="152" y="101"/>
                  </a:lnTo>
                  <a:lnTo>
                    <a:pt x="143" y="103"/>
                  </a:lnTo>
                  <a:lnTo>
                    <a:pt x="143" y="103"/>
                  </a:lnTo>
                  <a:lnTo>
                    <a:pt x="136" y="101"/>
                  </a:lnTo>
                  <a:lnTo>
                    <a:pt x="130" y="97"/>
                  </a:lnTo>
                  <a:lnTo>
                    <a:pt x="125" y="92"/>
                  </a:lnTo>
                  <a:lnTo>
                    <a:pt x="121" y="85"/>
                  </a:lnTo>
                  <a:lnTo>
                    <a:pt x="46" y="66"/>
                  </a:lnTo>
                  <a:lnTo>
                    <a:pt x="46" y="66"/>
                  </a:lnTo>
                  <a:lnTo>
                    <a:pt x="42" y="70"/>
                  </a:lnTo>
                  <a:lnTo>
                    <a:pt x="37" y="74"/>
                  </a:lnTo>
                  <a:lnTo>
                    <a:pt x="50" y="110"/>
                  </a:lnTo>
                  <a:lnTo>
                    <a:pt x="50" y="110"/>
                  </a:lnTo>
                  <a:lnTo>
                    <a:pt x="53" y="108"/>
                  </a:lnTo>
                  <a:lnTo>
                    <a:pt x="53" y="108"/>
                  </a:lnTo>
                  <a:lnTo>
                    <a:pt x="59" y="110"/>
                  </a:lnTo>
                  <a:lnTo>
                    <a:pt x="64" y="112"/>
                  </a:lnTo>
                  <a:lnTo>
                    <a:pt x="73" y="118"/>
                  </a:lnTo>
                  <a:lnTo>
                    <a:pt x="79" y="127"/>
                  </a:lnTo>
                  <a:lnTo>
                    <a:pt x="81" y="132"/>
                  </a:lnTo>
                  <a:lnTo>
                    <a:pt x="81" y="138"/>
                  </a:lnTo>
                  <a:lnTo>
                    <a:pt x="81" y="138"/>
                  </a:lnTo>
                  <a:lnTo>
                    <a:pt x="81" y="143"/>
                  </a:lnTo>
                  <a:lnTo>
                    <a:pt x="79" y="149"/>
                  </a:lnTo>
                  <a:lnTo>
                    <a:pt x="73" y="156"/>
                  </a:lnTo>
                  <a:lnTo>
                    <a:pt x="64" y="164"/>
                  </a:lnTo>
                  <a:lnTo>
                    <a:pt x="59" y="164"/>
                  </a:lnTo>
                  <a:lnTo>
                    <a:pt x="53" y="165"/>
                  </a:lnTo>
                  <a:lnTo>
                    <a:pt x="53" y="165"/>
                  </a:lnTo>
                  <a:lnTo>
                    <a:pt x="48" y="164"/>
                  </a:lnTo>
                  <a:lnTo>
                    <a:pt x="42" y="164"/>
                  </a:lnTo>
                  <a:lnTo>
                    <a:pt x="33" y="156"/>
                  </a:lnTo>
                  <a:lnTo>
                    <a:pt x="28" y="149"/>
                  </a:lnTo>
                  <a:lnTo>
                    <a:pt x="26" y="143"/>
                  </a:lnTo>
                  <a:lnTo>
                    <a:pt x="26" y="138"/>
                  </a:lnTo>
                  <a:lnTo>
                    <a:pt x="26" y="138"/>
                  </a:lnTo>
                  <a:lnTo>
                    <a:pt x="26" y="131"/>
                  </a:lnTo>
                  <a:lnTo>
                    <a:pt x="29" y="123"/>
                  </a:lnTo>
                  <a:lnTo>
                    <a:pt x="33" y="118"/>
                  </a:lnTo>
                  <a:lnTo>
                    <a:pt x="39" y="114"/>
                  </a:lnTo>
                  <a:lnTo>
                    <a:pt x="26" y="77"/>
                  </a:lnTo>
                  <a:lnTo>
                    <a:pt x="26" y="77"/>
                  </a:lnTo>
                  <a:lnTo>
                    <a:pt x="24" y="77"/>
                  </a:lnTo>
                  <a:lnTo>
                    <a:pt x="24" y="77"/>
                  </a:lnTo>
                  <a:lnTo>
                    <a:pt x="15" y="75"/>
                  </a:lnTo>
                  <a:lnTo>
                    <a:pt x="7" y="70"/>
                  </a:lnTo>
                  <a:lnTo>
                    <a:pt x="2" y="63"/>
                  </a:lnTo>
                  <a:lnTo>
                    <a:pt x="0" y="53"/>
                  </a:lnTo>
                  <a:lnTo>
                    <a:pt x="0" y="53"/>
                  </a:lnTo>
                  <a:lnTo>
                    <a:pt x="2" y="44"/>
                  </a:lnTo>
                  <a:lnTo>
                    <a:pt x="7" y="37"/>
                  </a:lnTo>
                  <a:lnTo>
                    <a:pt x="15" y="33"/>
                  </a:lnTo>
                  <a:lnTo>
                    <a:pt x="24" y="31"/>
                  </a:lnTo>
                  <a:lnTo>
                    <a:pt x="24" y="31"/>
                  </a:lnTo>
                  <a:close/>
                </a:path>
              </a:pathLst>
            </a:custGeom>
            <a:solidFill>
              <a:schemeClr val="bg1"/>
            </a:solidFill>
            <a:ln>
              <a:noFill/>
            </a:ln>
            <a:effectLst>
              <a:outerShdw blurRad="457200" dist="482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7338906" y="2190610"/>
            <a:ext cx="1064065" cy="1204502"/>
            <a:chOff x="9783934" y="2919911"/>
            <a:chExt cx="1418569" cy="1605507"/>
          </a:xfrm>
        </p:grpSpPr>
        <p:sp>
          <p:nvSpPr>
            <p:cNvPr id="13" name="任意多边形 12"/>
            <p:cNvSpPr/>
            <p:nvPr/>
          </p:nvSpPr>
          <p:spPr bwMode="auto">
            <a:xfrm>
              <a:off x="9805968" y="2919911"/>
              <a:ext cx="1396535" cy="1605507"/>
            </a:xfrm>
            <a:custGeom>
              <a:avLst/>
              <a:gdLst>
                <a:gd name="connsiteX0" fmla="*/ 0 w 4017518"/>
                <a:gd name="connsiteY0" fmla="*/ 1747621 h 3495241"/>
                <a:gd name="connsiteX1" fmla="*/ 873810 w 4017518"/>
                <a:gd name="connsiteY1" fmla="*/ 1 h 3495241"/>
                <a:gd name="connsiteX2" fmla="*/ 3143708 w 4017518"/>
                <a:gd name="connsiteY2" fmla="*/ 1 h 3495241"/>
                <a:gd name="connsiteX3" fmla="*/ 4017518 w 4017518"/>
                <a:gd name="connsiteY3" fmla="*/ 1747621 h 3495241"/>
                <a:gd name="connsiteX4" fmla="*/ 3143708 w 4017518"/>
                <a:gd name="connsiteY4" fmla="*/ 3495240 h 3495241"/>
                <a:gd name="connsiteX5" fmla="*/ 873810 w 4017518"/>
                <a:gd name="connsiteY5" fmla="*/ 3495240 h 3495241"/>
                <a:gd name="connsiteX6" fmla="*/ 0 w 4017518"/>
                <a:gd name="connsiteY6" fmla="*/ 1747621 h 349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17518" h="3495241">
                  <a:moveTo>
                    <a:pt x="2008758" y="0"/>
                  </a:moveTo>
                  <a:lnTo>
                    <a:pt x="4017516" y="760215"/>
                  </a:lnTo>
                  <a:lnTo>
                    <a:pt x="4017516" y="2735026"/>
                  </a:lnTo>
                  <a:lnTo>
                    <a:pt x="2008758" y="3495241"/>
                  </a:lnTo>
                  <a:lnTo>
                    <a:pt x="2" y="2735026"/>
                  </a:lnTo>
                  <a:lnTo>
                    <a:pt x="2" y="760215"/>
                  </a:lnTo>
                  <a:lnTo>
                    <a:pt x="2008758" y="0"/>
                  </a:lnTo>
                  <a:close/>
                </a:path>
              </a:pathLst>
            </a:cu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4" name="文本框 36"/>
            <p:cNvSpPr txBox="1"/>
            <p:nvPr/>
          </p:nvSpPr>
          <p:spPr>
            <a:xfrm>
              <a:off x="9783934" y="3819276"/>
              <a:ext cx="1402505" cy="276999"/>
            </a:xfrm>
            <a:prstGeom prst="rect">
              <a:avLst/>
            </a:prstGeom>
            <a:noFill/>
            <a:ln>
              <a:noFill/>
            </a:ln>
            <a:effectLst>
              <a:outerShdw blurRad="457200" dist="482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kern="0" dirty="0">
                  <a:solidFill>
                    <a:schemeClr val="bg1"/>
                  </a:solidFill>
                  <a:latin typeface="微软雅黑" panose="020B0503020204020204" pitchFamily="34" charset="-122"/>
                  <a:ea typeface="微软雅黑" panose="020B0503020204020204" pitchFamily="34" charset="-122"/>
                </a:rPr>
                <a:t>输入标题</a:t>
              </a: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sp>
          <p:nvSpPr>
            <p:cNvPr id="15" name="Freeform 302"/>
            <p:cNvSpPr>
              <a:spLocks noEditPoints="1"/>
            </p:cNvSpPr>
            <p:nvPr/>
          </p:nvSpPr>
          <p:spPr bwMode="auto">
            <a:xfrm>
              <a:off x="10315882" y="3240469"/>
              <a:ext cx="326629" cy="476935"/>
            </a:xfrm>
            <a:custGeom>
              <a:avLst/>
              <a:gdLst>
                <a:gd name="T0" fmla="*/ 57 w 113"/>
                <a:gd name="T1" fmla="*/ 0 h 165"/>
                <a:gd name="T2" fmla="*/ 79 w 113"/>
                <a:gd name="T3" fmla="*/ 4 h 165"/>
                <a:gd name="T4" fmla="*/ 97 w 113"/>
                <a:gd name="T5" fmla="*/ 17 h 165"/>
                <a:gd name="T6" fmla="*/ 102 w 113"/>
                <a:gd name="T7" fmla="*/ 24 h 165"/>
                <a:gd name="T8" fmla="*/ 112 w 113"/>
                <a:gd name="T9" fmla="*/ 44 h 165"/>
                <a:gd name="T10" fmla="*/ 113 w 113"/>
                <a:gd name="T11" fmla="*/ 55 h 165"/>
                <a:gd name="T12" fmla="*/ 108 w 113"/>
                <a:gd name="T13" fmla="*/ 77 h 165"/>
                <a:gd name="T14" fmla="*/ 97 w 113"/>
                <a:gd name="T15" fmla="*/ 96 h 165"/>
                <a:gd name="T16" fmla="*/ 58 w 113"/>
                <a:gd name="T17" fmla="*/ 165 h 165"/>
                <a:gd name="T18" fmla="*/ 16 w 113"/>
                <a:gd name="T19" fmla="*/ 96 h 165"/>
                <a:gd name="T20" fmla="*/ 9 w 113"/>
                <a:gd name="T21" fmla="*/ 86 h 165"/>
                <a:gd name="T22" fmla="*/ 1 w 113"/>
                <a:gd name="T23" fmla="*/ 68 h 165"/>
                <a:gd name="T24" fmla="*/ 0 w 113"/>
                <a:gd name="T25" fmla="*/ 55 h 165"/>
                <a:gd name="T26" fmla="*/ 5 w 113"/>
                <a:gd name="T27" fmla="*/ 33 h 165"/>
                <a:gd name="T28" fmla="*/ 16 w 113"/>
                <a:gd name="T29" fmla="*/ 17 h 165"/>
                <a:gd name="T30" fmla="*/ 25 w 113"/>
                <a:gd name="T31" fmla="*/ 9 h 165"/>
                <a:gd name="T32" fmla="*/ 46 w 113"/>
                <a:gd name="T33" fmla="*/ 0 h 165"/>
                <a:gd name="T34" fmla="*/ 57 w 113"/>
                <a:gd name="T35" fmla="*/ 0 h 165"/>
                <a:gd name="T36" fmla="*/ 80 w 113"/>
                <a:gd name="T37" fmla="*/ 33 h 165"/>
                <a:gd name="T38" fmla="*/ 69 w 113"/>
                <a:gd name="T39" fmla="*/ 26 h 165"/>
                <a:gd name="T40" fmla="*/ 57 w 113"/>
                <a:gd name="T41" fmla="*/ 22 h 165"/>
                <a:gd name="T42" fmla="*/ 49 w 113"/>
                <a:gd name="T43" fmla="*/ 24 h 165"/>
                <a:gd name="T44" fmla="*/ 38 w 113"/>
                <a:gd name="T45" fmla="*/ 28 h 165"/>
                <a:gd name="T46" fmla="*/ 33 w 113"/>
                <a:gd name="T47" fmla="*/ 33 h 165"/>
                <a:gd name="T48" fmla="*/ 25 w 113"/>
                <a:gd name="T49" fmla="*/ 42 h 165"/>
                <a:gd name="T50" fmla="*/ 23 w 113"/>
                <a:gd name="T51" fmla="*/ 55 h 165"/>
                <a:gd name="T52" fmla="*/ 23 w 113"/>
                <a:gd name="T53" fmla="*/ 63 h 165"/>
                <a:gd name="T54" fmla="*/ 29 w 113"/>
                <a:gd name="T55" fmla="*/ 75 h 165"/>
                <a:gd name="T56" fmla="*/ 33 w 113"/>
                <a:gd name="T57" fmla="*/ 79 h 165"/>
                <a:gd name="T58" fmla="*/ 44 w 113"/>
                <a:gd name="T59" fmla="*/ 86 h 165"/>
                <a:gd name="T60" fmla="*/ 57 w 113"/>
                <a:gd name="T61" fmla="*/ 90 h 165"/>
                <a:gd name="T62" fmla="*/ 64 w 113"/>
                <a:gd name="T63" fmla="*/ 88 h 165"/>
                <a:gd name="T64" fmla="*/ 75 w 113"/>
                <a:gd name="T65" fmla="*/ 85 h 165"/>
                <a:gd name="T66" fmla="*/ 80 w 113"/>
                <a:gd name="T67" fmla="*/ 79 h 165"/>
                <a:gd name="T68" fmla="*/ 88 w 113"/>
                <a:gd name="T69" fmla="*/ 70 h 165"/>
                <a:gd name="T70" fmla="*/ 90 w 113"/>
                <a:gd name="T71" fmla="*/ 55 h 165"/>
                <a:gd name="T72" fmla="*/ 90 w 113"/>
                <a:gd name="T73" fmla="*/ 50 h 165"/>
                <a:gd name="T74" fmla="*/ 84 w 113"/>
                <a:gd name="T75" fmla="*/ 37 h 165"/>
                <a:gd name="T76" fmla="*/ 80 w 113"/>
                <a:gd name="T77" fmla="*/ 33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13" h="165">
                  <a:moveTo>
                    <a:pt x="57" y="0"/>
                  </a:moveTo>
                  <a:lnTo>
                    <a:pt x="57" y="0"/>
                  </a:lnTo>
                  <a:lnTo>
                    <a:pt x="68" y="0"/>
                  </a:lnTo>
                  <a:lnTo>
                    <a:pt x="79" y="4"/>
                  </a:lnTo>
                  <a:lnTo>
                    <a:pt x="88" y="9"/>
                  </a:lnTo>
                  <a:lnTo>
                    <a:pt x="97" y="17"/>
                  </a:lnTo>
                  <a:lnTo>
                    <a:pt x="97" y="17"/>
                  </a:lnTo>
                  <a:lnTo>
                    <a:pt x="102" y="24"/>
                  </a:lnTo>
                  <a:lnTo>
                    <a:pt x="108" y="33"/>
                  </a:lnTo>
                  <a:lnTo>
                    <a:pt x="112" y="44"/>
                  </a:lnTo>
                  <a:lnTo>
                    <a:pt x="113" y="55"/>
                  </a:lnTo>
                  <a:lnTo>
                    <a:pt x="113" y="55"/>
                  </a:lnTo>
                  <a:lnTo>
                    <a:pt x="112" y="68"/>
                  </a:lnTo>
                  <a:lnTo>
                    <a:pt x="108" y="77"/>
                  </a:lnTo>
                  <a:lnTo>
                    <a:pt x="102" y="88"/>
                  </a:lnTo>
                  <a:lnTo>
                    <a:pt x="97" y="96"/>
                  </a:lnTo>
                  <a:lnTo>
                    <a:pt x="58" y="165"/>
                  </a:lnTo>
                  <a:lnTo>
                    <a:pt x="58" y="165"/>
                  </a:lnTo>
                  <a:lnTo>
                    <a:pt x="42" y="138"/>
                  </a:lnTo>
                  <a:lnTo>
                    <a:pt x="16" y="96"/>
                  </a:lnTo>
                  <a:lnTo>
                    <a:pt x="16" y="96"/>
                  </a:lnTo>
                  <a:lnTo>
                    <a:pt x="9" y="86"/>
                  </a:lnTo>
                  <a:lnTo>
                    <a:pt x="3" y="77"/>
                  </a:lnTo>
                  <a:lnTo>
                    <a:pt x="1" y="68"/>
                  </a:lnTo>
                  <a:lnTo>
                    <a:pt x="0" y="55"/>
                  </a:lnTo>
                  <a:lnTo>
                    <a:pt x="0" y="55"/>
                  </a:lnTo>
                  <a:lnTo>
                    <a:pt x="1" y="44"/>
                  </a:lnTo>
                  <a:lnTo>
                    <a:pt x="5" y="33"/>
                  </a:lnTo>
                  <a:lnTo>
                    <a:pt x="9" y="24"/>
                  </a:lnTo>
                  <a:lnTo>
                    <a:pt x="16" y="17"/>
                  </a:lnTo>
                  <a:lnTo>
                    <a:pt x="16" y="17"/>
                  </a:lnTo>
                  <a:lnTo>
                    <a:pt x="25" y="9"/>
                  </a:lnTo>
                  <a:lnTo>
                    <a:pt x="35" y="4"/>
                  </a:lnTo>
                  <a:lnTo>
                    <a:pt x="46" y="0"/>
                  </a:lnTo>
                  <a:lnTo>
                    <a:pt x="57" y="0"/>
                  </a:lnTo>
                  <a:lnTo>
                    <a:pt x="57" y="0"/>
                  </a:lnTo>
                  <a:close/>
                  <a:moveTo>
                    <a:pt x="80" y="33"/>
                  </a:moveTo>
                  <a:lnTo>
                    <a:pt x="80" y="33"/>
                  </a:lnTo>
                  <a:lnTo>
                    <a:pt x="75" y="28"/>
                  </a:lnTo>
                  <a:lnTo>
                    <a:pt x="69" y="26"/>
                  </a:lnTo>
                  <a:lnTo>
                    <a:pt x="64" y="24"/>
                  </a:lnTo>
                  <a:lnTo>
                    <a:pt x="57" y="22"/>
                  </a:lnTo>
                  <a:lnTo>
                    <a:pt x="57" y="22"/>
                  </a:lnTo>
                  <a:lnTo>
                    <a:pt x="49" y="24"/>
                  </a:lnTo>
                  <a:lnTo>
                    <a:pt x="44" y="26"/>
                  </a:lnTo>
                  <a:lnTo>
                    <a:pt x="38" y="28"/>
                  </a:lnTo>
                  <a:lnTo>
                    <a:pt x="33" y="33"/>
                  </a:lnTo>
                  <a:lnTo>
                    <a:pt x="33" y="33"/>
                  </a:lnTo>
                  <a:lnTo>
                    <a:pt x="29" y="37"/>
                  </a:lnTo>
                  <a:lnTo>
                    <a:pt x="25" y="42"/>
                  </a:lnTo>
                  <a:lnTo>
                    <a:pt x="23" y="50"/>
                  </a:lnTo>
                  <a:lnTo>
                    <a:pt x="23" y="55"/>
                  </a:lnTo>
                  <a:lnTo>
                    <a:pt x="23" y="55"/>
                  </a:lnTo>
                  <a:lnTo>
                    <a:pt x="23" y="63"/>
                  </a:lnTo>
                  <a:lnTo>
                    <a:pt x="25" y="70"/>
                  </a:lnTo>
                  <a:lnTo>
                    <a:pt x="29" y="75"/>
                  </a:lnTo>
                  <a:lnTo>
                    <a:pt x="33" y="79"/>
                  </a:lnTo>
                  <a:lnTo>
                    <a:pt x="33" y="79"/>
                  </a:lnTo>
                  <a:lnTo>
                    <a:pt x="38" y="85"/>
                  </a:lnTo>
                  <a:lnTo>
                    <a:pt x="44" y="86"/>
                  </a:lnTo>
                  <a:lnTo>
                    <a:pt x="49" y="88"/>
                  </a:lnTo>
                  <a:lnTo>
                    <a:pt x="57" y="90"/>
                  </a:lnTo>
                  <a:lnTo>
                    <a:pt x="57" y="90"/>
                  </a:lnTo>
                  <a:lnTo>
                    <a:pt x="64" y="88"/>
                  </a:lnTo>
                  <a:lnTo>
                    <a:pt x="69" y="86"/>
                  </a:lnTo>
                  <a:lnTo>
                    <a:pt x="75" y="85"/>
                  </a:lnTo>
                  <a:lnTo>
                    <a:pt x="80" y="79"/>
                  </a:lnTo>
                  <a:lnTo>
                    <a:pt x="80" y="79"/>
                  </a:lnTo>
                  <a:lnTo>
                    <a:pt x="84" y="75"/>
                  </a:lnTo>
                  <a:lnTo>
                    <a:pt x="88" y="70"/>
                  </a:lnTo>
                  <a:lnTo>
                    <a:pt x="90" y="63"/>
                  </a:lnTo>
                  <a:lnTo>
                    <a:pt x="90" y="55"/>
                  </a:lnTo>
                  <a:lnTo>
                    <a:pt x="90" y="55"/>
                  </a:lnTo>
                  <a:lnTo>
                    <a:pt x="90" y="50"/>
                  </a:lnTo>
                  <a:lnTo>
                    <a:pt x="88" y="42"/>
                  </a:lnTo>
                  <a:lnTo>
                    <a:pt x="84" y="37"/>
                  </a:lnTo>
                  <a:lnTo>
                    <a:pt x="80" y="33"/>
                  </a:lnTo>
                  <a:lnTo>
                    <a:pt x="80" y="33"/>
                  </a:lnTo>
                  <a:close/>
                </a:path>
              </a:pathLst>
            </a:custGeom>
            <a:solidFill>
              <a:schemeClr val="bg1"/>
            </a:solidFill>
            <a:ln>
              <a:noFill/>
            </a:ln>
            <a:effectLst>
              <a:outerShdw blurRad="457200" dist="482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6166244" y="2190610"/>
            <a:ext cx="1064065" cy="1204502"/>
            <a:chOff x="8220588" y="2919911"/>
            <a:chExt cx="1418569" cy="1605507"/>
          </a:xfrm>
        </p:grpSpPr>
        <p:sp>
          <p:nvSpPr>
            <p:cNvPr id="17" name="任意多边形 16"/>
            <p:cNvSpPr/>
            <p:nvPr/>
          </p:nvSpPr>
          <p:spPr bwMode="auto">
            <a:xfrm>
              <a:off x="8220588" y="2919911"/>
              <a:ext cx="1396535" cy="1605507"/>
            </a:xfrm>
            <a:custGeom>
              <a:avLst/>
              <a:gdLst>
                <a:gd name="connsiteX0" fmla="*/ 0 w 4017518"/>
                <a:gd name="connsiteY0" fmla="*/ 1747621 h 3495241"/>
                <a:gd name="connsiteX1" fmla="*/ 873810 w 4017518"/>
                <a:gd name="connsiteY1" fmla="*/ 1 h 3495241"/>
                <a:gd name="connsiteX2" fmla="*/ 3143708 w 4017518"/>
                <a:gd name="connsiteY2" fmla="*/ 1 h 3495241"/>
                <a:gd name="connsiteX3" fmla="*/ 4017518 w 4017518"/>
                <a:gd name="connsiteY3" fmla="*/ 1747621 h 3495241"/>
                <a:gd name="connsiteX4" fmla="*/ 3143708 w 4017518"/>
                <a:gd name="connsiteY4" fmla="*/ 3495240 h 3495241"/>
                <a:gd name="connsiteX5" fmla="*/ 873810 w 4017518"/>
                <a:gd name="connsiteY5" fmla="*/ 3495240 h 3495241"/>
                <a:gd name="connsiteX6" fmla="*/ 0 w 4017518"/>
                <a:gd name="connsiteY6" fmla="*/ 1747621 h 349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17518" h="3495241">
                  <a:moveTo>
                    <a:pt x="2008758" y="0"/>
                  </a:moveTo>
                  <a:lnTo>
                    <a:pt x="4017516" y="760215"/>
                  </a:lnTo>
                  <a:lnTo>
                    <a:pt x="4017516" y="2735026"/>
                  </a:lnTo>
                  <a:lnTo>
                    <a:pt x="2008758" y="3495241"/>
                  </a:lnTo>
                  <a:lnTo>
                    <a:pt x="2" y="2735026"/>
                  </a:lnTo>
                  <a:lnTo>
                    <a:pt x="2" y="760215"/>
                  </a:lnTo>
                  <a:lnTo>
                    <a:pt x="2008758"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18" name="文本框 37"/>
            <p:cNvSpPr txBox="1"/>
            <p:nvPr/>
          </p:nvSpPr>
          <p:spPr>
            <a:xfrm>
              <a:off x="8236652" y="3835869"/>
              <a:ext cx="1402505" cy="276999"/>
            </a:xfrm>
            <a:prstGeom prst="rect">
              <a:avLst/>
            </a:prstGeom>
            <a:noFill/>
            <a:ln>
              <a:noFill/>
            </a:ln>
            <a:effectLst>
              <a:outerShdw blurRad="495300" dist="571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kern="0" dirty="0">
                  <a:solidFill>
                    <a:schemeClr val="bg1"/>
                  </a:solidFill>
                  <a:latin typeface="微软雅黑" panose="020B0503020204020204" pitchFamily="34" charset="-122"/>
                  <a:ea typeface="微软雅黑" panose="020B0503020204020204" pitchFamily="34" charset="-122"/>
                </a:rPr>
                <a:t>输入标题</a:t>
              </a: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sp>
          <p:nvSpPr>
            <p:cNvPr id="19" name="Freeform 359"/>
            <p:cNvSpPr>
              <a:spLocks noEditPoints="1"/>
            </p:cNvSpPr>
            <p:nvPr/>
          </p:nvSpPr>
          <p:spPr bwMode="auto">
            <a:xfrm>
              <a:off x="8665619" y="3240470"/>
              <a:ext cx="443446" cy="529078"/>
            </a:xfrm>
            <a:custGeom>
              <a:avLst/>
              <a:gdLst>
                <a:gd name="T0" fmla="*/ 62 w 145"/>
                <a:gd name="T1" fmla="*/ 94 h 173"/>
                <a:gd name="T2" fmla="*/ 73 w 145"/>
                <a:gd name="T3" fmla="*/ 98 h 173"/>
                <a:gd name="T4" fmla="*/ 73 w 145"/>
                <a:gd name="T5" fmla="*/ 107 h 173"/>
                <a:gd name="T6" fmla="*/ 64 w 145"/>
                <a:gd name="T7" fmla="*/ 112 h 173"/>
                <a:gd name="T8" fmla="*/ 44 w 145"/>
                <a:gd name="T9" fmla="*/ 112 h 173"/>
                <a:gd name="T10" fmla="*/ 33 w 145"/>
                <a:gd name="T11" fmla="*/ 109 h 173"/>
                <a:gd name="T12" fmla="*/ 27 w 145"/>
                <a:gd name="T13" fmla="*/ 101 h 173"/>
                <a:gd name="T14" fmla="*/ 45 w 145"/>
                <a:gd name="T15" fmla="*/ 54 h 173"/>
                <a:gd name="T16" fmla="*/ 51 w 145"/>
                <a:gd name="T17" fmla="*/ 46 h 173"/>
                <a:gd name="T18" fmla="*/ 58 w 145"/>
                <a:gd name="T19" fmla="*/ 44 h 173"/>
                <a:gd name="T20" fmla="*/ 64 w 145"/>
                <a:gd name="T21" fmla="*/ 46 h 173"/>
                <a:gd name="T22" fmla="*/ 68 w 145"/>
                <a:gd name="T23" fmla="*/ 54 h 173"/>
                <a:gd name="T24" fmla="*/ 53 w 145"/>
                <a:gd name="T25" fmla="*/ 94 h 173"/>
                <a:gd name="T26" fmla="*/ 101 w 145"/>
                <a:gd name="T27" fmla="*/ 173 h 173"/>
                <a:gd name="T28" fmla="*/ 141 w 145"/>
                <a:gd name="T29" fmla="*/ 151 h 173"/>
                <a:gd name="T30" fmla="*/ 113 w 145"/>
                <a:gd name="T31" fmla="*/ 77 h 173"/>
                <a:gd name="T32" fmla="*/ 115 w 145"/>
                <a:gd name="T33" fmla="*/ 96 h 173"/>
                <a:gd name="T34" fmla="*/ 119 w 145"/>
                <a:gd name="T35" fmla="*/ 90 h 173"/>
                <a:gd name="T36" fmla="*/ 126 w 145"/>
                <a:gd name="T37" fmla="*/ 101 h 173"/>
                <a:gd name="T38" fmla="*/ 130 w 145"/>
                <a:gd name="T39" fmla="*/ 98 h 173"/>
                <a:gd name="T40" fmla="*/ 135 w 145"/>
                <a:gd name="T41" fmla="*/ 99 h 173"/>
                <a:gd name="T42" fmla="*/ 141 w 145"/>
                <a:gd name="T43" fmla="*/ 109 h 173"/>
                <a:gd name="T44" fmla="*/ 132 w 145"/>
                <a:gd name="T45" fmla="*/ 149 h 173"/>
                <a:gd name="T46" fmla="*/ 102 w 145"/>
                <a:gd name="T47" fmla="*/ 153 h 173"/>
                <a:gd name="T48" fmla="*/ 91 w 145"/>
                <a:gd name="T49" fmla="*/ 116 h 173"/>
                <a:gd name="T50" fmla="*/ 99 w 145"/>
                <a:gd name="T51" fmla="*/ 107 h 173"/>
                <a:gd name="T52" fmla="*/ 101 w 145"/>
                <a:gd name="T53" fmla="*/ 83 h 173"/>
                <a:gd name="T54" fmla="*/ 104 w 145"/>
                <a:gd name="T55" fmla="*/ 61 h 173"/>
                <a:gd name="T56" fmla="*/ 73 w 145"/>
                <a:gd name="T57" fmla="*/ 0 h 173"/>
                <a:gd name="T58" fmla="*/ 44 w 145"/>
                <a:gd name="T59" fmla="*/ 6 h 173"/>
                <a:gd name="T60" fmla="*/ 12 w 145"/>
                <a:gd name="T61" fmla="*/ 32 h 173"/>
                <a:gd name="T62" fmla="*/ 0 w 145"/>
                <a:gd name="T63" fmla="*/ 72 h 173"/>
                <a:gd name="T64" fmla="*/ 7 w 145"/>
                <a:gd name="T65" fmla="*/ 99 h 173"/>
                <a:gd name="T66" fmla="*/ 33 w 145"/>
                <a:gd name="T67" fmla="*/ 133 h 173"/>
                <a:gd name="T68" fmla="*/ 73 w 145"/>
                <a:gd name="T69" fmla="*/ 144 h 173"/>
                <a:gd name="T70" fmla="*/ 88 w 145"/>
                <a:gd name="T71" fmla="*/ 144 h 173"/>
                <a:gd name="T72" fmla="*/ 80 w 145"/>
                <a:gd name="T73" fmla="*/ 99 h 173"/>
                <a:gd name="T74" fmla="*/ 91 w 145"/>
                <a:gd name="T75" fmla="*/ 85 h 173"/>
                <a:gd name="T76" fmla="*/ 95 w 145"/>
                <a:gd name="T77" fmla="*/ 52 h 173"/>
                <a:gd name="T78" fmla="*/ 112 w 145"/>
                <a:gd name="T79" fmla="*/ 52 h 173"/>
                <a:gd name="T80" fmla="*/ 121 w 145"/>
                <a:gd name="T81" fmla="*/ 59 h 173"/>
                <a:gd name="T82" fmla="*/ 123 w 145"/>
                <a:gd name="T83" fmla="*/ 81 h 173"/>
                <a:gd name="T84" fmla="*/ 134 w 145"/>
                <a:gd name="T85" fmla="*/ 88 h 173"/>
                <a:gd name="T86" fmla="*/ 143 w 145"/>
                <a:gd name="T87" fmla="*/ 92 h 173"/>
                <a:gd name="T88" fmla="*/ 145 w 145"/>
                <a:gd name="T89" fmla="*/ 72 h 173"/>
                <a:gd name="T90" fmla="*/ 139 w 145"/>
                <a:gd name="T91" fmla="*/ 44 h 173"/>
                <a:gd name="T92" fmla="*/ 113 w 145"/>
                <a:gd name="T93" fmla="*/ 11 h 173"/>
                <a:gd name="T94" fmla="*/ 73 w 145"/>
                <a:gd name="T95" fmla="*/ 0 h 173"/>
                <a:gd name="T96" fmla="*/ 64 w 145"/>
                <a:gd name="T97" fmla="*/ 15 h 173"/>
                <a:gd name="T98" fmla="*/ 73 w 145"/>
                <a:gd name="T99" fmla="*/ 19 h 173"/>
                <a:gd name="T100" fmla="*/ 77 w 145"/>
                <a:gd name="T101" fmla="*/ 28 h 173"/>
                <a:gd name="T102" fmla="*/ 73 w 145"/>
                <a:gd name="T103" fmla="*/ 37 h 173"/>
                <a:gd name="T104" fmla="*/ 64 w 145"/>
                <a:gd name="T105" fmla="*/ 41 h 173"/>
                <a:gd name="T106" fmla="*/ 55 w 145"/>
                <a:gd name="T107" fmla="*/ 37 h 173"/>
                <a:gd name="T108" fmla="*/ 51 w 145"/>
                <a:gd name="T109" fmla="*/ 28 h 173"/>
                <a:gd name="T110" fmla="*/ 55 w 145"/>
                <a:gd name="T111" fmla="*/ 19 h 173"/>
                <a:gd name="T112" fmla="*/ 64 w 145"/>
                <a:gd name="T113" fmla="*/ 15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45" h="173">
                  <a:moveTo>
                    <a:pt x="53" y="94"/>
                  </a:moveTo>
                  <a:lnTo>
                    <a:pt x="62" y="94"/>
                  </a:lnTo>
                  <a:lnTo>
                    <a:pt x="62" y="94"/>
                  </a:lnTo>
                  <a:lnTo>
                    <a:pt x="68" y="94"/>
                  </a:lnTo>
                  <a:lnTo>
                    <a:pt x="71" y="96"/>
                  </a:lnTo>
                  <a:lnTo>
                    <a:pt x="73" y="98"/>
                  </a:lnTo>
                  <a:lnTo>
                    <a:pt x="73" y="101"/>
                  </a:lnTo>
                  <a:lnTo>
                    <a:pt x="73" y="101"/>
                  </a:lnTo>
                  <a:lnTo>
                    <a:pt x="73" y="107"/>
                  </a:lnTo>
                  <a:lnTo>
                    <a:pt x="69" y="110"/>
                  </a:lnTo>
                  <a:lnTo>
                    <a:pt x="69" y="110"/>
                  </a:lnTo>
                  <a:lnTo>
                    <a:pt x="64" y="112"/>
                  </a:lnTo>
                  <a:lnTo>
                    <a:pt x="58" y="112"/>
                  </a:lnTo>
                  <a:lnTo>
                    <a:pt x="44" y="112"/>
                  </a:lnTo>
                  <a:lnTo>
                    <a:pt x="44" y="112"/>
                  </a:lnTo>
                  <a:lnTo>
                    <a:pt x="36" y="112"/>
                  </a:lnTo>
                  <a:lnTo>
                    <a:pt x="33" y="109"/>
                  </a:lnTo>
                  <a:lnTo>
                    <a:pt x="33" y="109"/>
                  </a:lnTo>
                  <a:lnTo>
                    <a:pt x="29" y="105"/>
                  </a:lnTo>
                  <a:lnTo>
                    <a:pt x="27" y="101"/>
                  </a:lnTo>
                  <a:lnTo>
                    <a:pt x="27" y="101"/>
                  </a:lnTo>
                  <a:lnTo>
                    <a:pt x="29" y="94"/>
                  </a:lnTo>
                  <a:lnTo>
                    <a:pt x="44" y="57"/>
                  </a:lnTo>
                  <a:lnTo>
                    <a:pt x="45" y="54"/>
                  </a:lnTo>
                  <a:lnTo>
                    <a:pt x="45" y="54"/>
                  </a:lnTo>
                  <a:lnTo>
                    <a:pt x="47" y="50"/>
                  </a:lnTo>
                  <a:lnTo>
                    <a:pt x="51" y="46"/>
                  </a:lnTo>
                  <a:lnTo>
                    <a:pt x="55" y="44"/>
                  </a:lnTo>
                  <a:lnTo>
                    <a:pt x="58" y="44"/>
                  </a:lnTo>
                  <a:lnTo>
                    <a:pt x="58" y="44"/>
                  </a:lnTo>
                  <a:lnTo>
                    <a:pt x="62" y="44"/>
                  </a:lnTo>
                  <a:lnTo>
                    <a:pt x="64" y="46"/>
                  </a:lnTo>
                  <a:lnTo>
                    <a:pt x="64" y="46"/>
                  </a:lnTo>
                  <a:lnTo>
                    <a:pt x="68" y="50"/>
                  </a:lnTo>
                  <a:lnTo>
                    <a:pt x="68" y="54"/>
                  </a:lnTo>
                  <a:lnTo>
                    <a:pt x="68" y="54"/>
                  </a:lnTo>
                  <a:lnTo>
                    <a:pt x="66" y="61"/>
                  </a:lnTo>
                  <a:lnTo>
                    <a:pt x="53" y="94"/>
                  </a:lnTo>
                  <a:lnTo>
                    <a:pt x="53" y="94"/>
                  </a:lnTo>
                  <a:close/>
                  <a:moveTo>
                    <a:pt x="141" y="151"/>
                  </a:moveTo>
                  <a:lnTo>
                    <a:pt x="97" y="160"/>
                  </a:lnTo>
                  <a:lnTo>
                    <a:pt x="101" y="173"/>
                  </a:lnTo>
                  <a:lnTo>
                    <a:pt x="143" y="164"/>
                  </a:lnTo>
                  <a:lnTo>
                    <a:pt x="141" y="151"/>
                  </a:lnTo>
                  <a:lnTo>
                    <a:pt x="141" y="151"/>
                  </a:lnTo>
                  <a:close/>
                  <a:moveTo>
                    <a:pt x="112" y="61"/>
                  </a:moveTo>
                  <a:lnTo>
                    <a:pt x="112" y="61"/>
                  </a:lnTo>
                  <a:lnTo>
                    <a:pt x="113" y="77"/>
                  </a:lnTo>
                  <a:lnTo>
                    <a:pt x="113" y="96"/>
                  </a:lnTo>
                  <a:lnTo>
                    <a:pt x="113" y="96"/>
                  </a:lnTo>
                  <a:lnTo>
                    <a:pt x="115" y="96"/>
                  </a:lnTo>
                  <a:lnTo>
                    <a:pt x="115" y="96"/>
                  </a:lnTo>
                  <a:lnTo>
                    <a:pt x="119" y="90"/>
                  </a:lnTo>
                  <a:lnTo>
                    <a:pt x="119" y="90"/>
                  </a:lnTo>
                  <a:lnTo>
                    <a:pt x="124" y="92"/>
                  </a:lnTo>
                  <a:lnTo>
                    <a:pt x="124" y="92"/>
                  </a:lnTo>
                  <a:lnTo>
                    <a:pt x="126" y="101"/>
                  </a:lnTo>
                  <a:lnTo>
                    <a:pt x="126" y="101"/>
                  </a:lnTo>
                  <a:lnTo>
                    <a:pt x="126" y="101"/>
                  </a:lnTo>
                  <a:lnTo>
                    <a:pt x="130" y="98"/>
                  </a:lnTo>
                  <a:lnTo>
                    <a:pt x="130" y="98"/>
                  </a:lnTo>
                  <a:lnTo>
                    <a:pt x="135" y="99"/>
                  </a:lnTo>
                  <a:lnTo>
                    <a:pt x="135" y="99"/>
                  </a:lnTo>
                  <a:lnTo>
                    <a:pt x="135" y="107"/>
                  </a:lnTo>
                  <a:lnTo>
                    <a:pt x="135" y="107"/>
                  </a:lnTo>
                  <a:lnTo>
                    <a:pt x="141" y="109"/>
                  </a:lnTo>
                  <a:lnTo>
                    <a:pt x="141" y="109"/>
                  </a:lnTo>
                  <a:lnTo>
                    <a:pt x="137" y="133"/>
                  </a:lnTo>
                  <a:lnTo>
                    <a:pt x="132" y="149"/>
                  </a:lnTo>
                  <a:lnTo>
                    <a:pt x="132" y="149"/>
                  </a:lnTo>
                  <a:lnTo>
                    <a:pt x="102" y="153"/>
                  </a:lnTo>
                  <a:lnTo>
                    <a:pt x="102" y="153"/>
                  </a:lnTo>
                  <a:lnTo>
                    <a:pt x="97" y="144"/>
                  </a:lnTo>
                  <a:lnTo>
                    <a:pt x="93" y="131"/>
                  </a:lnTo>
                  <a:lnTo>
                    <a:pt x="91" y="116"/>
                  </a:lnTo>
                  <a:lnTo>
                    <a:pt x="90" y="99"/>
                  </a:lnTo>
                  <a:lnTo>
                    <a:pt x="97" y="90"/>
                  </a:lnTo>
                  <a:lnTo>
                    <a:pt x="99" y="107"/>
                  </a:lnTo>
                  <a:lnTo>
                    <a:pt x="101" y="105"/>
                  </a:lnTo>
                  <a:lnTo>
                    <a:pt x="101" y="105"/>
                  </a:lnTo>
                  <a:lnTo>
                    <a:pt x="101" y="83"/>
                  </a:lnTo>
                  <a:lnTo>
                    <a:pt x="101" y="72"/>
                  </a:lnTo>
                  <a:lnTo>
                    <a:pt x="104" y="61"/>
                  </a:lnTo>
                  <a:lnTo>
                    <a:pt x="104" y="61"/>
                  </a:lnTo>
                  <a:lnTo>
                    <a:pt x="112" y="61"/>
                  </a:lnTo>
                  <a:lnTo>
                    <a:pt x="112" y="61"/>
                  </a:lnTo>
                  <a:close/>
                  <a:moveTo>
                    <a:pt x="73" y="0"/>
                  </a:moveTo>
                  <a:lnTo>
                    <a:pt x="73" y="0"/>
                  </a:lnTo>
                  <a:lnTo>
                    <a:pt x="58" y="0"/>
                  </a:lnTo>
                  <a:lnTo>
                    <a:pt x="44" y="6"/>
                  </a:lnTo>
                  <a:lnTo>
                    <a:pt x="33" y="11"/>
                  </a:lnTo>
                  <a:lnTo>
                    <a:pt x="22" y="21"/>
                  </a:lnTo>
                  <a:lnTo>
                    <a:pt x="12" y="32"/>
                  </a:lnTo>
                  <a:lnTo>
                    <a:pt x="7" y="44"/>
                  </a:lnTo>
                  <a:lnTo>
                    <a:pt x="1" y="57"/>
                  </a:lnTo>
                  <a:lnTo>
                    <a:pt x="0" y="72"/>
                  </a:lnTo>
                  <a:lnTo>
                    <a:pt x="0" y="72"/>
                  </a:lnTo>
                  <a:lnTo>
                    <a:pt x="1" y="87"/>
                  </a:lnTo>
                  <a:lnTo>
                    <a:pt x="7" y="99"/>
                  </a:lnTo>
                  <a:lnTo>
                    <a:pt x="12" y="112"/>
                  </a:lnTo>
                  <a:lnTo>
                    <a:pt x="22" y="123"/>
                  </a:lnTo>
                  <a:lnTo>
                    <a:pt x="33" y="133"/>
                  </a:lnTo>
                  <a:lnTo>
                    <a:pt x="44" y="138"/>
                  </a:lnTo>
                  <a:lnTo>
                    <a:pt x="58" y="144"/>
                  </a:lnTo>
                  <a:lnTo>
                    <a:pt x="73" y="144"/>
                  </a:lnTo>
                  <a:lnTo>
                    <a:pt x="73" y="144"/>
                  </a:lnTo>
                  <a:lnTo>
                    <a:pt x="88" y="144"/>
                  </a:lnTo>
                  <a:lnTo>
                    <a:pt x="88" y="144"/>
                  </a:lnTo>
                  <a:lnTo>
                    <a:pt x="84" y="133"/>
                  </a:lnTo>
                  <a:lnTo>
                    <a:pt x="82" y="120"/>
                  </a:lnTo>
                  <a:lnTo>
                    <a:pt x="80" y="99"/>
                  </a:lnTo>
                  <a:lnTo>
                    <a:pt x="80" y="94"/>
                  </a:lnTo>
                  <a:lnTo>
                    <a:pt x="91" y="85"/>
                  </a:lnTo>
                  <a:lnTo>
                    <a:pt x="91" y="85"/>
                  </a:lnTo>
                  <a:lnTo>
                    <a:pt x="91" y="72"/>
                  </a:lnTo>
                  <a:lnTo>
                    <a:pt x="95" y="59"/>
                  </a:lnTo>
                  <a:lnTo>
                    <a:pt x="95" y="52"/>
                  </a:lnTo>
                  <a:lnTo>
                    <a:pt x="104" y="52"/>
                  </a:lnTo>
                  <a:lnTo>
                    <a:pt x="104" y="52"/>
                  </a:lnTo>
                  <a:lnTo>
                    <a:pt x="112" y="52"/>
                  </a:lnTo>
                  <a:lnTo>
                    <a:pt x="119" y="52"/>
                  </a:lnTo>
                  <a:lnTo>
                    <a:pt x="121" y="59"/>
                  </a:lnTo>
                  <a:lnTo>
                    <a:pt x="121" y="59"/>
                  </a:lnTo>
                  <a:lnTo>
                    <a:pt x="123" y="70"/>
                  </a:lnTo>
                  <a:lnTo>
                    <a:pt x="123" y="81"/>
                  </a:lnTo>
                  <a:lnTo>
                    <a:pt x="123" y="81"/>
                  </a:lnTo>
                  <a:lnTo>
                    <a:pt x="126" y="83"/>
                  </a:lnTo>
                  <a:lnTo>
                    <a:pt x="134" y="85"/>
                  </a:lnTo>
                  <a:lnTo>
                    <a:pt x="134" y="88"/>
                  </a:lnTo>
                  <a:lnTo>
                    <a:pt x="134" y="88"/>
                  </a:lnTo>
                  <a:lnTo>
                    <a:pt x="137" y="90"/>
                  </a:lnTo>
                  <a:lnTo>
                    <a:pt x="143" y="92"/>
                  </a:lnTo>
                  <a:lnTo>
                    <a:pt x="143" y="92"/>
                  </a:lnTo>
                  <a:lnTo>
                    <a:pt x="145" y="81"/>
                  </a:lnTo>
                  <a:lnTo>
                    <a:pt x="145" y="72"/>
                  </a:lnTo>
                  <a:lnTo>
                    <a:pt x="145" y="72"/>
                  </a:lnTo>
                  <a:lnTo>
                    <a:pt x="143" y="57"/>
                  </a:lnTo>
                  <a:lnTo>
                    <a:pt x="139" y="44"/>
                  </a:lnTo>
                  <a:lnTo>
                    <a:pt x="132" y="32"/>
                  </a:lnTo>
                  <a:lnTo>
                    <a:pt x="124" y="21"/>
                  </a:lnTo>
                  <a:lnTo>
                    <a:pt x="113" y="11"/>
                  </a:lnTo>
                  <a:lnTo>
                    <a:pt x="101" y="6"/>
                  </a:lnTo>
                  <a:lnTo>
                    <a:pt x="88" y="0"/>
                  </a:lnTo>
                  <a:lnTo>
                    <a:pt x="73" y="0"/>
                  </a:lnTo>
                  <a:lnTo>
                    <a:pt x="73" y="0"/>
                  </a:lnTo>
                  <a:close/>
                  <a:moveTo>
                    <a:pt x="64" y="15"/>
                  </a:moveTo>
                  <a:lnTo>
                    <a:pt x="64" y="15"/>
                  </a:lnTo>
                  <a:lnTo>
                    <a:pt x="69" y="17"/>
                  </a:lnTo>
                  <a:lnTo>
                    <a:pt x="73" y="19"/>
                  </a:lnTo>
                  <a:lnTo>
                    <a:pt x="73" y="19"/>
                  </a:lnTo>
                  <a:lnTo>
                    <a:pt x="75" y="24"/>
                  </a:lnTo>
                  <a:lnTo>
                    <a:pt x="77" y="28"/>
                  </a:lnTo>
                  <a:lnTo>
                    <a:pt x="77" y="28"/>
                  </a:lnTo>
                  <a:lnTo>
                    <a:pt x="75" y="33"/>
                  </a:lnTo>
                  <a:lnTo>
                    <a:pt x="73" y="37"/>
                  </a:lnTo>
                  <a:lnTo>
                    <a:pt x="73" y="37"/>
                  </a:lnTo>
                  <a:lnTo>
                    <a:pt x="69" y="39"/>
                  </a:lnTo>
                  <a:lnTo>
                    <a:pt x="64" y="41"/>
                  </a:lnTo>
                  <a:lnTo>
                    <a:pt x="64" y="41"/>
                  </a:lnTo>
                  <a:lnTo>
                    <a:pt x="58" y="39"/>
                  </a:lnTo>
                  <a:lnTo>
                    <a:pt x="55" y="37"/>
                  </a:lnTo>
                  <a:lnTo>
                    <a:pt x="55" y="37"/>
                  </a:lnTo>
                  <a:lnTo>
                    <a:pt x="53" y="33"/>
                  </a:lnTo>
                  <a:lnTo>
                    <a:pt x="51" y="28"/>
                  </a:lnTo>
                  <a:lnTo>
                    <a:pt x="51" y="28"/>
                  </a:lnTo>
                  <a:lnTo>
                    <a:pt x="53" y="24"/>
                  </a:lnTo>
                  <a:lnTo>
                    <a:pt x="55" y="19"/>
                  </a:lnTo>
                  <a:lnTo>
                    <a:pt x="55" y="19"/>
                  </a:lnTo>
                  <a:lnTo>
                    <a:pt x="58" y="17"/>
                  </a:lnTo>
                  <a:lnTo>
                    <a:pt x="64" y="15"/>
                  </a:lnTo>
                  <a:lnTo>
                    <a:pt x="64" y="15"/>
                  </a:lnTo>
                  <a:close/>
                </a:path>
              </a:pathLst>
            </a:custGeom>
            <a:solidFill>
              <a:schemeClr val="bg1"/>
            </a:solidFill>
            <a:ln>
              <a:noFill/>
            </a:ln>
            <a:effectLst>
              <a:outerShdw blurRad="495300" dist="571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6816843" y="3234859"/>
            <a:ext cx="1061991" cy="1204502"/>
            <a:chOff x="9087941" y="4311813"/>
            <a:chExt cx="1415804" cy="1605507"/>
          </a:xfrm>
        </p:grpSpPr>
        <p:sp>
          <p:nvSpPr>
            <p:cNvPr id="21" name="任意多边形 20"/>
            <p:cNvSpPr/>
            <p:nvPr/>
          </p:nvSpPr>
          <p:spPr bwMode="auto">
            <a:xfrm>
              <a:off x="9087941" y="4311813"/>
              <a:ext cx="1397246" cy="1605507"/>
            </a:xfrm>
            <a:custGeom>
              <a:avLst/>
              <a:gdLst>
                <a:gd name="connsiteX0" fmla="*/ 0 w 4017518"/>
                <a:gd name="connsiteY0" fmla="*/ 1747621 h 3495241"/>
                <a:gd name="connsiteX1" fmla="*/ 873810 w 4017518"/>
                <a:gd name="connsiteY1" fmla="*/ 1 h 3495241"/>
                <a:gd name="connsiteX2" fmla="*/ 3143708 w 4017518"/>
                <a:gd name="connsiteY2" fmla="*/ 1 h 3495241"/>
                <a:gd name="connsiteX3" fmla="*/ 4017518 w 4017518"/>
                <a:gd name="connsiteY3" fmla="*/ 1747621 h 3495241"/>
                <a:gd name="connsiteX4" fmla="*/ 3143708 w 4017518"/>
                <a:gd name="connsiteY4" fmla="*/ 3495240 h 3495241"/>
                <a:gd name="connsiteX5" fmla="*/ 873810 w 4017518"/>
                <a:gd name="connsiteY5" fmla="*/ 3495240 h 3495241"/>
                <a:gd name="connsiteX6" fmla="*/ 0 w 4017518"/>
                <a:gd name="connsiteY6" fmla="*/ 1747621 h 349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17518" h="3495241">
                  <a:moveTo>
                    <a:pt x="2008758" y="0"/>
                  </a:moveTo>
                  <a:lnTo>
                    <a:pt x="4017516" y="760215"/>
                  </a:lnTo>
                  <a:lnTo>
                    <a:pt x="4017516" y="2735026"/>
                  </a:lnTo>
                  <a:lnTo>
                    <a:pt x="2008758" y="3495241"/>
                  </a:lnTo>
                  <a:lnTo>
                    <a:pt x="2" y="2735026"/>
                  </a:lnTo>
                  <a:lnTo>
                    <a:pt x="2" y="760215"/>
                  </a:lnTo>
                  <a:lnTo>
                    <a:pt x="2008758" y="0"/>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22" name="文本框 39"/>
            <p:cNvSpPr txBox="1"/>
            <p:nvPr/>
          </p:nvSpPr>
          <p:spPr>
            <a:xfrm>
              <a:off x="9101240" y="5251946"/>
              <a:ext cx="1402505" cy="276999"/>
            </a:xfrm>
            <a:prstGeom prst="rect">
              <a:avLst/>
            </a:prstGeom>
            <a:noFill/>
            <a:ln>
              <a:noFill/>
            </a:ln>
            <a:effectLst>
              <a:outerShdw blurRad="457200" dist="482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kern="0" dirty="0">
                  <a:solidFill>
                    <a:schemeClr val="bg1"/>
                  </a:solidFill>
                  <a:latin typeface="微软雅黑" panose="020B0503020204020204" pitchFamily="34" charset="-122"/>
                  <a:ea typeface="微软雅黑" panose="020B0503020204020204" pitchFamily="34" charset="-122"/>
                </a:rPr>
                <a:t>输入标题</a:t>
              </a: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sp>
          <p:nvSpPr>
            <p:cNvPr id="23" name="Freeform 309"/>
            <p:cNvSpPr>
              <a:spLocks noEditPoints="1"/>
            </p:cNvSpPr>
            <p:nvPr/>
          </p:nvSpPr>
          <p:spPr bwMode="auto">
            <a:xfrm>
              <a:off x="9593431" y="4659566"/>
              <a:ext cx="371455" cy="396037"/>
            </a:xfrm>
            <a:custGeom>
              <a:avLst/>
              <a:gdLst>
                <a:gd name="T0" fmla="*/ 9 w 136"/>
                <a:gd name="T1" fmla="*/ 10 h 145"/>
                <a:gd name="T2" fmla="*/ 36 w 136"/>
                <a:gd name="T3" fmla="*/ 8 h 145"/>
                <a:gd name="T4" fmla="*/ 51 w 136"/>
                <a:gd name="T5" fmla="*/ 6 h 145"/>
                <a:gd name="T6" fmla="*/ 68 w 136"/>
                <a:gd name="T7" fmla="*/ 0 h 145"/>
                <a:gd name="T8" fmla="*/ 70 w 136"/>
                <a:gd name="T9" fmla="*/ 0 h 145"/>
                <a:gd name="T10" fmla="*/ 99 w 136"/>
                <a:gd name="T11" fmla="*/ 8 h 145"/>
                <a:gd name="T12" fmla="*/ 112 w 136"/>
                <a:gd name="T13" fmla="*/ 10 h 145"/>
                <a:gd name="T14" fmla="*/ 136 w 136"/>
                <a:gd name="T15" fmla="*/ 8 h 145"/>
                <a:gd name="T16" fmla="*/ 136 w 136"/>
                <a:gd name="T17" fmla="*/ 19 h 145"/>
                <a:gd name="T18" fmla="*/ 130 w 136"/>
                <a:gd name="T19" fmla="*/ 74 h 145"/>
                <a:gd name="T20" fmla="*/ 115 w 136"/>
                <a:gd name="T21" fmla="*/ 111 h 145"/>
                <a:gd name="T22" fmla="*/ 106 w 136"/>
                <a:gd name="T23" fmla="*/ 123 h 145"/>
                <a:gd name="T24" fmla="*/ 82 w 136"/>
                <a:gd name="T25" fmla="*/ 140 h 145"/>
                <a:gd name="T26" fmla="*/ 68 w 136"/>
                <a:gd name="T27" fmla="*/ 145 h 145"/>
                <a:gd name="T28" fmla="*/ 66 w 136"/>
                <a:gd name="T29" fmla="*/ 145 h 145"/>
                <a:gd name="T30" fmla="*/ 40 w 136"/>
                <a:gd name="T31" fmla="*/ 133 h 145"/>
                <a:gd name="T32" fmla="*/ 20 w 136"/>
                <a:gd name="T33" fmla="*/ 111 h 145"/>
                <a:gd name="T34" fmla="*/ 11 w 136"/>
                <a:gd name="T35" fmla="*/ 94 h 145"/>
                <a:gd name="T36" fmla="*/ 2 w 136"/>
                <a:gd name="T37" fmla="*/ 48 h 145"/>
                <a:gd name="T38" fmla="*/ 0 w 136"/>
                <a:gd name="T39" fmla="*/ 8 h 145"/>
                <a:gd name="T40" fmla="*/ 9 w 136"/>
                <a:gd name="T41" fmla="*/ 10 h 145"/>
                <a:gd name="T42" fmla="*/ 112 w 136"/>
                <a:gd name="T43" fmla="*/ 74 h 145"/>
                <a:gd name="T44" fmla="*/ 115 w 136"/>
                <a:gd name="T45" fmla="*/ 54 h 145"/>
                <a:gd name="T46" fmla="*/ 119 w 136"/>
                <a:gd name="T47" fmla="*/ 28 h 145"/>
                <a:gd name="T48" fmla="*/ 97 w 136"/>
                <a:gd name="T49" fmla="*/ 26 h 145"/>
                <a:gd name="T50" fmla="*/ 68 w 136"/>
                <a:gd name="T51" fmla="*/ 19 h 145"/>
                <a:gd name="T52" fmla="*/ 68 w 136"/>
                <a:gd name="T53" fmla="*/ 74 h 145"/>
                <a:gd name="T54" fmla="*/ 68 w 136"/>
                <a:gd name="T55" fmla="*/ 74 h 145"/>
                <a:gd name="T56" fmla="*/ 24 w 136"/>
                <a:gd name="T57" fmla="*/ 74 h 145"/>
                <a:gd name="T58" fmla="*/ 33 w 136"/>
                <a:gd name="T59" fmla="*/ 100 h 145"/>
                <a:gd name="T60" fmla="*/ 40 w 136"/>
                <a:gd name="T61" fmla="*/ 111 h 145"/>
                <a:gd name="T62" fmla="*/ 59 w 136"/>
                <a:gd name="T63" fmla="*/ 123 h 145"/>
                <a:gd name="T64" fmla="*/ 68 w 136"/>
                <a:gd name="T65" fmla="*/ 127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36" h="145">
                  <a:moveTo>
                    <a:pt x="9" y="10"/>
                  </a:moveTo>
                  <a:lnTo>
                    <a:pt x="9" y="10"/>
                  </a:lnTo>
                  <a:lnTo>
                    <a:pt x="22" y="10"/>
                  </a:lnTo>
                  <a:lnTo>
                    <a:pt x="36" y="8"/>
                  </a:lnTo>
                  <a:lnTo>
                    <a:pt x="36" y="8"/>
                  </a:lnTo>
                  <a:lnTo>
                    <a:pt x="51" y="6"/>
                  </a:lnTo>
                  <a:lnTo>
                    <a:pt x="64" y="0"/>
                  </a:lnTo>
                  <a:lnTo>
                    <a:pt x="68" y="0"/>
                  </a:lnTo>
                  <a:lnTo>
                    <a:pt x="70" y="0"/>
                  </a:lnTo>
                  <a:lnTo>
                    <a:pt x="70" y="0"/>
                  </a:lnTo>
                  <a:lnTo>
                    <a:pt x="84" y="6"/>
                  </a:lnTo>
                  <a:lnTo>
                    <a:pt x="99" y="8"/>
                  </a:lnTo>
                  <a:lnTo>
                    <a:pt x="99" y="8"/>
                  </a:lnTo>
                  <a:lnTo>
                    <a:pt x="112" y="10"/>
                  </a:lnTo>
                  <a:lnTo>
                    <a:pt x="126" y="10"/>
                  </a:lnTo>
                  <a:lnTo>
                    <a:pt x="136" y="8"/>
                  </a:lnTo>
                  <a:lnTo>
                    <a:pt x="136" y="19"/>
                  </a:lnTo>
                  <a:lnTo>
                    <a:pt x="136" y="19"/>
                  </a:lnTo>
                  <a:lnTo>
                    <a:pt x="134" y="48"/>
                  </a:lnTo>
                  <a:lnTo>
                    <a:pt x="130" y="74"/>
                  </a:lnTo>
                  <a:lnTo>
                    <a:pt x="123" y="94"/>
                  </a:lnTo>
                  <a:lnTo>
                    <a:pt x="115" y="111"/>
                  </a:lnTo>
                  <a:lnTo>
                    <a:pt x="115" y="111"/>
                  </a:lnTo>
                  <a:lnTo>
                    <a:pt x="106" y="123"/>
                  </a:lnTo>
                  <a:lnTo>
                    <a:pt x="95" y="133"/>
                  </a:lnTo>
                  <a:lnTo>
                    <a:pt x="82" y="140"/>
                  </a:lnTo>
                  <a:lnTo>
                    <a:pt x="70" y="145"/>
                  </a:lnTo>
                  <a:lnTo>
                    <a:pt x="68" y="145"/>
                  </a:lnTo>
                  <a:lnTo>
                    <a:pt x="66" y="145"/>
                  </a:lnTo>
                  <a:lnTo>
                    <a:pt x="66" y="145"/>
                  </a:lnTo>
                  <a:lnTo>
                    <a:pt x="53" y="140"/>
                  </a:lnTo>
                  <a:lnTo>
                    <a:pt x="40" y="133"/>
                  </a:lnTo>
                  <a:lnTo>
                    <a:pt x="29" y="123"/>
                  </a:lnTo>
                  <a:lnTo>
                    <a:pt x="20" y="111"/>
                  </a:lnTo>
                  <a:lnTo>
                    <a:pt x="20" y="111"/>
                  </a:lnTo>
                  <a:lnTo>
                    <a:pt x="11" y="94"/>
                  </a:lnTo>
                  <a:lnTo>
                    <a:pt x="5" y="74"/>
                  </a:lnTo>
                  <a:lnTo>
                    <a:pt x="2" y="48"/>
                  </a:lnTo>
                  <a:lnTo>
                    <a:pt x="0" y="19"/>
                  </a:lnTo>
                  <a:lnTo>
                    <a:pt x="0" y="8"/>
                  </a:lnTo>
                  <a:lnTo>
                    <a:pt x="9" y="10"/>
                  </a:lnTo>
                  <a:lnTo>
                    <a:pt x="9" y="10"/>
                  </a:lnTo>
                  <a:close/>
                  <a:moveTo>
                    <a:pt x="68" y="74"/>
                  </a:moveTo>
                  <a:lnTo>
                    <a:pt x="112" y="74"/>
                  </a:lnTo>
                  <a:lnTo>
                    <a:pt x="112" y="74"/>
                  </a:lnTo>
                  <a:lnTo>
                    <a:pt x="115" y="54"/>
                  </a:lnTo>
                  <a:lnTo>
                    <a:pt x="119" y="28"/>
                  </a:lnTo>
                  <a:lnTo>
                    <a:pt x="119" y="28"/>
                  </a:lnTo>
                  <a:lnTo>
                    <a:pt x="97" y="26"/>
                  </a:lnTo>
                  <a:lnTo>
                    <a:pt x="97" y="26"/>
                  </a:lnTo>
                  <a:lnTo>
                    <a:pt x="82" y="24"/>
                  </a:lnTo>
                  <a:lnTo>
                    <a:pt x="68" y="19"/>
                  </a:lnTo>
                  <a:lnTo>
                    <a:pt x="68" y="74"/>
                  </a:lnTo>
                  <a:lnTo>
                    <a:pt x="68" y="74"/>
                  </a:lnTo>
                  <a:close/>
                  <a:moveTo>
                    <a:pt x="68" y="127"/>
                  </a:moveTo>
                  <a:lnTo>
                    <a:pt x="68" y="74"/>
                  </a:lnTo>
                  <a:lnTo>
                    <a:pt x="24" y="74"/>
                  </a:lnTo>
                  <a:lnTo>
                    <a:pt x="24" y="74"/>
                  </a:lnTo>
                  <a:lnTo>
                    <a:pt x="27" y="89"/>
                  </a:lnTo>
                  <a:lnTo>
                    <a:pt x="33" y="100"/>
                  </a:lnTo>
                  <a:lnTo>
                    <a:pt x="33" y="100"/>
                  </a:lnTo>
                  <a:lnTo>
                    <a:pt x="40" y="111"/>
                  </a:lnTo>
                  <a:lnTo>
                    <a:pt x="49" y="118"/>
                  </a:lnTo>
                  <a:lnTo>
                    <a:pt x="59" y="123"/>
                  </a:lnTo>
                  <a:lnTo>
                    <a:pt x="68" y="127"/>
                  </a:lnTo>
                  <a:lnTo>
                    <a:pt x="68" y="127"/>
                  </a:lnTo>
                  <a:close/>
                </a:path>
              </a:pathLst>
            </a:custGeom>
            <a:solidFill>
              <a:schemeClr val="bg1"/>
            </a:solidFill>
            <a:ln>
              <a:noFill/>
            </a:ln>
            <a:effectLst>
              <a:outerShdw blurRad="457200" dist="482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2718998" y="1584239"/>
            <a:ext cx="2164521" cy="2487590"/>
            <a:chOff x="3624858" y="2111666"/>
            <a:chExt cx="2885653" cy="3315763"/>
          </a:xfrm>
        </p:grpSpPr>
        <p:sp>
          <p:nvSpPr>
            <p:cNvPr id="25" name="任意多边形 24"/>
            <p:cNvSpPr/>
            <p:nvPr/>
          </p:nvSpPr>
          <p:spPr bwMode="auto">
            <a:xfrm>
              <a:off x="3624858" y="2111666"/>
              <a:ext cx="2885653" cy="3315763"/>
            </a:xfrm>
            <a:custGeom>
              <a:avLst/>
              <a:gdLst>
                <a:gd name="connsiteX0" fmla="*/ 0 w 4017518"/>
                <a:gd name="connsiteY0" fmla="*/ 1747621 h 3495241"/>
                <a:gd name="connsiteX1" fmla="*/ 873810 w 4017518"/>
                <a:gd name="connsiteY1" fmla="*/ 1 h 3495241"/>
                <a:gd name="connsiteX2" fmla="*/ 3143708 w 4017518"/>
                <a:gd name="connsiteY2" fmla="*/ 1 h 3495241"/>
                <a:gd name="connsiteX3" fmla="*/ 4017518 w 4017518"/>
                <a:gd name="connsiteY3" fmla="*/ 1747621 h 3495241"/>
                <a:gd name="connsiteX4" fmla="*/ 3143708 w 4017518"/>
                <a:gd name="connsiteY4" fmla="*/ 3495240 h 3495241"/>
                <a:gd name="connsiteX5" fmla="*/ 873810 w 4017518"/>
                <a:gd name="connsiteY5" fmla="*/ 3495240 h 3495241"/>
                <a:gd name="connsiteX6" fmla="*/ 0 w 4017518"/>
                <a:gd name="connsiteY6" fmla="*/ 1747621 h 349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17518" h="3495241">
                  <a:moveTo>
                    <a:pt x="2008758" y="0"/>
                  </a:moveTo>
                  <a:lnTo>
                    <a:pt x="4017516" y="760215"/>
                  </a:lnTo>
                  <a:lnTo>
                    <a:pt x="4017516" y="2735026"/>
                  </a:lnTo>
                  <a:lnTo>
                    <a:pt x="2008758" y="3495241"/>
                  </a:lnTo>
                  <a:lnTo>
                    <a:pt x="2" y="2735026"/>
                  </a:lnTo>
                  <a:lnTo>
                    <a:pt x="2" y="760215"/>
                  </a:lnTo>
                  <a:lnTo>
                    <a:pt x="2008758"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Freeform 289"/>
            <p:cNvSpPr>
              <a:spLocks noEditPoints="1"/>
            </p:cNvSpPr>
            <p:nvPr/>
          </p:nvSpPr>
          <p:spPr bwMode="auto">
            <a:xfrm>
              <a:off x="4706763" y="2493749"/>
              <a:ext cx="736147" cy="708882"/>
            </a:xfrm>
            <a:custGeom>
              <a:avLst/>
              <a:gdLst>
                <a:gd name="T0" fmla="*/ 129 w 162"/>
                <a:gd name="T1" fmla="*/ 11 h 156"/>
                <a:gd name="T2" fmla="*/ 129 w 162"/>
                <a:gd name="T3" fmla="*/ 3 h 156"/>
                <a:gd name="T4" fmla="*/ 134 w 162"/>
                <a:gd name="T5" fmla="*/ 0 h 156"/>
                <a:gd name="T6" fmla="*/ 140 w 162"/>
                <a:gd name="T7" fmla="*/ 1 h 156"/>
                <a:gd name="T8" fmla="*/ 156 w 162"/>
                <a:gd name="T9" fmla="*/ 25 h 156"/>
                <a:gd name="T10" fmla="*/ 162 w 162"/>
                <a:gd name="T11" fmla="*/ 55 h 156"/>
                <a:gd name="T12" fmla="*/ 156 w 162"/>
                <a:gd name="T13" fmla="*/ 80 h 156"/>
                <a:gd name="T14" fmla="*/ 140 w 162"/>
                <a:gd name="T15" fmla="*/ 100 h 156"/>
                <a:gd name="T16" fmla="*/ 132 w 162"/>
                <a:gd name="T17" fmla="*/ 102 h 156"/>
                <a:gd name="T18" fmla="*/ 129 w 162"/>
                <a:gd name="T19" fmla="*/ 97 h 156"/>
                <a:gd name="T20" fmla="*/ 131 w 162"/>
                <a:gd name="T21" fmla="*/ 89 h 156"/>
                <a:gd name="T22" fmla="*/ 143 w 162"/>
                <a:gd name="T23" fmla="*/ 75 h 156"/>
                <a:gd name="T24" fmla="*/ 147 w 162"/>
                <a:gd name="T25" fmla="*/ 55 h 156"/>
                <a:gd name="T26" fmla="*/ 143 w 162"/>
                <a:gd name="T27" fmla="*/ 33 h 156"/>
                <a:gd name="T28" fmla="*/ 131 w 162"/>
                <a:gd name="T29" fmla="*/ 12 h 156"/>
                <a:gd name="T30" fmla="*/ 83 w 162"/>
                <a:gd name="T31" fmla="*/ 36 h 156"/>
                <a:gd name="T32" fmla="*/ 96 w 162"/>
                <a:gd name="T33" fmla="*/ 45 h 156"/>
                <a:gd name="T34" fmla="*/ 96 w 162"/>
                <a:gd name="T35" fmla="*/ 55 h 156"/>
                <a:gd name="T36" fmla="*/ 88 w 162"/>
                <a:gd name="T37" fmla="*/ 64 h 156"/>
                <a:gd name="T38" fmla="*/ 76 w 162"/>
                <a:gd name="T39" fmla="*/ 64 h 156"/>
                <a:gd name="T40" fmla="*/ 68 w 162"/>
                <a:gd name="T41" fmla="*/ 55 h 156"/>
                <a:gd name="T42" fmla="*/ 68 w 162"/>
                <a:gd name="T43" fmla="*/ 45 h 156"/>
                <a:gd name="T44" fmla="*/ 83 w 162"/>
                <a:gd name="T45" fmla="*/ 36 h 156"/>
                <a:gd name="T46" fmla="*/ 33 w 162"/>
                <a:gd name="T47" fmla="*/ 12 h 156"/>
                <a:gd name="T48" fmla="*/ 35 w 162"/>
                <a:gd name="T49" fmla="*/ 5 h 156"/>
                <a:gd name="T50" fmla="*/ 31 w 162"/>
                <a:gd name="T51" fmla="*/ 1 h 156"/>
                <a:gd name="T52" fmla="*/ 24 w 162"/>
                <a:gd name="T53" fmla="*/ 1 h 156"/>
                <a:gd name="T54" fmla="*/ 6 w 162"/>
                <a:gd name="T55" fmla="*/ 25 h 156"/>
                <a:gd name="T56" fmla="*/ 0 w 162"/>
                <a:gd name="T57" fmla="*/ 55 h 156"/>
                <a:gd name="T58" fmla="*/ 8 w 162"/>
                <a:gd name="T59" fmla="*/ 80 h 156"/>
                <a:gd name="T60" fmla="*/ 24 w 162"/>
                <a:gd name="T61" fmla="*/ 100 h 156"/>
                <a:gd name="T62" fmla="*/ 28 w 162"/>
                <a:gd name="T63" fmla="*/ 102 h 156"/>
                <a:gd name="T64" fmla="*/ 33 w 162"/>
                <a:gd name="T65" fmla="*/ 100 h 156"/>
                <a:gd name="T66" fmla="*/ 35 w 162"/>
                <a:gd name="T67" fmla="*/ 91 h 156"/>
                <a:gd name="T68" fmla="*/ 26 w 162"/>
                <a:gd name="T69" fmla="*/ 82 h 156"/>
                <a:gd name="T70" fmla="*/ 17 w 162"/>
                <a:gd name="T71" fmla="*/ 64 h 156"/>
                <a:gd name="T72" fmla="*/ 17 w 162"/>
                <a:gd name="T73" fmla="*/ 44 h 156"/>
                <a:gd name="T74" fmla="*/ 26 w 162"/>
                <a:gd name="T75" fmla="*/ 22 h 156"/>
                <a:gd name="T76" fmla="*/ 52 w 162"/>
                <a:gd name="T77" fmla="*/ 34 h 156"/>
                <a:gd name="T78" fmla="*/ 44 w 162"/>
                <a:gd name="T79" fmla="*/ 53 h 156"/>
                <a:gd name="T80" fmla="*/ 53 w 162"/>
                <a:gd name="T81" fmla="*/ 71 h 156"/>
                <a:gd name="T82" fmla="*/ 57 w 162"/>
                <a:gd name="T83" fmla="*/ 75 h 156"/>
                <a:gd name="T84" fmla="*/ 55 w 162"/>
                <a:gd name="T85" fmla="*/ 80 h 156"/>
                <a:gd name="T86" fmla="*/ 48 w 162"/>
                <a:gd name="T87" fmla="*/ 84 h 156"/>
                <a:gd name="T88" fmla="*/ 39 w 162"/>
                <a:gd name="T89" fmla="*/ 77 h 156"/>
                <a:gd name="T90" fmla="*/ 30 w 162"/>
                <a:gd name="T91" fmla="*/ 53 h 156"/>
                <a:gd name="T92" fmla="*/ 37 w 162"/>
                <a:gd name="T93" fmla="*/ 31 h 156"/>
                <a:gd name="T94" fmla="*/ 46 w 162"/>
                <a:gd name="T95" fmla="*/ 22 h 156"/>
                <a:gd name="T96" fmla="*/ 53 w 162"/>
                <a:gd name="T97" fmla="*/ 23 h 156"/>
                <a:gd name="T98" fmla="*/ 55 w 162"/>
                <a:gd name="T99" fmla="*/ 29 h 156"/>
                <a:gd name="T100" fmla="*/ 52 w 162"/>
                <a:gd name="T101" fmla="*/ 34 h 156"/>
                <a:gd name="T102" fmla="*/ 116 w 162"/>
                <a:gd name="T103" fmla="*/ 44 h 156"/>
                <a:gd name="T104" fmla="*/ 114 w 162"/>
                <a:gd name="T105" fmla="*/ 66 h 156"/>
                <a:gd name="T106" fmla="*/ 107 w 162"/>
                <a:gd name="T107" fmla="*/ 73 h 156"/>
                <a:gd name="T108" fmla="*/ 109 w 162"/>
                <a:gd name="T109" fmla="*/ 80 h 156"/>
                <a:gd name="T110" fmla="*/ 112 w 162"/>
                <a:gd name="T111" fmla="*/ 84 h 156"/>
                <a:gd name="T112" fmla="*/ 118 w 162"/>
                <a:gd name="T113" fmla="*/ 82 h 156"/>
                <a:gd name="T114" fmla="*/ 132 w 162"/>
                <a:gd name="T115" fmla="*/ 62 h 156"/>
                <a:gd name="T116" fmla="*/ 131 w 162"/>
                <a:gd name="T117" fmla="*/ 38 h 156"/>
                <a:gd name="T118" fmla="*/ 120 w 162"/>
                <a:gd name="T119" fmla="*/ 23 h 156"/>
                <a:gd name="T120" fmla="*/ 112 w 162"/>
                <a:gd name="T121" fmla="*/ 22 h 156"/>
                <a:gd name="T122" fmla="*/ 109 w 162"/>
                <a:gd name="T123" fmla="*/ 27 h 156"/>
                <a:gd name="T124" fmla="*/ 110 w 162"/>
                <a:gd name="T125" fmla="*/ 34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2" h="156">
                  <a:moveTo>
                    <a:pt x="131" y="12"/>
                  </a:moveTo>
                  <a:lnTo>
                    <a:pt x="131" y="12"/>
                  </a:lnTo>
                  <a:lnTo>
                    <a:pt x="129" y="11"/>
                  </a:lnTo>
                  <a:lnTo>
                    <a:pt x="127" y="9"/>
                  </a:lnTo>
                  <a:lnTo>
                    <a:pt x="127" y="5"/>
                  </a:lnTo>
                  <a:lnTo>
                    <a:pt x="129" y="3"/>
                  </a:lnTo>
                  <a:lnTo>
                    <a:pt x="129" y="3"/>
                  </a:lnTo>
                  <a:lnTo>
                    <a:pt x="131" y="1"/>
                  </a:lnTo>
                  <a:lnTo>
                    <a:pt x="134" y="0"/>
                  </a:lnTo>
                  <a:lnTo>
                    <a:pt x="136" y="1"/>
                  </a:lnTo>
                  <a:lnTo>
                    <a:pt x="140" y="1"/>
                  </a:lnTo>
                  <a:lnTo>
                    <a:pt x="140" y="1"/>
                  </a:lnTo>
                  <a:lnTo>
                    <a:pt x="149" y="12"/>
                  </a:lnTo>
                  <a:lnTo>
                    <a:pt x="156" y="25"/>
                  </a:lnTo>
                  <a:lnTo>
                    <a:pt x="156" y="25"/>
                  </a:lnTo>
                  <a:lnTo>
                    <a:pt x="162" y="40"/>
                  </a:lnTo>
                  <a:lnTo>
                    <a:pt x="162" y="55"/>
                  </a:lnTo>
                  <a:lnTo>
                    <a:pt x="162" y="55"/>
                  </a:lnTo>
                  <a:lnTo>
                    <a:pt x="160" y="67"/>
                  </a:lnTo>
                  <a:lnTo>
                    <a:pt x="156" y="80"/>
                  </a:lnTo>
                  <a:lnTo>
                    <a:pt x="156" y="80"/>
                  </a:lnTo>
                  <a:lnTo>
                    <a:pt x="149" y="91"/>
                  </a:lnTo>
                  <a:lnTo>
                    <a:pt x="140" y="100"/>
                  </a:lnTo>
                  <a:lnTo>
                    <a:pt x="140" y="100"/>
                  </a:lnTo>
                  <a:lnTo>
                    <a:pt x="138" y="102"/>
                  </a:lnTo>
                  <a:lnTo>
                    <a:pt x="134" y="102"/>
                  </a:lnTo>
                  <a:lnTo>
                    <a:pt x="132" y="102"/>
                  </a:lnTo>
                  <a:lnTo>
                    <a:pt x="131" y="100"/>
                  </a:lnTo>
                  <a:lnTo>
                    <a:pt x="131" y="100"/>
                  </a:lnTo>
                  <a:lnTo>
                    <a:pt x="129" y="97"/>
                  </a:lnTo>
                  <a:lnTo>
                    <a:pt x="129" y="95"/>
                  </a:lnTo>
                  <a:lnTo>
                    <a:pt x="129" y="91"/>
                  </a:lnTo>
                  <a:lnTo>
                    <a:pt x="131" y="89"/>
                  </a:lnTo>
                  <a:lnTo>
                    <a:pt x="131" y="89"/>
                  </a:lnTo>
                  <a:lnTo>
                    <a:pt x="138" y="82"/>
                  </a:lnTo>
                  <a:lnTo>
                    <a:pt x="143" y="75"/>
                  </a:lnTo>
                  <a:lnTo>
                    <a:pt x="143" y="75"/>
                  </a:lnTo>
                  <a:lnTo>
                    <a:pt x="145" y="64"/>
                  </a:lnTo>
                  <a:lnTo>
                    <a:pt x="147" y="55"/>
                  </a:lnTo>
                  <a:lnTo>
                    <a:pt x="147" y="55"/>
                  </a:lnTo>
                  <a:lnTo>
                    <a:pt x="147" y="44"/>
                  </a:lnTo>
                  <a:lnTo>
                    <a:pt x="143" y="33"/>
                  </a:lnTo>
                  <a:lnTo>
                    <a:pt x="143" y="33"/>
                  </a:lnTo>
                  <a:lnTo>
                    <a:pt x="138" y="22"/>
                  </a:lnTo>
                  <a:lnTo>
                    <a:pt x="131" y="12"/>
                  </a:lnTo>
                  <a:lnTo>
                    <a:pt x="131" y="12"/>
                  </a:lnTo>
                  <a:close/>
                  <a:moveTo>
                    <a:pt x="83" y="36"/>
                  </a:moveTo>
                  <a:lnTo>
                    <a:pt x="83" y="36"/>
                  </a:lnTo>
                  <a:lnTo>
                    <a:pt x="88" y="38"/>
                  </a:lnTo>
                  <a:lnTo>
                    <a:pt x="92" y="40"/>
                  </a:lnTo>
                  <a:lnTo>
                    <a:pt x="96" y="45"/>
                  </a:lnTo>
                  <a:lnTo>
                    <a:pt x="96" y="51"/>
                  </a:lnTo>
                  <a:lnTo>
                    <a:pt x="96" y="51"/>
                  </a:lnTo>
                  <a:lnTo>
                    <a:pt x="96" y="55"/>
                  </a:lnTo>
                  <a:lnTo>
                    <a:pt x="94" y="58"/>
                  </a:lnTo>
                  <a:lnTo>
                    <a:pt x="92" y="62"/>
                  </a:lnTo>
                  <a:lnTo>
                    <a:pt x="88" y="64"/>
                  </a:lnTo>
                  <a:lnTo>
                    <a:pt x="88" y="156"/>
                  </a:lnTo>
                  <a:lnTo>
                    <a:pt x="76" y="156"/>
                  </a:lnTo>
                  <a:lnTo>
                    <a:pt x="76" y="64"/>
                  </a:lnTo>
                  <a:lnTo>
                    <a:pt x="76" y="64"/>
                  </a:lnTo>
                  <a:lnTo>
                    <a:pt x="70" y="58"/>
                  </a:lnTo>
                  <a:lnTo>
                    <a:pt x="68" y="55"/>
                  </a:lnTo>
                  <a:lnTo>
                    <a:pt x="68" y="51"/>
                  </a:lnTo>
                  <a:lnTo>
                    <a:pt x="68" y="51"/>
                  </a:lnTo>
                  <a:lnTo>
                    <a:pt x="68" y="45"/>
                  </a:lnTo>
                  <a:lnTo>
                    <a:pt x="72" y="40"/>
                  </a:lnTo>
                  <a:lnTo>
                    <a:pt x="77" y="38"/>
                  </a:lnTo>
                  <a:lnTo>
                    <a:pt x="83" y="36"/>
                  </a:lnTo>
                  <a:lnTo>
                    <a:pt x="83" y="36"/>
                  </a:lnTo>
                  <a:close/>
                  <a:moveTo>
                    <a:pt x="33" y="12"/>
                  </a:moveTo>
                  <a:lnTo>
                    <a:pt x="33" y="12"/>
                  </a:lnTo>
                  <a:lnTo>
                    <a:pt x="35" y="11"/>
                  </a:lnTo>
                  <a:lnTo>
                    <a:pt x="35" y="9"/>
                  </a:lnTo>
                  <a:lnTo>
                    <a:pt x="35" y="5"/>
                  </a:lnTo>
                  <a:lnTo>
                    <a:pt x="33" y="3"/>
                  </a:lnTo>
                  <a:lnTo>
                    <a:pt x="33" y="3"/>
                  </a:lnTo>
                  <a:lnTo>
                    <a:pt x="31" y="1"/>
                  </a:lnTo>
                  <a:lnTo>
                    <a:pt x="30" y="0"/>
                  </a:lnTo>
                  <a:lnTo>
                    <a:pt x="26" y="1"/>
                  </a:lnTo>
                  <a:lnTo>
                    <a:pt x="24" y="1"/>
                  </a:lnTo>
                  <a:lnTo>
                    <a:pt x="24" y="1"/>
                  </a:lnTo>
                  <a:lnTo>
                    <a:pt x="13" y="12"/>
                  </a:lnTo>
                  <a:lnTo>
                    <a:pt x="6" y="25"/>
                  </a:lnTo>
                  <a:lnTo>
                    <a:pt x="6" y="25"/>
                  </a:lnTo>
                  <a:lnTo>
                    <a:pt x="2" y="40"/>
                  </a:lnTo>
                  <a:lnTo>
                    <a:pt x="0" y="55"/>
                  </a:lnTo>
                  <a:lnTo>
                    <a:pt x="0" y="55"/>
                  </a:lnTo>
                  <a:lnTo>
                    <a:pt x="4" y="67"/>
                  </a:lnTo>
                  <a:lnTo>
                    <a:pt x="8" y="80"/>
                  </a:lnTo>
                  <a:lnTo>
                    <a:pt x="8" y="80"/>
                  </a:lnTo>
                  <a:lnTo>
                    <a:pt x="15" y="91"/>
                  </a:lnTo>
                  <a:lnTo>
                    <a:pt x="24" y="100"/>
                  </a:lnTo>
                  <a:lnTo>
                    <a:pt x="24" y="100"/>
                  </a:lnTo>
                  <a:lnTo>
                    <a:pt x="26" y="102"/>
                  </a:lnTo>
                  <a:lnTo>
                    <a:pt x="28" y="102"/>
                  </a:lnTo>
                  <a:lnTo>
                    <a:pt x="31" y="102"/>
                  </a:lnTo>
                  <a:lnTo>
                    <a:pt x="33" y="100"/>
                  </a:lnTo>
                  <a:lnTo>
                    <a:pt x="33" y="100"/>
                  </a:lnTo>
                  <a:lnTo>
                    <a:pt x="35" y="97"/>
                  </a:lnTo>
                  <a:lnTo>
                    <a:pt x="35" y="95"/>
                  </a:lnTo>
                  <a:lnTo>
                    <a:pt x="35" y="91"/>
                  </a:lnTo>
                  <a:lnTo>
                    <a:pt x="33" y="89"/>
                  </a:lnTo>
                  <a:lnTo>
                    <a:pt x="33" y="89"/>
                  </a:lnTo>
                  <a:lnTo>
                    <a:pt x="26" y="82"/>
                  </a:lnTo>
                  <a:lnTo>
                    <a:pt x="20" y="75"/>
                  </a:lnTo>
                  <a:lnTo>
                    <a:pt x="20" y="75"/>
                  </a:lnTo>
                  <a:lnTo>
                    <a:pt x="17" y="64"/>
                  </a:lnTo>
                  <a:lnTo>
                    <a:pt x="15" y="55"/>
                  </a:lnTo>
                  <a:lnTo>
                    <a:pt x="15" y="55"/>
                  </a:lnTo>
                  <a:lnTo>
                    <a:pt x="17" y="44"/>
                  </a:lnTo>
                  <a:lnTo>
                    <a:pt x="20" y="33"/>
                  </a:lnTo>
                  <a:lnTo>
                    <a:pt x="20" y="33"/>
                  </a:lnTo>
                  <a:lnTo>
                    <a:pt x="26" y="22"/>
                  </a:lnTo>
                  <a:lnTo>
                    <a:pt x="33" y="12"/>
                  </a:lnTo>
                  <a:lnTo>
                    <a:pt x="33" y="12"/>
                  </a:lnTo>
                  <a:close/>
                  <a:moveTo>
                    <a:pt x="52" y="34"/>
                  </a:moveTo>
                  <a:lnTo>
                    <a:pt x="52" y="34"/>
                  </a:lnTo>
                  <a:lnTo>
                    <a:pt x="46" y="44"/>
                  </a:lnTo>
                  <a:lnTo>
                    <a:pt x="44" y="53"/>
                  </a:lnTo>
                  <a:lnTo>
                    <a:pt x="48" y="62"/>
                  </a:lnTo>
                  <a:lnTo>
                    <a:pt x="50" y="66"/>
                  </a:lnTo>
                  <a:lnTo>
                    <a:pt x="53" y="71"/>
                  </a:lnTo>
                  <a:lnTo>
                    <a:pt x="53" y="71"/>
                  </a:lnTo>
                  <a:lnTo>
                    <a:pt x="55" y="73"/>
                  </a:lnTo>
                  <a:lnTo>
                    <a:pt x="57" y="75"/>
                  </a:lnTo>
                  <a:lnTo>
                    <a:pt x="57" y="78"/>
                  </a:lnTo>
                  <a:lnTo>
                    <a:pt x="55" y="80"/>
                  </a:lnTo>
                  <a:lnTo>
                    <a:pt x="55" y="80"/>
                  </a:lnTo>
                  <a:lnTo>
                    <a:pt x="53" y="82"/>
                  </a:lnTo>
                  <a:lnTo>
                    <a:pt x="52" y="84"/>
                  </a:lnTo>
                  <a:lnTo>
                    <a:pt x="48" y="84"/>
                  </a:lnTo>
                  <a:lnTo>
                    <a:pt x="46" y="82"/>
                  </a:lnTo>
                  <a:lnTo>
                    <a:pt x="46" y="82"/>
                  </a:lnTo>
                  <a:lnTo>
                    <a:pt x="39" y="77"/>
                  </a:lnTo>
                  <a:lnTo>
                    <a:pt x="33" y="69"/>
                  </a:lnTo>
                  <a:lnTo>
                    <a:pt x="31" y="62"/>
                  </a:lnTo>
                  <a:lnTo>
                    <a:pt x="30" y="53"/>
                  </a:lnTo>
                  <a:lnTo>
                    <a:pt x="30" y="45"/>
                  </a:lnTo>
                  <a:lnTo>
                    <a:pt x="33" y="38"/>
                  </a:lnTo>
                  <a:lnTo>
                    <a:pt x="37" y="31"/>
                  </a:lnTo>
                  <a:lnTo>
                    <a:pt x="42" y="23"/>
                  </a:lnTo>
                  <a:lnTo>
                    <a:pt x="42" y="23"/>
                  </a:lnTo>
                  <a:lnTo>
                    <a:pt x="46" y="22"/>
                  </a:lnTo>
                  <a:lnTo>
                    <a:pt x="48" y="22"/>
                  </a:lnTo>
                  <a:lnTo>
                    <a:pt x="50" y="22"/>
                  </a:lnTo>
                  <a:lnTo>
                    <a:pt x="53" y="23"/>
                  </a:lnTo>
                  <a:lnTo>
                    <a:pt x="53" y="23"/>
                  </a:lnTo>
                  <a:lnTo>
                    <a:pt x="53" y="27"/>
                  </a:lnTo>
                  <a:lnTo>
                    <a:pt x="55" y="29"/>
                  </a:lnTo>
                  <a:lnTo>
                    <a:pt x="53" y="33"/>
                  </a:lnTo>
                  <a:lnTo>
                    <a:pt x="52" y="34"/>
                  </a:lnTo>
                  <a:lnTo>
                    <a:pt x="52" y="34"/>
                  </a:lnTo>
                  <a:close/>
                  <a:moveTo>
                    <a:pt x="110" y="34"/>
                  </a:moveTo>
                  <a:lnTo>
                    <a:pt x="110" y="34"/>
                  </a:lnTo>
                  <a:lnTo>
                    <a:pt x="116" y="44"/>
                  </a:lnTo>
                  <a:lnTo>
                    <a:pt x="118" y="53"/>
                  </a:lnTo>
                  <a:lnTo>
                    <a:pt x="116" y="62"/>
                  </a:lnTo>
                  <a:lnTo>
                    <a:pt x="114" y="66"/>
                  </a:lnTo>
                  <a:lnTo>
                    <a:pt x="110" y="71"/>
                  </a:lnTo>
                  <a:lnTo>
                    <a:pt x="110" y="71"/>
                  </a:lnTo>
                  <a:lnTo>
                    <a:pt x="107" y="73"/>
                  </a:lnTo>
                  <a:lnTo>
                    <a:pt x="107" y="75"/>
                  </a:lnTo>
                  <a:lnTo>
                    <a:pt x="107" y="78"/>
                  </a:lnTo>
                  <a:lnTo>
                    <a:pt x="109" y="80"/>
                  </a:lnTo>
                  <a:lnTo>
                    <a:pt x="109" y="80"/>
                  </a:lnTo>
                  <a:lnTo>
                    <a:pt x="110" y="82"/>
                  </a:lnTo>
                  <a:lnTo>
                    <a:pt x="112" y="84"/>
                  </a:lnTo>
                  <a:lnTo>
                    <a:pt x="116" y="84"/>
                  </a:lnTo>
                  <a:lnTo>
                    <a:pt x="118" y="82"/>
                  </a:lnTo>
                  <a:lnTo>
                    <a:pt x="118" y="82"/>
                  </a:lnTo>
                  <a:lnTo>
                    <a:pt x="125" y="77"/>
                  </a:lnTo>
                  <a:lnTo>
                    <a:pt x="129" y="69"/>
                  </a:lnTo>
                  <a:lnTo>
                    <a:pt x="132" y="62"/>
                  </a:lnTo>
                  <a:lnTo>
                    <a:pt x="134" y="53"/>
                  </a:lnTo>
                  <a:lnTo>
                    <a:pt x="132" y="45"/>
                  </a:lnTo>
                  <a:lnTo>
                    <a:pt x="131" y="38"/>
                  </a:lnTo>
                  <a:lnTo>
                    <a:pt x="127" y="31"/>
                  </a:lnTo>
                  <a:lnTo>
                    <a:pt x="120" y="23"/>
                  </a:lnTo>
                  <a:lnTo>
                    <a:pt x="120" y="23"/>
                  </a:lnTo>
                  <a:lnTo>
                    <a:pt x="118" y="22"/>
                  </a:lnTo>
                  <a:lnTo>
                    <a:pt x="116" y="22"/>
                  </a:lnTo>
                  <a:lnTo>
                    <a:pt x="112" y="22"/>
                  </a:lnTo>
                  <a:lnTo>
                    <a:pt x="110" y="23"/>
                  </a:lnTo>
                  <a:lnTo>
                    <a:pt x="110" y="23"/>
                  </a:lnTo>
                  <a:lnTo>
                    <a:pt x="109" y="27"/>
                  </a:lnTo>
                  <a:lnTo>
                    <a:pt x="109" y="29"/>
                  </a:lnTo>
                  <a:lnTo>
                    <a:pt x="109" y="33"/>
                  </a:lnTo>
                  <a:lnTo>
                    <a:pt x="110" y="34"/>
                  </a:lnTo>
                  <a:lnTo>
                    <a:pt x="110" y="3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27" name="TextBox 21"/>
          <p:cNvSpPr txBox="1"/>
          <p:nvPr/>
        </p:nvSpPr>
        <p:spPr>
          <a:xfrm>
            <a:off x="2885443" y="2519161"/>
            <a:ext cx="1886767" cy="253926"/>
          </a:xfrm>
          <a:prstGeom prst="rect">
            <a:avLst/>
          </a:prstGeom>
          <a:noFill/>
        </p:spPr>
        <p:txBody>
          <a:bodyPr wrap="square" lIns="68589" tIns="34295" rIns="68589" bIns="34295" rtlCol="0">
            <a:spAutoFit/>
          </a:bodyPr>
          <a:lstStyle/>
          <a:p>
            <a:pPr algn="ctr"/>
            <a:r>
              <a:rPr lang="zh-CN" altLang="en-US" sz="1200" kern="0" dirty="0">
                <a:solidFill>
                  <a:schemeClr val="bg1"/>
                </a:solidFill>
                <a:latin typeface="微软雅黑" panose="020B0503020204020204" pitchFamily="34" charset="-122"/>
                <a:ea typeface="微软雅黑" panose="020B0503020204020204" pitchFamily="34" charset="-122"/>
              </a:rPr>
              <a:t>输入标题</a:t>
            </a: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sp>
        <p:nvSpPr>
          <p:cNvPr id="28" name="TextBox 22"/>
          <p:cNvSpPr txBox="1"/>
          <p:nvPr/>
        </p:nvSpPr>
        <p:spPr>
          <a:xfrm>
            <a:off x="2936389" y="2897320"/>
            <a:ext cx="1742151" cy="609408"/>
          </a:xfrm>
          <a:prstGeom prst="rect">
            <a:avLst/>
          </a:prstGeom>
          <a:noFill/>
        </p:spPr>
        <p:txBody>
          <a:bodyPr wrap="square" lIns="68589" tIns="34295" rIns="68589" bIns="34295" rtlCol="0">
            <a:spAutoFit/>
          </a:bodyPr>
          <a:lstStyle>
            <a:defPPr>
              <a:defRPr lang="zh-CN"/>
            </a:defPPr>
            <a:lvl1pPr marR="0" lvl="0" indent="0" fontAlgn="auto">
              <a:lnSpc>
                <a:spcPct val="130000"/>
              </a:lnSpc>
              <a:spcBef>
                <a:spcPts val="0"/>
              </a:spcBef>
              <a:spcAft>
                <a:spcPts val="0"/>
              </a:spcAft>
              <a:buClrTx/>
              <a:buSzTx/>
              <a:buFontTx/>
              <a:buNone/>
              <a:defRPr kumimoji="0" sz="1200" b="0" i="0" u="none" strike="noStrike" kern="0" cap="none" spc="0" normalizeH="0" baseline="0">
                <a:ln>
                  <a:noFill/>
                </a:ln>
                <a:solidFill>
                  <a:sysClr val="window" lastClr="FFFFFF">
                    <a:lumMod val="50000"/>
                  </a:sysClr>
                </a:solidFill>
                <a:effectLst/>
                <a:uLnTx/>
                <a:uFillTx/>
                <a:latin typeface="微软雅黑" panose="020B0503020204020204" pitchFamily="34" charset="-122"/>
                <a:ea typeface="微软雅黑" panose="020B0503020204020204" pitchFamily="34" charset="-122"/>
              </a:defRPr>
            </a:lvl1pPr>
          </a:lstStyle>
          <a:p>
            <a:pPr lvl="0">
              <a:defRPr/>
            </a:pPr>
            <a:r>
              <a:rPr lang="zh-CN" altLang="en-US" sz="900" dirty="0">
                <a:solidFill>
                  <a:schemeClr val="bg1"/>
                </a:solidFill>
              </a:rPr>
              <a:t>请填入您的内容，或复制内容后点击右键选择只保留文本来粘贴您的内容。请填入您的内容，</a:t>
            </a:r>
            <a:endParaRPr lang="en-US" altLang="zh-CN" sz="900" dirty="0">
              <a:solidFill>
                <a:schemeClr val="bg1"/>
              </a:solidFill>
            </a:endParaRPr>
          </a:p>
        </p:txBody>
      </p:sp>
      <p:sp>
        <p:nvSpPr>
          <p:cNvPr id="29" name="燕尾形箭头 28"/>
          <p:cNvSpPr>
            <a:spLocks noChangeArrowheads="1"/>
          </p:cNvSpPr>
          <p:nvPr/>
        </p:nvSpPr>
        <p:spPr bwMode="auto">
          <a:xfrm>
            <a:off x="1621297" y="2526077"/>
            <a:ext cx="835256" cy="413948"/>
          </a:xfrm>
          <a:prstGeom prst="notchedRightArrow">
            <a:avLst>
              <a:gd name="adj1" fmla="val 50000"/>
              <a:gd name="adj2" fmla="val 49984"/>
            </a:avLst>
          </a:prstGeom>
          <a:solidFill>
            <a:schemeClr val="bg1">
              <a:lumMod val="50000"/>
            </a:schemeClr>
          </a:solidFill>
          <a:ln>
            <a:noFill/>
          </a:ln>
          <a:effectLst/>
        </p:spPr>
        <p:txBody>
          <a:bodyPr lIns="25714" tIns="12857" rIns="25714" bIns="12857"/>
          <a:lstStyle/>
          <a:p>
            <a:pPr>
              <a:defRPr/>
            </a:pPr>
            <a:endParaRPr lang="zh-CN" altLang="en-US" dirty="0">
              <a:latin typeface="Corbel" panose="020B0503020204020204" pitchFamily="34" charset="0"/>
            </a:endParaRPr>
          </a:p>
        </p:txBody>
      </p:sp>
      <p:grpSp>
        <p:nvGrpSpPr>
          <p:cNvPr id="30" name="组合 29"/>
          <p:cNvGrpSpPr/>
          <p:nvPr/>
        </p:nvGrpSpPr>
        <p:grpSpPr>
          <a:xfrm>
            <a:off x="737075" y="2306133"/>
            <a:ext cx="742570" cy="853838"/>
            <a:chOff x="982638" y="3073894"/>
            <a:chExt cx="989965" cy="1138099"/>
          </a:xfrm>
        </p:grpSpPr>
        <p:sp>
          <p:nvSpPr>
            <p:cNvPr id="31" name="任意多边形 30"/>
            <p:cNvSpPr/>
            <p:nvPr/>
          </p:nvSpPr>
          <p:spPr bwMode="auto">
            <a:xfrm>
              <a:off x="982638" y="3073894"/>
              <a:ext cx="989965" cy="1138099"/>
            </a:xfrm>
            <a:custGeom>
              <a:avLst/>
              <a:gdLst>
                <a:gd name="connsiteX0" fmla="*/ 0 w 4017518"/>
                <a:gd name="connsiteY0" fmla="*/ 1747621 h 3495241"/>
                <a:gd name="connsiteX1" fmla="*/ 873810 w 4017518"/>
                <a:gd name="connsiteY1" fmla="*/ 1 h 3495241"/>
                <a:gd name="connsiteX2" fmla="*/ 3143708 w 4017518"/>
                <a:gd name="connsiteY2" fmla="*/ 1 h 3495241"/>
                <a:gd name="connsiteX3" fmla="*/ 4017518 w 4017518"/>
                <a:gd name="connsiteY3" fmla="*/ 1747621 h 3495241"/>
                <a:gd name="connsiteX4" fmla="*/ 3143708 w 4017518"/>
                <a:gd name="connsiteY4" fmla="*/ 3495240 h 3495241"/>
                <a:gd name="connsiteX5" fmla="*/ 873810 w 4017518"/>
                <a:gd name="connsiteY5" fmla="*/ 3495240 h 3495241"/>
                <a:gd name="connsiteX6" fmla="*/ 0 w 4017518"/>
                <a:gd name="connsiteY6" fmla="*/ 1747621 h 349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17518" h="3495241">
                  <a:moveTo>
                    <a:pt x="2008758" y="0"/>
                  </a:moveTo>
                  <a:lnTo>
                    <a:pt x="4017516" y="760215"/>
                  </a:lnTo>
                  <a:lnTo>
                    <a:pt x="4017516" y="2735026"/>
                  </a:lnTo>
                  <a:lnTo>
                    <a:pt x="2008758" y="3495241"/>
                  </a:lnTo>
                  <a:lnTo>
                    <a:pt x="2" y="2735026"/>
                  </a:lnTo>
                  <a:lnTo>
                    <a:pt x="2" y="760215"/>
                  </a:lnTo>
                  <a:lnTo>
                    <a:pt x="2008758" y="0"/>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411"/>
            <p:cNvSpPr>
              <a:spLocks noEditPoints="1"/>
            </p:cNvSpPr>
            <p:nvPr/>
          </p:nvSpPr>
          <p:spPr bwMode="auto">
            <a:xfrm>
              <a:off x="1140387" y="3249847"/>
              <a:ext cx="674465" cy="693071"/>
            </a:xfrm>
            <a:custGeom>
              <a:avLst/>
              <a:gdLst>
                <a:gd name="T0" fmla="*/ 68 w 145"/>
                <a:gd name="T1" fmla="*/ 75 h 149"/>
                <a:gd name="T2" fmla="*/ 86 w 145"/>
                <a:gd name="T3" fmla="*/ 86 h 149"/>
                <a:gd name="T4" fmla="*/ 81 w 145"/>
                <a:gd name="T5" fmla="*/ 110 h 149"/>
                <a:gd name="T6" fmla="*/ 73 w 145"/>
                <a:gd name="T7" fmla="*/ 129 h 149"/>
                <a:gd name="T8" fmla="*/ 57 w 145"/>
                <a:gd name="T9" fmla="*/ 140 h 149"/>
                <a:gd name="T10" fmla="*/ 38 w 145"/>
                <a:gd name="T11" fmla="*/ 141 h 149"/>
                <a:gd name="T12" fmla="*/ 18 w 145"/>
                <a:gd name="T13" fmla="*/ 130 h 149"/>
                <a:gd name="T14" fmla="*/ 9 w 145"/>
                <a:gd name="T15" fmla="*/ 118 h 149"/>
                <a:gd name="T16" fmla="*/ 9 w 145"/>
                <a:gd name="T17" fmla="*/ 90 h 149"/>
                <a:gd name="T18" fmla="*/ 18 w 145"/>
                <a:gd name="T19" fmla="*/ 77 h 149"/>
                <a:gd name="T20" fmla="*/ 38 w 145"/>
                <a:gd name="T21" fmla="*/ 68 h 149"/>
                <a:gd name="T22" fmla="*/ 121 w 145"/>
                <a:gd name="T23" fmla="*/ 30 h 149"/>
                <a:gd name="T24" fmla="*/ 99 w 145"/>
                <a:gd name="T25" fmla="*/ 33 h 149"/>
                <a:gd name="T26" fmla="*/ 88 w 145"/>
                <a:gd name="T27" fmla="*/ 44 h 149"/>
                <a:gd name="T28" fmla="*/ 88 w 145"/>
                <a:gd name="T29" fmla="*/ 63 h 149"/>
                <a:gd name="T30" fmla="*/ 93 w 145"/>
                <a:gd name="T31" fmla="*/ 77 h 149"/>
                <a:gd name="T32" fmla="*/ 106 w 145"/>
                <a:gd name="T33" fmla="*/ 90 h 149"/>
                <a:gd name="T34" fmla="*/ 130 w 145"/>
                <a:gd name="T35" fmla="*/ 86 h 149"/>
                <a:gd name="T36" fmla="*/ 141 w 145"/>
                <a:gd name="T37" fmla="*/ 75 h 149"/>
                <a:gd name="T38" fmla="*/ 139 w 145"/>
                <a:gd name="T39" fmla="*/ 59 h 149"/>
                <a:gd name="T40" fmla="*/ 134 w 145"/>
                <a:gd name="T41" fmla="*/ 44 h 149"/>
                <a:gd name="T42" fmla="*/ 121 w 145"/>
                <a:gd name="T43" fmla="*/ 35 h 149"/>
                <a:gd name="T44" fmla="*/ 125 w 145"/>
                <a:gd name="T45" fmla="*/ 61 h 149"/>
                <a:gd name="T46" fmla="*/ 104 w 145"/>
                <a:gd name="T47" fmla="*/ 68 h 149"/>
                <a:gd name="T48" fmla="*/ 110 w 145"/>
                <a:gd name="T49" fmla="*/ 50 h 149"/>
                <a:gd name="T50" fmla="*/ 117 w 145"/>
                <a:gd name="T51" fmla="*/ 64 h 149"/>
                <a:gd name="T52" fmla="*/ 110 w 145"/>
                <a:gd name="T53" fmla="*/ 57 h 149"/>
                <a:gd name="T54" fmla="*/ 132 w 145"/>
                <a:gd name="T55" fmla="*/ 63 h 149"/>
                <a:gd name="T56" fmla="*/ 106 w 145"/>
                <a:gd name="T57" fmla="*/ 75 h 149"/>
                <a:gd name="T58" fmla="*/ 103 w 145"/>
                <a:gd name="T59" fmla="*/ 46 h 149"/>
                <a:gd name="T60" fmla="*/ 66 w 145"/>
                <a:gd name="T61" fmla="*/ 0 h 149"/>
                <a:gd name="T62" fmla="*/ 44 w 145"/>
                <a:gd name="T63" fmla="*/ 4 h 149"/>
                <a:gd name="T64" fmla="*/ 33 w 145"/>
                <a:gd name="T65" fmla="*/ 17 h 149"/>
                <a:gd name="T66" fmla="*/ 33 w 145"/>
                <a:gd name="T67" fmla="*/ 33 h 149"/>
                <a:gd name="T68" fmla="*/ 40 w 145"/>
                <a:gd name="T69" fmla="*/ 48 h 149"/>
                <a:gd name="T70" fmla="*/ 53 w 145"/>
                <a:gd name="T71" fmla="*/ 61 h 149"/>
                <a:gd name="T72" fmla="*/ 75 w 145"/>
                <a:gd name="T73" fmla="*/ 57 h 149"/>
                <a:gd name="T74" fmla="*/ 86 w 145"/>
                <a:gd name="T75" fmla="*/ 46 h 149"/>
                <a:gd name="T76" fmla="*/ 86 w 145"/>
                <a:gd name="T77" fmla="*/ 30 h 149"/>
                <a:gd name="T78" fmla="*/ 81 w 145"/>
                <a:gd name="T79" fmla="*/ 15 h 149"/>
                <a:gd name="T80" fmla="*/ 66 w 145"/>
                <a:gd name="T81" fmla="*/ 6 h 149"/>
                <a:gd name="T82" fmla="*/ 71 w 145"/>
                <a:gd name="T83" fmla="*/ 33 h 149"/>
                <a:gd name="T84" fmla="*/ 51 w 145"/>
                <a:gd name="T85" fmla="*/ 39 h 149"/>
                <a:gd name="T86" fmla="*/ 57 w 145"/>
                <a:gd name="T87" fmla="*/ 20 h 149"/>
                <a:gd name="T88" fmla="*/ 62 w 145"/>
                <a:gd name="T89" fmla="*/ 35 h 149"/>
                <a:gd name="T90" fmla="*/ 57 w 145"/>
                <a:gd name="T91" fmla="*/ 28 h 149"/>
                <a:gd name="T92" fmla="*/ 77 w 145"/>
                <a:gd name="T93" fmla="*/ 33 h 149"/>
                <a:gd name="T94" fmla="*/ 51 w 145"/>
                <a:gd name="T95" fmla="*/ 46 h 149"/>
                <a:gd name="T96" fmla="*/ 49 w 145"/>
                <a:gd name="T97" fmla="*/ 19 h 149"/>
                <a:gd name="T98" fmla="*/ 44 w 145"/>
                <a:gd name="T99" fmla="*/ 88 h 149"/>
                <a:gd name="T100" fmla="*/ 33 w 145"/>
                <a:gd name="T101" fmla="*/ 116 h 149"/>
                <a:gd name="T102" fmla="*/ 59 w 145"/>
                <a:gd name="T103" fmla="*/ 110 h 149"/>
                <a:gd name="T104" fmla="*/ 44 w 145"/>
                <a:gd name="T105" fmla="*/ 88 h 149"/>
                <a:gd name="T106" fmla="*/ 38 w 145"/>
                <a:gd name="T107" fmla="*/ 99 h 149"/>
                <a:gd name="T108" fmla="*/ 44 w 145"/>
                <a:gd name="T109" fmla="*/ 112 h 149"/>
                <a:gd name="T110" fmla="*/ 51 w 145"/>
                <a:gd name="T111" fmla="*/ 101 h 149"/>
                <a:gd name="T112" fmla="*/ 35 w 145"/>
                <a:gd name="T113" fmla="*/ 81 h 149"/>
                <a:gd name="T114" fmla="*/ 27 w 145"/>
                <a:gd name="T115" fmla="*/ 121 h 149"/>
                <a:gd name="T116" fmla="*/ 70 w 145"/>
                <a:gd name="T117" fmla="*/ 10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5" h="149">
                  <a:moveTo>
                    <a:pt x="51" y="68"/>
                  </a:moveTo>
                  <a:lnTo>
                    <a:pt x="51" y="68"/>
                  </a:lnTo>
                  <a:lnTo>
                    <a:pt x="59" y="70"/>
                  </a:lnTo>
                  <a:lnTo>
                    <a:pt x="62" y="63"/>
                  </a:lnTo>
                  <a:lnTo>
                    <a:pt x="62" y="63"/>
                  </a:lnTo>
                  <a:lnTo>
                    <a:pt x="68" y="64"/>
                  </a:lnTo>
                  <a:lnTo>
                    <a:pt x="71" y="68"/>
                  </a:lnTo>
                  <a:lnTo>
                    <a:pt x="68" y="75"/>
                  </a:lnTo>
                  <a:lnTo>
                    <a:pt x="68" y="75"/>
                  </a:lnTo>
                  <a:lnTo>
                    <a:pt x="71" y="77"/>
                  </a:lnTo>
                  <a:lnTo>
                    <a:pt x="71" y="77"/>
                  </a:lnTo>
                  <a:lnTo>
                    <a:pt x="73" y="81"/>
                  </a:lnTo>
                  <a:lnTo>
                    <a:pt x="81" y="77"/>
                  </a:lnTo>
                  <a:lnTo>
                    <a:pt x="81" y="77"/>
                  </a:lnTo>
                  <a:lnTo>
                    <a:pt x="84" y="83"/>
                  </a:lnTo>
                  <a:lnTo>
                    <a:pt x="86" y="86"/>
                  </a:lnTo>
                  <a:lnTo>
                    <a:pt x="79" y="92"/>
                  </a:lnTo>
                  <a:lnTo>
                    <a:pt x="79" y="92"/>
                  </a:lnTo>
                  <a:lnTo>
                    <a:pt x="81" y="97"/>
                  </a:lnTo>
                  <a:lnTo>
                    <a:pt x="88" y="99"/>
                  </a:lnTo>
                  <a:lnTo>
                    <a:pt x="88" y="99"/>
                  </a:lnTo>
                  <a:lnTo>
                    <a:pt x="90" y="105"/>
                  </a:lnTo>
                  <a:lnTo>
                    <a:pt x="88" y="110"/>
                  </a:lnTo>
                  <a:lnTo>
                    <a:pt x="81" y="110"/>
                  </a:lnTo>
                  <a:lnTo>
                    <a:pt x="81" y="110"/>
                  </a:lnTo>
                  <a:lnTo>
                    <a:pt x="79" y="118"/>
                  </a:lnTo>
                  <a:lnTo>
                    <a:pt x="86" y="121"/>
                  </a:lnTo>
                  <a:lnTo>
                    <a:pt x="86" y="121"/>
                  </a:lnTo>
                  <a:lnTo>
                    <a:pt x="82" y="127"/>
                  </a:lnTo>
                  <a:lnTo>
                    <a:pt x="81" y="130"/>
                  </a:lnTo>
                  <a:lnTo>
                    <a:pt x="73" y="129"/>
                  </a:lnTo>
                  <a:lnTo>
                    <a:pt x="73" y="129"/>
                  </a:lnTo>
                  <a:lnTo>
                    <a:pt x="71" y="130"/>
                  </a:lnTo>
                  <a:lnTo>
                    <a:pt x="71" y="130"/>
                  </a:lnTo>
                  <a:lnTo>
                    <a:pt x="68" y="134"/>
                  </a:lnTo>
                  <a:lnTo>
                    <a:pt x="71" y="140"/>
                  </a:lnTo>
                  <a:lnTo>
                    <a:pt x="71" y="140"/>
                  </a:lnTo>
                  <a:lnTo>
                    <a:pt x="66" y="143"/>
                  </a:lnTo>
                  <a:lnTo>
                    <a:pt x="62" y="145"/>
                  </a:lnTo>
                  <a:lnTo>
                    <a:pt x="57" y="140"/>
                  </a:lnTo>
                  <a:lnTo>
                    <a:pt x="57" y="140"/>
                  </a:lnTo>
                  <a:lnTo>
                    <a:pt x="51" y="141"/>
                  </a:lnTo>
                  <a:lnTo>
                    <a:pt x="49" y="149"/>
                  </a:lnTo>
                  <a:lnTo>
                    <a:pt x="49" y="149"/>
                  </a:lnTo>
                  <a:lnTo>
                    <a:pt x="44" y="149"/>
                  </a:lnTo>
                  <a:lnTo>
                    <a:pt x="38" y="149"/>
                  </a:lnTo>
                  <a:lnTo>
                    <a:pt x="38" y="141"/>
                  </a:lnTo>
                  <a:lnTo>
                    <a:pt x="38" y="141"/>
                  </a:lnTo>
                  <a:lnTo>
                    <a:pt x="31" y="140"/>
                  </a:lnTo>
                  <a:lnTo>
                    <a:pt x="27" y="145"/>
                  </a:lnTo>
                  <a:lnTo>
                    <a:pt x="27" y="145"/>
                  </a:lnTo>
                  <a:lnTo>
                    <a:pt x="22" y="143"/>
                  </a:lnTo>
                  <a:lnTo>
                    <a:pt x="18" y="140"/>
                  </a:lnTo>
                  <a:lnTo>
                    <a:pt x="20" y="132"/>
                  </a:lnTo>
                  <a:lnTo>
                    <a:pt x="20" y="132"/>
                  </a:lnTo>
                  <a:lnTo>
                    <a:pt x="18" y="130"/>
                  </a:lnTo>
                  <a:lnTo>
                    <a:pt x="18" y="130"/>
                  </a:lnTo>
                  <a:lnTo>
                    <a:pt x="15" y="129"/>
                  </a:lnTo>
                  <a:lnTo>
                    <a:pt x="9" y="130"/>
                  </a:lnTo>
                  <a:lnTo>
                    <a:pt x="9" y="130"/>
                  </a:lnTo>
                  <a:lnTo>
                    <a:pt x="5" y="127"/>
                  </a:lnTo>
                  <a:lnTo>
                    <a:pt x="3" y="121"/>
                  </a:lnTo>
                  <a:lnTo>
                    <a:pt x="9" y="118"/>
                  </a:lnTo>
                  <a:lnTo>
                    <a:pt x="9" y="118"/>
                  </a:lnTo>
                  <a:lnTo>
                    <a:pt x="7" y="110"/>
                  </a:lnTo>
                  <a:lnTo>
                    <a:pt x="0" y="110"/>
                  </a:lnTo>
                  <a:lnTo>
                    <a:pt x="0" y="110"/>
                  </a:lnTo>
                  <a:lnTo>
                    <a:pt x="0" y="103"/>
                  </a:lnTo>
                  <a:lnTo>
                    <a:pt x="0" y="99"/>
                  </a:lnTo>
                  <a:lnTo>
                    <a:pt x="7" y="97"/>
                  </a:lnTo>
                  <a:lnTo>
                    <a:pt x="7" y="97"/>
                  </a:lnTo>
                  <a:lnTo>
                    <a:pt x="9" y="90"/>
                  </a:lnTo>
                  <a:lnTo>
                    <a:pt x="3" y="86"/>
                  </a:lnTo>
                  <a:lnTo>
                    <a:pt x="3" y="86"/>
                  </a:lnTo>
                  <a:lnTo>
                    <a:pt x="5" y="81"/>
                  </a:lnTo>
                  <a:lnTo>
                    <a:pt x="9" y="77"/>
                  </a:lnTo>
                  <a:lnTo>
                    <a:pt x="16" y="81"/>
                  </a:lnTo>
                  <a:lnTo>
                    <a:pt x="16" y="81"/>
                  </a:lnTo>
                  <a:lnTo>
                    <a:pt x="18" y="77"/>
                  </a:lnTo>
                  <a:lnTo>
                    <a:pt x="18" y="77"/>
                  </a:lnTo>
                  <a:lnTo>
                    <a:pt x="20" y="75"/>
                  </a:lnTo>
                  <a:lnTo>
                    <a:pt x="18" y="68"/>
                  </a:lnTo>
                  <a:lnTo>
                    <a:pt x="18" y="68"/>
                  </a:lnTo>
                  <a:lnTo>
                    <a:pt x="22" y="64"/>
                  </a:lnTo>
                  <a:lnTo>
                    <a:pt x="27" y="63"/>
                  </a:lnTo>
                  <a:lnTo>
                    <a:pt x="31" y="70"/>
                  </a:lnTo>
                  <a:lnTo>
                    <a:pt x="31" y="70"/>
                  </a:lnTo>
                  <a:lnTo>
                    <a:pt x="38" y="68"/>
                  </a:lnTo>
                  <a:lnTo>
                    <a:pt x="38" y="61"/>
                  </a:lnTo>
                  <a:lnTo>
                    <a:pt x="38" y="61"/>
                  </a:lnTo>
                  <a:lnTo>
                    <a:pt x="44" y="59"/>
                  </a:lnTo>
                  <a:lnTo>
                    <a:pt x="49" y="61"/>
                  </a:lnTo>
                  <a:lnTo>
                    <a:pt x="51" y="68"/>
                  </a:lnTo>
                  <a:lnTo>
                    <a:pt x="51" y="68"/>
                  </a:lnTo>
                  <a:close/>
                  <a:moveTo>
                    <a:pt x="121" y="35"/>
                  </a:moveTo>
                  <a:lnTo>
                    <a:pt x="121" y="30"/>
                  </a:lnTo>
                  <a:lnTo>
                    <a:pt x="121" y="30"/>
                  </a:lnTo>
                  <a:lnTo>
                    <a:pt x="114" y="30"/>
                  </a:lnTo>
                  <a:lnTo>
                    <a:pt x="112" y="35"/>
                  </a:lnTo>
                  <a:lnTo>
                    <a:pt x="112" y="35"/>
                  </a:lnTo>
                  <a:lnTo>
                    <a:pt x="108" y="35"/>
                  </a:lnTo>
                  <a:lnTo>
                    <a:pt x="104" y="31"/>
                  </a:lnTo>
                  <a:lnTo>
                    <a:pt x="104" y="31"/>
                  </a:lnTo>
                  <a:lnTo>
                    <a:pt x="99" y="33"/>
                  </a:lnTo>
                  <a:lnTo>
                    <a:pt x="101" y="39"/>
                  </a:lnTo>
                  <a:lnTo>
                    <a:pt x="101" y="39"/>
                  </a:lnTo>
                  <a:lnTo>
                    <a:pt x="97" y="41"/>
                  </a:lnTo>
                  <a:lnTo>
                    <a:pt x="97" y="41"/>
                  </a:lnTo>
                  <a:lnTo>
                    <a:pt x="95" y="42"/>
                  </a:lnTo>
                  <a:lnTo>
                    <a:pt x="92" y="39"/>
                  </a:lnTo>
                  <a:lnTo>
                    <a:pt x="92" y="39"/>
                  </a:lnTo>
                  <a:lnTo>
                    <a:pt x="88" y="44"/>
                  </a:lnTo>
                  <a:lnTo>
                    <a:pt x="92" y="48"/>
                  </a:lnTo>
                  <a:lnTo>
                    <a:pt x="92" y="48"/>
                  </a:lnTo>
                  <a:lnTo>
                    <a:pt x="90" y="53"/>
                  </a:lnTo>
                  <a:lnTo>
                    <a:pt x="84" y="53"/>
                  </a:lnTo>
                  <a:lnTo>
                    <a:pt x="84" y="53"/>
                  </a:lnTo>
                  <a:lnTo>
                    <a:pt x="82" y="61"/>
                  </a:lnTo>
                  <a:lnTo>
                    <a:pt x="88" y="63"/>
                  </a:lnTo>
                  <a:lnTo>
                    <a:pt x="88" y="63"/>
                  </a:lnTo>
                  <a:lnTo>
                    <a:pt x="90" y="66"/>
                  </a:lnTo>
                  <a:lnTo>
                    <a:pt x="84" y="70"/>
                  </a:lnTo>
                  <a:lnTo>
                    <a:pt x="84" y="70"/>
                  </a:lnTo>
                  <a:lnTo>
                    <a:pt x="88" y="75"/>
                  </a:lnTo>
                  <a:lnTo>
                    <a:pt x="92" y="75"/>
                  </a:lnTo>
                  <a:lnTo>
                    <a:pt x="92" y="75"/>
                  </a:lnTo>
                  <a:lnTo>
                    <a:pt x="93" y="77"/>
                  </a:lnTo>
                  <a:lnTo>
                    <a:pt x="93" y="77"/>
                  </a:lnTo>
                  <a:lnTo>
                    <a:pt x="95" y="79"/>
                  </a:lnTo>
                  <a:lnTo>
                    <a:pt x="93" y="83"/>
                  </a:lnTo>
                  <a:lnTo>
                    <a:pt x="93" y="83"/>
                  </a:lnTo>
                  <a:lnTo>
                    <a:pt x="99" y="86"/>
                  </a:lnTo>
                  <a:lnTo>
                    <a:pt x="103" y="83"/>
                  </a:lnTo>
                  <a:lnTo>
                    <a:pt x="103" y="83"/>
                  </a:lnTo>
                  <a:lnTo>
                    <a:pt x="106" y="85"/>
                  </a:lnTo>
                  <a:lnTo>
                    <a:pt x="106" y="90"/>
                  </a:lnTo>
                  <a:lnTo>
                    <a:pt x="106" y="90"/>
                  </a:lnTo>
                  <a:lnTo>
                    <a:pt x="114" y="92"/>
                  </a:lnTo>
                  <a:lnTo>
                    <a:pt x="115" y="86"/>
                  </a:lnTo>
                  <a:lnTo>
                    <a:pt x="115" y="86"/>
                  </a:lnTo>
                  <a:lnTo>
                    <a:pt x="121" y="86"/>
                  </a:lnTo>
                  <a:lnTo>
                    <a:pt x="123" y="90"/>
                  </a:lnTo>
                  <a:lnTo>
                    <a:pt x="123" y="90"/>
                  </a:lnTo>
                  <a:lnTo>
                    <a:pt x="130" y="86"/>
                  </a:lnTo>
                  <a:lnTo>
                    <a:pt x="128" y="83"/>
                  </a:lnTo>
                  <a:lnTo>
                    <a:pt x="128" y="83"/>
                  </a:lnTo>
                  <a:lnTo>
                    <a:pt x="130" y="81"/>
                  </a:lnTo>
                  <a:lnTo>
                    <a:pt x="130" y="81"/>
                  </a:lnTo>
                  <a:lnTo>
                    <a:pt x="132" y="79"/>
                  </a:lnTo>
                  <a:lnTo>
                    <a:pt x="137" y="81"/>
                  </a:lnTo>
                  <a:lnTo>
                    <a:pt x="137" y="81"/>
                  </a:lnTo>
                  <a:lnTo>
                    <a:pt x="141" y="75"/>
                  </a:lnTo>
                  <a:lnTo>
                    <a:pt x="137" y="72"/>
                  </a:lnTo>
                  <a:lnTo>
                    <a:pt x="137" y="72"/>
                  </a:lnTo>
                  <a:lnTo>
                    <a:pt x="139" y="68"/>
                  </a:lnTo>
                  <a:lnTo>
                    <a:pt x="145" y="68"/>
                  </a:lnTo>
                  <a:lnTo>
                    <a:pt x="145" y="68"/>
                  </a:lnTo>
                  <a:lnTo>
                    <a:pt x="145" y="61"/>
                  </a:lnTo>
                  <a:lnTo>
                    <a:pt x="139" y="59"/>
                  </a:lnTo>
                  <a:lnTo>
                    <a:pt x="139" y="59"/>
                  </a:lnTo>
                  <a:lnTo>
                    <a:pt x="139" y="53"/>
                  </a:lnTo>
                  <a:lnTo>
                    <a:pt x="143" y="52"/>
                  </a:lnTo>
                  <a:lnTo>
                    <a:pt x="143" y="52"/>
                  </a:lnTo>
                  <a:lnTo>
                    <a:pt x="141" y="44"/>
                  </a:lnTo>
                  <a:lnTo>
                    <a:pt x="136" y="46"/>
                  </a:lnTo>
                  <a:lnTo>
                    <a:pt x="136" y="46"/>
                  </a:lnTo>
                  <a:lnTo>
                    <a:pt x="134" y="44"/>
                  </a:lnTo>
                  <a:lnTo>
                    <a:pt x="134" y="44"/>
                  </a:lnTo>
                  <a:lnTo>
                    <a:pt x="132" y="42"/>
                  </a:lnTo>
                  <a:lnTo>
                    <a:pt x="136" y="37"/>
                  </a:lnTo>
                  <a:lnTo>
                    <a:pt x="136" y="37"/>
                  </a:lnTo>
                  <a:lnTo>
                    <a:pt x="130" y="33"/>
                  </a:lnTo>
                  <a:lnTo>
                    <a:pt x="126" y="37"/>
                  </a:lnTo>
                  <a:lnTo>
                    <a:pt x="126" y="37"/>
                  </a:lnTo>
                  <a:lnTo>
                    <a:pt x="121" y="35"/>
                  </a:lnTo>
                  <a:lnTo>
                    <a:pt x="121" y="35"/>
                  </a:lnTo>
                  <a:close/>
                  <a:moveTo>
                    <a:pt x="115" y="50"/>
                  </a:moveTo>
                  <a:lnTo>
                    <a:pt x="115" y="50"/>
                  </a:lnTo>
                  <a:lnTo>
                    <a:pt x="119" y="50"/>
                  </a:lnTo>
                  <a:lnTo>
                    <a:pt x="123" y="53"/>
                  </a:lnTo>
                  <a:lnTo>
                    <a:pt x="123" y="53"/>
                  </a:lnTo>
                  <a:lnTo>
                    <a:pt x="125" y="57"/>
                  </a:lnTo>
                  <a:lnTo>
                    <a:pt x="125" y="61"/>
                  </a:lnTo>
                  <a:lnTo>
                    <a:pt x="125" y="61"/>
                  </a:lnTo>
                  <a:lnTo>
                    <a:pt x="125" y="66"/>
                  </a:lnTo>
                  <a:lnTo>
                    <a:pt x="121" y="70"/>
                  </a:lnTo>
                  <a:lnTo>
                    <a:pt x="121" y="70"/>
                  </a:lnTo>
                  <a:lnTo>
                    <a:pt x="117" y="72"/>
                  </a:lnTo>
                  <a:lnTo>
                    <a:pt x="114" y="72"/>
                  </a:lnTo>
                  <a:lnTo>
                    <a:pt x="114" y="72"/>
                  </a:lnTo>
                  <a:lnTo>
                    <a:pt x="108" y="70"/>
                  </a:lnTo>
                  <a:lnTo>
                    <a:pt x="104" y="68"/>
                  </a:lnTo>
                  <a:lnTo>
                    <a:pt x="104" y="68"/>
                  </a:lnTo>
                  <a:lnTo>
                    <a:pt x="103" y="64"/>
                  </a:lnTo>
                  <a:lnTo>
                    <a:pt x="103" y="59"/>
                  </a:lnTo>
                  <a:lnTo>
                    <a:pt x="103" y="59"/>
                  </a:lnTo>
                  <a:lnTo>
                    <a:pt x="104" y="55"/>
                  </a:lnTo>
                  <a:lnTo>
                    <a:pt x="106" y="52"/>
                  </a:lnTo>
                  <a:lnTo>
                    <a:pt x="106" y="52"/>
                  </a:lnTo>
                  <a:lnTo>
                    <a:pt x="110" y="50"/>
                  </a:lnTo>
                  <a:lnTo>
                    <a:pt x="115" y="50"/>
                  </a:lnTo>
                  <a:lnTo>
                    <a:pt x="115" y="50"/>
                  </a:lnTo>
                  <a:close/>
                  <a:moveTo>
                    <a:pt x="117" y="57"/>
                  </a:moveTo>
                  <a:lnTo>
                    <a:pt x="117" y="57"/>
                  </a:lnTo>
                  <a:lnTo>
                    <a:pt x="119" y="61"/>
                  </a:lnTo>
                  <a:lnTo>
                    <a:pt x="119" y="61"/>
                  </a:lnTo>
                  <a:lnTo>
                    <a:pt x="117" y="64"/>
                  </a:lnTo>
                  <a:lnTo>
                    <a:pt x="117" y="64"/>
                  </a:lnTo>
                  <a:lnTo>
                    <a:pt x="114" y="66"/>
                  </a:lnTo>
                  <a:lnTo>
                    <a:pt x="114" y="66"/>
                  </a:lnTo>
                  <a:lnTo>
                    <a:pt x="110" y="64"/>
                  </a:lnTo>
                  <a:lnTo>
                    <a:pt x="110" y="64"/>
                  </a:lnTo>
                  <a:lnTo>
                    <a:pt x="108" y="59"/>
                  </a:lnTo>
                  <a:lnTo>
                    <a:pt x="108" y="59"/>
                  </a:lnTo>
                  <a:lnTo>
                    <a:pt x="110" y="57"/>
                  </a:lnTo>
                  <a:lnTo>
                    <a:pt x="110" y="57"/>
                  </a:lnTo>
                  <a:lnTo>
                    <a:pt x="115" y="55"/>
                  </a:lnTo>
                  <a:lnTo>
                    <a:pt x="115" y="55"/>
                  </a:lnTo>
                  <a:lnTo>
                    <a:pt x="117" y="57"/>
                  </a:lnTo>
                  <a:lnTo>
                    <a:pt x="117" y="57"/>
                  </a:lnTo>
                  <a:close/>
                  <a:moveTo>
                    <a:pt x="128" y="50"/>
                  </a:moveTo>
                  <a:lnTo>
                    <a:pt x="128" y="50"/>
                  </a:lnTo>
                  <a:lnTo>
                    <a:pt x="130" y="55"/>
                  </a:lnTo>
                  <a:lnTo>
                    <a:pt x="132" y="63"/>
                  </a:lnTo>
                  <a:lnTo>
                    <a:pt x="132" y="63"/>
                  </a:lnTo>
                  <a:lnTo>
                    <a:pt x="128" y="68"/>
                  </a:lnTo>
                  <a:lnTo>
                    <a:pt x="125" y="74"/>
                  </a:lnTo>
                  <a:lnTo>
                    <a:pt x="125" y="74"/>
                  </a:lnTo>
                  <a:lnTo>
                    <a:pt x="119" y="77"/>
                  </a:lnTo>
                  <a:lnTo>
                    <a:pt x="112" y="77"/>
                  </a:lnTo>
                  <a:lnTo>
                    <a:pt x="112" y="77"/>
                  </a:lnTo>
                  <a:lnTo>
                    <a:pt x="106" y="75"/>
                  </a:lnTo>
                  <a:lnTo>
                    <a:pt x="101" y="72"/>
                  </a:lnTo>
                  <a:lnTo>
                    <a:pt x="101" y="72"/>
                  </a:lnTo>
                  <a:lnTo>
                    <a:pt x="97" y="64"/>
                  </a:lnTo>
                  <a:lnTo>
                    <a:pt x="97" y="59"/>
                  </a:lnTo>
                  <a:lnTo>
                    <a:pt x="97" y="59"/>
                  </a:lnTo>
                  <a:lnTo>
                    <a:pt x="99" y="52"/>
                  </a:lnTo>
                  <a:lnTo>
                    <a:pt x="103" y="46"/>
                  </a:lnTo>
                  <a:lnTo>
                    <a:pt x="103" y="46"/>
                  </a:lnTo>
                  <a:lnTo>
                    <a:pt x="110" y="44"/>
                  </a:lnTo>
                  <a:lnTo>
                    <a:pt x="115" y="42"/>
                  </a:lnTo>
                  <a:lnTo>
                    <a:pt x="115" y="42"/>
                  </a:lnTo>
                  <a:lnTo>
                    <a:pt x="123" y="46"/>
                  </a:lnTo>
                  <a:lnTo>
                    <a:pt x="128" y="50"/>
                  </a:lnTo>
                  <a:lnTo>
                    <a:pt x="128" y="50"/>
                  </a:lnTo>
                  <a:close/>
                  <a:moveTo>
                    <a:pt x="66" y="6"/>
                  </a:moveTo>
                  <a:lnTo>
                    <a:pt x="66" y="0"/>
                  </a:lnTo>
                  <a:lnTo>
                    <a:pt x="66" y="0"/>
                  </a:lnTo>
                  <a:lnTo>
                    <a:pt x="59" y="0"/>
                  </a:lnTo>
                  <a:lnTo>
                    <a:pt x="59" y="6"/>
                  </a:lnTo>
                  <a:lnTo>
                    <a:pt x="59" y="6"/>
                  </a:lnTo>
                  <a:lnTo>
                    <a:pt x="53" y="6"/>
                  </a:lnTo>
                  <a:lnTo>
                    <a:pt x="51" y="2"/>
                  </a:lnTo>
                  <a:lnTo>
                    <a:pt x="51" y="2"/>
                  </a:lnTo>
                  <a:lnTo>
                    <a:pt x="44" y="4"/>
                  </a:lnTo>
                  <a:lnTo>
                    <a:pt x="46" y="9"/>
                  </a:lnTo>
                  <a:lnTo>
                    <a:pt x="46" y="9"/>
                  </a:lnTo>
                  <a:lnTo>
                    <a:pt x="44" y="11"/>
                  </a:lnTo>
                  <a:lnTo>
                    <a:pt x="44" y="11"/>
                  </a:lnTo>
                  <a:lnTo>
                    <a:pt x="42" y="13"/>
                  </a:lnTo>
                  <a:lnTo>
                    <a:pt x="37" y="9"/>
                  </a:lnTo>
                  <a:lnTo>
                    <a:pt x="37" y="9"/>
                  </a:lnTo>
                  <a:lnTo>
                    <a:pt x="33" y="17"/>
                  </a:lnTo>
                  <a:lnTo>
                    <a:pt x="37" y="19"/>
                  </a:lnTo>
                  <a:lnTo>
                    <a:pt x="37" y="19"/>
                  </a:lnTo>
                  <a:lnTo>
                    <a:pt x="35" y="24"/>
                  </a:lnTo>
                  <a:lnTo>
                    <a:pt x="29" y="24"/>
                  </a:lnTo>
                  <a:lnTo>
                    <a:pt x="29" y="24"/>
                  </a:lnTo>
                  <a:lnTo>
                    <a:pt x="29" y="31"/>
                  </a:lnTo>
                  <a:lnTo>
                    <a:pt x="33" y="33"/>
                  </a:lnTo>
                  <a:lnTo>
                    <a:pt x="33" y="33"/>
                  </a:lnTo>
                  <a:lnTo>
                    <a:pt x="35" y="37"/>
                  </a:lnTo>
                  <a:lnTo>
                    <a:pt x="29" y="41"/>
                  </a:lnTo>
                  <a:lnTo>
                    <a:pt x="29" y="41"/>
                  </a:lnTo>
                  <a:lnTo>
                    <a:pt x="33" y="46"/>
                  </a:lnTo>
                  <a:lnTo>
                    <a:pt x="38" y="46"/>
                  </a:lnTo>
                  <a:lnTo>
                    <a:pt x="38" y="46"/>
                  </a:lnTo>
                  <a:lnTo>
                    <a:pt x="40" y="48"/>
                  </a:lnTo>
                  <a:lnTo>
                    <a:pt x="40" y="48"/>
                  </a:lnTo>
                  <a:lnTo>
                    <a:pt x="40" y="50"/>
                  </a:lnTo>
                  <a:lnTo>
                    <a:pt x="38" y="53"/>
                  </a:lnTo>
                  <a:lnTo>
                    <a:pt x="38" y="53"/>
                  </a:lnTo>
                  <a:lnTo>
                    <a:pt x="44" y="59"/>
                  </a:lnTo>
                  <a:lnTo>
                    <a:pt x="48" y="55"/>
                  </a:lnTo>
                  <a:lnTo>
                    <a:pt x="48" y="55"/>
                  </a:lnTo>
                  <a:lnTo>
                    <a:pt x="53" y="57"/>
                  </a:lnTo>
                  <a:lnTo>
                    <a:pt x="53" y="61"/>
                  </a:lnTo>
                  <a:lnTo>
                    <a:pt x="53" y="61"/>
                  </a:lnTo>
                  <a:lnTo>
                    <a:pt x="60" y="63"/>
                  </a:lnTo>
                  <a:lnTo>
                    <a:pt x="60" y="57"/>
                  </a:lnTo>
                  <a:lnTo>
                    <a:pt x="60" y="57"/>
                  </a:lnTo>
                  <a:lnTo>
                    <a:pt x="66" y="57"/>
                  </a:lnTo>
                  <a:lnTo>
                    <a:pt x="68" y="61"/>
                  </a:lnTo>
                  <a:lnTo>
                    <a:pt x="68" y="61"/>
                  </a:lnTo>
                  <a:lnTo>
                    <a:pt x="75" y="57"/>
                  </a:lnTo>
                  <a:lnTo>
                    <a:pt x="73" y="53"/>
                  </a:lnTo>
                  <a:lnTo>
                    <a:pt x="73" y="53"/>
                  </a:lnTo>
                  <a:lnTo>
                    <a:pt x="75" y="52"/>
                  </a:lnTo>
                  <a:lnTo>
                    <a:pt x="75" y="52"/>
                  </a:lnTo>
                  <a:lnTo>
                    <a:pt x="79" y="50"/>
                  </a:lnTo>
                  <a:lnTo>
                    <a:pt x="82" y="53"/>
                  </a:lnTo>
                  <a:lnTo>
                    <a:pt x="82" y="53"/>
                  </a:lnTo>
                  <a:lnTo>
                    <a:pt x="86" y="46"/>
                  </a:lnTo>
                  <a:lnTo>
                    <a:pt x="82" y="42"/>
                  </a:lnTo>
                  <a:lnTo>
                    <a:pt x="82" y="42"/>
                  </a:lnTo>
                  <a:lnTo>
                    <a:pt x="84" y="39"/>
                  </a:lnTo>
                  <a:lnTo>
                    <a:pt x="90" y="39"/>
                  </a:lnTo>
                  <a:lnTo>
                    <a:pt x="90" y="39"/>
                  </a:lnTo>
                  <a:lnTo>
                    <a:pt x="90" y="31"/>
                  </a:lnTo>
                  <a:lnTo>
                    <a:pt x="86" y="30"/>
                  </a:lnTo>
                  <a:lnTo>
                    <a:pt x="86" y="30"/>
                  </a:lnTo>
                  <a:lnTo>
                    <a:pt x="84" y="24"/>
                  </a:lnTo>
                  <a:lnTo>
                    <a:pt x="90" y="22"/>
                  </a:lnTo>
                  <a:lnTo>
                    <a:pt x="90" y="22"/>
                  </a:lnTo>
                  <a:lnTo>
                    <a:pt x="86" y="15"/>
                  </a:lnTo>
                  <a:lnTo>
                    <a:pt x="81" y="17"/>
                  </a:lnTo>
                  <a:lnTo>
                    <a:pt x="81" y="17"/>
                  </a:lnTo>
                  <a:lnTo>
                    <a:pt x="81" y="15"/>
                  </a:lnTo>
                  <a:lnTo>
                    <a:pt x="81" y="15"/>
                  </a:lnTo>
                  <a:lnTo>
                    <a:pt x="79" y="13"/>
                  </a:lnTo>
                  <a:lnTo>
                    <a:pt x="81" y="9"/>
                  </a:lnTo>
                  <a:lnTo>
                    <a:pt x="81" y="9"/>
                  </a:lnTo>
                  <a:lnTo>
                    <a:pt x="75" y="4"/>
                  </a:lnTo>
                  <a:lnTo>
                    <a:pt x="71" y="8"/>
                  </a:lnTo>
                  <a:lnTo>
                    <a:pt x="71" y="8"/>
                  </a:lnTo>
                  <a:lnTo>
                    <a:pt x="66" y="6"/>
                  </a:lnTo>
                  <a:lnTo>
                    <a:pt x="66" y="6"/>
                  </a:lnTo>
                  <a:close/>
                  <a:moveTo>
                    <a:pt x="60" y="20"/>
                  </a:moveTo>
                  <a:lnTo>
                    <a:pt x="60" y="20"/>
                  </a:lnTo>
                  <a:lnTo>
                    <a:pt x="66" y="22"/>
                  </a:lnTo>
                  <a:lnTo>
                    <a:pt x="68" y="24"/>
                  </a:lnTo>
                  <a:lnTo>
                    <a:pt x="68" y="24"/>
                  </a:lnTo>
                  <a:lnTo>
                    <a:pt x="70" y="28"/>
                  </a:lnTo>
                  <a:lnTo>
                    <a:pt x="71" y="33"/>
                  </a:lnTo>
                  <a:lnTo>
                    <a:pt x="71" y="33"/>
                  </a:lnTo>
                  <a:lnTo>
                    <a:pt x="70" y="37"/>
                  </a:lnTo>
                  <a:lnTo>
                    <a:pt x="66" y="41"/>
                  </a:lnTo>
                  <a:lnTo>
                    <a:pt x="66" y="41"/>
                  </a:lnTo>
                  <a:lnTo>
                    <a:pt x="62" y="42"/>
                  </a:lnTo>
                  <a:lnTo>
                    <a:pt x="59" y="42"/>
                  </a:lnTo>
                  <a:lnTo>
                    <a:pt x="59" y="42"/>
                  </a:lnTo>
                  <a:lnTo>
                    <a:pt x="55" y="41"/>
                  </a:lnTo>
                  <a:lnTo>
                    <a:pt x="51" y="39"/>
                  </a:lnTo>
                  <a:lnTo>
                    <a:pt x="51" y="39"/>
                  </a:lnTo>
                  <a:lnTo>
                    <a:pt x="49" y="35"/>
                  </a:lnTo>
                  <a:lnTo>
                    <a:pt x="49" y="30"/>
                  </a:lnTo>
                  <a:lnTo>
                    <a:pt x="49" y="30"/>
                  </a:lnTo>
                  <a:lnTo>
                    <a:pt x="49" y="26"/>
                  </a:lnTo>
                  <a:lnTo>
                    <a:pt x="53" y="22"/>
                  </a:lnTo>
                  <a:lnTo>
                    <a:pt x="53" y="22"/>
                  </a:lnTo>
                  <a:lnTo>
                    <a:pt x="57" y="20"/>
                  </a:lnTo>
                  <a:lnTo>
                    <a:pt x="60" y="20"/>
                  </a:lnTo>
                  <a:lnTo>
                    <a:pt x="60" y="20"/>
                  </a:lnTo>
                  <a:close/>
                  <a:moveTo>
                    <a:pt x="64" y="28"/>
                  </a:moveTo>
                  <a:lnTo>
                    <a:pt x="64" y="28"/>
                  </a:lnTo>
                  <a:lnTo>
                    <a:pt x="64" y="31"/>
                  </a:lnTo>
                  <a:lnTo>
                    <a:pt x="64" y="31"/>
                  </a:lnTo>
                  <a:lnTo>
                    <a:pt x="62" y="35"/>
                  </a:lnTo>
                  <a:lnTo>
                    <a:pt x="62" y="35"/>
                  </a:lnTo>
                  <a:lnTo>
                    <a:pt x="59" y="37"/>
                  </a:lnTo>
                  <a:lnTo>
                    <a:pt x="59" y="37"/>
                  </a:lnTo>
                  <a:lnTo>
                    <a:pt x="55" y="35"/>
                  </a:lnTo>
                  <a:lnTo>
                    <a:pt x="55" y="35"/>
                  </a:lnTo>
                  <a:lnTo>
                    <a:pt x="55" y="31"/>
                  </a:lnTo>
                  <a:lnTo>
                    <a:pt x="55" y="31"/>
                  </a:lnTo>
                  <a:lnTo>
                    <a:pt x="57" y="28"/>
                  </a:lnTo>
                  <a:lnTo>
                    <a:pt x="57" y="28"/>
                  </a:lnTo>
                  <a:lnTo>
                    <a:pt x="60" y="26"/>
                  </a:lnTo>
                  <a:lnTo>
                    <a:pt x="60" y="26"/>
                  </a:lnTo>
                  <a:lnTo>
                    <a:pt x="64" y="28"/>
                  </a:lnTo>
                  <a:lnTo>
                    <a:pt x="64" y="28"/>
                  </a:lnTo>
                  <a:close/>
                  <a:moveTo>
                    <a:pt x="73" y="20"/>
                  </a:moveTo>
                  <a:lnTo>
                    <a:pt x="73" y="20"/>
                  </a:lnTo>
                  <a:lnTo>
                    <a:pt x="77" y="26"/>
                  </a:lnTo>
                  <a:lnTo>
                    <a:pt x="77" y="33"/>
                  </a:lnTo>
                  <a:lnTo>
                    <a:pt x="77" y="33"/>
                  </a:lnTo>
                  <a:lnTo>
                    <a:pt x="75" y="39"/>
                  </a:lnTo>
                  <a:lnTo>
                    <a:pt x="70" y="44"/>
                  </a:lnTo>
                  <a:lnTo>
                    <a:pt x="70" y="44"/>
                  </a:lnTo>
                  <a:lnTo>
                    <a:pt x="64" y="48"/>
                  </a:lnTo>
                  <a:lnTo>
                    <a:pt x="59" y="48"/>
                  </a:lnTo>
                  <a:lnTo>
                    <a:pt x="59" y="48"/>
                  </a:lnTo>
                  <a:lnTo>
                    <a:pt x="51" y="46"/>
                  </a:lnTo>
                  <a:lnTo>
                    <a:pt x="46" y="42"/>
                  </a:lnTo>
                  <a:lnTo>
                    <a:pt x="46" y="42"/>
                  </a:lnTo>
                  <a:lnTo>
                    <a:pt x="44" y="37"/>
                  </a:lnTo>
                  <a:lnTo>
                    <a:pt x="42" y="30"/>
                  </a:lnTo>
                  <a:lnTo>
                    <a:pt x="42" y="30"/>
                  </a:lnTo>
                  <a:lnTo>
                    <a:pt x="44" y="22"/>
                  </a:lnTo>
                  <a:lnTo>
                    <a:pt x="49" y="19"/>
                  </a:lnTo>
                  <a:lnTo>
                    <a:pt x="49" y="19"/>
                  </a:lnTo>
                  <a:lnTo>
                    <a:pt x="55" y="15"/>
                  </a:lnTo>
                  <a:lnTo>
                    <a:pt x="62" y="15"/>
                  </a:lnTo>
                  <a:lnTo>
                    <a:pt x="62" y="15"/>
                  </a:lnTo>
                  <a:lnTo>
                    <a:pt x="68" y="17"/>
                  </a:lnTo>
                  <a:lnTo>
                    <a:pt x="73" y="20"/>
                  </a:lnTo>
                  <a:lnTo>
                    <a:pt x="73" y="20"/>
                  </a:lnTo>
                  <a:close/>
                  <a:moveTo>
                    <a:pt x="44" y="88"/>
                  </a:moveTo>
                  <a:lnTo>
                    <a:pt x="44" y="88"/>
                  </a:lnTo>
                  <a:lnTo>
                    <a:pt x="38" y="90"/>
                  </a:lnTo>
                  <a:lnTo>
                    <a:pt x="33" y="92"/>
                  </a:lnTo>
                  <a:lnTo>
                    <a:pt x="33" y="92"/>
                  </a:lnTo>
                  <a:lnTo>
                    <a:pt x="29" y="97"/>
                  </a:lnTo>
                  <a:lnTo>
                    <a:pt x="27" y="105"/>
                  </a:lnTo>
                  <a:lnTo>
                    <a:pt x="27" y="105"/>
                  </a:lnTo>
                  <a:lnTo>
                    <a:pt x="29" y="110"/>
                  </a:lnTo>
                  <a:lnTo>
                    <a:pt x="33" y="116"/>
                  </a:lnTo>
                  <a:lnTo>
                    <a:pt x="33" y="116"/>
                  </a:lnTo>
                  <a:lnTo>
                    <a:pt x="38" y="119"/>
                  </a:lnTo>
                  <a:lnTo>
                    <a:pt x="44" y="119"/>
                  </a:lnTo>
                  <a:lnTo>
                    <a:pt x="44" y="119"/>
                  </a:lnTo>
                  <a:lnTo>
                    <a:pt x="51" y="119"/>
                  </a:lnTo>
                  <a:lnTo>
                    <a:pt x="55" y="116"/>
                  </a:lnTo>
                  <a:lnTo>
                    <a:pt x="55" y="116"/>
                  </a:lnTo>
                  <a:lnTo>
                    <a:pt x="59" y="110"/>
                  </a:lnTo>
                  <a:lnTo>
                    <a:pt x="60" y="105"/>
                  </a:lnTo>
                  <a:lnTo>
                    <a:pt x="60" y="105"/>
                  </a:lnTo>
                  <a:lnTo>
                    <a:pt x="59" y="97"/>
                  </a:lnTo>
                  <a:lnTo>
                    <a:pt x="55" y="92"/>
                  </a:lnTo>
                  <a:lnTo>
                    <a:pt x="55" y="92"/>
                  </a:lnTo>
                  <a:lnTo>
                    <a:pt x="51" y="90"/>
                  </a:lnTo>
                  <a:lnTo>
                    <a:pt x="44" y="88"/>
                  </a:lnTo>
                  <a:lnTo>
                    <a:pt x="44" y="88"/>
                  </a:lnTo>
                  <a:close/>
                  <a:moveTo>
                    <a:pt x="49" y="99"/>
                  </a:moveTo>
                  <a:lnTo>
                    <a:pt x="49" y="99"/>
                  </a:lnTo>
                  <a:lnTo>
                    <a:pt x="48" y="97"/>
                  </a:lnTo>
                  <a:lnTo>
                    <a:pt x="44" y="97"/>
                  </a:lnTo>
                  <a:lnTo>
                    <a:pt x="44" y="97"/>
                  </a:lnTo>
                  <a:lnTo>
                    <a:pt x="42" y="97"/>
                  </a:lnTo>
                  <a:lnTo>
                    <a:pt x="38" y="99"/>
                  </a:lnTo>
                  <a:lnTo>
                    <a:pt x="38" y="99"/>
                  </a:lnTo>
                  <a:lnTo>
                    <a:pt x="38" y="101"/>
                  </a:lnTo>
                  <a:lnTo>
                    <a:pt x="37" y="105"/>
                  </a:lnTo>
                  <a:lnTo>
                    <a:pt x="37" y="105"/>
                  </a:lnTo>
                  <a:lnTo>
                    <a:pt x="38" y="107"/>
                  </a:lnTo>
                  <a:lnTo>
                    <a:pt x="38" y="110"/>
                  </a:lnTo>
                  <a:lnTo>
                    <a:pt x="38" y="110"/>
                  </a:lnTo>
                  <a:lnTo>
                    <a:pt x="42" y="110"/>
                  </a:lnTo>
                  <a:lnTo>
                    <a:pt x="44" y="112"/>
                  </a:lnTo>
                  <a:lnTo>
                    <a:pt x="44" y="112"/>
                  </a:lnTo>
                  <a:lnTo>
                    <a:pt x="48" y="110"/>
                  </a:lnTo>
                  <a:lnTo>
                    <a:pt x="49" y="110"/>
                  </a:lnTo>
                  <a:lnTo>
                    <a:pt x="49" y="110"/>
                  </a:lnTo>
                  <a:lnTo>
                    <a:pt x="51" y="107"/>
                  </a:lnTo>
                  <a:lnTo>
                    <a:pt x="51" y="105"/>
                  </a:lnTo>
                  <a:lnTo>
                    <a:pt x="51" y="105"/>
                  </a:lnTo>
                  <a:lnTo>
                    <a:pt x="51" y="101"/>
                  </a:lnTo>
                  <a:lnTo>
                    <a:pt x="49" y="99"/>
                  </a:lnTo>
                  <a:lnTo>
                    <a:pt x="49" y="99"/>
                  </a:lnTo>
                  <a:close/>
                  <a:moveTo>
                    <a:pt x="62" y="86"/>
                  </a:moveTo>
                  <a:lnTo>
                    <a:pt x="62" y="86"/>
                  </a:lnTo>
                  <a:lnTo>
                    <a:pt x="55" y="81"/>
                  </a:lnTo>
                  <a:lnTo>
                    <a:pt x="44" y="79"/>
                  </a:lnTo>
                  <a:lnTo>
                    <a:pt x="44" y="79"/>
                  </a:lnTo>
                  <a:lnTo>
                    <a:pt x="35" y="81"/>
                  </a:lnTo>
                  <a:lnTo>
                    <a:pt x="27" y="86"/>
                  </a:lnTo>
                  <a:lnTo>
                    <a:pt x="27" y="86"/>
                  </a:lnTo>
                  <a:lnTo>
                    <a:pt x="22" y="94"/>
                  </a:lnTo>
                  <a:lnTo>
                    <a:pt x="20" y="105"/>
                  </a:lnTo>
                  <a:lnTo>
                    <a:pt x="20" y="105"/>
                  </a:lnTo>
                  <a:lnTo>
                    <a:pt x="22" y="114"/>
                  </a:lnTo>
                  <a:lnTo>
                    <a:pt x="27" y="121"/>
                  </a:lnTo>
                  <a:lnTo>
                    <a:pt x="27" y="121"/>
                  </a:lnTo>
                  <a:lnTo>
                    <a:pt x="35" y="127"/>
                  </a:lnTo>
                  <a:lnTo>
                    <a:pt x="44" y="129"/>
                  </a:lnTo>
                  <a:lnTo>
                    <a:pt x="44" y="129"/>
                  </a:lnTo>
                  <a:lnTo>
                    <a:pt x="55" y="127"/>
                  </a:lnTo>
                  <a:lnTo>
                    <a:pt x="62" y="121"/>
                  </a:lnTo>
                  <a:lnTo>
                    <a:pt x="62" y="121"/>
                  </a:lnTo>
                  <a:lnTo>
                    <a:pt x="68" y="114"/>
                  </a:lnTo>
                  <a:lnTo>
                    <a:pt x="70" y="105"/>
                  </a:lnTo>
                  <a:lnTo>
                    <a:pt x="70" y="105"/>
                  </a:lnTo>
                  <a:lnTo>
                    <a:pt x="68" y="94"/>
                  </a:lnTo>
                  <a:lnTo>
                    <a:pt x="62" y="86"/>
                  </a:lnTo>
                  <a:lnTo>
                    <a:pt x="62" y="86"/>
                  </a:lnTo>
                  <a:close/>
                </a:path>
              </a:pathLst>
            </a:custGeom>
            <a:solidFill>
              <a:schemeClr val="bg1"/>
            </a:solidFill>
            <a:ln>
              <a:noFill/>
            </a:ln>
            <a:effectLst>
              <a:outerShdw blurRad="495300" dist="571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grpSp>
        <p:nvGrpSpPr>
          <p:cNvPr id="33" name="组合 32"/>
          <p:cNvGrpSpPr/>
          <p:nvPr/>
        </p:nvGrpSpPr>
        <p:grpSpPr>
          <a:xfrm>
            <a:off x="5595663" y="3277734"/>
            <a:ext cx="1052016" cy="1204502"/>
            <a:chOff x="7459912" y="4368963"/>
            <a:chExt cx="1402505" cy="1605507"/>
          </a:xfrm>
        </p:grpSpPr>
        <p:sp>
          <p:nvSpPr>
            <p:cNvPr id="34" name="任意多边形 33"/>
            <p:cNvSpPr/>
            <p:nvPr/>
          </p:nvSpPr>
          <p:spPr bwMode="auto">
            <a:xfrm>
              <a:off x="7465171" y="4368963"/>
              <a:ext cx="1397246" cy="1605507"/>
            </a:xfrm>
            <a:custGeom>
              <a:avLst/>
              <a:gdLst>
                <a:gd name="connsiteX0" fmla="*/ 0 w 4017518"/>
                <a:gd name="connsiteY0" fmla="*/ 1747621 h 3495241"/>
                <a:gd name="connsiteX1" fmla="*/ 873810 w 4017518"/>
                <a:gd name="connsiteY1" fmla="*/ 1 h 3495241"/>
                <a:gd name="connsiteX2" fmla="*/ 3143708 w 4017518"/>
                <a:gd name="connsiteY2" fmla="*/ 1 h 3495241"/>
                <a:gd name="connsiteX3" fmla="*/ 4017518 w 4017518"/>
                <a:gd name="connsiteY3" fmla="*/ 1747621 h 3495241"/>
                <a:gd name="connsiteX4" fmla="*/ 3143708 w 4017518"/>
                <a:gd name="connsiteY4" fmla="*/ 3495240 h 3495241"/>
                <a:gd name="connsiteX5" fmla="*/ 873810 w 4017518"/>
                <a:gd name="connsiteY5" fmla="*/ 3495240 h 3495241"/>
                <a:gd name="connsiteX6" fmla="*/ 0 w 4017518"/>
                <a:gd name="connsiteY6" fmla="*/ 1747621 h 34952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17518" h="3495241">
                  <a:moveTo>
                    <a:pt x="2008758" y="0"/>
                  </a:moveTo>
                  <a:lnTo>
                    <a:pt x="4017516" y="760215"/>
                  </a:lnTo>
                  <a:lnTo>
                    <a:pt x="4017516" y="2735026"/>
                  </a:lnTo>
                  <a:lnTo>
                    <a:pt x="2008758" y="3495241"/>
                  </a:lnTo>
                  <a:lnTo>
                    <a:pt x="2" y="2735026"/>
                  </a:lnTo>
                  <a:lnTo>
                    <a:pt x="2" y="760215"/>
                  </a:lnTo>
                  <a:lnTo>
                    <a:pt x="2008758" y="0"/>
                  </a:lnTo>
                  <a:close/>
                </a:path>
              </a:pathLst>
            </a:cu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anose="020B0503020204020204" pitchFamily="34" charset="-122"/>
                <a:ea typeface="微软雅黑" panose="020B0503020204020204" pitchFamily="34" charset="-122"/>
              </a:endParaRPr>
            </a:p>
          </p:txBody>
        </p:sp>
        <p:sp>
          <p:nvSpPr>
            <p:cNvPr id="35" name="文本框 38"/>
            <p:cNvSpPr txBox="1"/>
            <p:nvPr/>
          </p:nvSpPr>
          <p:spPr>
            <a:xfrm>
              <a:off x="7459912" y="5276962"/>
              <a:ext cx="1402505" cy="276999"/>
            </a:xfrm>
            <a:prstGeom prst="rect">
              <a:avLst/>
            </a:prstGeom>
            <a:noFill/>
            <a:ln>
              <a:noFill/>
            </a:ln>
            <a:effectLst>
              <a:outerShdw blurRad="495300" dist="571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ctr">
                <a:defRPr>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r>
                <a:rPr lang="zh-CN" altLang="en-US" sz="1200" kern="0" dirty="0">
                  <a:solidFill>
                    <a:schemeClr val="bg1"/>
                  </a:solidFill>
                  <a:latin typeface="微软雅黑" panose="020B0503020204020204" pitchFamily="34" charset="-122"/>
                  <a:ea typeface="微软雅黑" panose="020B0503020204020204" pitchFamily="34" charset="-122"/>
                </a:rPr>
                <a:t>输入标题</a:t>
              </a: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sp>
          <p:nvSpPr>
            <p:cNvPr id="36" name="Freeform 327"/>
            <p:cNvSpPr>
              <a:spLocks noEditPoints="1"/>
            </p:cNvSpPr>
            <p:nvPr/>
          </p:nvSpPr>
          <p:spPr bwMode="auto">
            <a:xfrm>
              <a:off x="7926721" y="4761165"/>
              <a:ext cx="414248" cy="355470"/>
            </a:xfrm>
            <a:custGeom>
              <a:avLst/>
              <a:gdLst>
                <a:gd name="T0" fmla="*/ 75 w 148"/>
                <a:gd name="T1" fmla="*/ 57 h 127"/>
                <a:gd name="T2" fmla="*/ 73 w 148"/>
                <a:gd name="T3" fmla="*/ 57 h 127"/>
                <a:gd name="T4" fmla="*/ 7 w 148"/>
                <a:gd name="T5" fmla="*/ 37 h 127"/>
                <a:gd name="T6" fmla="*/ 24 w 148"/>
                <a:gd name="T7" fmla="*/ 13 h 127"/>
                <a:gd name="T8" fmla="*/ 92 w 148"/>
                <a:gd name="T9" fmla="*/ 13 h 127"/>
                <a:gd name="T10" fmla="*/ 128 w 148"/>
                <a:gd name="T11" fmla="*/ 37 h 127"/>
                <a:gd name="T12" fmla="*/ 134 w 148"/>
                <a:gd name="T13" fmla="*/ 6 h 127"/>
                <a:gd name="T14" fmla="*/ 128 w 148"/>
                <a:gd name="T15" fmla="*/ 0 h 127"/>
                <a:gd name="T16" fmla="*/ 55 w 148"/>
                <a:gd name="T17" fmla="*/ 0 h 127"/>
                <a:gd name="T18" fmla="*/ 15 w 148"/>
                <a:gd name="T19" fmla="*/ 0 h 127"/>
                <a:gd name="T20" fmla="*/ 7 w 148"/>
                <a:gd name="T21" fmla="*/ 37 h 127"/>
                <a:gd name="T22" fmla="*/ 141 w 148"/>
                <a:gd name="T23" fmla="*/ 42 h 127"/>
                <a:gd name="T24" fmla="*/ 148 w 148"/>
                <a:gd name="T25" fmla="*/ 103 h 127"/>
                <a:gd name="T26" fmla="*/ 143 w 148"/>
                <a:gd name="T27" fmla="*/ 127 h 127"/>
                <a:gd name="T28" fmla="*/ 114 w 148"/>
                <a:gd name="T29" fmla="*/ 103 h 127"/>
                <a:gd name="T30" fmla="*/ 35 w 148"/>
                <a:gd name="T31" fmla="*/ 127 h 127"/>
                <a:gd name="T32" fmla="*/ 5 w 148"/>
                <a:gd name="T33" fmla="*/ 103 h 127"/>
                <a:gd name="T34" fmla="*/ 0 w 148"/>
                <a:gd name="T35" fmla="*/ 57 h 127"/>
                <a:gd name="T36" fmla="*/ 7 w 148"/>
                <a:gd name="T37" fmla="*/ 39 h 127"/>
                <a:gd name="T38" fmla="*/ 70 w 148"/>
                <a:gd name="T39" fmla="*/ 39 h 127"/>
                <a:gd name="T40" fmla="*/ 128 w 148"/>
                <a:gd name="T41" fmla="*/ 39 h 127"/>
                <a:gd name="T42" fmla="*/ 141 w 148"/>
                <a:gd name="T43" fmla="*/ 42 h 127"/>
                <a:gd name="T44" fmla="*/ 20 w 148"/>
                <a:gd name="T45" fmla="*/ 59 h 127"/>
                <a:gd name="T46" fmla="*/ 16 w 148"/>
                <a:gd name="T47" fmla="*/ 61 h 127"/>
                <a:gd name="T48" fmla="*/ 9 w 148"/>
                <a:gd name="T49" fmla="*/ 66 h 127"/>
                <a:gd name="T50" fmla="*/ 9 w 148"/>
                <a:gd name="T51" fmla="*/ 70 h 127"/>
                <a:gd name="T52" fmla="*/ 13 w 148"/>
                <a:gd name="T53" fmla="*/ 77 h 127"/>
                <a:gd name="T54" fmla="*/ 20 w 148"/>
                <a:gd name="T55" fmla="*/ 81 h 127"/>
                <a:gd name="T56" fmla="*/ 24 w 148"/>
                <a:gd name="T57" fmla="*/ 81 h 127"/>
                <a:gd name="T58" fmla="*/ 29 w 148"/>
                <a:gd name="T59" fmla="*/ 74 h 127"/>
                <a:gd name="T60" fmla="*/ 31 w 148"/>
                <a:gd name="T61" fmla="*/ 70 h 127"/>
                <a:gd name="T62" fmla="*/ 27 w 148"/>
                <a:gd name="T63" fmla="*/ 63 h 127"/>
                <a:gd name="T64" fmla="*/ 20 w 148"/>
                <a:gd name="T65" fmla="*/ 59 h 127"/>
                <a:gd name="T66" fmla="*/ 126 w 148"/>
                <a:gd name="T67" fmla="*/ 59 h 127"/>
                <a:gd name="T68" fmla="*/ 121 w 148"/>
                <a:gd name="T69" fmla="*/ 61 h 127"/>
                <a:gd name="T70" fmla="*/ 115 w 148"/>
                <a:gd name="T71" fmla="*/ 66 h 127"/>
                <a:gd name="T72" fmla="*/ 115 w 148"/>
                <a:gd name="T73" fmla="*/ 70 h 127"/>
                <a:gd name="T74" fmla="*/ 117 w 148"/>
                <a:gd name="T75" fmla="*/ 77 h 127"/>
                <a:gd name="T76" fmla="*/ 126 w 148"/>
                <a:gd name="T77" fmla="*/ 81 h 127"/>
                <a:gd name="T78" fmla="*/ 130 w 148"/>
                <a:gd name="T79" fmla="*/ 81 h 127"/>
                <a:gd name="T80" fmla="*/ 136 w 148"/>
                <a:gd name="T81" fmla="*/ 74 h 127"/>
                <a:gd name="T82" fmla="*/ 137 w 148"/>
                <a:gd name="T83" fmla="*/ 70 h 127"/>
                <a:gd name="T84" fmla="*/ 134 w 148"/>
                <a:gd name="T85" fmla="*/ 63 h 127"/>
                <a:gd name="T86" fmla="*/ 126 w 148"/>
                <a:gd name="T87" fmla="*/ 59 h 127"/>
                <a:gd name="T88" fmla="*/ 44 w 148"/>
                <a:gd name="T89" fmla="*/ 64 h 127"/>
                <a:gd name="T90" fmla="*/ 103 w 148"/>
                <a:gd name="T91" fmla="*/ 90 h 127"/>
                <a:gd name="T92" fmla="*/ 44 w 148"/>
                <a:gd name="T93" fmla="*/ 64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8" h="127">
                  <a:moveTo>
                    <a:pt x="73" y="57"/>
                  </a:moveTo>
                  <a:lnTo>
                    <a:pt x="75" y="57"/>
                  </a:lnTo>
                  <a:lnTo>
                    <a:pt x="73" y="57"/>
                  </a:lnTo>
                  <a:lnTo>
                    <a:pt x="73" y="57"/>
                  </a:lnTo>
                  <a:lnTo>
                    <a:pt x="73" y="57"/>
                  </a:lnTo>
                  <a:close/>
                  <a:moveTo>
                    <a:pt x="7" y="37"/>
                  </a:moveTo>
                  <a:lnTo>
                    <a:pt x="18" y="37"/>
                  </a:lnTo>
                  <a:lnTo>
                    <a:pt x="24" y="13"/>
                  </a:lnTo>
                  <a:lnTo>
                    <a:pt x="55" y="13"/>
                  </a:lnTo>
                  <a:lnTo>
                    <a:pt x="92" y="13"/>
                  </a:lnTo>
                  <a:lnTo>
                    <a:pt x="123" y="13"/>
                  </a:lnTo>
                  <a:lnTo>
                    <a:pt x="128" y="37"/>
                  </a:lnTo>
                  <a:lnTo>
                    <a:pt x="141" y="37"/>
                  </a:lnTo>
                  <a:lnTo>
                    <a:pt x="134" y="6"/>
                  </a:lnTo>
                  <a:lnTo>
                    <a:pt x="134" y="0"/>
                  </a:lnTo>
                  <a:lnTo>
                    <a:pt x="128" y="0"/>
                  </a:lnTo>
                  <a:lnTo>
                    <a:pt x="92" y="0"/>
                  </a:lnTo>
                  <a:lnTo>
                    <a:pt x="55" y="0"/>
                  </a:lnTo>
                  <a:lnTo>
                    <a:pt x="18" y="0"/>
                  </a:lnTo>
                  <a:lnTo>
                    <a:pt x="15" y="0"/>
                  </a:lnTo>
                  <a:lnTo>
                    <a:pt x="13" y="6"/>
                  </a:lnTo>
                  <a:lnTo>
                    <a:pt x="7" y="37"/>
                  </a:lnTo>
                  <a:lnTo>
                    <a:pt x="7" y="37"/>
                  </a:lnTo>
                  <a:close/>
                  <a:moveTo>
                    <a:pt x="141" y="42"/>
                  </a:moveTo>
                  <a:lnTo>
                    <a:pt x="148" y="57"/>
                  </a:lnTo>
                  <a:lnTo>
                    <a:pt x="148" y="103"/>
                  </a:lnTo>
                  <a:lnTo>
                    <a:pt x="143" y="103"/>
                  </a:lnTo>
                  <a:lnTo>
                    <a:pt x="143" y="127"/>
                  </a:lnTo>
                  <a:lnTo>
                    <a:pt x="114" y="127"/>
                  </a:lnTo>
                  <a:lnTo>
                    <a:pt x="114" y="103"/>
                  </a:lnTo>
                  <a:lnTo>
                    <a:pt x="35" y="103"/>
                  </a:lnTo>
                  <a:lnTo>
                    <a:pt x="35" y="127"/>
                  </a:lnTo>
                  <a:lnTo>
                    <a:pt x="5" y="127"/>
                  </a:lnTo>
                  <a:lnTo>
                    <a:pt x="5" y="103"/>
                  </a:lnTo>
                  <a:lnTo>
                    <a:pt x="0" y="103"/>
                  </a:lnTo>
                  <a:lnTo>
                    <a:pt x="0" y="57"/>
                  </a:lnTo>
                  <a:lnTo>
                    <a:pt x="5" y="42"/>
                  </a:lnTo>
                  <a:lnTo>
                    <a:pt x="7" y="39"/>
                  </a:lnTo>
                  <a:lnTo>
                    <a:pt x="18" y="39"/>
                  </a:lnTo>
                  <a:lnTo>
                    <a:pt x="70" y="39"/>
                  </a:lnTo>
                  <a:lnTo>
                    <a:pt x="79" y="39"/>
                  </a:lnTo>
                  <a:lnTo>
                    <a:pt x="128" y="39"/>
                  </a:lnTo>
                  <a:lnTo>
                    <a:pt x="141" y="39"/>
                  </a:lnTo>
                  <a:lnTo>
                    <a:pt x="141" y="42"/>
                  </a:lnTo>
                  <a:lnTo>
                    <a:pt x="141" y="42"/>
                  </a:lnTo>
                  <a:close/>
                  <a:moveTo>
                    <a:pt x="20" y="59"/>
                  </a:moveTo>
                  <a:lnTo>
                    <a:pt x="20" y="59"/>
                  </a:lnTo>
                  <a:lnTo>
                    <a:pt x="16" y="61"/>
                  </a:lnTo>
                  <a:lnTo>
                    <a:pt x="13" y="63"/>
                  </a:lnTo>
                  <a:lnTo>
                    <a:pt x="9" y="66"/>
                  </a:lnTo>
                  <a:lnTo>
                    <a:pt x="9" y="70"/>
                  </a:lnTo>
                  <a:lnTo>
                    <a:pt x="9" y="70"/>
                  </a:lnTo>
                  <a:lnTo>
                    <a:pt x="9" y="74"/>
                  </a:lnTo>
                  <a:lnTo>
                    <a:pt x="13" y="77"/>
                  </a:lnTo>
                  <a:lnTo>
                    <a:pt x="16" y="81"/>
                  </a:lnTo>
                  <a:lnTo>
                    <a:pt x="20" y="81"/>
                  </a:lnTo>
                  <a:lnTo>
                    <a:pt x="20" y="81"/>
                  </a:lnTo>
                  <a:lnTo>
                    <a:pt x="24" y="81"/>
                  </a:lnTo>
                  <a:lnTo>
                    <a:pt x="27" y="77"/>
                  </a:lnTo>
                  <a:lnTo>
                    <a:pt x="29" y="74"/>
                  </a:lnTo>
                  <a:lnTo>
                    <a:pt x="31" y="70"/>
                  </a:lnTo>
                  <a:lnTo>
                    <a:pt x="31" y="70"/>
                  </a:lnTo>
                  <a:lnTo>
                    <a:pt x="29" y="66"/>
                  </a:lnTo>
                  <a:lnTo>
                    <a:pt x="27" y="63"/>
                  </a:lnTo>
                  <a:lnTo>
                    <a:pt x="24" y="61"/>
                  </a:lnTo>
                  <a:lnTo>
                    <a:pt x="20" y="59"/>
                  </a:lnTo>
                  <a:lnTo>
                    <a:pt x="20" y="59"/>
                  </a:lnTo>
                  <a:close/>
                  <a:moveTo>
                    <a:pt x="126" y="59"/>
                  </a:moveTo>
                  <a:lnTo>
                    <a:pt x="126" y="59"/>
                  </a:lnTo>
                  <a:lnTo>
                    <a:pt x="121" y="61"/>
                  </a:lnTo>
                  <a:lnTo>
                    <a:pt x="117" y="63"/>
                  </a:lnTo>
                  <a:lnTo>
                    <a:pt x="115" y="66"/>
                  </a:lnTo>
                  <a:lnTo>
                    <a:pt x="115" y="70"/>
                  </a:lnTo>
                  <a:lnTo>
                    <a:pt x="115" y="70"/>
                  </a:lnTo>
                  <a:lnTo>
                    <a:pt x="115" y="74"/>
                  </a:lnTo>
                  <a:lnTo>
                    <a:pt x="117" y="77"/>
                  </a:lnTo>
                  <a:lnTo>
                    <a:pt x="121" y="81"/>
                  </a:lnTo>
                  <a:lnTo>
                    <a:pt x="126" y="81"/>
                  </a:lnTo>
                  <a:lnTo>
                    <a:pt x="126" y="81"/>
                  </a:lnTo>
                  <a:lnTo>
                    <a:pt x="130" y="81"/>
                  </a:lnTo>
                  <a:lnTo>
                    <a:pt x="134" y="77"/>
                  </a:lnTo>
                  <a:lnTo>
                    <a:pt x="136" y="74"/>
                  </a:lnTo>
                  <a:lnTo>
                    <a:pt x="137" y="70"/>
                  </a:lnTo>
                  <a:lnTo>
                    <a:pt x="137" y="70"/>
                  </a:lnTo>
                  <a:lnTo>
                    <a:pt x="136" y="66"/>
                  </a:lnTo>
                  <a:lnTo>
                    <a:pt x="134" y="63"/>
                  </a:lnTo>
                  <a:lnTo>
                    <a:pt x="130" y="61"/>
                  </a:lnTo>
                  <a:lnTo>
                    <a:pt x="126" y="59"/>
                  </a:lnTo>
                  <a:lnTo>
                    <a:pt x="126" y="59"/>
                  </a:lnTo>
                  <a:close/>
                  <a:moveTo>
                    <a:pt x="44" y="64"/>
                  </a:moveTo>
                  <a:lnTo>
                    <a:pt x="44" y="90"/>
                  </a:lnTo>
                  <a:lnTo>
                    <a:pt x="103" y="90"/>
                  </a:lnTo>
                  <a:lnTo>
                    <a:pt x="103" y="64"/>
                  </a:lnTo>
                  <a:lnTo>
                    <a:pt x="44" y="64"/>
                  </a:lnTo>
                  <a:close/>
                </a:path>
              </a:pathLst>
            </a:custGeom>
            <a:solidFill>
              <a:schemeClr val="bg1"/>
            </a:solidFill>
            <a:ln>
              <a:noFill/>
            </a:ln>
            <a:effectLst>
              <a:outerShdw blurRad="495300" dist="571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p:cTn id="7" dur="1000" fill="hold"/>
                                        <p:tgtEl>
                                          <p:spTgt spid="30"/>
                                        </p:tgtEl>
                                        <p:attrNameLst>
                                          <p:attrName>ppt_w</p:attrName>
                                        </p:attrNameLst>
                                      </p:cBhvr>
                                      <p:tavLst>
                                        <p:tav tm="0">
                                          <p:val>
                                            <p:fltVal val="0"/>
                                          </p:val>
                                        </p:tav>
                                        <p:tav tm="100000">
                                          <p:val>
                                            <p:strVal val="#ppt_w"/>
                                          </p:val>
                                        </p:tav>
                                      </p:tavLst>
                                    </p:anim>
                                    <p:anim calcmode="lin" valueType="num">
                                      <p:cBhvr>
                                        <p:cTn id="8" dur="1000" fill="hold"/>
                                        <p:tgtEl>
                                          <p:spTgt spid="30"/>
                                        </p:tgtEl>
                                        <p:attrNameLst>
                                          <p:attrName>ppt_h</p:attrName>
                                        </p:attrNameLst>
                                      </p:cBhvr>
                                      <p:tavLst>
                                        <p:tav tm="0">
                                          <p:val>
                                            <p:fltVal val="0"/>
                                          </p:val>
                                        </p:tav>
                                        <p:tav tm="100000">
                                          <p:val>
                                            <p:strVal val="#ppt_h"/>
                                          </p:val>
                                        </p:tav>
                                      </p:tavLst>
                                    </p:anim>
                                    <p:anim calcmode="lin" valueType="num">
                                      <p:cBhvr>
                                        <p:cTn id="9" dur="1000" fill="hold"/>
                                        <p:tgtEl>
                                          <p:spTgt spid="30"/>
                                        </p:tgtEl>
                                        <p:attrNameLst>
                                          <p:attrName>style.rotation</p:attrName>
                                        </p:attrNameLst>
                                      </p:cBhvr>
                                      <p:tavLst>
                                        <p:tav tm="0">
                                          <p:val>
                                            <p:fltVal val="90"/>
                                          </p:val>
                                        </p:tav>
                                        <p:tav tm="100000">
                                          <p:val>
                                            <p:fltVal val="0"/>
                                          </p:val>
                                        </p:tav>
                                      </p:tavLst>
                                    </p:anim>
                                    <p:animEffect transition="in" filter="fade">
                                      <p:cBhvr>
                                        <p:cTn id="10" dur="1000"/>
                                        <p:tgtEl>
                                          <p:spTgt spid="30"/>
                                        </p:tgtEl>
                                      </p:cBhvr>
                                    </p:animEffect>
                                  </p:childTnLst>
                                </p:cTn>
                              </p:par>
                            </p:childTnLst>
                          </p:cTn>
                        </p:par>
                        <p:par>
                          <p:cTn id="11" fill="hold">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29"/>
                                        </p:tgtEl>
                                        <p:attrNameLst>
                                          <p:attrName>style.visibility</p:attrName>
                                        </p:attrNameLst>
                                      </p:cBhvr>
                                      <p:to>
                                        <p:strVal val="visible"/>
                                      </p:to>
                                    </p:set>
                                    <p:anim calcmode="lin" valueType="num">
                                      <p:cBhvr additive="base">
                                        <p:cTn id="14" dur="500" fill="hold"/>
                                        <p:tgtEl>
                                          <p:spTgt spid="29"/>
                                        </p:tgtEl>
                                        <p:attrNameLst>
                                          <p:attrName>ppt_x</p:attrName>
                                        </p:attrNameLst>
                                      </p:cBhvr>
                                      <p:tavLst>
                                        <p:tav tm="0">
                                          <p:val>
                                            <p:strVal val="0-#ppt_w/2"/>
                                          </p:val>
                                        </p:tav>
                                        <p:tav tm="100000">
                                          <p:val>
                                            <p:strVal val="#ppt_x"/>
                                          </p:val>
                                        </p:tav>
                                      </p:tavLst>
                                    </p:anim>
                                    <p:anim calcmode="lin" valueType="num">
                                      <p:cBhvr additive="base">
                                        <p:cTn id="15" dur="500" fill="hold"/>
                                        <p:tgtEl>
                                          <p:spTgt spid="29"/>
                                        </p:tgtEl>
                                        <p:attrNameLst>
                                          <p:attrName>ppt_y</p:attrName>
                                        </p:attrNameLst>
                                      </p:cBhvr>
                                      <p:tavLst>
                                        <p:tav tm="0">
                                          <p:val>
                                            <p:strVal val="#ppt_y"/>
                                          </p:val>
                                        </p:tav>
                                        <p:tav tm="100000">
                                          <p:val>
                                            <p:strVal val="#ppt_y"/>
                                          </p:val>
                                        </p:tav>
                                      </p:tavLst>
                                    </p:anim>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childTnLst>
                          </p:cTn>
                        </p:par>
                        <p:par>
                          <p:cTn id="22" fill="hold">
                            <p:stCondLst>
                              <p:cond delay="2000"/>
                            </p:stCondLst>
                            <p:childTnLst>
                              <p:par>
                                <p:cTn id="23" presetID="16" presetClass="entr" presetSubtype="21"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barn(inVertical)">
                                      <p:cBhvr>
                                        <p:cTn id="25" dur="500"/>
                                        <p:tgtEl>
                                          <p:spTgt spid="27"/>
                                        </p:tgtEl>
                                      </p:cBhvr>
                                    </p:animEffect>
                                  </p:childTnLst>
                                </p:cTn>
                              </p:par>
                            </p:childTnLst>
                          </p:cTn>
                        </p:par>
                        <p:par>
                          <p:cTn id="26" fill="hold">
                            <p:stCondLst>
                              <p:cond delay="2500"/>
                            </p:stCondLst>
                            <p:childTnLst>
                              <p:par>
                                <p:cTn id="27" presetID="14" presetClass="entr" presetSubtype="10" fill="hold" grpId="0" nodeType="afterEffect">
                                  <p:stCondLst>
                                    <p:cond delay="0"/>
                                  </p:stCondLst>
                                  <p:childTnLst>
                                    <p:set>
                                      <p:cBhvr>
                                        <p:cTn id="28" dur="1" fill="hold">
                                          <p:stCondLst>
                                            <p:cond delay="0"/>
                                          </p:stCondLst>
                                        </p:cTn>
                                        <p:tgtEl>
                                          <p:spTgt spid="28"/>
                                        </p:tgtEl>
                                        <p:attrNameLst>
                                          <p:attrName>style.visibility</p:attrName>
                                        </p:attrNameLst>
                                      </p:cBhvr>
                                      <p:to>
                                        <p:strVal val="visible"/>
                                      </p:to>
                                    </p:set>
                                    <p:animEffect transition="in" filter="randombar(horizontal)">
                                      <p:cBhvr>
                                        <p:cTn id="29" dur="500"/>
                                        <p:tgtEl>
                                          <p:spTgt spid="28"/>
                                        </p:tgtEl>
                                      </p:cBhvr>
                                    </p:animEffect>
                                  </p:childTnLst>
                                </p:cTn>
                              </p:par>
                            </p:childTnLst>
                          </p:cTn>
                        </p:par>
                        <p:par>
                          <p:cTn id="30" fill="hold">
                            <p:stCondLst>
                              <p:cond delay="3000"/>
                            </p:stCondLst>
                            <p:childTnLst>
                              <p:par>
                                <p:cTn id="31" presetID="2" presetClass="entr" presetSubtype="8"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0-#ppt_w/2"/>
                                          </p:val>
                                        </p:tav>
                                        <p:tav tm="100000">
                                          <p:val>
                                            <p:strVal val="#ppt_x"/>
                                          </p:val>
                                        </p:tav>
                                      </p:tavLst>
                                    </p:anim>
                                    <p:anim calcmode="lin" valueType="num">
                                      <p:cBhvr additive="base">
                                        <p:cTn id="34" dur="500" fill="hold"/>
                                        <p:tgtEl>
                                          <p:spTgt spid="3"/>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3" presetClass="entr" presetSubtype="288"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500" fill="hold"/>
                                        <p:tgtEl>
                                          <p:spTgt spid="4"/>
                                        </p:tgtEl>
                                        <p:attrNameLst>
                                          <p:attrName>ppt_w</p:attrName>
                                        </p:attrNameLst>
                                      </p:cBhvr>
                                      <p:tavLst>
                                        <p:tav tm="0">
                                          <p:val>
                                            <p:strVal val="4/3*#ppt_w"/>
                                          </p:val>
                                        </p:tav>
                                        <p:tav tm="100000">
                                          <p:val>
                                            <p:strVal val="#ppt_w"/>
                                          </p:val>
                                        </p:tav>
                                      </p:tavLst>
                                    </p:anim>
                                    <p:anim calcmode="lin" valueType="num">
                                      <p:cBhvr>
                                        <p:cTn id="39" dur="500" fill="hold"/>
                                        <p:tgtEl>
                                          <p:spTgt spid="4"/>
                                        </p:tgtEl>
                                        <p:attrNameLst>
                                          <p:attrName>ppt_h</p:attrName>
                                        </p:attrNameLst>
                                      </p:cBhvr>
                                      <p:tavLst>
                                        <p:tav tm="0">
                                          <p:val>
                                            <p:strVal val="4/3*#ppt_h"/>
                                          </p:val>
                                        </p:tav>
                                        <p:tav tm="100000">
                                          <p:val>
                                            <p:strVal val="#ppt_h"/>
                                          </p:val>
                                        </p:tav>
                                      </p:tavLst>
                                    </p:anim>
                                  </p:childTnLst>
                                </p:cTn>
                              </p:par>
                            </p:childTnLst>
                          </p:cTn>
                        </p:par>
                        <p:par>
                          <p:cTn id="40" fill="hold">
                            <p:stCondLst>
                              <p:cond delay="4000"/>
                            </p:stCondLst>
                            <p:childTnLst>
                              <p:par>
                                <p:cTn id="41" presetID="23" presetClass="entr" presetSubtype="288" fill="hold" nodeType="after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p:cTn id="43" dur="500" fill="hold"/>
                                        <p:tgtEl>
                                          <p:spTgt spid="8"/>
                                        </p:tgtEl>
                                        <p:attrNameLst>
                                          <p:attrName>ppt_w</p:attrName>
                                        </p:attrNameLst>
                                      </p:cBhvr>
                                      <p:tavLst>
                                        <p:tav tm="0">
                                          <p:val>
                                            <p:strVal val="4/3*#ppt_w"/>
                                          </p:val>
                                        </p:tav>
                                        <p:tav tm="100000">
                                          <p:val>
                                            <p:strVal val="#ppt_w"/>
                                          </p:val>
                                        </p:tav>
                                      </p:tavLst>
                                    </p:anim>
                                    <p:anim calcmode="lin" valueType="num">
                                      <p:cBhvr>
                                        <p:cTn id="44" dur="500" fill="hold"/>
                                        <p:tgtEl>
                                          <p:spTgt spid="8"/>
                                        </p:tgtEl>
                                        <p:attrNameLst>
                                          <p:attrName>ppt_h</p:attrName>
                                        </p:attrNameLst>
                                      </p:cBhvr>
                                      <p:tavLst>
                                        <p:tav tm="0">
                                          <p:val>
                                            <p:strVal val="4/3*#ppt_h"/>
                                          </p:val>
                                        </p:tav>
                                        <p:tav tm="100000">
                                          <p:val>
                                            <p:strVal val="#ppt_h"/>
                                          </p:val>
                                        </p:tav>
                                      </p:tavLst>
                                    </p:anim>
                                  </p:childTnLst>
                                </p:cTn>
                              </p:par>
                            </p:childTnLst>
                          </p:cTn>
                        </p:par>
                        <p:par>
                          <p:cTn id="45" fill="hold">
                            <p:stCondLst>
                              <p:cond delay="4500"/>
                            </p:stCondLst>
                            <p:childTnLst>
                              <p:par>
                                <p:cTn id="46" presetID="23" presetClass="entr" presetSubtype="288" fill="hold" nodeType="afterEffect">
                                  <p:stCondLst>
                                    <p:cond delay="0"/>
                                  </p:stCondLst>
                                  <p:childTnLst>
                                    <p:set>
                                      <p:cBhvr>
                                        <p:cTn id="47" dur="1" fill="hold">
                                          <p:stCondLst>
                                            <p:cond delay="0"/>
                                          </p:stCondLst>
                                        </p:cTn>
                                        <p:tgtEl>
                                          <p:spTgt spid="12"/>
                                        </p:tgtEl>
                                        <p:attrNameLst>
                                          <p:attrName>style.visibility</p:attrName>
                                        </p:attrNameLst>
                                      </p:cBhvr>
                                      <p:to>
                                        <p:strVal val="visible"/>
                                      </p:to>
                                    </p:set>
                                    <p:anim calcmode="lin" valueType="num">
                                      <p:cBhvr>
                                        <p:cTn id="48" dur="500" fill="hold"/>
                                        <p:tgtEl>
                                          <p:spTgt spid="12"/>
                                        </p:tgtEl>
                                        <p:attrNameLst>
                                          <p:attrName>ppt_w</p:attrName>
                                        </p:attrNameLst>
                                      </p:cBhvr>
                                      <p:tavLst>
                                        <p:tav tm="0">
                                          <p:val>
                                            <p:strVal val="4/3*#ppt_w"/>
                                          </p:val>
                                        </p:tav>
                                        <p:tav tm="100000">
                                          <p:val>
                                            <p:strVal val="#ppt_w"/>
                                          </p:val>
                                        </p:tav>
                                      </p:tavLst>
                                    </p:anim>
                                    <p:anim calcmode="lin" valueType="num">
                                      <p:cBhvr>
                                        <p:cTn id="49" dur="500" fill="hold"/>
                                        <p:tgtEl>
                                          <p:spTgt spid="12"/>
                                        </p:tgtEl>
                                        <p:attrNameLst>
                                          <p:attrName>ppt_h</p:attrName>
                                        </p:attrNameLst>
                                      </p:cBhvr>
                                      <p:tavLst>
                                        <p:tav tm="0">
                                          <p:val>
                                            <p:strVal val="4/3*#ppt_h"/>
                                          </p:val>
                                        </p:tav>
                                        <p:tav tm="100000">
                                          <p:val>
                                            <p:strVal val="#ppt_h"/>
                                          </p:val>
                                        </p:tav>
                                      </p:tavLst>
                                    </p:anim>
                                  </p:childTnLst>
                                </p:cTn>
                              </p:par>
                            </p:childTnLst>
                          </p:cTn>
                        </p:par>
                        <p:par>
                          <p:cTn id="50" fill="hold">
                            <p:stCondLst>
                              <p:cond delay="5000"/>
                            </p:stCondLst>
                            <p:childTnLst>
                              <p:par>
                                <p:cTn id="51" presetID="23" presetClass="entr" presetSubtype="288" fill="hold" nodeType="afterEffect">
                                  <p:stCondLst>
                                    <p:cond delay="0"/>
                                  </p:stCondLst>
                                  <p:childTnLst>
                                    <p:set>
                                      <p:cBhvr>
                                        <p:cTn id="52" dur="1" fill="hold">
                                          <p:stCondLst>
                                            <p:cond delay="0"/>
                                          </p:stCondLst>
                                        </p:cTn>
                                        <p:tgtEl>
                                          <p:spTgt spid="20"/>
                                        </p:tgtEl>
                                        <p:attrNameLst>
                                          <p:attrName>style.visibility</p:attrName>
                                        </p:attrNameLst>
                                      </p:cBhvr>
                                      <p:to>
                                        <p:strVal val="visible"/>
                                      </p:to>
                                    </p:set>
                                    <p:anim calcmode="lin" valueType="num">
                                      <p:cBhvr>
                                        <p:cTn id="53" dur="500" fill="hold"/>
                                        <p:tgtEl>
                                          <p:spTgt spid="20"/>
                                        </p:tgtEl>
                                        <p:attrNameLst>
                                          <p:attrName>ppt_w</p:attrName>
                                        </p:attrNameLst>
                                      </p:cBhvr>
                                      <p:tavLst>
                                        <p:tav tm="0">
                                          <p:val>
                                            <p:strVal val="4/3*#ppt_w"/>
                                          </p:val>
                                        </p:tav>
                                        <p:tav tm="100000">
                                          <p:val>
                                            <p:strVal val="#ppt_w"/>
                                          </p:val>
                                        </p:tav>
                                      </p:tavLst>
                                    </p:anim>
                                    <p:anim calcmode="lin" valueType="num">
                                      <p:cBhvr>
                                        <p:cTn id="54" dur="500" fill="hold"/>
                                        <p:tgtEl>
                                          <p:spTgt spid="20"/>
                                        </p:tgtEl>
                                        <p:attrNameLst>
                                          <p:attrName>ppt_h</p:attrName>
                                        </p:attrNameLst>
                                      </p:cBhvr>
                                      <p:tavLst>
                                        <p:tav tm="0">
                                          <p:val>
                                            <p:strVal val="4/3*#ppt_h"/>
                                          </p:val>
                                        </p:tav>
                                        <p:tav tm="100000">
                                          <p:val>
                                            <p:strVal val="#ppt_h"/>
                                          </p:val>
                                        </p:tav>
                                      </p:tavLst>
                                    </p:anim>
                                  </p:childTnLst>
                                </p:cTn>
                              </p:par>
                            </p:childTnLst>
                          </p:cTn>
                        </p:par>
                        <p:par>
                          <p:cTn id="55" fill="hold">
                            <p:stCondLst>
                              <p:cond delay="5500"/>
                            </p:stCondLst>
                            <p:childTnLst>
                              <p:par>
                                <p:cTn id="56" presetID="23" presetClass="entr" presetSubtype="288" fill="hold" nodeType="after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p:cTn id="58" dur="500" fill="hold"/>
                                        <p:tgtEl>
                                          <p:spTgt spid="16"/>
                                        </p:tgtEl>
                                        <p:attrNameLst>
                                          <p:attrName>ppt_w</p:attrName>
                                        </p:attrNameLst>
                                      </p:cBhvr>
                                      <p:tavLst>
                                        <p:tav tm="0">
                                          <p:val>
                                            <p:strVal val="4/3*#ppt_w"/>
                                          </p:val>
                                        </p:tav>
                                        <p:tav tm="100000">
                                          <p:val>
                                            <p:strVal val="#ppt_w"/>
                                          </p:val>
                                        </p:tav>
                                      </p:tavLst>
                                    </p:anim>
                                    <p:anim calcmode="lin" valueType="num">
                                      <p:cBhvr>
                                        <p:cTn id="59" dur="500" fill="hold"/>
                                        <p:tgtEl>
                                          <p:spTgt spid="16"/>
                                        </p:tgtEl>
                                        <p:attrNameLst>
                                          <p:attrName>ppt_h</p:attrName>
                                        </p:attrNameLst>
                                      </p:cBhvr>
                                      <p:tavLst>
                                        <p:tav tm="0">
                                          <p:val>
                                            <p:strVal val="4/3*#ppt_h"/>
                                          </p:val>
                                        </p:tav>
                                        <p:tav tm="100000">
                                          <p:val>
                                            <p:strVal val="#ppt_h"/>
                                          </p:val>
                                        </p:tav>
                                      </p:tavLst>
                                    </p:anim>
                                  </p:childTnLst>
                                </p:cTn>
                              </p:par>
                            </p:childTnLst>
                          </p:cTn>
                        </p:par>
                        <p:par>
                          <p:cTn id="60" fill="hold">
                            <p:stCondLst>
                              <p:cond delay="6000"/>
                            </p:stCondLst>
                            <p:childTnLst>
                              <p:par>
                                <p:cTn id="61" presetID="23" presetClass="entr" presetSubtype="288" fill="hold" nodeType="afterEffect">
                                  <p:stCondLst>
                                    <p:cond delay="0"/>
                                  </p:stCondLst>
                                  <p:childTnLst>
                                    <p:set>
                                      <p:cBhvr>
                                        <p:cTn id="62" dur="1" fill="hold">
                                          <p:stCondLst>
                                            <p:cond delay="0"/>
                                          </p:stCondLst>
                                        </p:cTn>
                                        <p:tgtEl>
                                          <p:spTgt spid="33"/>
                                        </p:tgtEl>
                                        <p:attrNameLst>
                                          <p:attrName>style.visibility</p:attrName>
                                        </p:attrNameLst>
                                      </p:cBhvr>
                                      <p:to>
                                        <p:strVal val="visible"/>
                                      </p:to>
                                    </p:set>
                                    <p:anim calcmode="lin" valueType="num">
                                      <p:cBhvr>
                                        <p:cTn id="63" dur="500" fill="hold"/>
                                        <p:tgtEl>
                                          <p:spTgt spid="33"/>
                                        </p:tgtEl>
                                        <p:attrNameLst>
                                          <p:attrName>ppt_w</p:attrName>
                                        </p:attrNameLst>
                                      </p:cBhvr>
                                      <p:tavLst>
                                        <p:tav tm="0">
                                          <p:val>
                                            <p:strVal val="4/3*#ppt_w"/>
                                          </p:val>
                                        </p:tav>
                                        <p:tav tm="100000">
                                          <p:val>
                                            <p:strVal val="#ppt_w"/>
                                          </p:val>
                                        </p:tav>
                                      </p:tavLst>
                                    </p:anim>
                                    <p:anim calcmode="lin" valueType="num">
                                      <p:cBhvr>
                                        <p:cTn id="64" dur="500" fill="hold"/>
                                        <p:tgtEl>
                                          <p:spTgt spid="33"/>
                                        </p:tgtEl>
                                        <p:attrNameLst>
                                          <p:attrName>ppt_h</p:attrName>
                                        </p:attrNameLst>
                                      </p:cBhvr>
                                      <p:tavLst>
                                        <p:tav tm="0">
                                          <p:val>
                                            <p:strVal val="4/3*#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7" grpId="0"/>
      <p:bldP spid="28" grpId="0"/>
      <p:bldP spid="2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4F30D5C1-D155-2E40-A967-511B3BD0F2AE}" type="slidenum">
              <a:rPr lang="en-US" smtClean="0">
                <a:latin typeface="微软雅黑" panose="020B0503020204020204" pitchFamily="34" charset="-122"/>
                <a:ea typeface="微软雅黑" panose="020B0503020204020204" pitchFamily="34" charset="-122"/>
                <a:sym typeface="微软雅黑" panose="020B0503020204020204" pitchFamily="34" charset="-122"/>
              </a:rPr>
            </a:fld>
            <a:endParaRPr lang="en-US"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Oval 4"/>
          <p:cNvSpPr>
            <a:spLocks noChangeAspect="1"/>
          </p:cNvSpPr>
          <p:nvPr/>
        </p:nvSpPr>
        <p:spPr>
          <a:xfrm>
            <a:off x="3956994" y="2262338"/>
            <a:ext cx="1331996" cy="1331996"/>
          </a:xfrm>
          <a:prstGeom prst="ellipse">
            <a:avLst/>
          </a:prstGeom>
          <a:solidFill>
            <a:schemeClr val="bg1"/>
          </a:solidFill>
          <a:ln w="101600" cmpd="sng">
            <a:solidFill>
              <a:srgbClr val="FFFFFF"/>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Arc 5"/>
          <p:cNvSpPr>
            <a:spLocks noChangeAspect="1"/>
          </p:cNvSpPr>
          <p:nvPr/>
        </p:nvSpPr>
        <p:spPr>
          <a:xfrm>
            <a:off x="3845366" y="2150710"/>
            <a:ext cx="1555255" cy="1555255"/>
          </a:xfrm>
          <a:prstGeom prst="arc">
            <a:avLst>
              <a:gd name="adj1" fmla="val 16200000"/>
              <a:gd name="adj2" fmla="val 2820158"/>
            </a:avLst>
          </a:prstGeom>
          <a:ln w="101600" cmpd="sng">
            <a:solidFill>
              <a:srgbClr val="D9D9D9"/>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800" dirty="0">
              <a:ln w="57150" cmpd="sng">
                <a:solidFill>
                  <a:srgbClr val="000000"/>
                </a:solidFill>
              </a:l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 name="Arc 6"/>
          <p:cNvSpPr>
            <a:spLocks noChangeAspect="1"/>
          </p:cNvSpPr>
          <p:nvPr/>
        </p:nvSpPr>
        <p:spPr>
          <a:xfrm>
            <a:off x="3704535" y="2009879"/>
            <a:ext cx="1836914" cy="1836914"/>
          </a:xfrm>
          <a:prstGeom prst="arc">
            <a:avLst>
              <a:gd name="adj1" fmla="val 16200000"/>
              <a:gd name="adj2" fmla="val 6830857"/>
            </a:avLst>
          </a:prstGeom>
          <a:ln w="101600" cmpd="sng">
            <a:solidFill>
              <a:schemeClr val="bg1">
                <a:lumMod val="65000"/>
              </a:schemeClr>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ln w="57150" cmpd="sng">
                <a:solidFill>
                  <a:srgbClr val="000000"/>
                </a:solidFill>
              </a:l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Arc 7"/>
          <p:cNvSpPr>
            <a:spLocks noChangeAspect="1"/>
          </p:cNvSpPr>
          <p:nvPr/>
        </p:nvSpPr>
        <p:spPr>
          <a:xfrm>
            <a:off x="3566770" y="1872114"/>
            <a:ext cx="2112447" cy="2112447"/>
          </a:xfrm>
          <a:prstGeom prst="arc">
            <a:avLst>
              <a:gd name="adj1" fmla="val 16200000"/>
              <a:gd name="adj2" fmla="val 12336368"/>
            </a:avLst>
          </a:prstGeom>
          <a:noFill/>
          <a:ln w="101600" cmpd="sng">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ln w="57150" cmpd="sng">
                <a:solidFill>
                  <a:srgbClr val="000000"/>
                </a:solidFill>
              </a:l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Arc 8"/>
          <p:cNvSpPr>
            <a:spLocks noChangeAspect="1"/>
          </p:cNvSpPr>
          <p:nvPr/>
        </p:nvSpPr>
        <p:spPr>
          <a:xfrm>
            <a:off x="3429000" y="1734344"/>
            <a:ext cx="2387984" cy="2387984"/>
          </a:xfrm>
          <a:prstGeom prst="arc">
            <a:avLst>
              <a:gd name="adj1" fmla="val 16200000"/>
              <a:gd name="adj2" fmla="val 10495990"/>
            </a:avLst>
          </a:prstGeom>
          <a:ln w="101600" cmpd="sng">
            <a:solidFill>
              <a:schemeClr val="accent2"/>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dirty="0">
              <a:ln w="57150" cmpd="sng">
                <a:solidFill>
                  <a:srgbClr val="000000"/>
                </a:solidFill>
              </a:ln>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Text Placeholder 4"/>
          <p:cNvSpPr txBox="1"/>
          <p:nvPr/>
        </p:nvSpPr>
        <p:spPr>
          <a:xfrm>
            <a:off x="3942568" y="2733929"/>
            <a:ext cx="1360848" cy="600615"/>
          </a:xfrm>
          <a:prstGeom prst="rect">
            <a:avLst/>
          </a:prstGeom>
        </p:spPr>
        <p:txBody>
          <a:bodyPr/>
          <a:lstStyle>
            <a:lvl1pPr marL="342900" indent="-34290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2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2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lnSpc>
                <a:spcPts val="1380"/>
              </a:lnSpc>
              <a:buNone/>
            </a:pPr>
            <a:r>
              <a:rPr lang="zh-CN" altLang="en-US" sz="1400" dirty="0">
                <a:solidFill>
                  <a:schemeClr val="bg1">
                    <a:lumMod val="75000"/>
                  </a:schemeClr>
                </a:solidFill>
                <a:latin typeface="微软雅黑" panose="020B0503020204020204" pitchFamily="34" charset="-122"/>
                <a:ea typeface="微软雅黑" panose="020B0503020204020204" pitchFamily="34" charset="-122"/>
                <a:cs typeface="Lato Light"/>
                <a:sym typeface="微软雅黑" panose="020B0503020204020204" pitchFamily="34" charset="-122"/>
              </a:rPr>
              <a:t>年收入</a:t>
            </a:r>
            <a:endParaRPr lang="en-US" sz="1400" dirty="0">
              <a:solidFill>
                <a:schemeClr val="bg1">
                  <a:lumMod val="75000"/>
                </a:schemeClr>
              </a:solidFill>
              <a:latin typeface="微软雅黑" panose="020B0503020204020204" pitchFamily="34" charset="-122"/>
              <a:ea typeface="微软雅黑" panose="020B0503020204020204" pitchFamily="34" charset="-122"/>
              <a:cs typeface="Lato Light"/>
              <a:sym typeface="微软雅黑" panose="020B0503020204020204" pitchFamily="34" charset="-122"/>
            </a:endParaRPr>
          </a:p>
          <a:p>
            <a:pPr marL="0" indent="0" algn="ctr">
              <a:lnSpc>
                <a:spcPts val="1380"/>
              </a:lnSpc>
              <a:buNone/>
            </a:pPr>
            <a:r>
              <a:rPr lang="zh-CN" altLang="en-US" sz="1400" dirty="0">
                <a:solidFill>
                  <a:schemeClr val="bg1">
                    <a:lumMod val="75000"/>
                  </a:schemeClr>
                </a:solidFill>
                <a:latin typeface="微软雅黑" panose="020B0503020204020204" pitchFamily="34" charset="-122"/>
                <a:ea typeface="微软雅黑" panose="020B0503020204020204" pitchFamily="34" charset="-122"/>
                <a:cs typeface="Lato Light"/>
                <a:sym typeface="微软雅黑" panose="020B0503020204020204" pitchFamily="34" charset="-122"/>
              </a:rPr>
              <a:t>数据回顾</a:t>
            </a:r>
            <a:endParaRPr lang="en-US" sz="1400" dirty="0">
              <a:solidFill>
                <a:schemeClr val="bg1">
                  <a:lumMod val="75000"/>
                </a:schemeClr>
              </a:solidFill>
              <a:latin typeface="微软雅黑" panose="020B0503020204020204" pitchFamily="34" charset="-122"/>
              <a:ea typeface="微软雅黑" panose="020B0503020204020204" pitchFamily="34" charset="-122"/>
              <a:cs typeface="Lato Light"/>
              <a:sym typeface="微软雅黑" panose="020B0503020204020204" pitchFamily="34" charset="-122"/>
            </a:endParaRPr>
          </a:p>
        </p:txBody>
      </p:sp>
      <p:cxnSp>
        <p:nvCxnSpPr>
          <p:cNvPr id="11" name="Straight Connector 10"/>
          <p:cNvCxnSpPr/>
          <p:nvPr/>
        </p:nvCxnSpPr>
        <p:spPr>
          <a:xfrm flipH="1">
            <a:off x="5943600" y="2875327"/>
            <a:ext cx="990600" cy="10374"/>
          </a:xfrm>
          <a:prstGeom prst="line">
            <a:avLst/>
          </a:prstGeom>
          <a:ln w="9525"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5715000" y="2267744"/>
            <a:ext cx="990600" cy="0"/>
          </a:xfrm>
          <a:prstGeom prst="line">
            <a:avLst/>
          </a:prstGeom>
          <a:ln w="9525"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a:off x="4616119" y="2928337"/>
            <a:ext cx="13746" cy="1"/>
          </a:xfrm>
          <a:prstGeom prst="line">
            <a:avLst/>
          </a:prstGeom>
          <a:ln w="12700" cmpd="sng">
            <a:solidFill>
              <a:srgbClr val="CFD6DC"/>
            </a:solidFill>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flipH="1" flipV="1">
            <a:off x="5773788" y="3360328"/>
            <a:ext cx="1603048" cy="12306"/>
          </a:xfrm>
          <a:prstGeom prst="line">
            <a:avLst/>
          </a:prstGeom>
          <a:ln w="12700" cmpd="sng">
            <a:solidFill>
              <a:srgbClr val="CFD6DC"/>
            </a:solidFill>
          </a:ln>
          <a:effectLst/>
        </p:spPr>
        <p:style>
          <a:lnRef idx="2">
            <a:schemeClr val="accent1"/>
          </a:lnRef>
          <a:fillRef idx="0">
            <a:schemeClr val="accent1"/>
          </a:fillRef>
          <a:effectRef idx="1">
            <a:schemeClr val="accent1"/>
          </a:effectRef>
          <a:fontRef idx="minor">
            <a:schemeClr val="tx1"/>
          </a:fontRef>
        </p:style>
      </p:cxnSp>
      <p:sp>
        <p:nvSpPr>
          <p:cNvPr id="15" name="Rectangle 14"/>
          <p:cNvSpPr/>
          <p:nvPr/>
        </p:nvSpPr>
        <p:spPr>
          <a:xfrm>
            <a:off x="7376836" y="3220235"/>
            <a:ext cx="1338828" cy="276999"/>
          </a:xfrm>
          <a:prstGeom prst="rect">
            <a:avLst/>
          </a:prstGeom>
        </p:spPr>
        <p:txBody>
          <a:bodyPr wrap="none">
            <a:spAutoFit/>
          </a:bodyPr>
          <a:lstStyle/>
          <a:p>
            <a:r>
              <a:rPr lang="en-US" sz="1200" dirty="0">
                <a:solidFill>
                  <a:schemeClr val="bg1">
                    <a:lumMod val="6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C: </a:t>
            </a:r>
            <a:r>
              <a:rPr lang="zh-CN" altLang="en-US" sz="1200" dirty="0">
                <a:solidFill>
                  <a:schemeClr val="bg1">
                    <a:lumMod val="6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图表标题</a:t>
            </a:r>
            <a:r>
              <a:rPr lang="en-US" sz="1200" dirty="0">
                <a:solidFill>
                  <a:schemeClr val="bg1">
                    <a:lumMod val="6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 48%</a:t>
            </a:r>
            <a:endParaRPr lang="en-US" sz="1200" dirty="0">
              <a:solidFill>
                <a:schemeClr val="bg1">
                  <a:lumMod val="6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sp>
        <p:nvSpPr>
          <p:cNvPr id="16" name="Rectangle 15"/>
          <p:cNvSpPr/>
          <p:nvPr/>
        </p:nvSpPr>
        <p:spPr>
          <a:xfrm>
            <a:off x="6754749" y="2115345"/>
            <a:ext cx="1338828" cy="276999"/>
          </a:xfrm>
          <a:prstGeom prst="rect">
            <a:avLst/>
          </a:prstGeom>
        </p:spPr>
        <p:txBody>
          <a:bodyPr wrap="none">
            <a:spAutoFit/>
          </a:bodyPr>
          <a:lstStyle/>
          <a:p>
            <a:r>
              <a:rPr lang="en-US" sz="12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A: </a:t>
            </a:r>
            <a:r>
              <a:rPr lang="zh-CN" altLang="en-US" sz="12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图表标题</a:t>
            </a:r>
            <a:r>
              <a:rPr lang="en-US" sz="12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 63%</a:t>
            </a:r>
            <a:endParaRPr lang="en-US" sz="12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sp>
        <p:nvSpPr>
          <p:cNvPr id="17" name="Rectangle 16"/>
          <p:cNvSpPr/>
          <p:nvPr/>
        </p:nvSpPr>
        <p:spPr>
          <a:xfrm>
            <a:off x="6459588" y="3600597"/>
            <a:ext cx="1359668" cy="276999"/>
          </a:xfrm>
          <a:prstGeom prst="rect">
            <a:avLst/>
          </a:prstGeom>
        </p:spPr>
        <p:txBody>
          <a:bodyPr wrap="none">
            <a:spAutoFit/>
          </a:bodyPr>
          <a:lstStyle/>
          <a:p>
            <a:r>
              <a:rPr lang="en-US" sz="1200" dirty="0">
                <a:solidFill>
                  <a:schemeClr val="bg1">
                    <a:lumMod val="7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D: </a:t>
            </a:r>
            <a:r>
              <a:rPr lang="zh-CN" altLang="en-US" sz="1200" dirty="0">
                <a:solidFill>
                  <a:schemeClr val="bg1">
                    <a:lumMod val="7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图表标题</a:t>
            </a:r>
            <a:r>
              <a:rPr lang="en-US" sz="1200" dirty="0">
                <a:solidFill>
                  <a:schemeClr val="bg1">
                    <a:lumMod val="7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 83%</a:t>
            </a:r>
            <a:endParaRPr lang="en-US" sz="1200" dirty="0">
              <a:solidFill>
                <a:schemeClr val="bg1">
                  <a:lumMod val="7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sp>
        <p:nvSpPr>
          <p:cNvPr id="18" name="Rectangle 17"/>
          <p:cNvSpPr/>
          <p:nvPr/>
        </p:nvSpPr>
        <p:spPr>
          <a:xfrm>
            <a:off x="7086600" y="2724945"/>
            <a:ext cx="1336656" cy="276999"/>
          </a:xfrm>
          <a:prstGeom prst="rect">
            <a:avLst/>
          </a:prstGeom>
        </p:spPr>
        <p:txBody>
          <a:bodyPr wrap="none">
            <a:spAutoFit/>
          </a:bodyPr>
          <a:lstStyle/>
          <a:p>
            <a:r>
              <a:rPr lang="en-US" sz="12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B: </a:t>
            </a:r>
            <a:r>
              <a:rPr lang="zh-CN" altLang="en-US" sz="12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图表标题</a:t>
            </a:r>
            <a:r>
              <a:rPr lang="en-US" sz="12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 54%</a:t>
            </a:r>
            <a:endParaRPr lang="en-US" sz="12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cxnSp>
        <p:nvCxnSpPr>
          <p:cNvPr id="19" name="Straight Connector 18"/>
          <p:cNvCxnSpPr/>
          <p:nvPr/>
        </p:nvCxnSpPr>
        <p:spPr>
          <a:xfrm>
            <a:off x="718952" y="3410744"/>
            <a:ext cx="118604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0" name="Text Placeholder 5"/>
          <p:cNvSpPr txBox="1"/>
          <p:nvPr/>
        </p:nvSpPr>
        <p:spPr>
          <a:xfrm>
            <a:off x="609601" y="2789529"/>
            <a:ext cx="2514600" cy="5334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此处添加详细文本描述，建议与标题相关并符合整体语言风格</a:t>
            </a:r>
            <a:endParaRPr lang="en-US" sz="1050" dirty="0">
              <a:solidFill>
                <a:schemeClr val="bg1">
                  <a:lumMod val="65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endParaRPr>
          </a:p>
        </p:txBody>
      </p:sp>
      <p:sp>
        <p:nvSpPr>
          <p:cNvPr id="21" name="TextBox 20"/>
          <p:cNvSpPr txBox="1"/>
          <p:nvPr/>
        </p:nvSpPr>
        <p:spPr>
          <a:xfrm>
            <a:off x="609600" y="2634897"/>
            <a:ext cx="990600" cy="246221"/>
          </a:xfrm>
          <a:prstGeom prst="rect">
            <a:avLst/>
          </a:prstGeom>
          <a:noFill/>
        </p:spPr>
        <p:txBody>
          <a:bodyPr wrap="square" rtlCol="0">
            <a:spAutoFit/>
          </a:bodyPr>
          <a:lstStyle/>
          <a:p>
            <a:r>
              <a:rPr lang="zh-CN" altLang="en-US" sz="10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添加标题</a:t>
            </a:r>
            <a:endParaRPr lang="en-US" sz="10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cxnSp>
        <p:nvCxnSpPr>
          <p:cNvPr id="22" name="Straight Connector 21"/>
          <p:cNvCxnSpPr/>
          <p:nvPr/>
        </p:nvCxnSpPr>
        <p:spPr>
          <a:xfrm>
            <a:off x="685800" y="3410744"/>
            <a:ext cx="304800" cy="0"/>
          </a:xfrm>
          <a:prstGeom prst="line">
            <a:avLst/>
          </a:prstGeom>
          <a:ln w="12700" cmpd="sng">
            <a:solidFill>
              <a:schemeClr val="accent1"/>
            </a:solidFill>
          </a:ln>
          <a:effectLst/>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a:off x="718952" y="2510191"/>
            <a:ext cx="1186049" cy="0"/>
          </a:xfrm>
          <a:prstGeom prst="line">
            <a:avLst/>
          </a:prstGeom>
          <a:ln>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
        <p:nvSpPr>
          <p:cNvPr id="24" name="Text Placeholder 5"/>
          <p:cNvSpPr txBox="1"/>
          <p:nvPr/>
        </p:nvSpPr>
        <p:spPr>
          <a:xfrm>
            <a:off x="609601" y="1965176"/>
            <a:ext cx="2514600" cy="5334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此处添加详细文本描述，建议与标题相关并符合整体语言风格</a:t>
            </a:r>
            <a:endParaRPr lang="en-US" sz="1050" dirty="0">
              <a:solidFill>
                <a:schemeClr val="bg1">
                  <a:lumMod val="65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endParaRPr>
          </a:p>
        </p:txBody>
      </p:sp>
      <p:sp>
        <p:nvSpPr>
          <p:cNvPr id="25" name="TextBox 24"/>
          <p:cNvSpPr txBox="1"/>
          <p:nvPr/>
        </p:nvSpPr>
        <p:spPr>
          <a:xfrm>
            <a:off x="609600" y="1810544"/>
            <a:ext cx="990600" cy="246221"/>
          </a:xfrm>
          <a:prstGeom prst="rect">
            <a:avLst/>
          </a:prstGeom>
          <a:noFill/>
        </p:spPr>
        <p:txBody>
          <a:bodyPr wrap="square" rtlCol="0">
            <a:spAutoFit/>
          </a:bodyPr>
          <a:lstStyle/>
          <a:p>
            <a:r>
              <a:rPr lang="zh-CN" altLang="en-US" sz="10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添加标题</a:t>
            </a:r>
            <a:endParaRPr lang="en-US" sz="10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cxnSp>
        <p:nvCxnSpPr>
          <p:cNvPr id="26" name="Straight Connector 25"/>
          <p:cNvCxnSpPr/>
          <p:nvPr/>
        </p:nvCxnSpPr>
        <p:spPr>
          <a:xfrm>
            <a:off x="685800" y="2510191"/>
            <a:ext cx="304800" cy="0"/>
          </a:xfrm>
          <a:prstGeom prst="line">
            <a:avLst/>
          </a:prstGeom>
          <a:ln w="12700" cmpd="sng">
            <a:solidFill>
              <a:schemeClr val="accent1"/>
            </a:solidFill>
          </a:ln>
          <a:effectLst/>
        </p:spPr>
        <p:style>
          <a:lnRef idx="2">
            <a:schemeClr val="accent1"/>
          </a:lnRef>
          <a:fillRef idx="0">
            <a:schemeClr val="accent1"/>
          </a:fillRef>
          <a:effectRef idx="1">
            <a:schemeClr val="accent1"/>
          </a:effectRef>
          <a:fontRef idx="minor">
            <a:schemeClr val="tx1"/>
          </a:fontRef>
        </p:style>
      </p:cxnSp>
      <p:sp>
        <p:nvSpPr>
          <p:cNvPr id="27" name="Text Placeholder 5"/>
          <p:cNvSpPr txBox="1"/>
          <p:nvPr/>
        </p:nvSpPr>
        <p:spPr>
          <a:xfrm>
            <a:off x="609601" y="3715544"/>
            <a:ext cx="2514600" cy="533400"/>
          </a:xfrm>
          <a:prstGeom prst="rect">
            <a:avLst/>
          </a:prstGeom>
        </p:spPr>
        <p:txBody>
          <a:bodyPr>
            <a:normAutofit/>
          </a:bodyPr>
          <a:lstStyle>
            <a:lvl1pPr marL="342900" indent="-342900" algn="l" defTabSz="914400" rtl="0" eaLnBrk="1" latinLnBrk="0" hangingPunct="1">
              <a:spcBef>
                <a:spcPct val="20000"/>
              </a:spcBef>
              <a:buFont typeface="Arial" panose="020B0604020202020204" pitchFamily="34" charset="0"/>
              <a:buChar char="•"/>
              <a:defRPr sz="20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8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6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4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None/>
            </a:pPr>
            <a:r>
              <a:rPr lang="zh-CN" altLang="en-US" sz="1050" dirty="0">
                <a:solidFill>
                  <a:schemeClr val="bg1">
                    <a:lumMod val="65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rPr>
              <a:t>此处添加详细文本描述，建议与标题相关并符合整体语言风格</a:t>
            </a:r>
            <a:endParaRPr lang="en-US" sz="1050" dirty="0">
              <a:solidFill>
                <a:schemeClr val="bg1">
                  <a:lumMod val="65000"/>
                </a:schemeClr>
              </a:solidFill>
              <a:latin typeface="微软雅黑" panose="020B0503020204020204" pitchFamily="34" charset="-122"/>
              <a:ea typeface="微软雅黑" panose="020B0503020204020204" pitchFamily="34" charset="-122"/>
              <a:cs typeface="Calibri" panose="020F0502020204030204"/>
              <a:sym typeface="微软雅黑" panose="020B0503020204020204" pitchFamily="34" charset="-122"/>
            </a:endParaRPr>
          </a:p>
        </p:txBody>
      </p:sp>
      <p:sp>
        <p:nvSpPr>
          <p:cNvPr id="28" name="TextBox 27"/>
          <p:cNvSpPr txBox="1"/>
          <p:nvPr/>
        </p:nvSpPr>
        <p:spPr>
          <a:xfrm>
            <a:off x="609600" y="3560913"/>
            <a:ext cx="990600" cy="246221"/>
          </a:xfrm>
          <a:prstGeom prst="rect">
            <a:avLst/>
          </a:prstGeom>
          <a:noFill/>
        </p:spPr>
        <p:txBody>
          <a:bodyPr wrap="square" rtlCol="0">
            <a:spAutoFit/>
          </a:bodyPr>
          <a:lstStyle/>
          <a:p>
            <a:r>
              <a:rPr lang="zh-CN" altLang="en-US" sz="10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rPr>
              <a:t>添加标题</a:t>
            </a:r>
            <a:endParaRPr lang="en-US" sz="1000" dirty="0">
              <a:solidFill>
                <a:schemeClr val="accent1"/>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cxnSp>
        <p:nvCxnSpPr>
          <p:cNvPr id="29" name="Straight Connector 28"/>
          <p:cNvCxnSpPr/>
          <p:nvPr/>
        </p:nvCxnSpPr>
        <p:spPr>
          <a:xfrm flipH="1">
            <a:off x="5486400" y="3715544"/>
            <a:ext cx="990600" cy="0"/>
          </a:xfrm>
          <a:prstGeom prst="line">
            <a:avLst/>
          </a:prstGeom>
          <a:ln w="9525" cmpd="sng">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
        <p:nvSpPr>
          <p:cNvPr id="30" name="Rectangle 29"/>
          <p:cNvSpPr/>
          <p:nvPr/>
        </p:nvSpPr>
        <p:spPr>
          <a:xfrm>
            <a:off x="4894342" y="3410745"/>
            <a:ext cx="287258" cy="261610"/>
          </a:xfrm>
          <a:prstGeom prst="rect">
            <a:avLst/>
          </a:prstGeom>
          <a:noFill/>
        </p:spPr>
        <p:txBody>
          <a:bodyPr wrap="none">
            <a:spAutoFit/>
          </a:bodyPr>
          <a:lstStyle/>
          <a:p>
            <a:r>
              <a:rPr lang="en-US" sz="1050" dirty="0">
                <a:solidFill>
                  <a:schemeClr val="bg1">
                    <a:lumMod val="8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A</a:t>
            </a:r>
            <a:endParaRPr lang="en-US" sz="1050" dirty="0">
              <a:solidFill>
                <a:schemeClr val="bg1">
                  <a:lumMod val="8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sp>
        <p:nvSpPr>
          <p:cNvPr id="31" name="Rectangle 30"/>
          <p:cNvSpPr/>
          <p:nvPr/>
        </p:nvSpPr>
        <p:spPr>
          <a:xfrm>
            <a:off x="4038600" y="3486945"/>
            <a:ext cx="274434" cy="261610"/>
          </a:xfrm>
          <a:prstGeom prst="rect">
            <a:avLst/>
          </a:prstGeom>
          <a:noFill/>
        </p:spPr>
        <p:txBody>
          <a:bodyPr wrap="none">
            <a:spAutoFit/>
          </a:bodyPr>
          <a:lstStyle/>
          <a:p>
            <a:r>
              <a:rPr lang="en-US" sz="1050" dirty="0">
                <a:solidFill>
                  <a:schemeClr val="bg1">
                    <a:lumMod val="8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B</a:t>
            </a:r>
            <a:endParaRPr lang="en-US" sz="1050" dirty="0">
              <a:solidFill>
                <a:schemeClr val="bg1">
                  <a:lumMod val="8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sp>
        <p:nvSpPr>
          <p:cNvPr id="32" name="Rectangle 31"/>
          <p:cNvSpPr/>
          <p:nvPr/>
        </p:nvSpPr>
        <p:spPr>
          <a:xfrm>
            <a:off x="3581400" y="2191544"/>
            <a:ext cx="274434" cy="261610"/>
          </a:xfrm>
          <a:prstGeom prst="rect">
            <a:avLst/>
          </a:prstGeom>
          <a:noFill/>
        </p:spPr>
        <p:txBody>
          <a:bodyPr wrap="none">
            <a:spAutoFit/>
          </a:bodyPr>
          <a:lstStyle/>
          <a:p>
            <a:r>
              <a:rPr lang="en-US" sz="1050" dirty="0">
                <a:solidFill>
                  <a:schemeClr val="bg1">
                    <a:lumMod val="8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C</a:t>
            </a:r>
            <a:endParaRPr lang="en-US" sz="1050" dirty="0">
              <a:solidFill>
                <a:schemeClr val="bg1">
                  <a:lumMod val="8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sp>
        <p:nvSpPr>
          <p:cNvPr id="33" name="Rectangle 32"/>
          <p:cNvSpPr/>
          <p:nvPr/>
        </p:nvSpPr>
        <p:spPr>
          <a:xfrm>
            <a:off x="3290861" y="2676545"/>
            <a:ext cx="287258" cy="253916"/>
          </a:xfrm>
          <a:prstGeom prst="rect">
            <a:avLst/>
          </a:prstGeom>
          <a:noFill/>
        </p:spPr>
        <p:txBody>
          <a:bodyPr wrap="none">
            <a:spAutoFit/>
          </a:bodyPr>
          <a:lstStyle/>
          <a:p>
            <a:r>
              <a:rPr lang="en-US" sz="1050" dirty="0">
                <a:solidFill>
                  <a:schemeClr val="bg1">
                    <a:lumMod val="8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rPr>
              <a:t>D</a:t>
            </a:r>
            <a:endParaRPr lang="en-US" sz="1050" dirty="0">
              <a:solidFill>
                <a:schemeClr val="bg1">
                  <a:lumMod val="85000"/>
                </a:schemeClr>
              </a:solidFill>
              <a:latin typeface="微软雅黑" panose="020B0503020204020204" pitchFamily="34" charset="-122"/>
              <a:ea typeface="微软雅黑" panose="020B0503020204020204" pitchFamily="34" charset="-122"/>
              <a:cs typeface="Glegoo"/>
              <a:sym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700" fill="hold"/>
                                        <p:tgtEl>
                                          <p:spTgt spid="19"/>
                                        </p:tgtEl>
                                        <p:attrNameLst>
                                          <p:attrName>ppt_x</p:attrName>
                                        </p:attrNameLst>
                                      </p:cBhvr>
                                      <p:tavLst>
                                        <p:tav tm="0">
                                          <p:val>
                                            <p:strVal val="0-#ppt_w/2"/>
                                          </p:val>
                                        </p:tav>
                                        <p:tav tm="100000">
                                          <p:val>
                                            <p:strVal val="#ppt_x"/>
                                          </p:val>
                                        </p:tav>
                                      </p:tavLst>
                                    </p:anim>
                                    <p:anim calcmode="lin" valueType="num">
                                      <p:cBhvr additive="base">
                                        <p:cTn id="8" dur="7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700" fill="hold"/>
                                        <p:tgtEl>
                                          <p:spTgt spid="20"/>
                                        </p:tgtEl>
                                        <p:attrNameLst>
                                          <p:attrName>ppt_x</p:attrName>
                                        </p:attrNameLst>
                                      </p:cBhvr>
                                      <p:tavLst>
                                        <p:tav tm="0">
                                          <p:val>
                                            <p:strVal val="0-#ppt_w/2"/>
                                          </p:val>
                                        </p:tav>
                                        <p:tav tm="100000">
                                          <p:val>
                                            <p:strVal val="#ppt_x"/>
                                          </p:val>
                                        </p:tav>
                                      </p:tavLst>
                                    </p:anim>
                                    <p:anim calcmode="lin" valueType="num">
                                      <p:cBhvr additive="base">
                                        <p:cTn id="12" dur="700" fill="hold"/>
                                        <p:tgtEl>
                                          <p:spTgt spid="20"/>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700" fill="hold"/>
                                        <p:tgtEl>
                                          <p:spTgt spid="21"/>
                                        </p:tgtEl>
                                        <p:attrNameLst>
                                          <p:attrName>ppt_x</p:attrName>
                                        </p:attrNameLst>
                                      </p:cBhvr>
                                      <p:tavLst>
                                        <p:tav tm="0">
                                          <p:val>
                                            <p:strVal val="0-#ppt_w/2"/>
                                          </p:val>
                                        </p:tav>
                                        <p:tav tm="100000">
                                          <p:val>
                                            <p:strVal val="#ppt_x"/>
                                          </p:val>
                                        </p:tav>
                                      </p:tavLst>
                                    </p:anim>
                                    <p:anim calcmode="lin" valueType="num">
                                      <p:cBhvr additive="base">
                                        <p:cTn id="16" dur="700" fill="hold"/>
                                        <p:tgtEl>
                                          <p:spTgt spid="21"/>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700" fill="hold"/>
                                        <p:tgtEl>
                                          <p:spTgt spid="22"/>
                                        </p:tgtEl>
                                        <p:attrNameLst>
                                          <p:attrName>ppt_x</p:attrName>
                                        </p:attrNameLst>
                                      </p:cBhvr>
                                      <p:tavLst>
                                        <p:tav tm="0">
                                          <p:val>
                                            <p:strVal val="0-#ppt_w/2"/>
                                          </p:val>
                                        </p:tav>
                                        <p:tav tm="100000">
                                          <p:val>
                                            <p:strVal val="#ppt_x"/>
                                          </p:val>
                                        </p:tav>
                                      </p:tavLst>
                                    </p:anim>
                                    <p:anim calcmode="lin" valueType="num">
                                      <p:cBhvr additive="base">
                                        <p:cTn id="20" dur="700" fill="hold"/>
                                        <p:tgtEl>
                                          <p:spTgt spid="22"/>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additive="base">
                                        <p:cTn id="23" dur="700" fill="hold"/>
                                        <p:tgtEl>
                                          <p:spTgt spid="23"/>
                                        </p:tgtEl>
                                        <p:attrNameLst>
                                          <p:attrName>ppt_x</p:attrName>
                                        </p:attrNameLst>
                                      </p:cBhvr>
                                      <p:tavLst>
                                        <p:tav tm="0">
                                          <p:val>
                                            <p:strVal val="0-#ppt_w/2"/>
                                          </p:val>
                                        </p:tav>
                                        <p:tav tm="100000">
                                          <p:val>
                                            <p:strVal val="#ppt_x"/>
                                          </p:val>
                                        </p:tav>
                                      </p:tavLst>
                                    </p:anim>
                                    <p:anim calcmode="lin" valueType="num">
                                      <p:cBhvr additive="base">
                                        <p:cTn id="24" dur="700" fill="hold"/>
                                        <p:tgtEl>
                                          <p:spTgt spid="23"/>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700" fill="hold"/>
                                        <p:tgtEl>
                                          <p:spTgt spid="24"/>
                                        </p:tgtEl>
                                        <p:attrNameLst>
                                          <p:attrName>ppt_x</p:attrName>
                                        </p:attrNameLst>
                                      </p:cBhvr>
                                      <p:tavLst>
                                        <p:tav tm="0">
                                          <p:val>
                                            <p:strVal val="0-#ppt_w/2"/>
                                          </p:val>
                                        </p:tav>
                                        <p:tav tm="100000">
                                          <p:val>
                                            <p:strVal val="#ppt_x"/>
                                          </p:val>
                                        </p:tav>
                                      </p:tavLst>
                                    </p:anim>
                                    <p:anim calcmode="lin" valueType="num">
                                      <p:cBhvr additive="base">
                                        <p:cTn id="28" dur="700" fill="hold"/>
                                        <p:tgtEl>
                                          <p:spTgt spid="24"/>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25"/>
                                        </p:tgtEl>
                                        <p:attrNameLst>
                                          <p:attrName>style.visibility</p:attrName>
                                        </p:attrNameLst>
                                      </p:cBhvr>
                                      <p:to>
                                        <p:strVal val="visible"/>
                                      </p:to>
                                    </p:set>
                                    <p:anim calcmode="lin" valueType="num">
                                      <p:cBhvr additive="base">
                                        <p:cTn id="31" dur="700" fill="hold"/>
                                        <p:tgtEl>
                                          <p:spTgt spid="25"/>
                                        </p:tgtEl>
                                        <p:attrNameLst>
                                          <p:attrName>ppt_x</p:attrName>
                                        </p:attrNameLst>
                                      </p:cBhvr>
                                      <p:tavLst>
                                        <p:tav tm="0">
                                          <p:val>
                                            <p:strVal val="0-#ppt_w/2"/>
                                          </p:val>
                                        </p:tav>
                                        <p:tav tm="100000">
                                          <p:val>
                                            <p:strVal val="#ppt_x"/>
                                          </p:val>
                                        </p:tav>
                                      </p:tavLst>
                                    </p:anim>
                                    <p:anim calcmode="lin" valueType="num">
                                      <p:cBhvr additive="base">
                                        <p:cTn id="32" dur="700" fill="hold"/>
                                        <p:tgtEl>
                                          <p:spTgt spid="25"/>
                                        </p:tgtEl>
                                        <p:attrNameLst>
                                          <p:attrName>ppt_y</p:attrName>
                                        </p:attrNameLst>
                                      </p:cBhvr>
                                      <p:tavLst>
                                        <p:tav tm="0">
                                          <p:val>
                                            <p:strVal val="#ppt_y"/>
                                          </p:val>
                                        </p:tav>
                                        <p:tav tm="100000">
                                          <p:val>
                                            <p:strVal val="#ppt_y"/>
                                          </p:val>
                                        </p:tav>
                                      </p:tavLst>
                                    </p:anim>
                                  </p:childTnLst>
                                </p:cTn>
                              </p:par>
                              <p:par>
                                <p:cTn id="33" presetID="2" presetClass="entr" presetSubtype="8" fill="hold" nodeType="withEffect">
                                  <p:stCondLst>
                                    <p:cond delay="0"/>
                                  </p:stCondLst>
                                  <p:childTnLst>
                                    <p:set>
                                      <p:cBhvr>
                                        <p:cTn id="34" dur="1" fill="hold">
                                          <p:stCondLst>
                                            <p:cond delay="0"/>
                                          </p:stCondLst>
                                        </p:cTn>
                                        <p:tgtEl>
                                          <p:spTgt spid="26"/>
                                        </p:tgtEl>
                                        <p:attrNameLst>
                                          <p:attrName>style.visibility</p:attrName>
                                        </p:attrNameLst>
                                      </p:cBhvr>
                                      <p:to>
                                        <p:strVal val="visible"/>
                                      </p:to>
                                    </p:set>
                                    <p:anim calcmode="lin" valueType="num">
                                      <p:cBhvr additive="base">
                                        <p:cTn id="35" dur="700" fill="hold"/>
                                        <p:tgtEl>
                                          <p:spTgt spid="26"/>
                                        </p:tgtEl>
                                        <p:attrNameLst>
                                          <p:attrName>ppt_x</p:attrName>
                                        </p:attrNameLst>
                                      </p:cBhvr>
                                      <p:tavLst>
                                        <p:tav tm="0">
                                          <p:val>
                                            <p:strVal val="0-#ppt_w/2"/>
                                          </p:val>
                                        </p:tav>
                                        <p:tav tm="100000">
                                          <p:val>
                                            <p:strVal val="#ppt_x"/>
                                          </p:val>
                                        </p:tav>
                                      </p:tavLst>
                                    </p:anim>
                                    <p:anim calcmode="lin" valueType="num">
                                      <p:cBhvr additive="base">
                                        <p:cTn id="36" dur="700" fill="hold"/>
                                        <p:tgtEl>
                                          <p:spTgt spid="26"/>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anim calcmode="lin" valueType="num">
                                      <p:cBhvr additive="base">
                                        <p:cTn id="39" dur="700" fill="hold"/>
                                        <p:tgtEl>
                                          <p:spTgt spid="27"/>
                                        </p:tgtEl>
                                        <p:attrNameLst>
                                          <p:attrName>ppt_x</p:attrName>
                                        </p:attrNameLst>
                                      </p:cBhvr>
                                      <p:tavLst>
                                        <p:tav tm="0">
                                          <p:val>
                                            <p:strVal val="0-#ppt_w/2"/>
                                          </p:val>
                                        </p:tav>
                                        <p:tav tm="100000">
                                          <p:val>
                                            <p:strVal val="#ppt_x"/>
                                          </p:val>
                                        </p:tav>
                                      </p:tavLst>
                                    </p:anim>
                                    <p:anim calcmode="lin" valueType="num">
                                      <p:cBhvr additive="base">
                                        <p:cTn id="40" dur="700" fill="hold"/>
                                        <p:tgtEl>
                                          <p:spTgt spid="27"/>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additive="base">
                                        <p:cTn id="43" dur="700" fill="hold"/>
                                        <p:tgtEl>
                                          <p:spTgt spid="28"/>
                                        </p:tgtEl>
                                        <p:attrNameLst>
                                          <p:attrName>ppt_x</p:attrName>
                                        </p:attrNameLst>
                                      </p:cBhvr>
                                      <p:tavLst>
                                        <p:tav tm="0">
                                          <p:val>
                                            <p:strVal val="0-#ppt_w/2"/>
                                          </p:val>
                                        </p:tav>
                                        <p:tav tm="100000">
                                          <p:val>
                                            <p:strVal val="#ppt_x"/>
                                          </p:val>
                                        </p:tav>
                                      </p:tavLst>
                                    </p:anim>
                                    <p:anim calcmode="lin" valueType="num">
                                      <p:cBhvr additive="base">
                                        <p:cTn id="44" dur="700" fill="hold"/>
                                        <p:tgtEl>
                                          <p:spTgt spid="28"/>
                                        </p:tgtEl>
                                        <p:attrNameLst>
                                          <p:attrName>ppt_y</p:attrName>
                                        </p:attrNameLst>
                                      </p:cBhvr>
                                      <p:tavLst>
                                        <p:tav tm="0">
                                          <p:val>
                                            <p:strVal val="#ppt_y"/>
                                          </p:val>
                                        </p:tav>
                                        <p:tav tm="100000">
                                          <p:val>
                                            <p:strVal val="#ppt_y"/>
                                          </p:val>
                                        </p:tav>
                                      </p:tavLst>
                                    </p:anim>
                                  </p:childTnLst>
                                </p:cTn>
                              </p:par>
                            </p:childTnLst>
                          </p:cTn>
                        </p:par>
                        <p:par>
                          <p:cTn id="45" fill="hold">
                            <p:stCondLst>
                              <p:cond delay="1000"/>
                            </p:stCondLst>
                            <p:childTnLst>
                              <p:par>
                                <p:cTn id="46" presetID="21" presetClass="entr" presetSubtype="1"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heel(1)">
                                      <p:cBhvr>
                                        <p:cTn id="48" dur="2000"/>
                                        <p:tgtEl>
                                          <p:spTgt spid="10"/>
                                        </p:tgtEl>
                                      </p:cBhvr>
                                    </p:animEffect>
                                  </p:childTnLst>
                                </p:cTn>
                              </p:par>
                              <p:par>
                                <p:cTn id="49" presetID="21" presetClass="entr" presetSubtype="1" fill="hold" grpId="0" nodeType="with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wheel(1)">
                                      <p:cBhvr>
                                        <p:cTn id="51" dur="2000"/>
                                        <p:tgtEl>
                                          <p:spTgt spid="5"/>
                                        </p:tgtEl>
                                      </p:cBhvr>
                                    </p:animEffect>
                                  </p:childTnLst>
                                </p:cTn>
                              </p:par>
                            </p:childTnLst>
                          </p:cTn>
                        </p:par>
                        <p:par>
                          <p:cTn id="52" fill="hold">
                            <p:stCondLst>
                              <p:cond delay="3000"/>
                            </p:stCondLst>
                            <p:childTnLst>
                              <p:par>
                                <p:cTn id="53" presetID="21" presetClass="entr" presetSubtype="1"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wheel(1)">
                                      <p:cBhvr>
                                        <p:cTn id="55" dur="2000"/>
                                        <p:tgtEl>
                                          <p:spTgt spid="9"/>
                                        </p:tgtEl>
                                      </p:cBhvr>
                                    </p:animEffect>
                                  </p:childTnLst>
                                </p:cTn>
                              </p:par>
                              <p:par>
                                <p:cTn id="56" presetID="21" presetClass="entr" presetSubtype="1" fill="hold" nodeType="withEffect">
                                  <p:stCondLst>
                                    <p:cond delay="0"/>
                                  </p:stCondLst>
                                  <p:childTnLst>
                                    <p:set>
                                      <p:cBhvr>
                                        <p:cTn id="57" dur="1" fill="hold">
                                          <p:stCondLst>
                                            <p:cond delay="0"/>
                                          </p:stCondLst>
                                        </p:cTn>
                                        <p:tgtEl>
                                          <p:spTgt spid="12"/>
                                        </p:tgtEl>
                                        <p:attrNameLst>
                                          <p:attrName>style.visibility</p:attrName>
                                        </p:attrNameLst>
                                      </p:cBhvr>
                                      <p:to>
                                        <p:strVal val="visible"/>
                                      </p:to>
                                    </p:set>
                                    <p:animEffect transition="in" filter="wheel(1)">
                                      <p:cBhvr>
                                        <p:cTn id="58" dur="2000"/>
                                        <p:tgtEl>
                                          <p:spTgt spid="12"/>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heel(1)">
                                      <p:cBhvr>
                                        <p:cTn id="61" dur="2000"/>
                                        <p:tgtEl>
                                          <p:spTgt spid="16"/>
                                        </p:tgtEl>
                                      </p:cBhvr>
                                    </p:animEffect>
                                  </p:childTnLst>
                                </p:cTn>
                              </p:par>
                              <p:par>
                                <p:cTn id="62" presetID="21" presetClass="entr" presetSubtype="1" fill="hold" grpId="0" nodeType="withEffect">
                                  <p:stCondLst>
                                    <p:cond delay="0"/>
                                  </p:stCondLst>
                                  <p:childTnLst>
                                    <p:set>
                                      <p:cBhvr>
                                        <p:cTn id="63" dur="1" fill="hold">
                                          <p:stCondLst>
                                            <p:cond delay="0"/>
                                          </p:stCondLst>
                                        </p:cTn>
                                        <p:tgtEl>
                                          <p:spTgt spid="33"/>
                                        </p:tgtEl>
                                        <p:attrNameLst>
                                          <p:attrName>style.visibility</p:attrName>
                                        </p:attrNameLst>
                                      </p:cBhvr>
                                      <p:to>
                                        <p:strVal val="visible"/>
                                      </p:to>
                                    </p:set>
                                    <p:animEffect transition="in" filter="wheel(1)">
                                      <p:cBhvr>
                                        <p:cTn id="64" dur="2000"/>
                                        <p:tgtEl>
                                          <p:spTgt spid="33"/>
                                        </p:tgtEl>
                                      </p:cBhvr>
                                    </p:animEffect>
                                  </p:childTnLst>
                                </p:cTn>
                              </p:par>
                            </p:childTnLst>
                          </p:cTn>
                        </p:par>
                        <p:par>
                          <p:cTn id="65" fill="hold">
                            <p:stCondLst>
                              <p:cond delay="5000"/>
                            </p:stCondLst>
                            <p:childTnLst>
                              <p:par>
                                <p:cTn id="66" presetID="21" presetClass="entr" presetSubtype="1" fill="hold" grpId="0" nodeType="after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wheel(1)">
                                      <p:cBhvr>
                                        <p:cTn id="68" dur="2000"/>
                                        <p:tgtEl>
                                          <p:spTgt spid="8"/>
                                        </p:tgtEl>
                                      </p:cBhvr>
                                    </p:animEffect>
                                  </p:childTnLst>
                                </p:cTn>
                              </p:par>
                              <p:par>
                                <p:cTn id="69" presetID="21" presetClass="entr" presetSubtype="1" fill="hold" nodeType="with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wheel(1)">
                                      <p:cBhvr>
                                        <p:cTn id="71" dur="2000"/>
                                        <p:tgtEl>
                                          <p:spTgt spid="11"/>
                                        </p:tgtEl>
                                      </p:cBhvr>
                                    </p:animEffect>
                                  </p:childTnLst>
                                </p:cTn>
                              </p:par>
                              <p:par>
                                <p:cTn id="72" presetID="21" presetClass="entr" presetSubtype="1" fill="hold" grpId="0" nodeType="withEffect">
                                  <p:stCondLst>
                                    <p:cond delay="0"/>
                                  </p:stCondLst>
                                  <p:childTnLst>
                                    <p:set>
                                      <p:cBhvr>
                                        <p:cTn id="73" dur="1" fill="hold">
                                          <p:stCondLst>
                                            <p:cond delay="0"/>
                                          </p:stCondLst>
                                        </p:cTn>
                                        <p:tgtEl>
                                          <p:spTgt spid="18"/>
                                        </p:tgtEl>
                                        <p:attrNameLst>
                                          <p:attrName>style.visibility</p:attrName>
                                        </p:attrNameLst>
                                      </p:cBhvr>
                                      <p:to>
                                        <p:strVal val="visible"/>
                                      </p:to>
                                    </p:set>
                                    <p:animEffect transition="in" filter="wheel(1)">
                                      <p:cBhvr>
                                        <p:cTn id="74" dur="2000"/>
                                        <p:tgtEl>
                                          <p:spTgt spid="18"/>
                                        </p:tgtEl>
                                      </p:cBhvr>
                                    </p:animEffect>
                                  </p:childTnLst>
                                </p:cTn>
                              </p:par>
                              <p:par>
                                <p:cTn id="75" presetID="21" presetClass="entr" presetSubtype="1" fill="hold" grpId="0" nodeType="withEffect">
                                  <p:stCondLst>
                                    <p:cond delay="0"/>
                                  </p:stCondLst>
                                  <p:childTnLst>
                                    <p:set>
                                      <p:cBhvr>
                                        <p:cTn id="76" dur="1" fill="hold">
                                          <p:stCondLst>
                                            <p:cond delay="0"/>
                                          </p:stCondLst>
                                        </p:cTn>
                                        <p:tgtEl>
                                          <p:spTgt spid="32"/>
                                        </p:tgtEl>
                                        <p:attrNameLst>
                                          <p:attrName>style.visibility</p:attrName>
                                        </p:attrNameLst>
                                      </p:cBhvr>
                                      <p:to>
                                        <p:strVal val="visible"/>
                                      </p:to>
                                    </p:set>
                                    <p:animEffect transition="in" filter="wheel(1)">
                                      <p:cBhvr>
                                        <p:cTn id="77" dur="2000"/>
                                        <p:tgtEl>
                                          <p:spTgt spid="32"/>
                                        </p:tgtEl>
                                      </p:cBhvr>
                                    </p:animEffect>
                                  </p:childTnLst>
                                </p:cTn>
                              </p:par>
                            </p:childTnLst>
                          </p:cTn>
                        </p:par>
                        <p:par>
                          <p:cTn id="78" fill="hold">
                            <p:stCondLst>
                              <p:cond delay="7000"/>
                            </p:stCondLst>
                            <p:childTnLst>
                              <p:par>
                                <p:cTn id="79" presetID="21" presetClass="entr" presetSubtype="1" fill="hold" grpId="0" nodeType="afterEffect">
                                  <p:stCondLst>
                                    <p:cond delay="0"/>
                                  </p:stCondLst>
                                  <p:childTnLst>
                                    <p:set>
                                      <p:cBhvr>
                                        <p:cTn id="80" dur="1" fill="hold">
                                          <p:stCondLst>
                                            <p:cond delay="0"/>
                                          </p:stCondLst>
                                        </p:cTn>
                                        <p:tgtEl>
                                          <p:spTgt spid="7"/>
                                        </p:tgtEl>
                                        <p:attrNameLst>
                                          <p:attrName>style.visibility</p:attrName>
                                        </p:attrNameLst>
                                      </p:cBhvr>
                                      <p:to>
                                        <p:strVal val="visible"/>
                                      </p:to>
                                    </p:set>
                                    <p:animEffect transition="in" filter="wheel(1)">
                                      <p:cBhvr>
                                        <p:cTn id="81" dur="2000"/>
                                        <p:tgtEl>
                                          <p:spTgt spid="7"/>
                                        </p:tgtEl>
                                      </p:cBhvr>
                                    </p:animEffect>
                                  </p:childTnLst>
                                </p:cTn>
                              </p:par>
                              <p:par>
                                <p:cTn id="82" presetID="21" presetClass="entr" presetSubtype="1" fill="hold" nodeType="withEffect">
                                  <p:stCondLst>
                                    <p:cond delay="0"/>
                                  </p:stCondLst>
                                  <p:childTnLst>
                                    <p:set>
                                      <p:cBhvr>
                                        <p:cTn id="83" dur="1" fill="hold">
                                          <p:stCondLst>
                                            <p:cond delay="0"/>
                                          </p:stCondLst>
                                        </p:cTn>
                                        <p:tgtEl>
                                          <p:spTgt spid="14"/>
                                        </p:tgtEl>
                                        <p:attrNameLst>
                                          <p:attrName>style.visibility</p:attrName>
                                        </p:attrNameLst>
                                      </p:cBhvr>
                                      <p:to>
                                        <p:strVal val="visible"/>
                                      </p:to>
                                    </p:set>
                                    <p:animEffect transition="in" filter="wheel(1)">
                                      <p:cBhvr>
                                        <p:cTn id="84" dur="2000"/>
                                        <p:tgtEl>
                                          <p:spTgt spid="14"/>
                                        </p:tgtEl>
                                      </p:cBhvr>
                                    </p:animEffect>
                                  </p:childTnLst>
                                </p:cTn>
                              </p:par>
                              <p:par>
                                <p:cTn id="85" presetID="21" presetClass="entr" presetSubtype="1" fill="hold" grpId="0" nodeType="withEffect">
                                  <p:stCondLst>
                                    <p:cond delay="0"/>
                                  </p:stCondLst>
                                  <p:childTnLst>
                                    <p:set>
                                      <p:cBhvr>
                                        <p:cTn id="86" dur="1" fill="hold">
                                          <p:stCondLst>
                                            <p:cond delay="0"/>
                                          </p:stCondLst>
                                        </p:cTn>
                                        <p:tgtEl>
                                          <p:spTgt spid="15"/>
                                        </p:tgtEl>
                                        <p:attrNameLst>
                                          <p:attrName>style.visibility</p:attrName>
                                        </p:attrNameLst>
                                      </p:cBhvr>
                                      <p:to>
                                        <p:strVal val="visible"/>
                                      </p:to>
                                    </p:set>
                                    <p:animEffect transition="in" filter="wheel(1)">
                                      <p:cBhvr>
                                        <p:cTn id="87" dur="2000"/>
                                        <p:tgtEl>
                                          <p:spTgt spid="15"/>
                                        </p:tgtEl>
                                      </p:cBhvr>
                                    </p:animEffect>
                                  </p:childTnLst>
                                </p:cTn>
                              </p:par>
                              <p:par>
                                <p:cTn id="88" presetID="21" presetClass="entr" presetSubtype="1" fill="hold" grpId="0" nodeType="withEffect">
                                  <p:stCondLst>
                                    <p:cond delay="0"/>
                                  </p:stCondLst>
                                  <p:childTnLst>
                                    <p:set>
                                      <p:cBhvr>
                                        <p:cTn id="89" dur="1" fill="hold">
                                          <p:stCondLst>
                                            <p:cond delay="0"/>
                                          </p:stCondLst>
                                        </p:cTn>
                                        <p:tgtEl>
                                          <p:spTgt spid="31"/>
                                        </p:tgtEl>
                                        <p:attrNameLst>
                                          <p:attrName>style.visibility</p:attrName>
                                        </p:attrNameLst>
                                      </p:cBhvr>
                                      <p:to>
                                        <p:strVal val="visible"/>
                                      </p:to>
                                    </p:set>
                                    <p:animEffect transition="in" filter="wheel(1)">
                                      <p:cBhvr>
                                        <p:cTn id="90" dur="2000"/>
                                        <p:tgtEl>
                                          <p:spTgt spid="31"/>
                                        </p:tgtEl>
                                      </p:cBhvr>
                                    </p:animEffect>
                                  </p:childTnLst>
                                </p:cTn>
                              </p:par>
                            </p:childTnLst>
                          </p:cTn>
                        </p:par>
                        <p:par>
                          <p:cTn id="91" fill="hold">
                            <p:stCondLst>
                              <p:cond delay="9000"/>
                            </p:stCondLst>
                            <p:childTnLst>
                              <p:par>
                                <p:cTn id="92" presetID="21" presetClass="entr" presetSubtype="1" fill="hold" grpId="0" nodeType="afterEffect">
                                  <p:stCondLst>
                                    <p:cond delay="0"/>
                                  </p:stCondLst>
                                  <p:childTnLst>
                                    <p:set>
                                      <p:cBhvr>
                                        <p:cTn id="93" dur="1" fill="hold">
                                          <p:stCondLst>
                                            <p:cond delay="0"/>
                                          </p:stCondLst>
                                        </p:cTn>
                                        <p:tgtEl>
                                          <p:spTgt spid="6"/>
                                        </p:tgtEl>
                                        <p:attrNameLst>
                                          <p:attrName>style.visibility</p:attrName>
                                        </p:attrNameLst>
                                      </p:cBhvr>
                                      <p:to>
                                        <p:strVal val="visible"/>
                                      </p:to>
                                    </p:set>
                                    <p:animEffect transition="in" filter="wheel(1)">
                                      <p:cBhvr>
                                        <p:cTn id="94" dur="2000"/>
                                        <p:tgtEl>
                                          <p:spTgt spid="6"/>
                                        </p:tgtEl>
                                      </p:cBhvr>
                                    </p:animEffect>
                                  </p:childTnLst>
                                </p:cTn>
                              </p:par>
                              <p:par>
                                <p:cTn id="95" presetID="21" presetClass="entr" presetSubtype="1" fill="hold" nodeType="withEffect">
                                  <p:stCondLst>
                                    <p:cond delay="0"/>
                                  </p:stCondLst>
                                  <p:childTnLst>
                                    <p:set>
                                      <p:cBhvr>
                                        <p:cTn id="96" dur="1" fill="hold">
                                          <p:stCondLst>
                                            <p:cond delay="0"/>
                                          </p:stCondLst>
                                        </p:cTn>
                                        <p:tgtEl>
                                          <p:spTgt spid="29"/>
                                        </p:tgtEl>
                                        <p:attrNameLst>
                                          <p:attrName>style.visibility</p:attrName>
                                        </p:attrNameLst>
                                      </p:cBhvr>
                                      <p:to>
                                        <p:strVal val="visible"/>
                                      </p:to>
                                    </p:set>
                                    <p:animEffect transition="in" filter="wheel(1)">
                                      <p:cBhvr>
                                        <p:cTn id="97" dur="2000"/>
                                        <p:tgtEl>
                                          <p:spTgt spid="29"/>
                                        </p:tgtEl>
                                      </p:cBhvr>
                                    </p:animEffect>
                                  </p:childTnLst>
                                </p:cTn>
                              </p:par>
                              <p:par>
                                <p:cTn id="98" presetID="21" presetClass="entr" presetSubtype="1" fill="hold" grpId="0" nodeType="withEffect">
                                  <p:stCondLst>
                                    <p:cond delay="0"/>
                                  </p:stCondLst>
                                  <p:childTnLst>
                                    <p:set>
                                      <p:cBhvr>
                                        <p:cTn id="99" dur="1" fill="hold">
                                          <p:stCondLst>
                                            <p:cond delay="0"/>
                                          </p:stCondLst>
                                        </p:cTn>
                                        <p:tgtEl>
                                          <p:spTgt spid="17"/>
                                        </p:tgtEl>
                                        <p:attrNameLst>
                                          <p:attrName>style.visibility</p:attrName>
                                        </p:attrNameLst>
                                      </p:cBhvr>
                                      <p:to>
                                        <p:strVal val="visible"/>
                                      </p:to>
                                    </p:set>
                                    <p:animEffect transition="in" filter="wheel(1)">
                                      <p:cBhvr>
                                        <p:cTn id="100" dur="2000"/>
                                        <p:tgtEl>
                                          <p:spTgt spid="17"/>
                                        </p:tgtEl>
                                      </p:cBhvr>
                                    </p:animEffect>
                                  </p:childTnLst>
                                </p:cTn>
                              </p:par>
                              <p:par>
                                <p:cTn id="101" presetID="21" presetClass="entr" presetSubtype="1" fill="hold" grpId="0" nodeType="withEffect">
                                  <p:stCondLst>
                                    <p:cond delay="0"/>
                                  </p:stCondLst>
                                  <p:childTnLst>
                                    <p:set>
                                      <p:cBhvr>
                                        <p:cTn id="102" dur="1" fill="hold">
                                          <p:stCondLst>
                                            <p:cond delay="0"/>
                                          </p:stCondLst>
                                        </p:cTn>
                                        <p:tgtEl>
                                          <p:spTgt spid="30"/>
                                        </p:tgtEl>
                                        <p:attrNameLst>
                                          <p:attrName>style.visibility</p:attrName>
                                        </p:attrNameLst>
                                      </p:cBhvr>
                                      <p:to>
                                        <p:strVal val="visible"/>
                                      </p:to>
                                    </p:set>
                                    <p:animEffect transition="in" filter="wheel(1)">
                                      <p:cBhvr>
                                        <p:cTn id="103" dur="2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p:bldP spid="15" grpId="0"/>
      <p:bldP spid="16" grpId="0"/>
      <p:bldP spid="17" grpId="0"/>
      <p:bldP spid="18" grpId="0"/>
      <p:bldP spid="20" grpId="0"/>
      <p:bldP spid="21" grpId="0"/>
      <p:bldP spid="24" grpId="0"/>
      <p:bldP spid="25" grpId="0"/>
      <p:bldP spid="27" grpId="0"/>
      <p:bldP spid="28" grpId="0"/>
      <p:bldP spid="30" grpId="0"/>
      <p:bldP spid="31" grpId="0"/>
      <p:bldP spid="32" grpId="0"/>
      <p:bldP spid="3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629049" y="4031157"/>
            <a:ext cx="3371762" cy="429358"/>
          </a:xfrm>
          <a:prstGeom prst="rect">
            <a:avLst/>
          </a:prstGeom>
        </p:spPr>
        <p:txBody>
          <a:bodyPr wrap="square" lIns="68589" tIns="34295" rIns="68589" bIns="34295">
            <a:spAutoFit/>
          </a:bodyPr>
          <a:lstStyle/>
          <a:p>
            <a:pPr>
              <a:lnSpc>
                <a:spcPct val="130000"/>
              </a:lnSpc>
              <a:defRPr/>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公司职务及社会职务描述。请在这里填入您的内容，可复制您的内容，然后右键选择“只保留文本”来粘贴您的内容。</a:t>
            </a:r>
            <a:endParaRPr lang="zh-CN" altLang="en-US" sz="9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4572000" y="0"/>
            <a:ext cx="4572000" cy="5219655"/>
            <a:chOff x="6095206" y="0"/>
            <a:chExt cx="6095207" cy="6858000"/>
          </a:xfrm>
          <a:solidFill>
            <a:schemeClr val="accent1"/>
          </a:solidFill>
        </p:grpSpPr>
        <p:sp>
          <p:nvSpPr>
            <p:cNvPr id="4" name="矩形 3"/>
            <p:cNvSpPr/>
            <p:nvPr/>
          </p:nvSpPr>
          <p:spPr>
            <a:xfrm>
              <a:off x="10343678" y="0"/>
              <a:ext cx="1846735"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梯形 4"/>
            <p:cNvSpPr/>
            <p:nvPr/>
          </p:nvSpPr>
          <p:spPr>
            <a:xfrm>
              <a:off x="6095206" y="0"/>
              <a:ext cx="6095207" cy="6858000"/>
            </a:xfrm>
            <a:prstGeom prst="trapezoid">
              <a:avLst>
                <a:gd name="adj" fmla="val 2168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文本框 25"/>
          <p:cNvSpPr txBox="1"/>
          <p:nvPr>
            <p:custDataLst>
              <p:tags r:id="rId1"/>
            </p:custDataLst>
          </p:nvPr>
        </p:nvSpPr>
        <p:spPr>
          <a:xfrm>
            <a:off x="777413" y="3468122"/>
            <a:ext cx="2881312" cy="253926"/>
          </a:xfrm>
          <a:prstGeom prst="rect">
            <a:avLst/>
          </a:prstGeom>
          <a:noFill/>
        </p:spPr>
        <p:txBody>
          <a:bodyPr wrap="square" lIns="68589" tIns="34295" rIns="68589" bIns="34295" rtlCol="0">
            <a:spAutoFit/>
          </a:bodyPr>
          <a:lstStyle/>
          <a:p>
            <a:pPr algn="ctr"/>
            <a:r>
              <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rPr>
              <a:t>此处输入标题</a:t>
            </a:r>
            <a:endParaRPr lang="zh-CN" altLang="en-US" sz="1200" kern="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6" name="组合 8"/>
          <p:cNvGrpSpPr/>
          <p:nvPr/>
        </p:nvGrpSpPr>
        <p:grpSpPr>
          <a:xfrm>
            <a:off x="629049" y="3273277"/>
            <a:ext cx="3378906" cy="635369"/>
            <a:chOff x="838622" y="4216073"/>
            <a:chExt cx="4504622" cy="846897"/>
          </a:xfrm>
        </p:grpSpPr>
        <p:cxnSp>
          <p:nvCxnSpPr>
            <p:cNvPr id="10" name="直接连接符 9"/>
            <p:cNvCxnSpPr/>
            <p:nvPr/>
          </p:nvCxnSpPr>
          <p:spPr>
            <a:xfrm>
              <a:off x="838622" y="5062970"/>
              <a:ext cx="4495097"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1" name="矩形 10"/>
            <p:cNvSpPr/>
            <p:nvPr>
              <p:custDataLst>
                <p:tags r:id="rId2"/>
              </p:custDataLst>
            </p:nvPr>
          </p:nvSpPr>
          <p:spPr>
            <a:xfrm>
              <a:off x="4955681" y="4642124"/>
              <a:ext cx="387563" cy="420846"/>
            </a:xfrm>
            <a:prstGeom prst="rect">
              <a:avLst/>
            </a:prstGeom>
            <a:solidFill>
              <a:schemeClr val="accent2"/>
            </a:solidFill>
            <a:ln w="12700" cap="flat" cmpd="sng" algn="ctr">
              <a:solidFill>
                <a:schemeClr val="accent2"/>
              </a:solidFill>
              <a:prstDash val="solid"/>
              <a:miter lim="800000"/>
            </a:ln>
            <a:effectLst/>
          </p:spPr>
          <p:txBody>
            <a:bodyPr rtlCol="0" anchor="ctr"/>
            <a:lstStyle/>
            <a:p>
              <a:pPr algn="ctr" defTabSz="685800">
                <a:defRPr/>
              </a:pPr>
              <a:endParaRPr lang="zh-CN" altLang="en-US" sz="1400" kern="0" dirty="0">
                <a:solidFill>
                  <a:prstClr val="white"/>
                </a:solidFill>
                <a:latin typeface="Calibri" panose="020F0502020204030204"/>
                <a:ea typeface="宋体" panose="02010600030101010101" pitchFamily="2" charset="-122"/>
              </a:endParaRPr>
            </a:p>
          </p:txBody>
        </p:sp>
        <p:sp>
          <p:nvSpPr>
            <p:cNvPr id="12" name="矩形 11"/>
            <p:cNvSpPr/>
            <p:nvPr>
              <p:custDataLst>
                <p:tags r:id="rId3"/>
              </p:custDataLst>
            </p:nvPr>
          </p:nvSpPr>
          <p:spPr>
            <a:xfrm>
              <a:off x="4568118" y="4216073"/>
              <a:ext cx="387563" cy="420846"/>
            </a:xfrm>
            <a:prstGeom prst="rect">
              <a:avLst/>
            </a:prstGeom>
            <a:solidFill>
              <a:schemeClr val="accent1"/>
            </a:solidFill>
            <a:ln w="12700" cap="flat" cmpd="sng" algn="ctr">
              <a:solidFill>
                <a:schemeClr val="accent3"/>
              </a:solidFill>
              <a:prstDash val="solid"/>
              <a:miter lim="800000"/>
            </a:ln>
            <a:effectLst/>
          </p:spPr>
          <p:txBody>
            <a:bodyPr rtlCol="0" anchor="ctr"/>
            <a:lstStyle/>
            <a:p>
              <a:pPr algn="ctr" defTabSz="685800">
                <a:defRPr/>
              </a:pPr>
              <a:endParaRPr lang="zh-CN" altLang="en-US" sz="1400" kern="0" dirty="0">
                <a:solidFill>
                  <a:prstClr val="white"/>
                </a:solidFill>
                <a:latin typeface="Calibri" panose="020F0502020204030204"/>
                <a:ea typeface="宋体" panose="02010600030101010101" pitchFamily="2" charset="-122"/>
              </a:endParaRPr>
            </a:p>
          </p:txBody>
        </p:sp>
      </p:grpSp>
      <p:sp>
        <p:nvSpPr>
          <p:cNvPr id="14" name="椭圆 13"/>
          <p:cNvSpPr/>
          <p:nvPr/>
        </p:nvSpPr>
        <p:spPr>
          <a:xfrm>
            <a:off x="1211188" y="1199836"/>
            <a:ext cx="2050145" cy="2057437"/>
          </a:xfrm>
          <a:prstGeom prst="ellipse">
            <a:avLst/>
          </a:prstGeom>
          <a:blipFill dpi="0" rotWithShape="1">
            <a:blip r:embed="rId4"/>
            <a:srcRect/>
            <a:stretch>
              <a:fillRect/>
            </a:stretch>
          </a:blip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lIns="68589" tIns="34295" rIns="68589" bIns="34295" rtlCol="0" anchor="ctr"/>
          <a:lstStyle/>
          <a:p>
            <a:pPr algn="ctr"/>
            <a:endParaRPr lang="zh-CN" altLang="en-US"/>
          </a:p>
        </p:txBody>
      </p:sp>
      <p:sp>
        <p:nvSpPr>
          <p:cNvPr id="15" name="TextBox 14"/>
          <p:cNvSpPr txBox="1"/>
          <p:nvPr/>
        </p:nvSpPr>
        <p:spPr>
          <a:xfrm>
            <a:off x="5652260" y="1336640"/>
            <a:ext cx="3186769" cy="2215745"/>
          </a:xfrm>
          <a:prstGeom prst="rect">
            <a:avLst/>
          </a:prstGeom>
          <a:noFill/>
        </p:spPr>
        <p:txBody>
          <a:bodyPr wrap="square" lIns="68589" tIns="34295" rIns="68589" bIns="34295" rtlCol="0">
            <a:spAutoFit/>
          </a:bodyPr>
          <a:lstStyle/>
          <a:p>
            <a:pPr>
              <a:lnSpc>
                <a:spcPct val="120000"/>
              </a:lnSpc>
            </a:pPr>
            <a:r>
              <a:rPr lang="zh-CN" altLang="en-US" sz="900" dirty="0">
                <a:solidFill>
                  <a:schemeClr val="bg1"/>
                </a:solidFill>
                <a:latin typeface="微软雅黑" panose="020B0503020204020204" pitchFamily="34" charset="-122"/>
                <a:ea typeface="微软雅黑" panose="020B0503020204020204" pitchFamily="34" charset="-122"/>
              </a:rPr>
              <a:t>请在这里填入您的内容，可复制您的内容，然后右键选择“只保留文本”来粘贴您的内容。更改图片，您只需要右键点击图片，找到“形状填充”即可更改为您的图片。请在这里填入您的内容，可复制您的内容，然后右键选择“只保留文本”来粘贴您的内容。更改图片，您只需要右键点击图片，找到“形状填充”即可更改为您的图片。请在这里填入您的内容，可复制您的内容，然后右键选择“只保留文本”来粘贴您的内容。更改图片，您只需要右键点击图片，找到“形状填充”即可更改为您的图片。请在这里填入您的内容，可复制您的内容，然后右键选择“只保留文本”来粘贴您的内容。更改图片，您只需要右键点击图片，找到“形状填充”即可更改为您的图片。</a:t>
            </a:r>
            <a:endParaRPr lang="zh-CN" altLang="en-US" sz="900" dirty="0">
              <a:solidFill>
                <a:schemeClr val="bg1"/>
              </a:solidFill>
              <a:latin typeface="微软雅黑" panose="020B0503020204020204" pitchFamily="34" charset="-122"/>
              <a:ea typeface="微软雅黑" panose="020B0503020204020204" pitchFamily="34" charset="-122"/>
            </a:endParaRPr>
          </a:p>
          <a:p>
            <a:pPr>
              <a:lnSpc>
                <a:spcPct val="120000"/>
              </a:lnSpc>
            </a:pPr>
            <a:endParaRPr lang="zh-CN" altLang="en-US" sz="900" dirty="0">
              <a:latin typeface="微软雅黑" panose="020B0503020204020204" pitchFamily="34" charset="-122"/>
              <a:ea typeface="微软雅黑" panose="020B0503020204020204" pitchFamily="34" charset="-122"/>
            </a:endParaRPr>
          </a:p>
        </p:txBody>
      </p:sp>
      <p:sp>
        <p:nvSpPr>
          <p:cNvPr id="16" name="文本框 25"/>
          <p:cNvSpPr txBox="1"/>
          <p:nvPr>
            <p:custDataLst>
              <p:tags r:id="rId5"/>
            </p:custDataLst>
          </p:nvPr>
        </p:nvSpPr>
        <p:spPr>
          <a:xfrm>
            <a:off x="6012160" y="916360"/>
            <a:ext cx="1972644" cy="253926"/>
          </a:xfrm>
          <a:prstGeom prst="rect">
            <a:avLst/>
          </a:prstGeom>
          <a:noFill/>
        </p:spPr>
        <p:txBody>
          <a:bodyPr wrap="square" lIns="68589" tIns="34295" rIns="68589" bIns="34295" rtlCol="0">
            <a:spAutoFit/>
          </a:bodyPr>
          <a:lstStyle/>
          <a:p>
            <a:pPr algn="ctr"/>
            <a:r>
              <a:rPr lang="zh-CN" altLang="en-US" sz="1200" kern="0" dirty="0">
                <a:solidFill>
                  <a:schemeClr val="bg1"/>
                </a:solidFill>
                <a:latin typeface="微软雅黑" panose="020B0503020204020204" pitchFamily="34" charset="-122"/>
                <a:ea typeface="微软雅黑" panose="020B0503020204020204" pitchFamily="34" charset="-122"/>
              </a:rPr>
              <a:t>此处输入标题</a:t>
            </a:r>
            <a:endParaRPr lang="zh-CN" altLang="en-US" sz="1200" kern="0" dirty="0">
              <a:solidFill>
                <a:schemeClr val="bg1"/>
              </a:solidFill>
              <a:latin typeface="微软雅黑" panose="020B0503020204020204" pitchFamily="34" charset="-122"/>
              <a:ea typeface="微软雅黑" panose="020B0503020204020204" pitchFamily="34" charset="-122"/>
            </a:endParaRPr>
          </a:p>
        </p:txBody>
      </p:sp>
      <p:grpSp>
        <p:nvGrpSpPr>
          <p:cNvPr id="9" name="组合 12"/>
          <p:cNvGrpSpPr/>
          <p:nvPr/>
        </p:nvGrpSpPr>
        <p:grpSpPr>
          <a:xfrm>
            <a:off x="5652260" y="3868688"/>
            <a:ext cx="2899121" cy="528966"/>
            <a:chOff x="7535366" y="5604250"/>
            <a:chExt cx="3864992" cy="705070"/>
          </a:xfrm>
        </p:grpSpPr>
        <p:grpSp>
          <p:nvGrpSpPr>
            <p:cNvPr id="13" name="组合 16"/>
            <p:cNvGrpSpPr/>
            <p:nvPr/>
          </p:nvGrpSpPr>
          <p:grpSpPr>
            <a:xfrm>
              <a:off x="10151093" y="5604250"/>
              <a:ext cx="1249265" cy="705070"/>
              <a:chOff x="3100388" y="1738313"/>
              <a:chExt cx="5991226" cy="3381375"/>
            </a:xfrm>
            <a:solidFill>
              <a:schemeClr val="bg1"/>
            </a:solidFill>
          </p:grpSpPr>
          <p:sp>
            <p:nvSpPr>
              <p:cNvPr id="18" name="Freeform 429"/>
              <p:cNvSpPr>
                <a:spLocks noEditPoints="1"/>
              </p:cNvSpPr>
              <p:nvPr/>
            </p:nvSpPr>
            <p:spPr bwMode="auto">
              <a:xfrm>
                <a:off x="5854701" y="1855788"/>
                <a:ext cx="3236913" cy="3241675"/>
              </a:xfrm>
              <a:custGeom>
                <a:avLst/>
                <a:gdLst>
                  <a:gd name="T0" fmla="*/ 431 w 861"/>
                  <a:gd name="T1" fmla="*/ 0 h 861"/>
                  <a:gd name="T2" fmla="*/ 861 w 861"/>
                  <a:gd name="T3" fmla="*/ 430 h 861"/>
                  <a:gd name="T4" fmla="*/ 431 w 861"/>
                  <a:gd name="T5" fmla="*/ 861 h 861"/>
                  <a:gd name="T6" fmla="*/ 0 w 861"/>
                  <a:gd name="T7" fmla="*/ 430 h 861"/>
                  <a:gd name="T8" fmla="*/ 431 w 861"/>
                  <a:gd name="T9" fmla="*/ 0 h 861"/>
                  <a:gd name="T10" fmla="*/ 795 w 861"/>
                  <a:gd name="T11" fmla="*/ 429 h 861"/>
                  <a:gd name="T12" fmla="*/ 460 w 861"/>
                  <a:gd name="T13" fmla="*/ 66 h 861"/>
                  <a:gd name="T14" fmla="*/ 460 w 861"/>
                  <a:gd name="T15" fmla="*/ 178 h 861"/>
                  <a:gd name="T16" fmla="*/ 533 w 861"/>
                  <a:gd name="T17" fmla="*/ 178 h 861"/>
                  <a:gd name="T18" fmla="*/ 603 w 861"/>
                  <a:gd name="T19" fmla="*/ 234 h 861"/>
                  <a:gd name="T20" fmla="*/ 603 w 861"/>
                  <a:gd name="T21" fmla="*/ 315 h 861"/>
                  <a:gd name="T22" fmla="*/ 539 w 861"/>
                  <a:gd name="T23" fmla="*/ 315 h 861"/>
                  <a:gd name="T24" fmla="*/ 539 w 861"/>
                  <a:gd name="T25" fmla="*/ 264 h 861"/>
                  <a:gd name="T26" fmla="*/ 495 w 861"/>
                  <a:gd name="T27" fmla="*/ 229 h 861"/>
                  <a:gd name="T28" fmla="*/ 460 w 861"/>
                  <a:gd name="T29" fmla="*/ 229 h 861"/>
                  <a:gd name="T30" fmla="*/ 460 w 861"/>
                  <a:gd name="T31" fmla="*/ 400 h 861"/>
                  <a:gd name="T32" fmla="*/ 532 w 861"/>
                  <a:gd name="T33" fmla="*/ 400 h 861"/>
                  <a:gd name="T34" fmla="*/ 603 w 861"/>
                  <a:gd name="T35" fmla="*/ 456 h 861"/>
                  <a:gd name="T36" fmla="*/ 603 w 861"/>
                  <a:gd name="T37" fmla="*/ 617 h 861"/>
                  <a:gd name="T38" fmla="*/ 532 w 861"/>
                  <a:gd name="T39" fmla="*/ 673 h 861"/>
                  <a:gd name="T40" fmla="*/ 460 w 861"/>
                  <a:gd name="T41" fmla="*/ 673 h 861"/>
                  <a:gd name="T42" fmla="*/ 460 w 861"/>
                  <a:gd name="T43" fmla="*/ 791 h 861"/>
                  <a:gd name="T44" fmla="*/ 795 w 861"/>
                  <a:gd name="T45" fmla="*/ 429 h 861"/>
                  <a:gd name="T46" fmla="*/ 538 w 861"/>
                  <a:gd name="T47" fmla="*/ 587 h 861"/>
                  <a:gd name="T48" fmla="*/ 538 w 861"/>
                  <a:gd name="T49" fmla="*/ 486 h 861"/>
                  <a:gd name="T50" fmla="*/ 494 w 861"/>
                  <a:gd name="T51" fmla="*/ 451 h 861"/>
                  <a:gd name="T52" fmla="*/ 460 w 861"/>
                  <a:gd name="T53" fmla="*/ 451 h 861"/>
                  <a:gd name="T54" fmla="*/ 460 w 861"/>
                  <a:gd name="T55" fmla="*/ 622 h 861"/>
                  <a:gd name="T56" fmla="*/ 494 w 861"/>
                  <a:gd name="T57" fmla="*/ 622 h 861"/>
                  <a:gd name="T58" fmla="*/ 538 w 861"/>
                  <a:gd name="T59" fmla="*/ 587 h 861"/>
                  <a:gd name="T60" fmla="*/ 402 w 861"/>
                  <a:gd name="T61" fmla="*/ 791 h 861"/>
                  <a:gd name="T62" fmla="*/ 402 w 861"/>
                  <a:gd name="T63" fmla="*/ 673 h 861"/>
                  <a:gd name="T64" fmla="*/ 329 w 861"/>
                  <a:gd name="T65" fmla="*/ 673 h 861"/>
                  <a:gd name="T66" fmla="*/ 259 w 861"/>
                  <a:gd name="T67" fmla="*/ 617 h 861"/>
                  <a:gd name="T68" fmla="*/ 259 w 861"/>
                  <a:gd name="T69" fmla="*/ 536 h 861"/>
                  <a:gd name="T70" fmla="*/ 323 w 861"/>
                  <a:gd name="T71" fmla="*/ 536 h 861"/>
                  <a:gd name="T72" fmla="*/ 323 w 861"/>
                  <a:gd name="T73" fmla="*/ 587 h 861"/>
                  <a:gd name="T74" fmla="*/ 367 w 861"/>
                  <a:gd name="T75" fmla="*/ 622 h 861"/>
                  <a:gd name="T76" fmla="*/ 402 w 861"/>
                  <a:gd name="T77" fmla="*/ 622 h 861"/>
                  <a:gd name="T78" fmla="*/ 402 w 861"/>
                  <a:gd name="T79" fmla="*/ 451 h 861"/>
                  <a:gd name="T80" fmla="*/ 330 w 861"/>
                  <a:gd name="T81" fmla="*/ 451 h 861"/>
                  <a:gd name="T82" fmla="*/ 260 w 861"/>
                  <a:gd name="T83" fmla="*/ 395 h 861"/>
                  <a:gd name="T84" fmla="*/ 260 w 861"/>
                  <a:gd name="T85" fmla="*/ 234 h 861"/>
                  <a:gd name="T86" fmla="*/ 330 w 861"/>
                  <a:gd name="T87" fmla="*/ 178 h 861"/>
                  <a:gd name="T88" fmla="*/ 402 w 861"/>
                  <a:gd name="T89" fmla="*/ 178 h 861"/>
                  <a:gd name="T90" fmla="*/ 402 w 861"/>
                  <a:gd name="T91" fmla="*/ 66 h 861"/>
                  <a:gd name="T92" fmla="*/ 67 w 861"/>
                  <a:gd name="T93" fmla="*/ 429 h 861"/>
                  <a:gd name="T94" fmla="*/ 402 w 861"/>
                  <a:gd name="T95" fmla="*/ 791 h 861"/>
                  <a:gd name="T96" fmla="*/ 402 w 861"/>
                  <a:gd name="T97" fmla="*/ 400 h 861"/>
                  <a:gd name="T98" fmla="*/ 402 w 861"/>
                  <a:gd name="T99" fmla="*/ 229 h 861"/>
                  <a:gd name="T100" fmla="*/ 368 w 861"/>
                  <a:gd name="T101" fmla="*/ 229 h 861"/>
                  <a:gd name="T102" fmla="*/ 324 w 861"/>
                  <a:gd name="T103" fmla="*/ 264 h 861"/>
                  <a:gd name="T104" fmla="*/ 324 w 861"/>
                  <a:gd name="T105" fmla="*/ 365 h 861"/>
                  <a:gd name="T106" fmla="*/ 368 w 861"/>
                  <a:gd name="T107" fmla="*/ 400 h 861"/>
                  <a:gd name="T108" fmla="*/ 402 w 861"/>
                  <a:gd name="T109" fmla="*/ 400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861" h="861">
                    <a:moveTo>
                      <a:pt x="431" y="0"/>
                    </a:moveTo>
                    <a:cubicBezTo>
                      <a:pt x="668" y="0"/>
                      <a:pt x="861" y="193"/>
                      <a:pt x="861" y="430"/>
                    </a:cubicBezTo>
                    <a:cubicBezTo>
                      <a:pt x="861" y="668"/>
                      <a:pt x="668" y="861"/>
                      <a:pt x="431" y="861"/>
                    </a:cubicBezTo>
                    <a:cubicBezTo>
                      <a:pt x="193" y="861"/>
                      <a:pt x="0" y="668"/>
                      <a:pt x="0" y="430"/>
                    </a:cubicBezTo>
                    <a:cubicBezTo>
                      <a:pt x="0" y="193"/>
                      <a:pt x="193" y="0"/>
                      <a:pt x="431" y="0"/>
                    </a:cubicBezTo>
                    <a:close/>
                    <a:moveTo>
                      <a:pt x="795" y="429"/>
                    </a:moveTo>
                    <a:cubicBezTo>
                      <a:pt x="795" y="237"/>
                      <a:pt x="647" y="81"/>
                      <a:pt x="460" y="66"/>
                    </a:cubicBezTo>
                    <a:cubicBezTo>
                      <a:pt x="460" y="178"/>
                      <a:pt x="460" y="178"/>
                      <a:pt x="460" y="178"/>
                    </a:cubicBezTo>
                    <a:cubicBezTo>
                      <a:pt x="533" y="178"/>
                      <a:pt x="533" y="178"/>
                      <a:pt x="533" y="178"/>
                    </a:cubicBezTo>
                    <a:cubicBezTo>
                      <a:pt x="572" y="178"/>
                      <a:pt x="603" y="203"/>
                      <a:pt x="603" y="234"/>
                    </a:cubicBezTo>
                    <a:cubicBezTo>
                      <a:pt x="603" y="315"/>
                      <a:pt x="603" y="315"/>
                      <a:pt x="603" y="315"/>
                    </a:cubicBezTo>
                    <a:cubicBezTo>
                      <a:pt x="539" y="315"/>
                      <a:pt x="539" y="315"/>
                      <a:pt x="539" y="315"/>
                    </a:cubicBezTo>
                    <a:cubicBezTo>
                      <a:pt x="539" y="264"/>
                      <a:pt x="539" y="264"/>
                      <a:pt x="539" y="264"/>
                    </a:cubicBezTo>
                    <a:cubicBezTo>
                      <a:pt x="539" y="245"/>
                      <a:pt x="519" y="229"/>
                      <a:pt x="495" y="229"/>
                    </a:cubicBezTo>
                    <a:cubicBezTo>
                      <a:pt x="460" y="229"/>
                      <a:pt x="460" y="229"/>
                      <a:pt x="460" y="229"/>
                    </a:cubicBezTo>
                    <a:cubicBezTo>
                      <a:pt x="460" y="400"/>
                      <a:pt x="460" y="400"/>
                      <a:pt x="460" y="400"/>
                    </a:cubicBezTo>
                    <a:cubicBezTo>
                      <a:pt x="532" y="400"/>
                      <a:pt x="532" y="400"/>
                      <a:pt x="532" y="400"/>
                    </a:cubicBezTo>
                    <a:cubicBezTo>
                      <a:pt x="571" y="400"/>
                      <a:pt x="603" y="425"/>
                      <a:pt x="603" y="456"/>
                    </a:cubicBezTo>
                    <a:cubicBezTo>
                      <a:pt x="603" y="617"/>
                      <a:pt x="603" y="617"/>
                      <a:pt x="603" y="617"/>
                    </a:cubicBezTo>
                    <a:cubicBezTo>
                      <a:pt x="603" y="648"/>
                      <a:pt x="571" y="673"/>
                      <a:pt x="532" y="673"/>
                    </a:cubicBezTo>
                    <a:cubicBezTo>
                      <a:pt x="460" y="673"/>
                      <a:pt x="460" y="673"/>
                      <a:pt x="460" y="673"/>
                    </a:cubicBezTo>
                    <a:cubicBezTo>
                      <a:pt x="460" y="791"/>
                      <a:pt x="460" y="791"/>
                      <a:pt x="460" y="791"/>
                    </a:cubicBezTo>
                    <a:cubicBezTo>
                      <a:pt x="647" y="777"/>
                      <a:pt x="795" y="620"/>
                      <a:pt x="795" y="429"/>
                    </a:cubicBezTo>
                    <a:close/>
                    <a:moveTo>
                      <a:pt x="538" y="587"/>
                    </a:moveTo>
                    <a:cubicBezTo>
                      <a:pt x="538" y="486"/>
                      <a:pt x="538" y="486"/>
                      <a:pt x="538" y="486"/>
                    </a:cubicBezTo>
                    <a:cubicBezTo>
                      <a:pt x="538" y="467"/>
                      <a:pt x="519" y="451"/>
                      <a:pt x="494" y="451"/>
                    </a:cubicBezTo>
                    <a:cubicBezTo>
                      <a:pt x="460" y="451"/>
                      <a:pt x="460" y="451"/>
                      <a:pt x="460" y="451"/>
                    </a:cubicBezTo>
                    <a:cubicBezTo>
                      <a:pt x="460" y="622"/>
                      <a:pt x="460" y="622"/>
                      <a:pt x="460" y="622"/>
                    </a:cubicBezTo>
                    <a:cubicBezTo>
                      <a:pt x="494" y="622"/>
                      <a:pt x="494" y="622"/>
                      <a:pt x="494" y="622"/>
                    </a:cubicBezTo>
                    <a:cubicBezTo>
                      <a:pt x="519" y="622"/>
                      <a:pt x="538" y="606"/>
                      <a:pt x="538" y="587"/>
                    </a:cubicBezTo>
                    <a:close/>
                    <a:moveTo>
                      <a:pt x="402" y="791"/>
                    </a:moveTo>
                    <a:cubicBezTo>
                      <a:pt x="402" y="673"/>
                      <a:pt x="402" y="673"/>
                      <a:pt x="402" y="673"/>
                    </a:cubicBezTo>
                    <a:cubicBezTo>
                      <a:pt x="329" y="673"/>
                      <a:pt x="329" y="673"/>
                      <a:pt x="329" y="673"/>
                    </a:cubicBezTo>
                    <a:cubicBezTo>
                      <a:pt x="290" y="673"/>
                      <a:pt x="259" y="648"/>
                      <a:pt x="259" y="617"/>
                    </a:cubicBezTo>
                    <a:cubicBezTo>
                      <a:pt x="259" y="536"/>
                      <a:pt x="259" y="536"/>
                      <a:pt x="259" y="536"/>
                    </a:cubicBezTo>
                    <a:cubicBezTo>
                      <a:pt x="323" y="536"/>
                      <a:pt x="323" y="536"/>
                      <a:pt x="323" y="536"/>
                    </a:cubicBezTo>
                    <a:cubicBezTo>
                      <a:pt x="323" y="587"/>
                      <a:pt x="323" y="587"/>
                      <a:pt x="323" y="587"/>
                    </a:cubicBezTo>
                    <a:cubicBezTo>
                      <a:pt x="323" y="606"/>
                      <a:pt x="343" y="622"/>
                      <a:pt x="367" y="622"/>
                    </a:cubicBezTo>
                    <a:cubicBezTo>
                      <a:pt x="402" y="622"/>
                      <a:pt x="402" y="622"/>
                      <a:pt x="402" y="622"/>
                    </a:cubicBezTo>
                    <a:cubicBezTo>
                      <a:pt x="402" y="451"/>
                      <a:pt x="402" y="451"/>
                      <a:pt x="402" y="451"/>
                    </a:cubicBezTo>
                    <a:cubicBezTo>
                      <a:pt x="330" y="451"/>
                      <a:pt x="330" y="451"/>
                      <a:pt x="330" y="451"/>
                    </a:cubicBezTo>
                    <a:cubicBezTo>
                      <a:pt x="291" y="451"/>
                      <a:pt x="260" y="426"/>
                      <a:pt x="260" y="395"/>
                    </a:cubicBezTo>
                    <a:cubicBezTo>
                      <a:pt x="260" y="234"/>
                      <a:pt x="260" y="234"/>
                      <a:pt x="260" y="234"/>
                    </a:cubicBezTo>
                    <a:cubicBezTo>
                      <a:pt x="260" y="203"/>
                      <a:pt x="291" y="178"/>
                      <a:pt x="330" y="178"/>
                    </a:cubicBezTo>
                    <a:cubicBezTo>
                      <a:pt x="402" y="178"/>
                      <a:pt x="402" y="178"/>
                      <a:pt x="402" y="178"/>
                    </a:cubicBezTo>
                    <a:cubicBezTo>
                      <a:pt x="402" y="66"/>
                      <a:pt x="402" y="66"/>
                      <a:pt x="402" y="66"/>
                    </a:cubicBezTo>
                    <a:cubicBezTo>
                      <a:pt x="215" y="81"/>
                      <a:pt x="67" y="237"/>
                      <a:pt x="67" y="429"/>
                    </a:cubicBezTo>
                    <a:cubicBezTo>
                      <a:pt x="67" y="620"/>
                      <a:pt x="215" y="777"/>
                      <a:pt x="402" y="791"/>
                    </a:cubicBezTo>
                    <a:close/>
                    <a:moveTo>
                      <a:pt x="402" y="400"/>
                    </a:moveTo>
                    <a:cubicBezTo>
                      <a:pt x="402" y="229"/>
                      <a:pt x="402" y="229"/>
                      <a:pt x="402" y="229"/>
                    </a:cubicBezTo>
                    <a:cubicBezTo>
                      <a:pt x="368" y="229"/>
                      <a:pt x="368" y="229"/>
                      <a:pt x="368" y="229"/>
                    </a:cubicBezTo>
                    <a:cubicBezTo>
                      <a:pt x="344" y="229"/>
                      <a:pt x="324" y="245"/>
                      <a:pt x="324" y="264"/>
                    </a:cubicBezTo>
                    <a:cubicBezTo>
                      <a:pt x="324" y="365"/>
                      <a:pt x="324" y="365"/>
                      <a:pt x="324" y="365"/>
                    </a:cubicBezTo>
                    <a:cubicBezTo>
                      <a:pt x="324" y="384"/>
                      <a:pt x="344" y="400"/>
                      <a:pt x="368" y="400"/>
                    </a:cubicBezTo>
                    <a:lnTo>
                      <a:pt x="402" y="4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430"/>
              <p:cNvSpPr/>
              <p:nvPr/>
            </p:nvSpPr>
            <p:spPr bwMode="auto">
              <a:xfrm>
                <a:off x="3100388" y="1738313"/>
                <a:ext cx="2855913" cy="3381375"/>
              </a:xfrm>
              <a:custGeom>
                <a:avLst/>
                <a:gdLst>
                  <a:gd name="T0" fmla="*/ 760 w 760"/>
                  <a:gd name="T1" fmla="*/ 125 h 898"/>
                  <a:gd name="T2" fmla="*/ 718 w 760"/>
                  <a:gd name="T3" fmla="*/ 166 h 898"/>
                  <a:gd name="T4" fmla="*/ 449 w 760"/>
                  <a:gd name="T5" fmla="*/ 59 h 898"/>
                  <a:gd name="T6" fmla="*/ 59 w 760"/>
                  <a:gd name="T7" fmla="*/ 449 h 898"/>
                  <a:gd name="T8" fmla="*/ 449 w 760"/>
                  <a:gd name="T9" fmla="*/ 839 h 898"/>
                  <a:gd name="T10" fmla="*/ 713 w 760"/>
                  <a:gd name="T11" fmla="*/ 736 h 898"/>
                  <a:gd name="T12" fmla="*/ 755 w 760"/>
                  <a:gd name="T13" fmla="*/ 778 h 898"/>
                  <a:gd name="T14" fmla="*/ 449 w 760"/>
                  <a:gd name="T15" fmla="*/ 898 h 898"/>
                  <a:gd name="T16" fmla="*/ 0 w 760"/>
                  <a:gd name="T17" fmla="*/ 449 h 898"/>
                  <a:gd name="T18" fmla="*/ 449 w 760"/>
                  <a:gd name="T19" fmla="*/ 0 h 898"/>
                  <a:gd name="T20" fmla="*/ 760 w 760"/>
                  <a:gd name="T21" fmla="*/ 125 h 8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0" h="898">
                    <a:moveTo>
                      <a:pt x="760" y="125"/>
                    </a:moveTo>
                    <a:cubicBezTo>
                      <a:pt x="745" y="138"/>
                      <a:pt x="731" y="151"/>
                      <a:pt x="718" y="166"/>
                    </a:cubicBezTo>
                    <a:cubicBezTo>
                      <a:pt x="648" y="99"/>
                      <a:pt x="553" y="59"/>
                      <a:pt x="449" y="59"/>
                    </a:cubicBezTo>
                    <a:cubicBezTo>
                      <a:pt x="234" y="59"/>
                      <a:pt x="59" y="233"/>
                      <a:pt x="59" y="449"/>
                    </a:cubicBezTo>
                    <a:cubicBezTo>
                      <a:pt x="59" y="664"/>
                      <a:pt x="234" y="839"/>
                      <a:pt x="449" y="839"/>
                    </a:cubicBezTo>
                    <a:cubicBezTo>
                      <a:pt x="551" y="839"/>
                      <a:pt x="644" y="800"/>
                      <a:pt x="713" y="736"/>
                    </a:cubicBezTo>
                    <a:cubicBezTo>
                      <a:pt x="726" y="751"/>
                      <a:pt x="740" y="765"/>
                      <a:pt x="755" y="778"/>
                    </a:cubicBezTo>
                    <a:cubicBezTo>
                      <a:pt x="675" y="852"/>
                      <a:pt x="567" y="898"/>
                      <a:pt x="449" y="898"/>
                    </a:cubicBezTo>
                    <a:cubicBezTo>
                      <a:pt x="201" y="898"/>
                      <a:pt x="0" y="697"/>
                      <a:pt x="0" y="449"/>
                    </a:cubicBezTo>
                    <a:cubicBezTo>
                      <a:pt x="0" y="201"/>
                      <a:pt x="201" y="0"/>
                      <a:pt x="449" y="0"/>
                    </a:cubicBezTo>
                    <a:cubicBezTo>
                      <a:pt x="570" y="0"/>
                      <a:pt x="680" y="48"/>
                      <a:pt x="760"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431"/>
              <p:cNvSpPr>
                <a:spLocks noEditPoints="1"/>
              </p:cNvSpPr>
              <p:nvPr/>
            </p:nvSpPr>
            <p:spPr bwMode="auto">
              <a:xfrm>
                <a:off x="4471988" y="2308226"/>
                <a:ext cx="1233488" cy="1433513"/>
              </a:xfrm>
              <a:custGeom>
                <a:avLst/>
                <a:gdLst>
                  <a:gd name="T0" fmla="*/ 302 w 328"/>
                  <a:gd name="T1" fmla="*/ 298 h 381"/>
                  <a:gd name="T2" fmla="*/ 326 w 328"/>
                  <a:gd name="T3" fmla="*/ 327 h 381"/>
                  <a:gd name="T4" fmla="*/ 297 w 328"/>
                  <a:gd name="T5" fmla="*/ 352 h 381"/>
                  <a:gd name="T6" fmla="*/ 150 w 328"/>
                  <a:gd name="T7" fmla="*/ 340 h 381"/>
                  <a:gd name="T8" fmla="*/ 80 w 328"/>
                  <a:gd name="T9" fmla="*/ 381 h 381"/>
                  <a:gd name="T10" fmla="*/ 0 w 328"/>
                  <a:gd name="T11" fmla="*/ 301 h 381"/>
                  <a:gd name="T12" fmla="*/ 48 w 328"/>
                  <a:gd name="T13" fmla="*/ 228 h 381"/>
                  <a:gd name="T14" fmla="*/ 48 w 328"/>
                  <a:gd name="T15" fmla="*/ 27 h 381"/>
                  <a:gd name="T16" fmla="*/ 75 w 328"/>
                  <a:gd name="T17" fmla="*/ 0 h 381"/>
                  <a:gd name="T18" fmla="*/ 102 w 328"/>
                  <a:gd name="T19" fmla="*/ 27 h 381"/>
                  <a:gd name="T20" fmla="*/ 102 w 328"/>
                  <a:gd name="T21" fmla="*/ 224 h 381"/>
                  <a:gd name="T22" fmla="*/ 159 w 328"/>
                  <a:gd name="T23" fmla="*/ 287 h 381"/>
                  <a:gd name="T24" fmla="*/ 302 w 328"/>
                  <a:gd name="T25" fmla="*/ 298 h 381"/>
                  <a:gd name="T26" fmla="*/ 117 w 328"/>
                  <a:gd name="T27" fmla="*/ 301 h 381"/>
                  <a:gd name="T28" fmla="*/ 79 w 328"/>
                  <a:gd name="T29" fmla="*/ 262 h 381"/>
                  <a:gd name="T30" fmla="*/ 40 w 328"/>
                  <a:gd name="T31" fmla="*/ 301 h 381"/>
                  <a:gd name="T32" fmla="*/ 79 w 328"/>
                  <a:gd name="T33" fmla="*/ 340 h 381"/>
                  <a:gd name="T34" fmla="*/ 117 w 328"/>
                  <a:gd name="T35" fmla="*/ 301 h 3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28" h="381">
                    <a:moveTo>
                      <a:pt x="302" y="298"/>
                    </a:moveTo>
                    <a:cubicBezTo>
                      <a:pt x="316" y="299"/>
                      <a:pt x="328" y="312"/>
                      <a:pt x="326" y="327"/>
                    </a:cubicBezTo>
                    <a:cubicBezTo>
                      <a:pt x="325" y="342"/>
                      <a:pt x="312" y="353"/>
                      <a:pt x="297" y="352"/>
                    </a:cubicBezTo>
                    <a:cubicBezTo>
                      <a:pt x="150" y="340"/>
                      <a:pt x="150" y="340"/>
                      <a:pt x="150" y="340"/>
                    </a:cubicBezTo>
                    <a:cubicBezTo>
                      <a:pt x="137" y="365"/>
                      <a:pt x="110" y="381"/>
                      <a:pt x="80" y="381"/>
                    </a:cubicBezTo>
                    <a:cubicBezTo>
                      <a:pt x="36" y="381"/>
                      <a:pt x="0" y="345"/>
                      <a:pt x="0" y="301"/>
                    </a:cubicBezTo>
                    <a:cubicBezTo>
                      <a:pt x="0" y="268"/>
                      <a:pt x="20" y="240"/>
                      <a:pt x="48" y="228"/>
                    </a:cubicBezTo>
                    <a:cubicBezTo>
                      <a:pt x="48" y="27"/>
                      <a:pt x="48" y="27"/>
                      <a:pt x="48" y="27"/>
                    </a:cubicBezTo>
                    <a:cubicBezTo>
                      <a:pt x="48" y="12"/>
                      <a:pt x="60" y="0"/>
                      <a:pt x="75" y="0"/>
                    </a:cubicBezTo>
                    <a:cubicBezTo>
                      <a:pt x="90" y="0"/>
                      <a:pt x="102" y="12"/>
                      <a:pt x="102" y="27"/>
                    </a:cubicBezTo>
                    <a:cubicBezTo>
                      <a:pt x="102" y="224"/>
                      <a:pt x="102" y="224"/>
                      <a:pt x="102" y="224"/>
                    </a:cubicBezTo>
                    <a:cubicBezTo>
                      <a:pt x="131" y="232"/>
                      <a:pt x="154" y="256"/>
                      <a:pt x="159" y="287"/>
                    </a:cubicBezTo>
                    <a:lnTo>
                      <a:pt x="302" y="298"/>
                    </a:lnTo>
                    <a:close/>
                    <a:moveTo>
                      <a:pt x="117" y="301"/>
                    </a:moveTo>
                    <a:cubicBezTo>
                      <a:pt x="117" y="280"/>
                      <a:pt x="100" y="262"/>
                      <a:pt x="79" y="262"/>
                    </a:cubicBezTo>
                    <a:cubicBezTo>
                      <a:pt x="57" y="262"/>
                      <a:pt x="40" y="280"/>
                      <a:pt x="40" y="301"/>
                    </a:cubicBezTo>
                    <a:cubicBezTo>
                      <a:pt x="40" y="323"/>
                      <a:pt x="57" y="340"/>
                      <a:pt x="79" y="340"/>
                    </a:cubicBezTo>
                    <a:cubicBezTo>
                      <a:pt x="100" y="340"/>
                      <a:pt x="117" y="323"/>
                      <a:pt x="117" y="30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Oval 432"/>
              <p:cNvSpPr>
                <a:spLocks noChangeArrowheads="1"/>
              </p:cNvSpPr>
              <p:nvPr/>
            </p:nvSpPr>
            <p:spPr bwMode="auto">
              <a:xfrm>
                <a:off x="4543426" y="4302126"/>
                <a:ext cx="447675" cy="4524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Oval 433"/>
              <p:cNvSpPr>
                <a:spLocks noChangeArrowheads="1"/>
              </p:cNvSpPr>
              <p:nvPr/>
            </p:nvSpPr>
            <p:spPr bwMode="auto">
              <a:xfrm>
                <a:off x="3517901" y="3373438"/>
                <a:ext cx="203200" cy="20320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cxnSp>
          <p:nvCxnSpPr>
            <p:cNvPr id="23" name="直接连接符 22"/>
            <p:cNvCxnSpPr/>
            <p:nvPr/>
          </p:nvCxnSpPr>
          <p:spPr>
            <a:xfrm>
              <a:off x="7535366" y="6021996"/>
              <a:ext cx="242705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mc:AlternateContent xmlns:mc="http://schemas.openxmlformats.org/markup-compatibility/2006">
    <mc:Choice xmlns:p14="http://schemas.microsoft.com/office/powerpoint/2010/main" Requires="p14">
      <p:transition spd="slow" p14:dur="3000">
        <p14:shre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 presetClass="entr" presetSubtype="8"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0-#ppt_w/2"/>
                                          </p:val>
                                        </p:tav>
                                        <p:tav tm="100000">
                                          <p:val>
                                            <p:strVal val="#ppt_x"/>
                                          </p:val>
                                        </p:tav>
                                      </p:tavLst>
                                    </p:anim>
                                    <p:anim calcmode="lin" valueType="num">
                                      <p:cBhvr additive="base">
                                        <p:cTn id="14" dur="500" fill="hold"/>
                                        <p:tgtEl>
                                          <p:spTgt spid="6"/>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41" presetClass="entr" presetSubtype="0" fill="hold" grpId="0" nodeType="afterEffect">
                                  <p:stCondLst>
                                    <p:cond delay="0"/>
                                  </p:stCondLst>
                                  <p:iterate type="lt">
                                    <p:tmPct val="10000"/>
                                  </p:iterate>
                                  <p:childTnLst>
                                    <p:set>
                                      <p:cBhvr>
                                        <p:cTn id="17" dur="1" fill="hold">
                                          <p:stCondLst>
                                            <p:cond delay="0"/>
                                          </p:stCondLst>
                                        </p:cTn>
                                        <p:tgtEl>
                                          <p:spTgt spid="8"/>
                                        </p:tgtEl>
                                        <p:attrNameLst>
                                          <p:attrName>style.visibility</p:attrName>
                                        </p:attrNameLst>
                                      </p:cBhvr>
                                      <p:to>
                                        <p:strVal val="visible"/>
                                      </p:to>
                                    </p:set>
                                    <p:anim calcmode="lin" valueType="num">
                                      <p:cBhvr>
                                        <p:cTn id="18"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8"/>
                                        </p:tgtEl>
                                        <p:attrNameLst>
                                          <p:attrName>ppt_y</p:attrName>
                                        </p:attrNameLst>
                                      </p:cBhvr>
                                      <p:tavLst>
                                        <p:tav tm="0">
                                          <p:val>
                                            <p:strVal val="#ppt_y"/>
                                          </p:val>
                                        </p:tav>
                                        <p:tav tm="100000">
                                          <p:val>
                                            <p:strVal val="#ppt_y"/>
                                          </p:val>
                                        </p:tav>
                                      </p:tavLst>
                                    </p:anim>
                                    <p:anim calcmode="lin" valueType="num">
                                      <p:cBhvr>
                                        <p:cTn id="20"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8"/>
                                        </p:tgtEl>
                                      </p:cBhvr>
                                    </p:animEffect>
                                  </p:childTnLst>
                                </p:cTn>
                              </p:par>
                            </p:childTnLst>
                          </p:cTn>
                        </p:par>
                        <p:par>
                          <p:cTn id="23" fill="hold">
                            <p:stCondLst>
                              <p:cond delay="1750"/>
                            </p:stCondLst>
                            <p:childTnLst>
                              <p:par>
                                <p:cTn id="24" presetID="2" presetClass="entr" presetSubtype="2"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additive="base">
                                        <p:cTn id="26" dur="500" fill="hold"/>
                                        <p:tgtEl>
                                          <p:spTgt spid="3"/>
                                        </p:tgtEl>
                                        <p:attrNameLst>
                                          <p:attrName>ppt_x</p:attrName>
                                        </p:attrNameLst>
                                      </p:cBhvr>
                                      <p:tavLst>
                                        <p:tav tm="0">
                                          <p:val>
                                            <p:strVal val="1+#ppt_w/2"/>
                                          </p:val>
                                        </p:tav>
                                        <p:tav tm="100000">
                                          <p:val>
                                            <p:strVal val="#ppt_x"/>
                                          </p:val>
                                        </p:tav>
                                      </p:tavLst>
                                    </p:anim>
                                    <p:anim calcmode="lin" valueType="num">
                                      <p:cBhvr additive="base">
                                        <p:cTn id="27" dur="500" fill="hold"/>
                                        <p:tgtEl>
                                          <p:spTgt spid="3"/>
                                        </p:tgtEl>
                                        <p:attrNameLst>
                                          <p:attrName>ppt_y</p:attrName>
                                        </p:attrNameLst>
                                      </p:cBhvr>
                                      <p:tavLst>
                                        <p:tav tm="0">
                                          <p:val>
                                            <p:strVal val="#ppt_y"/>
                                          </p:val>
                                        </p:tav>
                                        <p:tav tm="100000">
                                          <p:val>
                                            <p:strVal val="#ppt_y"/>
                                          </p:val>
                                        </p:tav>
                                      </p:tavLst>
                                    </p:anim>
                                  </p:childTnLst>
                                </p:cTn>
                              </p:par>
                            </p:childTnLst>
                          </p:cTn>
                        </p:par>
                        <p:par>
                          <p:cTn id="28" fill="hold">
                            <p:stCondLst>
                              <p:cond delay="2250"/>
                            </p:stCondLst>
                            <p:childTnLst>
                              <p:par>
                                <p:cTn id="29" presetID="3" presetClass="entr" presetSubtype="10" fill="hold" grpId="0" nodeType="after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blinds(horizontal)">
                                      <p:cBhvr>
                                        <p:cTn id="31" dur="500"/>
                                        <p:tgtEl>
                                          <p:spTgt spid="7"/>
                                        </p:tgtEl>
                                      </p:cBhvr>
                                    </p:animEffect>
                                  </p:childTnLst>
                                </p:cTn>
                              </p:par>
                            </p:childTnLst>
                          </p:cTn>
                        </p:par>
                        <p:par>
                          <p:cTn id="32" fill="hold">
                            <p:stCondLst>
                              <p:cond delay="2750"/>
                            </p:stCondLst>
                            <p:childTnLst>
                              <p:par>
                                <p:cTn id="33" presetID="41" presetClass="entr" presetSubtype="0" fill="hold" grpId="0" nodeType="afterEffect">
                                  <p:stCondLst>
                                    <p:cond delay="0"/>
                                  </p:stCondLst>
                                  <p:iterate type="lt">
                                    <p:tmPct val="10000"/>
                                  </p:iterate>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36" dur="500" fill="hold"/>
                                        <p:tgtEl>
                                          <p:spTgt spid="16"/>
                                        </p:tgtEl>
                                        <p:attrNameLst>
                                          <p:attrName>ppt_y</p:attrName>
                                        </p:attrNameLst>
                                      </p:cBhvr>
                                      <p:tavLst>
                                        <p:tav tm="0">
                                          <p:val>
                                            <p:strVal val="#ppt_y"/>
                                          </p:val>
                                        </p:tav>
                                        <p:tav tm="100000">
                                          <p:val>
                                            <p:strVal val="#ppt_y"/>
                                          </p:val>
                                        </p:tav>
                                      </p:tavLst>
                                    </p:anim>
                                    <p:anim calcmode="lin" valueType="num">
                                      <p:cBhvr>
                                        <p:cTn id="37"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38"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39" dur="500" tmFilter="0,0; .5, 1; 1, 1"/>
                                        <p:tgtEl>
                                          <p:spTgt spid="16"/>
                                        </p:tgtEl>
                                      </p:cBhvr>
                                    </p:animEffect>
                                  </p:childTnLst>
                                </p:cTn>
                              </p:par>
                            </p:childTnLst>
                          </p:cTn>
                        </p:par>
                        <p:par>
                          <p:cTn id="40" fill="hold">
                            <p:stCondLst>
                              <p:cond delay="3500"/>
                            </p:stCondLst>
                            <p:childTnLst>
                              <p:par>
                                <p:cTn id="41" presetID="22" presetClass="entr" presetSubtype="1"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up)">
                                      <p:cBhvr>
                                        <p:cTn id="43" dur="500"/>
                                        <p:tgtEl>
                                          <p:spTgt spid="15"/>
                                        </p:tgtEl>
                                      </p:cBhvr>
                                    </p:animEffect>
                                  </p:childTnLst>
                                </p:cTn>
                              </p:par>
                            </p:childTnLst>
                          </p:cTn>
                        </p:par>
                        <p:par>
                          <p:cTn id="44" fill="hold">
                            <p:stCondLst>
                              <p:cond delay="4000"/>
                            </p:stCondLst>
                            <p:childTnLst>
                              <p:par>
                                <p:cTn id="45" presetID="2" presetClass="entr" presetSubtype="4" fill="hold"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ppt_x"/>
                                          </p:val>
                                        </p:tav>
                                        <p:tav tm="100000">
                                          <p:val>
                                            <p:strVal val="#ppt_x"/>
                                          </p:val>
                                        </p:tav>
                                      </p:tavLst>
                                    </p:anim>
                                    <p:anim calcmode="lin" valueType="num">
                                      <p:cBhvr additive="base">
                                        <p:cTn id="4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4" grpId="0" animBg="1"/>
      <p:bldP spid="15" grpId="0"/>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72008" y="1209720"/>
            <a:ext cx="3456827" cy="2092967"/>
          </a:xfrm>
          <a:prstGeom prst="rect">
            <a:avLst/>
          </a:prstGeom>
        </p:spPr>
      </p:pic>
      <p:sp>
        <p:nvSpPr>
          <p:cNvPr id="5" name="文本框 3"/>
          <p:cNvSpPr txBox="1"/>
          <p:nvPr/>
        </p:nvSpPr>
        <p:spPr>
          <a:xfrm>
            <a:off x="2591780" y="2500536"/>
            <a:ext cx="4850179" cy="561692"/>
          </a:xfrm>
          <a:prstGeom prst="rect">
            <a:avLst/>
          </a:prstGeom>
          <a:noFill/>
        </p:spPr>
        <p:txBody>
          <a:bodyPr wrap="square" lIns="68580" tIns="34290" rIns="68580" bIns="34290" rtlCol="0">
            <a:spAutoFit/>
          </a:bodyPr>
          <a:lstStyle/>
          <a:p>
            <a:r>
              <a:rPr lang="zh-CN" altLang="en-US" sz="3200" dirty="0">
                <a:solidFill>
                  <a:schemeClr val="accent1"/>
                </a:solidFill>
                <a:latin typeface="微软雅黑" panose="020B0503020204020204" pitchFamily="34" charset="-122"/>
                <a:ea typeface="微软雅黑" panose="020B0503020204020204" pitchFamily="34" charset="-122"/>
              </a:rPr>
              <a:t>演讲完毕     谢谢您的观看</a:t>
            </a:r>
            <a:endParaRPr lang="zh-CN" altLang="en-US" sz="3200" dirty="0">
              <a:solidFill>
                <a:schemeClr val="accent1"/>
              </a:solidFill>
              <a:latin typeface="微软雅黑" panose="020B0503020204020204" pitchFamily="34" charset="-122"/>
              <a:ea typeface="微软雅黑" panose="020B0503020204020204" pitchFamily="34" charset="-122"/>
            </a:endParaRPr>
          </a:p>
        </p:txBody>
      </p:sp>
      <p:sp>
        <p:nvSpPr>
          <p:cNvPr id="6" name="文本框 66"/>
          <p:cNvSpPr txBox="1">
            <a:spLocks noChangeArrowheads="1"/>
          </p:cNvSpPr>
          <p:nvPr/>
        </p:nvSpPr>
        <p:spPr bwMode="auto">
          <a:xfrm>
            <a:off x="2771800" y="3076600"/>
            <a:ext cx="4284476" cy="45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0" tIns="34290" rIns="68580" bIns="34290">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defTabSz="685800">
              <a:lnSpc>
                <a:spcPct val="130000"/>
              </a:lnSpc>
              <a:defRPr/>
            </a:pPr>
            <a:r>
              <a:rPr lang="zh-CN" altLang="en-US" sz="1000" dirty="0">
                <a:solidFill>
                  <a:schemeClr val="tx1">
                    <a:lumMod val="50000"/>
                    <a:lumOff val="50000"/>
                  </a:schemeClr>
                </a:solidFill>
                <a:sym typeface="+mn-ea"/>
              </a:rPr>
              <a:t>Here to add your text, mainly to avoid large sections o</a:t>
            </a:r>
            <a:r>
              <a:rPr lang="en-US" altLang="zh-CN" sz="1000" dirty="0">
                <a:solidFill>
                  <a:schemeClr val="tx1">
                    <a:lumMod val="50000"/>
                    <a:lumOff val="50000"/>
                  </a:schemeClr>
                </a:solidFill>
                <a:sym typeface="+mn-ea"/>
              </a:rPr>
              <a:t>f </a:t>
            </a:r>
            <a:r>
              <a:rPr lang="zh-CN" altLang="en-US" sz="1000" dirty="0">
                <a:solidFill>
                  <a:schemeClr val="tx1">
                    <a:lumMod val="50000"/>
                    <a:lumOff val="50000"/>
                  </a:schemeClr>
                </a:solidFill>
                <a:sym typeface="+mn-ea"/>
              </a:rPr>
              <a:t>text</a:t>
            </a:r>
            <a:r>
              <a:rPr lang="en-US" altLang="zh-CN" sz="1000" dirty="0">
                <a:solidFill>
                  <a:schemeClr val="tx1">
                    <a:lumMod val="50000"/>
                    <a:lumOff val="50000"/>
                  </a:schemeClr>
                </a:solidFill>
                <a:sym typeface="+mn-ea"/>
              </a:rPr>
              <a:t>.</a:t>
            </a:r>
            <a:r>
              <a:rPr lang="zh-CN" altLang="en-US" sz="1000" dirty="0">
                <a:solidFill>
                  <a:schemeClr val="tx1">
                    <a:lumMod val="50000"/>
                    <a:lumOff val="50000"/>
                  </a:schemeClr>
                </a:solidFill>
                <a:sym typeface="+mn-ea"/>
              </a:rPr>
              <a:t>Here to add your text</a:t>
            </a:r>
            <a:r>
              <a:rPr lang="en-US" altLang="zh-CN" sz="1000" dirty="0">
                <a:solidFill>
                  <a:schemeClr val="tx1">
                    <a:lumMod val="50000"/>
                    <a:lumOff val="50000"/>
                  </a:schemeClr>
                </a:solidFill>
                <a:sym typeface="+mn-ea"/>
              </a:rPr>
              <a:t>.</a:t>
            </a:r>
            <a:r>
              <a:rPr lang="zh-CN" altLang="en-US" sz="1000" dirty="0">
                <a:solidFill>
                  <a:schemeClr val="tx1">
                    <a:lumMod val="50000"/>
                    <a:lumOff val="50000"/>
                  </a:schemeClr>
                </a:solidFill>
                <a:sym typeface="+mn-ea"/>
              </a:rPr>
              <a:t>Here to add your text</a:t>
            </a:r>
            <a:endParaRPr lang="zh-CN" altLang="en-US" sz="1000" dirty="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sym typeface="+mn-ea"/>
            </a:endParaRPr>
          </a:p>
        </p:txBody>
      </p:sp>
      <p:sp>
        <p:nvSpPr>
          <p:cNvPr id="7" name="文本框 5"/>
          <p:cNvSpPr txBox="1"/>
          <p:nvPr/>
        </p:nvSpPr>
        <p:spPr>
          <a:xfrm>
            <a:off x="3742553" y="3630161"/>
            <a:ext cx="2808312" cy="237490"/>
          </a:xfrm>
          <a:prstGeom prst="rect">
            <a:avLst/>
          </a:prstGeom>
          <a:noFill/>
        </p:spPr>
        <p:txBody>
          <a:bodyPr wrap="square" lIns="68580" tIns="34290" rIns="68580" bIns="34290" rtlCol="0">
            <a:spAutoFit/>
          </a:bodyPr>
          <a:lstStyle/>
          <a:p>
            <a:r>
              <a:rPr lang="zh-CN" altLang="zh-CN" sz="1100" dirty="0">
                <a:solidFill>
                  <a:schemeClr val="accent1"/>
                </a:solidFill>
                <a:latin typeface="锐字云字库美黑体1.0" panose="02010604000000000000" charset="-122"/>
                <a:ea typeface="锐字云字库美黑体1.0" panose="02010604000000000000" charset="-122"/>
              </a:rPr>
              <a:t>汇报人：</a:t>
            </a:r>
            <a:endParaRPr lang="zh-CN" altLang="zh-CN" sz="1100" dirty="0">
              <a:solidFill>
                <a:schemeClr val="accent1"/>
              </a:solidFill>
              <a:latin typeface="锐字云字库美黑体1.0" panose="02010604000000000000" charset="-122"/>
              <a:ea typeface="锐字云字库美黑体1.0" panose="02010604000000000000" charset="-122"/>
            </a:endParaRPr>
          </a:p>
        </p:txBody>
      </p:sp>
      <p:pic>
        <p:nvPicPr>
          <p:cNvPr id="2" name="纯音乐 - 情书 - loveletter to you">
            <a:hlinkClick r:id="" action="ppaction://media"/>
          </p:cNvPr>
          <p:cNvPicPr>
            <a:picLocks noChangeAspect="1"/>
          </p:cNvPicPr>
          <p:nvPr>
            <a:audioFile r:link="rId2"/>
            <p:extLst>
              <p:ext uri="{DAA4B4D4-6D71-4841-9C94-3DE7FCFB9230}">
                <p14:media xmlns:p14="http://schemas.microsoft.com/office/powerpoint/2010/main" r:embed="rId3"/>
              </p:ext>
            </p:extLst>
          </p:nvPr>
        </p:nvPicPr>
        <p:blipFill>
          <a:blip r:embed="rId4"/>
          <a:stretch>
            <a:fillRect/>
          </a:stretch>
        </p:blipFill>
        <p:spPr>
          <a:xfrm>
            <a:off x="-609600" y="970022"/>
            <a:ext cx="609600" cy="609600"/>
          </a:xfrm>
          <a:prstGeom prst="rect">
            <a:avLst/>
          </a:prstGeom>
        </p:spPr>
      </p:pic>
      <p:pic>
        <p:nvPicPr>
          <p:cNvPr id="11" name="图片 10"/>
          <p:cNvPicPr>
            <a:picLocks noChangeAspect="1"/>
          </p:cNvPicPr>
          <p:nvPr/>
        </p:nvPicPr>
        <p:blipFill rotWithShape="1">
          <a:blip r:embed="rId5">
            <a:extLst>
              <a:ext uri="{28A0092B-C50C-407E-A947-70E740481C1C}">
                <a14:useLocalDpi xmlns:a14="http://schemas.microsoft.com/office/drawing/2010/main" val="0"/>
              </a:ext>
            </a:extLst>
          </a:blip>
          <a:srcRect t="15363" r="53189"/>
          <a:stretch>
            <a:fillRect/>
          </a:stretch>
        </p:blipFill>
        <p:spPr>
          <a:xfrm>
            <a:off x="18002" y="2838519"/>
            <a:ext cx="2465766" cy="2306569"/>
          </a:xfrm>
          <a:prstGeom prst="rect">
            <a:avLst/>
          </a:prstGeom>
        </p:spPr>
      </p:pic>
      <p:pic>
        <p:nvPicPr>
          <p:cNvPr id="13" name="图片 12"/>
          <p:cNvPicPr>
            <a:picLocks noChangeAspect="1"/>
          </p:cNvPicPr>
          <p:nvPr/>
        </p:nvPicPr>
        <p:blipFill rotWithShape="1">
          <a:blip r:embed="rId5">
            <a:extLst>
              <a:ext uri="{28A0092B-C50C-407E-A947-70E740481C1C}">
                <a14:useLocalDpi xmlns:a14="http://schemas.microsoft.com/office/drawing/2010/main" val="0"/>
              </a:ext>
            </a:extLst>
          </a:blip>
          <a:srcRect l="51691" t="12290" b="6624"/>
          <a:stretch>
            <a:fillRect/>
          </a:stretch>
        </p:blipFill>
        <p:spPr>
          <a:xfrm>
            <a:off x="3997088" y="421867"/>
            <a:ext cx="2321750" cy="2016224"/>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eelOff"/>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
                                        </p:tgtEl>
                                      </p:cBhvr>
                                    </p:cmd>
                                  </p:childTnLst>
                                </p:cTn>
                              </p:par>
                            </p:childTnLst>
                          </p:cTn>
                        </p:par>
                        <p:par>
                          <p:cTn id="7" fill="hold">
                            <p:stCondLst>
                              <p:cond delay="0"/>
                            </p:stCondLst>
                            <p:childTnLst>
                              <p:par>
                                <p:cTn id="8" presetID="23" presetClass="entr" presetSubtype="528" fill="hold" nodeType="afterEffect">
                                  <p:stCondLst>
                                    <p:cond delay="0"/>
                                  </p:stCondLst>
                                  <p:childTnLst>
                                    <p:set>
                                      <p:cBhvr>
                                        <p:cTn id="9" dur="1" fill="hold">
                                          <p:stCondLst>
                                            <p:cond delay="0"/>
                                          </p:stCondLst>
                                        </p:cTn>
                                        <p:tgtEl>
                                          <p:spTgt spid="13"/>
                                        </p:tgtEl>
                                        <p:attrNameLst>
                                          <p:attrName>style.visibility</p:attrName>
                                        </p:attrNameLst>
                                      </p:cBhvr>
                                      <p:to>
                                        <p:strVal val="visible"/>
                                      </p:to>
                                    </p:set>
                                    <p:anim calcmode="lin" valueType="num">
                                      <p:cBhvr>
                                        <p:cTn id="10" dur="500" fill="hold"/>
                                        <p:tgtEl>
                                          <p:spTgt spid="13"/>
                                        </p:tgtEl>
                                        <p:attrNameLst>
                                          <p:attrName>ppt_w</p:attrName>
                                        </p:attrNameLst>
                                      </p:cBhvr>
                                      <p:tavLst>
                                        <p:tav tm="0">
                                          <p:val>
                                            <p:fltVal val="0"/>
                                          </p:val>
                                        </p:tav>
                                        <p:tav tm="100000">
                                          <p:val>
                                            <p:strVal val="#ppt_w"/>
                                          </p:val>
                                        </p:tav>
                                      </p:tavLst>
                                    </p:anim>
                                    <p:anim calcmode="lin" valueType="num">
                                      <p:cBhvr>
                                        <p:cTn id="11" dur="500" fill="hold"/>
                                        <p:tgtEl>
                                          <p:spTgt spid="13"/>
                                        </p:tgtEl>
                                        <p:attrNameLst>
                                          <p:attrName>ppt_h</p:attrName>
                                        </p:attrNameLst>
                                      </p:cBhvr>
                                      <p:tavLst>
                                        <p:tav tm="0">
                                          <p:val>
                                            <p:fltVal val="0"/>
                                          </p:val>
                                        </p:tav>
                                        <p:tav tm="100000">
                                          <p:val>
                                            <p:strVal val="#ppt_h"/>
                                          </p:val>
                                        </p:tav>
                                      </p:tavLst>
                                    </p:anim>
                                    <p:anim calcmode="lin" valueType="num">
                                      <p:cBhvr>
                                        <p:cTn id="12" dur="500" fill="hold"/>
                                        <p:tgtEl>
                                          <p:spTgt spid="13"/>
                                        </p:tgtEl>
                                        <p:attrNameLst>
                                          <p:attrName>ppt_x</p:attrName>
                                        </p:attrNameLst>
                                      </p:cBhvr>
                                      <p:tavLst>
                                        <p:tav tm="0">
                                          <p:val>
                                            <p:fltVal val="0.5"/>
                                          </p:val>
                                        </p:tav>
                                        <p:tav tm="100000">
                                          <p:val>
                                            <p:strVal val="#ppt_x"/>
                                          </p:val>
                                        </p:tav>
                                      </p:tavLst>
                                    </p:anim>
                                    <p:anim calcmode="lin" valueType="num">
                                      <p:cBhvr>
                                        <p:cTn id="13" dur="500" fill="hold"/>
                                        <p:tgtEl>
                                          <p:spTgt spid="13"/>
                                        </p:tgtEl>
                                        <p:attrNameLst>
                                          <p:attrName>ppt_y</p:attrName>
                                        </p:attrNameLst>
                                      </p:cBhvr>
                                      <p:tavLst>
                                        <p:tav tm="0">
                                          <p:val>
                                            <p:fltVal val="0.5"/>
                                          </p:val>
                                        </p:tav>
                                        <p:tav tm="100000">
                                          <p:val>
                                            <p:strVal val="#ppt_y"/>
                                          </p:val>
                                        </p:tav>
                                      </p:tavLst>
                                    </p:anim>
                                  </p:childTnLst>
                                </p:cTn>
                              </p:par>
                            </p:childTnLst>
                          </p:cTn>
                        </p:par>
                        <p:par>
                          <p:cTn id="14" fill="hold">
                            <p:stCondLst>
                              <p:cond delay="500"/>
                            </p:stCondLst>
                            <p:childTnLst>
                              <p:par>
                                <p:cTn id="15" presetID="42" presetClass="entr" presetSubtype="0"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1000"/>
                                        <p:tgtEl>
                                          <p:spTgt spid="11"/>
                                        </p:tgtEl>
                                      </p:cBhvr>
                                    </p:animEffect>
                                    <p:anim calcmode="lin" valueType="num">
                                      <p:cBhvr>
                                        <p:cTn id="18" dur="1000" fill="hold"/>
                                        <p:tgtEl>
                                          <p:spTgt spid="11"/>
                                        </p:tgtEl>
                                        <p:attrNameLst>
                                          <p:attrName>ppt_x</p:attrName>
                                        </p:attrNameLst>
                                      </p:cBhvr>
                                      <p:tavLst>
                                        <p:tav tm="0">
                                          <p:val>
                                            <p:strVal val="#ppt_x"/>
                                          </p:val>
                                        </p:tav>
                                        <p:tav tm="100000">
                                          <p:val>
                                            <p:strVal val="#ppt_x"/>
                                          </p:val>
                                        </p:tav>
                                      </p:tavLst>
                                    </p:anim>
                                    <p:anim calcmode="lin" valueType="num">
                                      <p:cBhvr>
                                        <p:cTn id="19" dur="1000" fill="hold"/>
                                        <p:tgtEl>
                                          <p:spTgt spid="11"/>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53" presetClass="entr" presetSubtype="16" fill="hold" grpId="0" nodeType="afterEffect">
                                  <p:stCondLst>
                                    <p:cond delay="0"/>
                                  </p:stCondLst>
                                  <p:iterate type="wd">
                                    <p:tmPct val="10000"/>
                                  </p:iterate>
                                  <p:childTnLst>
                                    <p:set>
                                      <p:cBhvr>
                                        <p:cTn id="22" dur="1" fill="hold">
                                          <p:stCondLst>
                                            <p:cond delay="0"/>
                                          </p:stCondLst>
                                        </p:cTn>
                                        <p:tgtEl>
                                          <p:spTgt spid="5"/>
                                        </p:tgtEl>
                                        <p:attrNameLst>
                                          <p:attrName>style.visibility</p:attrName>
                                        </p:attrNameLst>
                                      </p:cBhvr>
                                      <p:to>
                                        <p:strVal val="visible"/>
                                      </p:to>
                                    </p:set>
                                    <p:anim calcmode="lin" valueType="num">
                                      <p:cBhvr>
                                        <p:cTn id="23" dur="500" fill="hold"/>
                                        <p:tgtEl>
                                          <p:spTgt spid="5"/>
                                        </p:tgtEl>
                                        <p:attrNameLst>
                                          <p:attrName>ppt_w</p:attrName>
                                        </p:attrNameLst>
                                      </p:cBhvr>
                                      <p:tavLst>
                                        <p:tav tm="0">
                                          <p:val>
                                            <p:fltVal val="0"/>
                                          </p:val>
                                        </p:tav>
                                        <p:tav tm="100000">
                                          <p:val>
                                            <p:strVal val="#ppt_w"/>
                                          </p:val>
                                        </p:tav>
                                      </p:tavLst>
                                    </p:anim>
                                    <p:anim calcmode="lin" valueType="num">
                                      <p:cBhvr>
                                        <p:cTn id="24" dur="500" fill="hold"/>
                                        <p:tgtEl>
                                          <p:spTgt spid="5"/>
                                        </p:tgtEl>
                                        <p:attrNameLst>
                                          <p:attrName>ppt_h</p:attrName>
                                        </p:attrNameLst>
                                      </p:cBhvr>
                                      <p:tavLst>
                                        <p:tav tm="0">
                                          <p:val>
                                            <p:fltVal val="0"/>
                                          </p:val>
                                        </p:tav>
                                        <p:tav tm="100000">
                                          <p:val>
                                            <p:strVal val="#ppt_h"/>
                                          </p:val>
                                        </p:tav>
                                      </p:tavLst>
                                    </p:anim>
                                    <p:animEffect transition="in" filter="fade">
                                      <p:cBhvr>
                                        <p:cTn id="25" dur="500"/>
                                        <p:tgtEl>
                                          <p:spTgt spid="5"/>
                                        </p:tgtEl>
                                      </p:cBhvr>
                                    </p:animEffect>
                                  </p:childTnLst>
                                </p:cTn>
                              </p:par>
                            </p:childTnLst>
                          </p:cTn>
                        </p:par>
                        <p:par>
                          <p:cTn id="26" fill="hold">
                            <p:stCondLst>
                              <p:cond delay="2700"/>
                            </p:stCondLst>
                            <p:childTnLst>
                              <p:par>
                                <p:cTn id="27" presetID="22" presetClass="entr" presetSubtype="4" fill="hold" grpId="0" nodeType="afterEffect">
                                  <p:stCondLst>
                                    <p:cond delay="0"/>
                                  </p:stCondLst>
                                  <p:iterate type="lt">
                                    <p:tmPct val="0"/>
                                  </p:iterate>
                                  <p:childTnLst>
                                    <p:set>
                                      <p:cBhvr>
                                        <p:cTn id="28" dur="1" fill="hold">
                                          <p:stCondLst>
                                            <p:cond delay="0"/>
                                          </p:stCondLst>
                                        </p:cTn>
                                        <p:tgtEl>
                                          <p:spTgt spid="6"/>
                                        </p:tgtEl>
                                        <p:attrNameLst>
                                          <p:attrName>style.visibility</p:attrName>
                                        </p:attrNameLst>
                                      </p:cBhvr>
                                      <p:to>
                                        <p:strVal val="visible"/>
                                      </p:to>
                                    </p:set>
                                    <p:animEffect transition="in" filter="wipe(down)">
                                      <p:cBhvr>
                                        <p:cTn id="29" dur="500"/>
                                        <p:tgtEl>
                                          <p:spTgt spid="6"/>
                                        </p:tgtEl>
                                      </p:cBhvr>
                                    </p:animEffect>
                                  </p:childTnLst>
                                </p:cTn>
                              </p:par>
                            </p:childTnLst>
                          </p:cTn>
                        </p:par>
                        <p:par>
                          <p:cTn id="30" fill="hold">
                            <p:stCondLst>
                              <p:cond delay="3200"/>
                            </p:stCondLst>
                            <p:childTnLst>
                              <p:par>
                                <p:cTn id="31" presetID="42"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anim calcmode="lin" valueType="num">
                                      <p:cBhvr>
                                        <p:cTn id="34" dur="500" fill="hold"/>
                                        <p:tgtEl>
                                          <p:spTgt spid="7"/>
                                        </p:tgtEl>
                                        <p:attrNameLst>
                                          <p:attrName>ppt_x</p:attrName>
                                        </p:attrNameLst>
                                      </p:cBhvr>
                                      <p:tavLst>
                                        <p:tav tm="0">
                                          <p:val>
                                            <p:strVal val="#ppt_x"/>
                                          </p:val>
                                        </p:tav>
                                        <p:tav tm="100000">
                                          <p:val>
                                            <p:strVal val="#ppt_x"/>
                                          </p:val>
                                        </p:tav>
                                      </p:tavLst>
                                    </p:anim>
                                    <p:anim calcmode="lin" valueType="num">
                                      <p:cBhvr>
                                        <p:cTn id="35" dur="5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25">
                <p:cTn id="36" repeatCount="indefinite" fill="hold" display="0">
                  <p:stCondLst>
                    <p:cond delay="indefinite"/>
                  </p:stCondLst>
                  <p:endCondLst>
                    <p:cond evt="onStopAudio" delay="0">
                      <p:tgtEl>
                        <p:sldTgt/>
                      </p:tgtEl>
                    </p:cond>
                  </p:endCondLst>
                </p:cTn>
                <p:tgtEl>
                  <p:spTgt spid="2"/>
                </p:tgtEl>
              </p:cMediaNode>
            </p:audio>
          </p:childTnLst>
        </p:cTn>
      </p:par>
    </p:tnLst>
    <p:bldLst>
      <p:bldP spid="5" grpId="0"/>
      <p:bldP spid="6" grpId="0"/>
      <p:bldP spid="7" grpId="0"/>
    </p:bldLst>
  </p:timing>
</p:sld>
</file>

<file path=ppt/tags/tag1.xml><?xml version="1.0" encoding="utf-8"?>
<p:tagLst xmlns:p="http://schemas.openxmlformats.org/presentationml/2006/main">
  <p:tag name="MH" val="20160410221154"/>
  <p:tag name="MH_LIBRARY" val="GRAPHIC"/>
  <p:tag name="MH_ORDER" val="文本框 25"/>
</p:tagLst>
</file>

<file path=ppt/tags/tag2.xml><?xml version="1.0" encoding="utf-8"?>
<p:tagLst xmlns:p="http://schemas.openxmlformats.org/presentationml/2006/main">
  <p:tag name="MH" val="20160410221154"/>
  <p:tag name="MH_LIBRARY" val="GRAPHIC"/>
  <p:tag name="MH_ORDER" val="文本框 25"/>
</p:tagLst>
</file>

<file path=ppt/tags/tag3.xml><?xml version="1.0" encoding="utf-8"?>
<p:tagLst xmlns:p="http://schemas.openxmlformats.org/presentationml/2006/main">
  <p:tag name="MH" val="20160410221154"/>
  <p:tag name="MH_LIBRARY" val="GRAPHIC"/>
  <p:tag name="MH_ORDER" val="文本框 25"/>
</p:tagLst>
</file>

<file path=ppt/tags/tag4.xml><?xml version="1.0" encoding="utf-8"?>
<p:tagLst xmlns:p="http://schemas.openxmlformats.org/presentationml/2006/main">
  <p:tag name="MH" val="20160410221154"/>
  <p:tag name="MH_LIBRARY" val="GRAPHIC"/>
  <p:tag name="MH_ORDER" val="文本框 25"/>
</p:tagLst>
</file>

<file path=ppt/tags/tag5.xml><?xml version="1.0" encoding="utf-8"?>
<p:tagLst xmlns:p="http://schemas.openxmlformats.org/presentationml/2006/main">
  <p:tag name="MH" val="20151208220918"/>
  <p:tag name="MH_LIBRARY" val="GRAPHIC"/>
  <p:tag name="MH_TYPE" val="Picture"/>
  <p:tag name="MH_ORDER" val="1"/>
</p:tagLst>
</file>

<file path=ppt/tags/tag6.xml><?xml version="1.0" encoding="utf-8"?>
<p:tagLst xmlns:p="http://schemas.openxmlformats.org/presentationml/2006/main">
  <p:tag name="MH" val="20151208220918"/>
  <p:tag name="MH_LIBRARY" val="GRAPHIC"/>
  <p:tag name="MH_TYPE" val="Picture"/>
  <p:tag name="MH_ORDER" val="1"/>
</p:tagLst>
</file>

<file path=ppt/tags/tag7.xml><?xml version="1.0" encoding="utf-8"?>
<p:tagLst xmlns:p="http://schemas.openxmlformats.org/presentationml/2006/main">
  <p:tag name="PA" val="v3.0.0"/>
</p:tagLst>
</file>

<file path=ppt/tags/tag8.xml><?xml version="1.0" encoding="utf-8"?>
<p:tagLst xmlns:p="http://schemas.openxmlformats.org/presentationml/2006/main">
  <p:tag name="PA" val="v3.0.0"/>
</p:tagLst>
</file>

<file path=ppt/tags/tag9.xml><?xml version="1.0" encoding="utf-8"?>
<p:tagLst xmlns:p="http://schemas.openxmlformats.org/presentationml/2006/main">
  <p:tag name="PA" val="v3.0.0"/>
</p:tagLst>
</file>

<file path=ppt/tags/tag10.xml><?xml version="1.0" encoding="utf-8"?>
<p:tagLst xmlns:p="http://schemas.openxmlformats.org/presentationml/2006/main">
  <p:tag name="PA" val="v3.0.0"/>
</p:tagLst>
</file>

<file path=ppt/tags/tag11.xml><?xml version="1.0" encoding="utf-8"?>
<p:tagLst xmlns:p="http://schemas.openxmlformats.org/presentationml/2006/main">
  <p:tag name="PA" val="v3.0.0"/>
</p:tagLst>
</file>

<file path=ppt/tags/tag12.xml><?xml version="1.0" encoding="utf-8"?>
<p:tagLst xmlns:p="http://schemas.openxmlformats.org/presentationml/2006/main">
  <p:tag name="PA" val="v3.0.0"/>
</p:tagLst>
</file>

<file path=ppt/tags/tag13.xml><?xml version="1.0" encoding="utf-8"?>
<p:tagLst xmlns:p="http://schemas.openxmlformats.org/presentationml/2006/main">
  <p:tag name="PA" val="v3.0.0"/>
</p:tagLst>
</file>

<file path=ppt/tags/tag14.xml><?xml version="1.0" encoding="utf-8"?>
<p:tagLst xmlns:p="http://schemas.openxmlformats.org/presentationml/2006/main">
  <p:tag name="PA" val="v3.0.0"/>
</p:tagLst>
</file>

<file path=ppt/tags/tag15.xml><?xml version="1.0" encoding="utf-8"?>
<p:tagLst xmlns:p="http://schemas.openxmlformats.org/presentationml/2006/main">
  <p:tag name="PA" val="v3.0.0"/>
</p:tagLst>
</file>

<file path=ppt/tags/tag16.xml><?xml version="1.0" encoding="utf-8"?>
<p:tagLst xmlns:p="http://schemas.openxmlformats.org/presentationml/2006/main">
  <p:tag name="PA" val="v3.0.0"/>
</p:tagLst>
</file>

<file path=ppt/tags/tag17.xml><?xml version="1.0" encoding="utf-8"?>
<p:tagLst xmlns:p="http://schemas.openxmlformats.org/presentationml/2006/main">
  <p:tag name="PA" val="v3.0.0"/>
</p:tagLst>
</file>

<file path=ppt/tags/tag18.xml><?xml version="1.0" encoding="utf-8"?>
<p:tagLst xmlns:p="http://schemas.openxmlformats.org/presentationml/2006/main">
  <p:tag name="PA" val="v3.0.0"/>
</p:tagLst>
</file>

<file path=ppt/tags/tag19.xml><?xml version="1.0" encoding="utf-8"?>
<p:tagLst xmlns:p="http://schemas.openxmlformats.org/presentationml/2006/main">
  <p:tag name="PA" val="v3.0.0"/>
</p:tagLst>
</file>

<file path=ppt/tags/tag20.xml><?xml version="1.0" encoding="utf-8"?>
<p:tagLst xmlns:p="http://schemas.openxmlformats.org/presentationml/2006/main">
  <p:tag name="PA" val="v3.0.0"/>
</p:tagLst>
</file>

<file path=ppt/tags/tag21.xml><?xml version="1.0" encoding="utf-8"?>
<p:tagLst xmlns:p="http://schemas.openxmlformats.org/presentationml/2006/main">
  <p:tag name="PA" val="v3.0.0"/>
</p:tagLst>
</file>

<file path=ppt/tags/tag22.xml><?xml version="1.0" encoding="utf-8"?>
<p:tagLst xmlns:p="http://schemas.openxmlformats.org/presentationml/2006/main">
  <p:tag name="PA" val="v3.0.0"/>
</p:tagLst>
</file>

<file path=ppt/tags/tag23.xml><?xml version="1.0" encoding="utf-8"?>
<p:tagLst xmlns:p="http://schemas.openxmlformats.org/presentationml/2006/main">
  <p:tag name="PA" val="v3.0.0"/>
</p:tagLst>
</file>

<file path=ppt/tags/tag24.xml><?xml version="1.0" encoding="utf-8"?>
<p:tagLst xmlns:p="http://schemas.openxmlformats.org/presentationml/2006/main">
  <p:tag name="PA" val="v3.0.0"/>
</p:tagLst>
</file>

<file path=ppt/tags/tag25.xml><?xml version="1.0" encoding="utf-8"?>
<p:tagLst xmlns:p="http://schemas.openxmlformats.org/presentationml/2006/main">
  <p:tag name="PA" val="v3.0.0"/>
</p:tagLst>
</file>

<file path=ppt/tags/tag26.xml><?xml version="1.0" encoding="utf-8"?>
<p:tagLst xmlns:p="http://schemas.openxmlformats.org/presentationml/2006/main">
  <p:tag name="PA" val="v3.0.0"/>
</p:tagLst>
</file>

<file path=ppt/tags/tag27.xml><?xml version="1.0" encoding="utf-8"?>
<p:tagLst xmlns:p="http://schemas.openxmlformats.org/presentationml/2006/main">
  <p:tag name="MH" val="20160410221154"/>
  <p:tag name="MH_LIBRARY" val="GRAPHIC"/>
  <p:tag name="MH_ORDER" val="文本框 25"/>
</p:tagLst>
</file>

<file path=ppt/tags/tag28.xml><?xml version="1.0" encoding="utf-8"?>
<p:tagLst xmlns:p="http://schemas.openxmlformats.org/presentationml/2006/main">
  <p:tag name="MH" val="20160411112121"/>
  <p:tag name="MH_LIBRARY" val="GRAPHIC"/>
  <p:tag name="MH_ORDER" val="Rectangle 24"/>
</p:tagLst>
</file>

<file path=ppt/tags/tag29.xml><?xml version="1.0" encoding="utf-8"?>
<p:tagLst xmlns:p="http://schemas.openxmlformats.org/presentationml/2006/main">
  <p:tag name="MH" val="20160411112121"/>
  <p:tag name="MH_LIBRARY" val="GRAPHIC"/>
  <p:tag name="MH_ORDER" val="Rectangle 24"/>
</p:tagLst>
</file>

<file path=ppt/tags/tag30.xml><?xml version="1.0" encoding="utf-8"?>
<p:tagLst xmlns:p="http://schemas.openxmlformats.org/presentationml/2006/main">
  <p:tag name="MH" val="20160410221154"/>
  <p:tag name="MH_LIBRARY" val="GRAPHIC"/>
  <p:tag name="MH_ORDER" val="文本框 25"/>
</p:tagLst>
</file>

<file path=ppt/theme/theme1.xml><?xml version="1.0" encoding="utf-8"?>
<a:theme xmlns:a="http://schemas.openxmlformats.org/drawingml/2006/main" name="Office 主题">
  <a:themeElements>
    <a:clrScheme name="自定义 770">
      <a:dk1>
        <a:sysClr val="windowText" lastClr="000000"/>
      </a:dk1>
      <a:lt1>
        <a:sysClr val="window" lastClr="FFFFFF"/>
      </a:lt1>
      <a:dk2>
        <a:srgbClr val="1F497D"/>
      </a:dk2>
      <a:lt2>
        <a:srgbClr val="EEECE1"/>
      </a:lt2>
      <a:accent1>
        <a:srgbClr val="D6001C"/>
      </a:accent1>
      <a:accent2>
        <a:srgbClr val="3F3F3F"/>
      </a:accent2>
      <a:accent3>
        <a:srgbClr val="D6001C"/>
      </a:accent3>
      <a:accent4>
        <a:srgbClr val="3F3F3F"/>
      </a:accent4>
      <a:accent5>
        <a:srgbClr val="D6001C"/>
      </a:accent5>
      <a:accent6>
        <a:srgbClr val="3F3F3F"/>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3410</Words>
  <Application>WPS 演示</Application>
  <PresentationFormat>自定义</PresentationFormat>
  <Paragraphs>332</Paragraphs>
  <Slides>24</Slides>
  <Notes>19</Notes>
  <HiddenSlides>0</HiddenSlides>
  <MMClips>2</MMClips>
  <ScaleCrop>false</ScaleCrop>
  <HeadingPairs>
    <vt:vector size="6" baseType="variant">
      <vt:variant>
        <vt:lpstr>已用的字体</vt:lpstr>
      </vt:variant>
      <vt:variant>
        <vt:i4>20</vt:i4>
      </vt:variant>
      <vt:variant>
        <vt:lpstr>主题</vt:lpstr>
      </vt:variant>
      <vt:variant>
        <vt:i4>1</vt:i4>
      </vt:variant>
      <vt:variant>
        <vt:lpstr>幻灯片标题</vt:lpstr>
      </vt:variant>
      <vt:variant>
        <vt:i4>24</vt:i4>
      </vt:variant>
    </vt:vector>
  </HeadingPairs>
  <TitlesOfParts>
    <vt:vector size="45" baseType="lpstr">
      <vt:lpstr>Arial</vt:lpstr>
      <vt:lpstr>宋体</vt:lpstr>
      <vt:lpstr>Wingdings</vt:lpstr>
      <vt:lpstr>微软雅黑</vt:lpstr>
      <vt:lpstr>Lato Regular</vt:lpstr>
      <vt:lpstr>Lato Hairline</vt:lpstr>
      <vt:lpstr>Lato Light</vt:lpstr>
      <vt:lpstr>Glegoo</vt:lpstr>
      <vt:lpstr>Mission Gothic Regular</vt:lpstr>
      <vt:lpstr>锐字云字库美黑体1.0</vt:lpstr>
      <vt:lpstr>Calibri</vt:lpstr>
      <vt:lpstr>Agency FB</vt:lpstr>
      <vt:lpstr>Arial Unicode MS</vt:lpstr>
      <vt:lpstr>Calibri</vt:lpstr>
      <vt:lpstr>黑体</vt:lpstr>
      <vt:lpstr>Cooper Black</vt:lpstr>
      <vt:lpstr>Lato Light</vt:lpstr>
      <vt:lpstr>方正姚体</vt:lpstr>
      <vt:lpstr>Corbel</vt:lpstr>
      <vt:lpstr>Segoe Print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dc:creator>Administrator</dc:creator>
  <cp:lastModifiedBy>拉普耶鲁</cp:lastModifiedBy>
  <cp:revision>127</cp:revision>
  <dcterms:created xsi:type="dcterms:W3CDTF">2017-06-07T07:12:00Z</dcterms:created>
  <dcterms:modified xsi:type="dcterms:W3CDTF">2018-04-19T02:44:07Z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