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0" r:id="rId3"/>
    <p:sldId id="281" r:id="rId5"/>
    <p:sldId id="291" r:id="rId6"/>
    <p:sldId id="305" r:id="rId7"/>
    <p:sldId id="297" r:id="rId8"/>
    <p:sldId id="475" r:id="rId9"/>
    <p:sldId id="490" r:id="rId10"/>
    <p:sldId id="312" r:id="rId11"/>
    <p:sldId id="303" r:id="rId12"/>
    <p:sldId id="474" r:id="rId13"/>
    <p:sldId id="491" r:id="rId14"/>
    <p:sldId id="304" r:id="rId15"/>
    <p:sldId id="302" r:id="rId16"/>
    <p:sldId id="310" r:id="rId17"/>
    <p:sldId id="492" r:id="rId18"/>
    <p:sldId id="298" r:id="rId19"/>
    <p:sldId id="301" r:id="rId20"/>
    <p:sldId id="493" r:id="rId21"/>
    <p:sldId id="309" r:id="rId22"/>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FFFFFF"/>
    <a:srgbClr val="004859"/>
    <a:srgbClr val="00303B"/>
    <a:srgbClr val="FFC001"/>
    <a:srgbClr val="006076"/>
    <a:srgbClr val="5E9732"/>
    <a:srgbClr val="025C6F"/>
    <a:srgbClr val="E6AF00"/>
    <a:srgbClr val="3A3A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997" autoAdjust="0"/>
    <p:restoredTop sz="94704" autoAdjust="0"/>
  </p:normalViewPr>
  <p:slideViewPr>
    <p:cSldViewPr snapToGrid="0" showGuides="1">
      <p:cViewPr>
        <p:scale>
          <a:sx n="66" d="100"/>
          <a:sy n="66" d="100"/>
        </p:scale>
        <p:origin x="828" y="1146"/>
      </p:cViewPr>
      <p:guideLst>
        <p:guide orient="horz" pos="2979"/>
        <p:guide pos="3840"/>
        <p:guide pos="1122"/>
        <p:guide pos="5634"/>
        <p:guide pos="7056"/>
        <p:guide orient="horz" pos="1359"/>
        <p:guide orient="horz" pos="2780"/>
        <p:guide pos="2887"/>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498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gs" Target="tags/tag74.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D470F4-B71D-48E3-8849-D94058D0B43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4BDDFF-9C74-45EE-AD90-2B14BDC1031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742B8BD-2DF1-4114-9775-958CEF11CBEF}"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C67045-DD57-438D-9A9A-E4DD0F68774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563B10B-FAAD-449F-A02E-689967197FD6}"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C67045-DD57-438D-9A9A-E4DD0F68774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63E42FC4-6837-4A7F-9F90-EDC9A8AF7B08}"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D589DF-9858-42C5-8B2E-539A416D057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54BDDFF-9C74-45EE-AD90-2B14BDC1031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514C77-7963-42F6-9AC0-15E9499862A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C56423-C432-45E6-89A1-31D5D84238B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9" name="图片占位符 18"/>
          <p:cNvSpPr>
            <a:spLocks noGrp="1"/>
          </p:cNvSpPr>
          <p:nvPr>
            <p:ph type="pic" sz="quarter" idx="13"/>
          </p:nvPr>
        </p:nvSpPr>
        <p:spPr>
          <a:xfrm>
            <a:off x="1279429" y="3415718"/>
            <a:ext cx="1522609" cy="1388719"/>
          </a:xfrm>
          <a:custGeom>
            <a:avLst/>
            <a:gdLst>
              <a:gd name="connsiteX0" fmla="*/ 0 w 1522609"/>
              <a:gd name="connsiteY0" fmla="*/ 0 h 1388719"/>
              <a:gd name="connsiteX1" fmla="*/ 1522609 w 1522609"/>
              <a:gd name="connsiteY1" fmla="*/ 0 h 1388719"/>
              <a:gd name="connsiteX2" fmla="*/ 1522609 w 1522609"/>
              <a:gd name="connsiteY2" fmla="*/ 1388719 h 1388719"/>
              <a:gd name="connsiteX3" fmla="*/ 0 w 1522609"/>
              <a:gd name="connsiteY3" fmla="*/ 1388719 h 1388719"/>
            </a:gdLst>
            <a:ahLst/>
            <a:cxnLst>
              <a:cxn ang="0">
                <a:pos x="connsiteX0" y="connsiteY0"/>
              </a:cxn>
              <a:cxn ang="0">
                <a:pos x="connsiteX1" y="connsiteY1"/>
              </a:cxn>
              <a:cxn ang="0">
                <a:pos x="connsiteX2" y="connsiteY2"/>
              </a:cxn>
              <a:cxn ang="0">
                <a:pos x="connsiteX3" y="connsiteY3"/>
              </a:cxn>
            </a:cxnLst>
            <a:rect l="l" t="t" r="r" b="b"/>
            <a:pathLst>
              <a:path w="1522609" h="1388719">
                <a:moveTo>
                  <a:pt x="0" y="0"/>
                </a:moveTo>
                <a:lnTo>
                  <a:pt x="1522609" y="0"/>
                </a:lnTo>
                <a:lnTo>
                  <a:pt x="1522609" y="1388719"/>
                </a:lnTo>
                <a:lnTo>
                  <a:pt x="0" y="1388719"/>
                </a:lnTo>
                <a:close/>
              </a:path>
            </a:pathLst>
          </a:custGeom>
          <a:ln w="9525">
            <a:solidFill>
              <a:schemeClr val="bg1"/>
            </a:solidFill>
          </a:ln>
        </p:spPr>
        <p:txBody>
          <a:bodyPr wrap="square">
            <a:noAutofit/>
          </a:bodyPr>
          <a:lstStyle/>
          <a:p>
            <a:endParaRPr lang="zh-CN" altLang="en-US"/>
          </a:p>
        </p:txBody>
      </p:sp>
      <p:sp>
        <p:nvSpPr>
          <p:cNvPr id="20" name="图片占位符 19"/>
          <p:cNvSpPr>
            <a:spLocks noGrp="1"/>
          </p:cNvSpPr>
          <p:nvPr>
            <p:ph type="pic" sz="quarter" idx="14"/>
          </p:nvPr>
        </p:nvSpPr>
        <p:spPr>
          <a:xfrm>
            <a:off x="2300728" y="3415718"/>
            <a:ext cx="2006792" cy="1388719"/>
          </a:xfrm>
          <a:custGeom>
            <a:avLst/>
            <a:gdLst>
              <a:gd name="connsiteX0" fmla="*/ 484398 w 2006792"/>
              <a:gd name="connsiteY0" fmla="*/ 0 h 1388719"/>
              <a:gd name="connsiteX1" fmla="*/ 2006792 w 2006792"/>
              <a:gd name="connsiteY1" fmla="*/ 0 h 1388719"/>
              <a:gd name="connsiteX2" fmla="*/ 2006792 w 2006792"/>
              <a:gd name="connsiteY2" fmla="*/ 1388719 h 1388719"/>
              <a:gd name="connsiteX3" fmla="*/ 484398 w 2006792"/>
              <a:gd name="connsiteY3" fmla="*/ 1388719 h 1388719"/>
              <a:gd name="connsiteX4" fmla="*/ 484398 w 2006792"/>
              <a:gd name="connsiteY4" fmla="*/ 798514 h 1388719"/>
              <a:gd name="connsiteX5" fmla="*/ 311399 w 2006792"/>
              <a:gd name="connsiteY5" fmla="*/ 833232 h 1388719"/>
              <a:gd name="connsiteX6" fmla="*/ 190299 w 2006792"/>
              <a:gd name="connsiteY6" fmla="*/ 867950 h 1388719"/>
              <a:gd name="connsiteX7" fmla="*/ 0 w 2006792"/>
              <a:gd name="connsiteY7" fmla="*/ 694360 h 1388719"/>
              <a:gd name="connsiteX8" fmla="*/ 190299 w 2006792"/>
              <a:gd name="connsiteY8" fmla="*/ 520770 h 1388719"/>
              <a:gd name="connsiteX9" fmla="*/ 311399 w 2006792"/>
              <a:gd name="connsiteY9" fmla="*/ 555488 h 1388719"/>
              <a:gd name="connsiteX10" fmla="*/ 484398 w 2006792"/>
              <a:gd name="connsiteY10" fmla="*/ 590206 h 1388719"/>
              <a:gd name="connsiteX11" fmla="*/ 484398 w 2006792"/>
              <a:gd name="connsiteY11" fmla="*/ 0 h 138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6792" h="1388719">
                <a:moveTo>
                  <a:pt x="484398" y="0"/>
                </a:moveTo>
                <a:cubicBezTo>
                  <a:pt x="2006792" y="0"/>
                  <a:pt x="2006792" y="0"/>
                  <a:pt x="2006792" y="0"/>
                </a:cubicBezTo>
                <a:cubicBezTo>
                  <a:pt x="2006792" y="1388719"/>
                  <a:pt x="2006792" y="1388719"/>
                  <a:pt x="2006792" y="1388719"/>
                </a:cubicBezTo>
                <a:cubicBezTo>
                  <a:pt x="484398" y="1388719"/>
                  <a:pt x="484398" y="1388719"/>
                  <a:pt x="484398" y="1388719"/>
                </a:cubicBezTo>
                <a:cubicBezTo>
                  <a:pt x="484398" y="798514"/>
                  <a:pt x="484398" y="798514"/>
                  <a:pt x="484398" y="798514"/>
                </a:cubicBezTo>
                <a:cubicBezTo>
                  <a:pt x="415198" y="781155"/>
                  <a:pt x="380599" y="781155"/>
                  <a:pt x="311399" y="833232"/>
                </a:cubicBezTo>
                <a:cubicBezTo>
                  <a:pt x="276799" y="850591"/>
                  <a:pt x="224899" y="867950"/>
                  <a:pt x="190299" y="867950"/>
                </a:cubicBezTo>
                <a:cubicBezTo>
                  <a:pt x="86500" y="867950"/>
                  <a:pt x="0" y="798514"/>
                  <a:pt x="0" y="694360"/>
                </a:cubicBezTo>
                <a:cubicBezTo>
                  <a:pt x="0" y="590206"/>
                  <a:pt x="86500" y="520770"/>
                  <a:pt x="190299" y="520770"/>
                </a:cubicBezTo>
                <a:cubicBezTo>
                  <a:pt x="224899" y="520770"/>
                  <a:pt x="276799" y="538129"/>
                  <a:pt x="311399" y="555488"/>
                </a:cubicBezTo>
                <a:cubicBezTo>
                  <a:pt x="380599" y="607565"/>
                  <a:pt x="415198" y="607565"/>
                  <a:pt x="484398" y="590206"/>
                </a:cubicBezTo>
                <a:cubicBezTo>
                  <a:pt x="484398" y="0"/>
                  <a:pt x="484398" y="0"/>
                  <a:pt x="484398" y="0"/>
                </a:cubicBezTo>
                <a:close/>
              </a:path>
            </a:pathLst>
          </a:custGeom>
          <a:ln w="9525">
            <a:solidFill>
              <a:schemeClr val="bg1"/>
            </a:solidFill>
          </a:ln>
        </p:spPr>
        <p:txBody>
          <a:bodyPr wrap="square">
            <a:noAutofit/>
          </a:bodyPr>
          <a:lstStyle/>
          <a:p>
            <a:endParaRPr lang="zh-CN" altLang="en-US"/>
          </a:p>
        </p:txBody>
      </p:sp>
      <p:sp>
        <p:nvSpPr>
          <p:cNvPr id="21" name="图片占位符 20"/>
          <p:cNvSpPr>
            <a:spLocks noGrp="1"/>
          </p:cNvSpPr>
          <p:nvPr>
            <p:ph type="pic" sz="quarter" idx="15"/>
          </p:nvPr>
        </p:nvSpPr>
        <p:spPr>
          <a:xfrm>
            <a:off x="3823337" y="3415718"/>
            <a:ext cx="2006792" cy="1388719"/>
          </a:xfrm>
          <a:custGeom>
            <a:avLst/>
            <a:gdLst>
              <a:gd name="connsiteX0" fmla="*/ 484398 w 2006792"/>
              <a:gd name="connsiteY0" fmla="*/ 0 h 1388719"/>
              <a:gd name="connsiteX1" fmla="*/ 2006792 w 2006792"/>
              <a:gd name="connsiteY1" fmla="*/ 0 h 1388719"/>
              <a:gd name="connsiteX2" fmla="*/ 2006792 w 2006792"/>
              <a:gd name="connsiteY2" fmla="*/ 1388719 h 1388719"/>
              <a:gd name="connsiteX3" fmla="*/ 484398 w 2006792"/>
              <a:gd name="connsiteY3" fmla="*/ 1388719 h 1388719"/>
              <a:gd name="connsiteX4" fmla="*/ 484398 w 2006792"/>
              <a:gd name="connsiteY4" fmla="*/ 798514 h 1388719"/>
              <a:gd name="connsiteX5" fmla="*/ 311399 w 2006792"/>
              <a:gd name="connsiteY5" fmla="*/ 833232 h 1388719"/>
              <a:gd name="connsiteX6" fmla="*/ 190299 w 2006792"/>
              <a:gd name="connsiteY6" fmla="*/ 867950 h 1388719"/>
              <a:gd name="connsiteX7" fmla="*/ 0 w 2006792"/>
              <a:gd name="connsiteY7" fmla="*/ 694360 h 1388719"/>
              <a:gd name="connsiteX8" fmla="*/ 190299 w 2006792"/>
              <a:gd name="connsiteY8" fmla="*/ 520770 h 1388719"/>
              <a:gd name="connsiteX9" fmla="*/ 311399 w 2006792"/>
              <a:gd name="connsiteY9" fmla="*/ 555488 h 1388719"/>
              <a:gd name="connsiteX10" fmla="*/ 484398 w 2006792"/>
              <a:gd name="connsiteY10" fmla="*/ 590206 h 1388719"/>
              <a:gd name="connsiteX11" fmla="*/ 484398 w 2006792"/>
              <a:gd name="connsiteY11" fmla="*/ 0 h 1388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6792" h="1388719">
                <a:moveTo>
                  <a:pt x="484398" y="0"/>
                </a:moveTo>
                <a:cubicBezTo>
                  <a:pt x="2006792" y="0"/>
                  <a:pt x="2006792" y="0"/>
                  <a:pt x="2006792" y="0"/>
                </a:cubicBezTo>
                <a:cubicBezTo>
                  <a:pt x="2006792" y="1388719"/>
                  <a:pt x="2006792" y="1388719"/>
                  <a:pt x="2006792" y="1388719"/>
                </a:cubicBezTo>
                <a:cubicBezTo>
                  <a:pt x="484398" y="1388719"/>
                  <a:pt x="484398" y="1388719"/>
                  <a:pt x="484398" y="1388719"/>
                </a:cubicBezTo>
                <a:cubicBezTo>
                  <a:pt x="484398" y="798514"/>
                  <a:pt x="484398" y="798514"/>
                  <a:pt x="484398" y="798514"/>
                </a:cubicBezTo>
                <a:cubicBezTo>
                  <a:pt x="432499" y="781155"/>
                  <a:pt x="380599" y="781155"/>
                  <a:pt x="311399" y="833232"/>
                </a:cubicBezTo>
                <a:cubicBezTo>
                  <a:pt x="276799" y="850591"/>
                  <a:pt x="242199" y="867950"/>
                  <a:pt x="190299" y="867950"/>
                </a:cubicBezTo>
                <a:cubicBezTo>
                  <a:pt x="86500" y="867950"/>
                  <a:pt x="0" y="798514"/>
                  <a:pt x="0" y="694360"/>
                </a:cubicBezTo>
                <a:cubicBezTo>
                  <a:pt x="0" y="590206"/>
                  <a:pt x="86500" y="520770"/>
                  <a:pt x="190299" y="520770"/>
                </a:cubicBezTo>
                <a:cubicBezTo>
                  <a:pt x="242199" y="520770"/>
                  <a:pt x="276799" y="538129"/>
                  <a:pt x="311399" y="555488"/>
                </a:cubicBezTo>
                <a:cubicBezTo>
                  <a:pt x="380599" y="607565"/>
                  <a:pt x="432499" y="607565"/>
                  <a:pt x="484398" y="590206"/>
                </a:cubicBezTo>
                <a:cubicBezTo>
                  <a:pt x="484398" y="0"/>
                  <a:pt x="484398" y="0"/>
                  <a:pt x="484398" y="0"/>
                </a:cubicBezTo>
                <a:close/>
              </a:path>
            </a:pathLst>
          </a:custGeom>
          <a:ln w="9525">
            <a:solidFill>
              <a:schemeClr val="bg1"/>
            </a:solidFill>
          </a:ln>
        </p:spPr>
        <p:txBody>
          <a:bodyPr wrap="square">
            <a:noAutofit/>
          </a:bodyPr>
          <a:lstStyle/>
          <a:p>
            <a:endParaRPr lang="zh-CN" altLang="en-US"/>
          </a:p>
        </p:txBody>
      </p:sp>
      <p:sp>
        <p:nvSpPr>
          <p:cNvPr id="16" name="图片占位符 15"/>
          <p:cNvSpPr>
            <a:spLocks noGrp="1"/>
          </p:cNvSpPr>
          <p:nvPr>
            <p:ph type="pic" sz="quarter" idx="10"/>
          </p:nvPr>
        </p:nvSpPr>
        <p:spPr>
          <a:xfrm>
            <a:off x="1279429" y="2028554"/>
            <a:ext cx="1989666" cy="1387162"/>
          </a:xfrm>
          <a:custGeom>
            <a:avLst/>
            <a:gdLst>
              <a:gd name="connsiteX0" fmla="*/ 0 w 1989666"/>
              <a:gd name="connsiteY0" fmla="*/ 0 h 1387162"/>
              <a:gd name="connsiteX1" fmla="*/ 1505226 w 1989666"/>
              <a:gd name="connsiteY1" fmla="*/ 0 h 1387162"/>
              <a:gd name="connsiteX2" fmla="*/ 1505226 w 1989666"/>
              <a:gd name="connsiteY2" fmla="*/ 606884 h 1387162"/>
              <a:gd name="connsiteX3" fmla="*/ 1678240 w 1989666"/>
              <a:gd name="connsiteY3" fmla="*/ 554865 h 1387162"/>
              <a:gd name="connsiteX4" fmla="*/ 1799350 w 1989666"/>
              <a:gd name="connsiteY4" fmla="*/ 520186 h 1387162"/>
              <a:gd name="connsiteX5" fmla="*/ 1989666 w 1989666"/>
              <a:gd name="connsiteY5" fmla="*/ 693581 h 1387162"/>
              <a:gd name="connsiteX6" fmla="*/ 1799350 w 1989666"/>
              <a:gd name="connsiteY6" fmla="*/ 866976 h 1387162"/>
              <a:gd name="connsiteX7" fmla="*/ 1678240 w 1989666"/>
              <a:gd name="connsiteY7" fmla="*/ 832297 h 1387162"/>
              <a:gd name="connsiteX8" fmla="*/ 1505226 w 1989666"/>
              <a:gd name="connsiteY8" fmla="*/ 797618 h 1387162"/>
              <a:gd name="connsiteX9" fmla="*/ 1505226 w 1989666"/>
              <a:gd name="connsiteY9" fmla="*/ 1387162 h 1387162"/>
              <a:gd name="connsiteX10" fmla="*/ 0 w 1989666"/>
              <a:gd name="connsiteY10" fmla="*/ 1387162 h 1387162"/>
              <a:gd name="connsiteX11" fmla="*/ 0 w 1989666"/>
              <a:gd name="connsiteY11" fmla="*/ 0 h 138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9666" h="1387162">
                <a:moveTo>
                  <a:pt x="0" y="0"/>
                </a:moveTo>
                <a:cubicBezTo>
                  <a:pt x="0" y="0"/>
                  <a:pt x="0" y="0"/>
                  <a:pt x="1505226" y="0"/>
                </a:cubicBezTo>
                <a:cubicBezTo>
                  <a:pt x="1505226" y="0"/>
                  <a:pt x="1505226" y="0"/>
                  <a:pt x="1505226" y="606884"/>
                </a:cubicBezTo>
                <a:cubicBezTo>
                  <a:pt x="1574432" y="624223"/>
                  <a:pt x="1609034" y="606884"/>
                  <a:pt x="1678240" y="554865"/>
                </a:cubicBezTo>
                <a:cubicBezTo>
                  <a:pt x="1712843" y="537525"/>
                  <a:pt x="1747446" y="520186"/>
                  <a:pt x="1799350" y="520186"/>
                </a:cubicBezTo>
                <a:cubicBezTo>
                  <a:pt x="1903159" y="520186"/>
                  <a:pt x="1989666" y="606884"/>
                  <a:pt x="1989666" y="693581"/>
                </a:cubicBezTo>
                <a:cubicBezTo>
                  <a:pt x="1989666" y="797618"/>
                  <a:pt x="1903159" y="866976"/>
                  <a:pt x="1799350" y="866976"/>
                </a:cubicBezTo>
                <a:cubicBezTo>
                  <a:pt x="1747446" y="866976"/>
                  <a:pt x="1712843" y="849637"/>
                  <a:pt x="1678240" y="832297"/>
                </a:cubicBezTo>
                <a:cubicBezTo>
                  <a:pt x="1609034" y="797618"/>
                  <a:pt x="1574432" y="780279"/>
                  <a:pt x="1505226" y="797618"/>
                </a:cubicBezTo>
                <a:cubicBezTo>
                  <a:pt x="1505226" y="797618"/>
                  <a:pt x="1505226" y="797618"/>
                  <a:pt x="1505226" y="1387162"/>
                </a:cubicBezTo>
                <a:cubicBezTo>
                  <a:pt x="1505226" y="1387162"/>
                  <a:pt x="1505226" y="1387162"/>
                  <a:pt x="0" y="1387162"/>
                </a:cubicBezTo>
                <a:cubicBezTo>
                  <a:pt x="0" y="1387162"/>
                  <a:pt x="0" y="1387162"/>
                  <a:pt x="0" y="0"/>
                </a:cubicBezTo>
                <a:close/>
              </a:path>
            </a:pathLst>
          </a:custGeom>
          <a:ln w="9525">
            <a:solidFill>
              <a:schemeClr val="bg1"/>
            </a:solidFill>
          </a:ln>
        </p:spPr>
        <p:txBody>
          <a:bodyPr wrap="square">
            <a:noAutofit/>
          </a:bodyPr>
          <a:lstStyle/>
          <a:p>
            <a:endParaRPr lang="zh-CN" altLang="en-US"/>
          </a:p>
        </p:txBody>
      </p:sp>
      <p:sp>
        <p:nvSpPr>
          <p:cNvPr id="17" name="图片占位符 16"/>
          <p:cNvSpPr>
            <a:spLocks noGrp="1"/>
          </p:cNvSpPr>
          <p:nvPr>
            <p:ph type="pic" sz="quarter" idx="11"/>
          </p:nvPr>
        </p:nvSpPr>
        <p:spPr>
          <a:xfrm>
            <a:off x="2784913" y="2028554"/>
            <a:ext cx="2006792" cy="1387162"/>
          </a:xfrm>
          <a:custGeom>
            <a:avLst/>
            <a:gdLst>
              <a:gd name="connsiteX0" fmla="*/ 0 w 2006792"/>
              <a:gd name="connsiteY0" fmla="*/ 0 h 1387162"/>
              <a:gd name="connsiteX1" fmla="*/ 1522394 w 2006792"/>
              <a:gd name="connsiteY1" fmla="*/ 0 h 1387162"/>
              <a:gd name="connsiteX2" fmla="*/ 1522394 w 2006792"/>
              <a:gd name="connsiteY2" fmla="*/ 606884 h 1387162"/>
              <a:gd name="connsiteX3" fmla="*/ 1695393 w 2006792"/>
              <a:gd name="connsiteY3" fmla="*/ 554865 h 1387162"/>
              <a:gd name="connsiteX4" fmla="*/ 1816493 w 2006792"/>
              <a:gd name="connsiteY4" fmla="*/ 520186 h 1387162"/>
              <a:gd name="connsiteX5" fmla="*/ 2006792 w 2006792"/>
              <a:gd name="connsiteY5" fmla="*/ 693581 h 1387162"/>
              <a:gd name="connsiteX6" fmla="*/ 1816493 w 2006792"/>
              <a:gd name="connsiteY6" fmla="*/ 866976 h 1387162"/>
              <a:gd name="connsiteX7" fmla="*/ 1695393 w 2006792"/>
              <a:gd name="connsiteY7" fmla="*/ 832297 h 1387162"/>
              <a:gd name="connsiteX8" fmla="*/ 1522394 w 2006792"/>
              <a:gd name="connsiteY8" fmla="*/ 797618 h 1387162"/>
              <a:gd name="connsiteX9" fmla="*/ 1522394 w 2006792"/>
              <a:gd name="connsiteY9" fmla="*/ 1387162 h 1387162"/>
              <a:gd name="connsiteX10" fmla="*/ 0 w 2006792"/>
              <a:gd name="connsiteY10" fmla="*/ 1387162 h 1387162"/>
              <a:gd name="connsiteX11" fmla="*/ 0 w 2006792"/>
              <a:gd name="connsiteY11" fmla="*/ 0 h 138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6792" h="1387162">
                <a:moveTo>
                  <a:pt x="0" y="0"/>
                </a:moveTo>
                <a:cubicBezTo>
                  <a:pt x="0" y="0"/>
                  <a:pt x="0" y="0"/>
                  <a:pt x="1522394" y="0"/>
                </a:cubicBezTo>
                <a:cubicBezTo>
                  <a:pt x="1522394" y="0"/>
                  <a:pt x="1522394" y="0"/>
                  <a:pt x="1522394" y="606884"/>
                </a:cubicBezTo>
                <a:cubicBezTo>
                  <a:pt x="1574294" y="624223"/>
                  <a:pt x="1626194" y="606884"/>
                  <a:pt x="1695393" y="554865"/>
                </a:cubicBezTo>
                <a:cubicBezTo>
                  <a:pt x="1729993" y="537525"/>
                  <a:pt x="1764593" y="520186"/>
                  <a:pt x="1816493" y="520186"/>
                </a:cubicBezTo>
                <a:cubicBezTo>
                  <a:pt x="1920293" y="520186"/>
                  <a:pt x="2006792" y="606884"/>
                  <a:pt x="2006792" y="693581"/>
                </a:cubicBezTo>
                <a:cubicBezTo>
                  <a:pt x="2006792" y="797618"/>
                  <a:pt x="1920293" y="866976"/>
                  <a:pt x="1816493" y="866976"/>
                </a:cubicBezTo>
                <a:cubicBezTo>
                  <a:pt x="1764593" y="866976"/>
                  <a:pt x="1729993" y="849637"/>
                  <a:pt x="1695393" y="832297"/>
                </a:cubicBezTo>
                <a:cubicBezTo>
                  <a:pt x="1626194" y="797618"/>
                  <a:pt x="1574294" y="780279"/>
                  <a:pt x="1522394" y="797618"/>
                </a:cubicBezTo>
                <a:cubicBezTo>
                  <a:pt x="1522394" y="797618"/>
                  <a:pt x="1522394" y="797618"/>
                  <a:pt x="1522394" y="1387162"/>
                </a:cubicBezTo>
                <a:cubicBezTo>
                  <a:pt x="1522394" y="1387162"/>
                  <a:pt x="1522394" y="1387162"/>
                  <a:pt x="0" y="1387162"/>
                </a:cubicBezTo>
                <a:cubicBezTo>
                  <a:pt x="0" y="1387162"/>
                  <a:pt x="0" y="1387162"/>
                  <a:pt x="0" y="0"/>
                </a:cubicBezTo>
                <a:close/>
              </a:path>
            </a:pathLst>
          </a:custGeom>
          <a:ln w="9525">
            <a:solidFill>
              <a:schemeClr val="bg1"/>
            </a:solidFill>
          </a:ln>
        </p:spPr>
        <p:txBody>
          <a:bodyPr wrap="square">
            <a:noAutofit/>
          </a:bodyPr>
          <a:lstStyle/>
          <a:p>
            <a:endParaRPr lang="zh-CN" altLang="en-US" dirty="0"/>
          </a:p>
        </p:txBody>
      </p:sp>
      <p:sp>
        <p:nvSpPr>
          <p:cNvPr id="18" name="图片占位符 17"/>
          <p:cNvSpPr>
            <a:spLocks noGrp="1"/>
          </p:cNvSpPr>
          <p:nvPr>
            <p:ph type="pic" sz="quarter" idx="12"/>
          </p:nvPr>
        </p:nvSpPr>
        <p:spPr>
          <a:xfrm>
            <a:off x="4307520" y="2028555"/>
            <a:ext cx="1522609" cy="1821525"/>
          </a:xfrm>
          <a:custGeom>
            <a:avLst/>
            <a:gdLst>
              <a:gd name="connsiteX0" fmla="*/ 0 w 1522609"/>
              <a:gd name="connsiteY0" fmla="*/ 0 h 1821525"/>
              <a:gd name="connsiteX1" fmla="*/ 1522609 w 1522609"/>
              <a:gd name="connsiteY1" fmla="*/ 0 h 1821525"/>
              <a:gd name="connsiteX2" fmla="*/ 1522609 w 1522609"/>
              <a:gd name="connsiteY2" fmla="*/ 1387829 h 1821525"/>
              <a:gd name="connsiteX3" fmla="*/ 865119 w 1522609"/>
              <a:gd name="connsiteY3" fmla="*/ 1387829 h 1821525"/>
              <a:gd name="connsiteX4" fmla="*/ 917026 w 1522609"/>
              <a:gd name="connsiteY4" fmla="*/ 1543959 h 1821525"/>
              <a:gd name="connsiteX5" fmla="*/ 951631 w 1522609"/>
              <a:gd name="connsiteY5" fmla="*/ 1648047 h 1821525"/>
              <a:gd name="connsiteX6" fmla="*/ 761305 w 1522609"/>
              <a:gd name="connsiteY6" fmla="*/ 1821525 h 1821525"/>
              <a:gd name="connsiteX7" fmla="*/ 570979 w 1522609"/>
              <a:gd name="connsiteY7" fmla="*/ 1648047 h 1821525"/>
              <a:gd name="connsiteX8" fmla="*/ 605583 w 1522609"/>
              <a:gd name="connsiteY8" fmla="*/ 1543959 h 1821525"/>
              <a:gd name="connsiteX9" fmla="*/ 657490 w 1522609"/>
              <a:gd name="connsiteY9" fmla="*/ 1387829 h 1821525"/>
              <a:gd name="connsiteX10" fmla="*/ 0 w 1522609"/>
              <a:gd name="connsiteY10" fmla="*/ 1387829 h 1821525"/>
              <a:gd name="connsiteX11" fmla="*/ 0 w 1522609"/>
              <a:gd name="connsiteY11" fmla="*/ 0 h 182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2609" h="1821525">
                <a:moveTo>
                  <a:pt x="0" y="0"/>
                </a:moveTo>
                <a:cubicBezTo>
                  <a:pt x="0" y="0"/>
                  <a:pt x="0" y="0"/>
                  <a:pt x="1522609" y="0"/>
                </a:cubicBezTo>
                <a:cubicBezTo>
                  <a:pt x="1522609" y="0"/>
                  <a:pt x="1522609" y="0"/>
                  <a:pt x="1522609" y="1387829"/>
                </a:cubicBezTo>
                <a:lnTo>
                  <a:pt x="865119" y="1387829"/>
                </a:lnTo>
                <a:cubicBezTo>
                  <a:pt x="847817" y="1439872"/>
                  <a:pt x="865119" y="1474568"/>
                  <a:pt x="917026" y="1543959"/>
                </a:cubicBezTo>
                <a:cubicBezTo>
                  <a:pt x="934328" y="1578655"/>
                  <a:pt x="951631" y="1613351"/>
                  <a:pt x="951631" y="1648047"/>
                </a:cubicBezTo>
                <a:cubicBezTo>
                  <a:pt x="951631" y="1752134"/>
                  <a:pt x="865119" y="1821525"/>
                  <a:pt x="761305" y="1821525"/>
                </a:cubicBezTo>
                <a:cubicBezTo>
                  <a:pt x="657490" y="1821525"/>
                  <a:pt x="570979" y="1752134"/>
                  <a:pt x="570979" y="1648047"/>
                </a:cubicBezTo>
                <a:cubicBezTo>
                  <a:pt x="570979" y="1613351"/>
                  <a:pt x="588281" y="1578655"/>
                  <a:pt x="605583" y="1543959"/>
                </a:cubicBezTo>
                <a:cubicBezTo>
                  <a:pt x="657490" y="1474568"/>
                  <a:pt x="674793" y="1439872"/>
                  <a:pt x="657490" y="1387829"/>
                </a:cubicBezTo>
                <a:cubicBezTo>
                  <a:pt x="657490" y="1387829"/>
                  <a:pt x="657490" y="1387829"/>
                  <a:pt x="0" y="1387829"/>
                </a:cubicBezTo>
                <a:cubicBezTo>
                  <a:pt x="0" y="1387829"/>
                  <a:pt x="0" y="1387829"/>
                  <a:pt x="0" y="0"/>
                </a:cubicBezTo>
                <a:close/>
              </a:path>
            </a:pathLst>
          </a:custGeom>
          <a:ln w="9525">
            <a:solidFill>
              <a:schemeClr val="bg1"/>
            </a:solidFill>
          </a:ln>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352675" y="1908631"/>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629400" y="3727906"/>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4862286" y="2555649"/>
            <a:ext cx="2467428" cy="2467428"/>
          </a:xfrm>
          <a:custGeom>
            <a:avLst/>
            <a:gdLst>
              <a:gd name="connsiteX0" fmla="*/ 1233714 w 2467428"/>
              <a:gd name="connsiteY0" fmla="*/ 0 h 2467428"/>
              <a:gd name="connsiteX1" fmla="*/ 2467428 w 2467428"/>
              <a:gd name="connsiteY1" fmla="*/ 1233714 h 2467428"/>
              <a:gd name="connsiteX2" fmla="*/ 1233714 w 2467428"/>
              <a:gd name="connsiteY2" fmla="*/ 2467428 h 2467428"/>
              <a:gd name="connsiteX3" fmla="*/ 0 w 2467428"/>
              <a:gd name="connsiteY3" fmla="*/ 1233714 h 2467428"/>
              <a:gd name="connsiteX4" fmla="*/ 1233714 w 2467428"/>
              <a:gd name="connsiteY4" fmla="*/ 0 h 246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428" h="2467428">
                <a:moveTo>
                  <a:pt x="1233714" y="0"/>
                </a:moveTo>
                <a:cubicBezTo>
                  <a:pt x="1915075" y="0"/>
                  <a:pt x="2467428" y="552353"/>
                  <a:pt x="2467428" y="1233714"/>
                </a:cubicBezTo>
                <a:cubicBezTo>
                  <a:pt x="2467428" y="1915075"/>
                  <a:pt x="1915075" y="2467428"/>
                  <a:pt x="1233714" y="2467428"/>
                </a:cubicBezTo>
                <a:cubicBezTo>
                  <a:pt x="552353" y="2467428"/>
                  <a:pt x="0" y="1915075"/>
                  <a:pt x="0" y="1233714"/>
                </a:cubicBezTo>
                <a:cubicBezTo>
                  <a:pt x="0" y="552353"/>
                  <a:pt x="552353" y="0"/>
                  <a:pt x="1233714" y="0"/>
                </a:cubicBez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5406316" y="1606550"/>
            <a:ext cx="3188144" cy="2066587"/>
          </a:xfrm>
          <a:custGeom>
            <a:avLst/>
            <a:gdLst>
              <a:gd name="connsiteX0" fmla="*/ 0 w 3867851"/>
              <a:gd name="connsiteY0" fmla="*/ 0 h 2507180"/>
              <a:gd name="connsiteX1" fmla="*/ 3867851 w 3867851"/>
              <a:gd name="connsiteY1" fmla="*/ 0 h 2507180"/>
              <a:gd name="connsiteX2" fmla="*/ 3867851 w 3867851"/>
              <a:gd name="connsiteY2" fmla="*/ 2507180 h 2507180"/>
              <a:gd name="connsiteX3" fmla="*/ 0 w 3867851"/>
              <a:gd name="connsiteY3" fmla="*/ 2507180 h 2507180"/>
            </a:gdLst>
            <a:ahLst/>
            <a:cxnLst>
              <a:cxn ang="0">
                <a:pos x="connsiteX0" y="connsiteY0"/>
              </a:cxn>
              <a:cxn ang="0">
                <a:pos x="connsiteX1" y="connsiteY1"/>
              </a:cxn>
              <a:cxn ang="0">
                <a:pos x="connsiteX2" y="connsiteY2"/>
              </a:cxn>
              <a:cxn ang="0">
                <a:pos x="connsiteX3" y="connsiteY3"/>
              </a:cxn>
            </a:cxnLst>
            <a:rect l="l" t="t" r="r" b="b"/>
            <a:pathLst>
              <a:path w="3867851" h="2507180">
                <a:moveTo>
                  <a:pt x="0" y="0"/>
                </a:moveTo>
                <a:lnTo>
                  <a:pt x="3867851" y="0"/>
                </a:lnTo>
                <a:lnTo>
                  <a:pt x="3867851" y="2507180"/>
                </a:lnTo>
                <a:lnTo>
                  <a:pt x="0" y="2507180"/>
                </a:lnTo>
                <a:close/>
              </a:path>
            </a:pathLst>
          </a:custGeom>
        </p:spPr>
        <p:txBody>
          <a:bodyPr wrap="square">
            <a:noAutofit/>
          </a:bodyPr>
          <a:lstStyle/>
          <a:p>
            <a:endParaRPr lang="en-US" dirty="0"/>
          </a:p>
        </p:txBody>
      </p:sp>
      <p:sp>
        <p:nvSpPr>
          <p:cNvPr id="4" name="Picture Placeholder 16"/>
          <p:cNvSpPr>
            <a:spLocks noGrp="1"/>
          </p:cNvSpPr>
          <p:nvPr>
            <p:ph type="pic" sz="quarter" idx="11"/>
          </p:nvPr>
        </p:nvSpPr>
        <p:spPr>
          <a:xfrm>
            <a:off x="5406316" y="3968707"/>
            <a:ext cx="1445350" cy="2044418"/>
          </a:xfrm>
          <a:custGeom>
            <a:avLst/>
            <a:gdLst>
              <a:gd name="connsiteX0" fmla="*/ 0 w 1753496"/>
              <a:gd name="connsiteY0" fmla="*/ 0 h 2480285"/>
              <a:gd name="connsiteX1" fmla="*/ 1753496 w 1753496"/>
              <a:gd name="connsiteY1" fmla="*/ 0 h 2480285"/>
              <a:gd name="connsiteX2" fmla="*/ 1753496 w 1753496"/>
              <a:gd name="connsiteY2" fmla="*/ 2480285 h 2480285"/>
              <a:gd name="connsiteX3" fmla="*/ 0 w 1753496"/>
              <a:gd name="connsiteY3" fmla="*/ 2480285 h 2480285"/>
            </a:gdLst>
            <a:ahLst/>
            <a:cxnLst>
              <a:cxn ang="0">
                <a:pos x="connsiteX0" y="connsiteY0"/>
              </a:cxn>
              <a:cxn ang="0">
                <a:pos x="connsiteX1" y="connsiteY1"/>
              </a:cxn>
              <a:cxn ang="0">
                <a:pos x="connsiteX2" y="connsiteY2"/>
              </a:cxn>
              <a:cxn ang="0">
                <a:pos x="connsiteX3" y="connsiteY3"/>
              </a:cxn>
            </a:cxnLst>
            <a:rect l="l" t="t" r="r" b="b"/>
            <a:pathLst>
              <a:path w="1753496" h="2480285">
                <a:moveTo>
                  <a:pt x="0" y="0"/>
                </a:moveTo>
                <a:lnTo>
                  <a:pt x="1753496" y="0"/>
                </a:lnTo>
                <a:lnTo>
                  <a:pt x="1753496" y="2480285"/>
                </a:lnTo>
                <a:lnTo>
                  <a:pt x="0" y="2480285"/>
                </a:lnTo>
                <a:close/>
              </a:path>
            </a:pathLst>
          </a:custGeom>
        </p:spPr>
        <p:txBody>
          <a:bodyPr wrap="square">
            <a:noAutofit/>
          </a:bodyPr>
          <a:lstStyle/>
          <a:p>
            <a:endParaRPr lang="en-US"/>
          </a:p>
        </p:txBody>
      </p:sp>
      <p:sp>
        <p:nvSpPr>
          <p:cNvPr id="5" name="Picture Placeholder 17"/>
          <p:cNvSpPr>
            <a:spLocks noGrp="1"/>
          </p:cNvSpPr>
          <p:nvPr>
            <p:ph type="pic" sz="quarter" idx="12"/>
          </p:nvPr>
        </p:nvSpPr>
        <p:spPr>
          <a:xfrm>
            <a:off x="7161430" y="3968707"/>
            <a:ext cx="1445350" cy="2044418"/>
          </a:xfrm>
          <a:custGeom>
            <a:avLst/>
            <a:gdLst>
              <a:gd name="connsiteX0" fmla="*/ 0 w 1753496"/>
              <a:gd name="connsiteY0" fmla="*/ 0 h 2480285"/>
              <a:gd name="connsiteX1" fmla="*/ 1753496 w 1753496"/>
              <a:gd name="connsiteY1" fmla="*/ 0 h 2480285"/>
              <a:gd name="connsiteX2" fmla="*/ 1753496 w 1753496"/>
              <a:gd name="connsiteY2" fmla="*/ 2480285 h 2480285"/>
              <a:gd name="connsiteX3" fmla="*/ 0 w 1753496"/>
              <a:gd name="connsiteY3" fmla="*/ 2480285 h 2480285"/>
            </a:gdLst>
            <a:ahLst/>
            <a:cxnLst>
              <a:cxn ang="0">
                <a:pos x="connsiteX0" y="connsiteY0"/>
              </a:cxn>
              <a:cxn ang="0">
                <a:pos x="connsiteX1" y="connsiteY1"/>
              </a:cxn>
              <a:cxn ang="0">
                <a:pos x="connsiteX2" y="connsiteY2"/>
              </a:cxn>
              <a:cxn ang="0">
                <a:pos x="connsiteX3" y="connsiteY3"/>
              </a:cxn>
            </a:cxnLst>
            <a:rect l="l" t="t" r="r" b="b"/>
            <a:pathLst>
              <a:path w="1753496" h="2480285">
                <a:moveTo>
                  <a:pt x="0" y="0"/>
                </a:moveTo>
                <a:lnTo>
                  <a:pt x="1753496" y="0"/>
                </a:lnTo>
                <a:lnTo>
                  <a:pt x="1753496" y="2480285"/>
                </a:lnTo>
                <a:lnTo>
                  <a:pt x="0" y="2480285"/>
                </a:lnTo>
                <a:close/>
              </a:path>
            </a:pathLst>
          </a:custGeom>
        </p:spPr>
        <p:txBody>
          <a:bodyPr wrap="square">
            <a:noAutofit/>
          </a:bodyPr>
          <a:lstStyle/>
          <a:p>
            <a:endParaRPr lang="en-US" dirty="0"/>
          </a:p>
        </p:txBody>
      </p:sp>
      <p:sp>
        <p:nvSpPr>
          <p:cNvPr id="6" name="Picture Placeholder 14"/>
          <p:cNvSpPr>
            <a:spLocks noGrp="1"/>
          </p:cNvSpPr>
          <p:nvPr>
            <p:ph type="pic" sz="quarter" idx="13"/>
          </p:nvPr>
        </p:nvSpPr>
        <p:spPr>
          <a:xfrm>
            <a:off x="8904224" y="1606550"/>
            <a:ext cx="2080831" cy="4406576"/>
          </a:xfrm>
          <a:custGeom>
            <a:avLst/>
            <a:gdLst>
              <a:gd name="connsiteX0" fmla="*/ 0 w 2524461"/>
              <a:gd name="connsiteY0" fmla="*/ 0 h 5346052"/>
              <a:gd name="connsiteX1" fmla="*/ 2524461 w 2524461"/>
              <a:gd name="connsiteY1" fmla="*/ 0 h 5346052"/>
              <a:gd name="connsiteX2" fmla="*/ 2524461 w 2524461"/>
              <a:gd name="connsiteY2" fmla="*/ 5346052 h 5346052"/>
              <a:gd name="connsiteX3" fmla="*/ 0 w 2524461"/>
              <a:gd name="connsiteY3" fmla="*/ 5346052 h 5346052"/>
            </a:gdLst>
            <a:ahLst/>
            <a:cxnLst>
              <a:cxn ang="0">
                <a:pos x="connsiteX0" y="connsiteY0"/>
              </a:cxn>
              <a:cxn ang="0">
                <a:pos x="connsiteX1" y="connsiteY1"/>
              </a:cxn>
              <a:cxn ang="0">
                <a:pos x="connsiteX2" y="connsiteY2"/>
              </a:cxn>
              <a:cxn ang="0">
                <a:pos x="connsiteX3" y="connsiteY3"/>
              </a:cxn>
            </a:cxnLst>
            <a:rect l="l" t="t" r="r" b="b"/>
            <a:pathLst>
              <a:path w="2524461" h="5346052">
                <a:moveTo>
                  <a:pt x="0" y="0"/>
                </a:moveTo>
                <a:lnTo>
                  <a:pt x="2524461" y="0"/>
                </a:lnTo>
                <a:lnTo>
                  <a:pt x="2524461" y="5346052"/>
                </a:lnTo>
                <a:lnTo>
                  <a:pt x="0" y="5346052"/>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874714" y="2133601"/>
            <a:ext cx="2496935" cy="1855309"/>
          </a:xfrm>
          <a:custGeom>
            <a:avLst/>
            <a:gdLst>
              <a:gd name="connsiteX0" fmla="*/ 0 w 2496935"/>
              <a:gd name="connsiteY0" fmla="*/ 0 h 1855309"/>
              <a:gd name="connsiteX1" fmla="*/ 2496935 w 2496935"/>
              <a:gd name="connsiteY1" fmla="*/ 0 h 1855309"/>
              <a:gd name="connsiteX2" fmla="*/ 2496935 w 2496935"/>
              <a:gd name="connsiteY2" fmla="*/ 1855309 h 1855309"/>
              <a:gd name="connsiteX3" fmla="*/ 0 w 2496935"/>
              <a:gd name="connsiteY3" fmla="*/ 1855309 h 1855309"/>
            </a:gdLst>
            <a:ahLst/>
            <a:cxnLst>
              <a:cxn ang="0">
                <a:pos x="connsiteX0" y="connsiteY0"/>
              </a:cxn>
              <a:cxn ang="0">
                <a:pos x="connsiteX1" y="connsiteY1"/>
              </a:cxn>
              <a:cxn ang="0">
                <a:pos x="connsiteX2" y="connsiteY2"/>
              </a:cxn>
              <a:cxn ang="0">
                <a:pos x="connsiteX3" y="connsiteY3"/>
              </a:cxn>
            </a:cxnLst>
            <a:rect l="l" t="t" r="r" b="b"/>
            <a:pathLst>
              <a:path w="2496935" h="1855309">
                <a:moveTo>
                  <a:pt x="0" y="0"/>
                </a:moveTo>
                <a:lnTo>
                  <a:pt x="2496935" y="0"/>
                </a:lnTo>
                <a:lnTo>
                  <a:pt x="2496935" y="1855309"/>
                </a:lnTo>
                <a:lnTo>
                  <a:pt x="0" y="1855309"/>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523261" y="2133601"/>
            <a:ext cx="2496935" cy="1855309"/>
          </a:xfrm>
          <a:custGeom>
            <a:avLst/>
            <a:gdLst>
              <a:gd name="connsiteX0" fmla="*/ 0 w 2496935"/>
              <a:gd name="connsiteY0" fmla="*/ 0 h 1855309"/>
              <a:gd name="connsiteX1" fmla="*/ 2496935 w 2496935"/>
              <a:gd name="connsiteY1" fmla="*/ 0 h 1855309"/>
              <a:gd name="connsiteX2" fmla="*/ 2496935 w 2496935"/>
              <a:gd name="connsiteY2" fmla="*/ 1855309 h 1855309"/>
              <a:gd name="connsiteX3" fmla="*/ 0 w 2496935"/>
              <a:gd name="connsiteY3" fmla="*/ 1855309 h 1855309"/>
            </a:gdLst>
            <a:ahLst/>
            <a:cxnLst>
              <a:cxn ang="0">
                <a:pos x="connsiteX0" y="connsiteY0"/>
              </a:cxn>
              <a:cxn ang="0">
                <a:pos x="connsiteX1" y="connsiteY1"/>
              </a:cxn>
              <a:cxn ang="0">
                <a:pos x="connsiteX2" y="connsiteY2"/>
              </a:cxn>
              <a:cxn ang="0">
                <a:pos x="connsiteX3" y="connsiteY3"/>
              </a:cxn>
            </a:cxnLst>
            <a:rect l="l" t="t" r="r" b="b"/>
            <a:pathLst>
              <a:path w="2496935" h="1855309">
                <a:moveTo>
                  <a:pt x="0" y="0"/>
                </a:moveTo>
                <a:lnTo>
                  <a:pt x="2496935" y="0"/>
                </a:lnTo>
                <a:lnTo>
                  <a:pt x="2496935" y="1855309"/>
                </a:lnTo>
                <a:lnTo>
                  <a:pt x="0" y="1855309"/>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171809" y="2133601"/>
            <a:ext cx="2496935" cy="1855309"/>
          </a:xfrm>
          <a:custGeom>
            <a:avLst/>
            <a:gdLst>
              <a:gd name="connsiteX0" fmla="*/ 0 w 2496935"/>
              <a:gd name="connsiteY0" fmla="*/ 0 h 1855309"/>
              <a:gd name="connsiteX1" fmla="*/ 2496935 w 2496935"/>
              <a:gd name="connsiteY1" fmla="*/ 0 h 1855309"/>
              <a:gd name="connsiteX2" fmla="*/ 2496935 w 2496935"/>
              <a:gd name="connsiteY2" fmla="*/ 1855309 h 1855309"/>
              <a:gd name="connsiteX3" fmla="*/ 0 w 2496935"/>
              <a:gd name="connsiteY3" fmla="*/ 1855309 h 1855309"/>
            </a:gdLst>
            <a:ahLst/>
            <a:cxnLst>
              <a:cxn ang="0">
                <a:pos x="connsiteX0" y="connsiteY0"/>
              </a:cxn>
              <a:cxn ang="0">
                <a:pos x="connsiteX1" y="connsiteY1"/>
              </a:cxn>
              <a:cxn ang="0">
                <a:pos x="connsiteX2" y="connsiteY2"/>
              </a:cxn>
              <a:cxn ang="0">
                <a:pos x="connsiteX3" y="connsiteY3"/>
              </a:cxn>
            </a:cxnLst>
            <a:rect l="l" t="t" r="r" b="b"/>
            <a:pathLst>
              <a:path w="2496935" h="1855309">
                <a:moveTo>
                  <a:pt x="0" y="0"/>
                </a:moveTo>
                <a:lnTo>
                  <a:pt x="2496935" y="0"/>
                </a:lnTo>
                <a:lnTo>
                  <a:pt x="2496935" y="1855309"/>
                </a:lnTo>
                <a:lnTo>
                  <a:pt x="0" y="1855309"/>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820355" y="2133601"/>
            <a:ext cx="2496935" cy="1855309"/>
          </a:xfrm>
          <a:custGeom>
            <a:avLst/>
            <a:gdLst>
              <a:gd name="connsiteX0" fmla="*/ 0 w 2496935"/>
              <a:gd name="connsiteY0" fmla="*/ 0 h 1855309"/>
              <a:gd name="connsiteX1" fmla="*/ 2496935 w 2496935"/>
              <a:gd name="connsiteY1" fmla="*/ 0 h 1855309"/>
              <a:gd name="connsiteX2" fmla="*/ 2496935 w 2496935"/>
              <a:gd name="connsiteY2" fmla="*/ 1855309 h 1855309"/>
              <a:gd name="connsiteX3" fmla="*/ 0 w 2496935"/>
              <a:gd name="connsiteY3" fmla="*/ 1855309 h 1855309"/>
            </a:gdLst>
            <a:ahLst/>
            <a:cxnLst>
              <a:cxn ang="0">
                <a:pos x="connsiteX0" y="connsiteY0"/>
              </a:cxn>
              <a:cxn ang="0">
                <a:pos x="connsiteX1" y="connsiteY1"/>
              </a:cxn>
              <a:cxn ang="0">
                <a:pos x="connsiteX2" y="connsiteY2"/>
              </a:cxn>
              <a:cxn ang="0">
                <a:pos x="connsiteX3" y="connsiteY3"/>
              </a:cxn>
            </a:cxnLst>
            <a:rect l="l" t="t" r="r" b="b"/>
            <a:pathLst>
              <a:path w="2496935" h="1855309">
                <a:moveTo>
                  <a:pt x="0" y="0"/>
                </a:moveTo>
                <a:lnTo>
                  <a:pt x="2496935" y="0"/>
                </a:lnTo>
                <a:lnTo>
                  <a:pt x="2496935" y="1855309"/>
                </a:lnTo>
                <a:lnTo>
                  <a:pt x="0" y="1855309"/>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思源黑体 CN Bold" panose="020B0800000000000000" pitchFamily="34" charset="-122"/>
              </a:defRPr>
            </a:lvl1pPr>
          </a:lstStyle>
          <a:p>
            <a:fld id="{6BC56423-C432-45E6-89A1-31D5D84238B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思源黑体 CN Bold" panose="020B0800000000000000"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思源黑体 CN Bold" panose="020B0800000000000000" pitchFamily="34" charset="-122"/>
              </a:defRPr>
            </a:lvl1pPr>
          </a:lstStyle>
          <a:p>
            <a:fld id="{34F1E86F-CBF7-4DF7-824A-AB405C555AA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思源黑体 CN Bold" panose="020B08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思源黑体 CN Bold" panose="020B08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思源黑体 CN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思源黑体 CN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思源黑体 CN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思源黑体 CN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notesSlide" Target="../notesSlides/notesSlide1.xml"/><Relationship Id="rId13" Type="http://schemas.openxmlformats.org/officeDocument/2006/relationships/slideLayout" Target="../slideLayouts/slideLayout2.xml"/><Relationship Id="rId12" Type="http://schemas.openxmlformats.org/officeDocument/2006/relationships/themeOverride" Target="../theme/themeOverride1.xml"/><Relationship Id="rId11" Type="http://schemas.openxmlformats.org/officeDocument/2006/relationships/image" Target="../media/image3.png"/><Relationship Id="rId10"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themeOverride" Target="../theme/themeOverride3.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5.xml"/><Relationship Id="rId5" Type="http://schemas.openxmlformats.org/officeDocument/2006/relationships/themeOverride" Target="../theme/themeOverride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2.xml"/><Relationship Id="rId6" Type="http://schemas.openxmlformats.org/officeDocument/2006/relationships/themeOverride" Target="../theme/themeOverride5.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image" Target="../media/image5.pn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9.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themeOverride" Target="../theme/themeOverride6.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themeOverride" Target="../theme/themeOverride7.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hemeOverride" Target="../theme/themeOverride8.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image" Target="../media/image6.jpeg"/><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themeOverride" Target="../theme/themeOverride9.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7.xml"/><Relationship Id="rId5" Type="http://schemas.openxmlformats.org/officeDocument/2006/relationships/themeOverride" Target="../theme/themeOverride10.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4.xml"/><Relationship Id="rId5" Type="http://schemas.openxmlformats.org/officeDocument/2006/relationships/themeOverride" Target="../theme/themeOverride11.xml"/><Relationship Id="rId4" Type="http://schemas.openxmlformats.org/officeDocument/2006/relationships/image" Target="../media/image7.jpeg"/><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themeOverride" Target="../theme/themeOverride12.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themeOverride" Target="../theme/themeOverride13.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8" Type="http://schemas.openxmlformats.org/officeDocument/2006/relationships/notesSlide" Target="../notesSlides/notesSlide16.xml"/><Relationship Id="rId17" Type="http://schemas.openxmlformats.org/officeDocument/2006/relationships/slideLayout" Target="../slideLayouts/slideLayout7.xml"/><Relationship Id="rId16" Type="http://schemas.openxmlformats.org/officeDocument/2006/relationships/themeOverride" Target="../theme/themeOverride14.xml"/><Relationship Id="rId15" Type="http://schemas.openxmlformats.org/officeDocument/2006/relationships/tags" Target="../tags/tag62.xml"/><Relationship Id="rId14" Type="http://schemas.openxmlformats.org/officeDocument/2006/relationships/tags" Target="../tags/tag61.xml"/><Relationship Id="rId13" Type="http://schemas.openxmlformats.org/officeDocument/2006/relationships/tags" Target="../tags/tag60.xml"/><Relationship Id="rId12" Type="http://schemas.openxmlformats.org/officeDocument/2006/relationships/tags" Target="../tags/tag59.xml"/><Relationship Id="rId11" Type="http://schemas.openxmlformats.org/officeDocument/2006/relationships/tags" Target="../tags/tag58.xml"/><Relationship Id="rId10" Type="http://schemas.openxmlformats.org/officeDocument/2006/relationships/tags" Target="../tags/tag57.xml"/><Relationship Id="rId1" Type="http://schemas.openxmlformats.org/officeDocument/2006/relationships/tags" Target="../tags/tag48.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3.xml"/><Relationship Id="rId5" Type="http://schemas.openxmlformats.org/officeDocument/2006/relationships/themeOverride" Target="../theme/themeOverride15.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18.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4" Type="http://schemas.openxmlformats.org/officeDocument/2006/relationships/notesSlide" Target="../notesSlides/notesSlide18.xml"/><Relationship Id="rId13" Type="http://schemas.openxmlformats.org/officeDocument/2006/relationships/slideLayout" Target="../slideLayouts/slideLayout2.xml"/><Relationship Id="rId12" Type="http://schemas.openxmlformats.org/officeDocument/2006/relationships/themeOverride" Target="../theme/themeOverride16.xml"/><Relationship Id="rId11" Type="http://schemas.openxmlformats.org/officeDocument/2006/relationships/image" Target="../media/image3.png"/><Relationship Id="rId10" Type="http://schemas.openxmlformats.org/officeDocument/2006/relationships/image" Target="../media/image2.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7.xml"/><Relationship Id="rId3" Type="http://schemas.openxmlformats.org/officeDocument/2006/relationships/themeOverride" Target="../theme/themeOverride17.xml"/><Relationship Id="rId2" Type="http://schemas.openxmlformats.org/officeDocument/2006/relationships/tags" Target="../tags/tag73.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u=3626764375,4050815751&amp;fm=15&amp;gp=0"/>
          <p:cNvPicPr>
            <a:picLocks noChangeAspect="1"/>
          </p:cNvPicPr>
          <p:nvPr/>
        </p:nvPicPr>
        <p:blipFill>
          <a:blip r:embed="rId1"/>
          <a:srcRect l="14699" t="1460" r="32858" b="12085"/>
          <a:stretch>
            <a:fillRect/>
          </a:stretch>
        </p:blipFill>
        <p:spPr>
          <a:xfrm>
            <a:off x="0" y="0"/>
            <a:ext cx="5835015" cy="6868160"/>
          </a:xfrm>
          <a:prstGeom prst="homePlate">
            <a:avLst/>
          </a:prstGeom>
        </p:spPr>
      </p:pic>
      <p:sp>
        <p:nvSpPr>
          <p:cNvPr id="30" name="PA_任意多边形 29"/>
          <p:cNvSpPr/>
          <p:nvPr>
            <p:custDataLst>
              <p:tags r:id="rId2"/>
            </p:custDataLst>
          </p:nvPr>
        </p:nvSpPr>
        <p:spPr>
          <a:xfrm rot="2700000">
            <a:off x="1393656" y="1122634"/>
            <a:ext cx="307527" cy="532977"/>
          </a:xfrm>
          <a:custGeom>
            <a:avLst/>
            <a:gdLst>
              <a:gd name="connsiteX0" fmla="*/ 0 w 307527"/>
              <a:gd name="connsiteY0" fmla="*/ 0 h 532977"/>
              <a:gd name="connsiteX1" fmla="*/ 307527 w 307527"/>
              <a:gd name="connsiteY1" fmla="*/ 307527 h 532977"/>
              <a:gd name="connsiteX2" fmla="*/ 82077 w 307527"/>
              <a:gd name="connsiteY2" fmla="*/ 532977 h 532977"/>
              <a:gd name="connsiteX3" fmla="*/ 0 w 307527"/>
              <a:gd name="connsiteY3" fmla="*/ 532977 h 532977"/>
            </a:gdLst>
            <a:ahLst/>
            <a:cxnLst>
              <a:cxn ang="0">
                <a:pos x="connsiteX0" y="connsiteY0"/>
              </a:cxn>
              <a:cxn ang="0">
                <a:pos x="connsiteX1" y="connsiteY1"/>
              </a:cxn>
              <a:cxn ang="0">
                <a:pos x="connsiteX2" y="connsiteY2"/>
              </a:cxn>
              <a:cxn ang="0">
                <a:pos x="connsiteX3" y="connsiteY3"/>
              </a:cxn>
            </a:cxnLst>
            <a:rect l="l" t="t" r="r" b="b"/>
            <a:pathLst>
              <a:path w="307527" h="532977">
                <a:moveTo>
                  <a:pt x="0" y="0"/>
                </a:moveTo>
                <a:lnTo>
                  <a:pt x="307527" y="307527"/>
                </a:lnTo>
                <a:lnTo>
                  <a:pt x="82077" y="532977"/>
                </a:lnTo>
                <a:lnTo>
                  <a:pt x="0" y="532977"/>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nvGrpSpPr>
          <p:cNvPr id="5" name="组合 4"/>
          <p:cNvGrpSpPr/>
          <p:nvPr/>
        </p:nvGrpSpPr>
        <p:grpSpPr>
          <a:xfrm>
            <a:off x="-4762" y="1477120"/>
            <a:ext cx="2233612" cy="5615902"/>
            <a:chOff x="-4762" y="1477120"/>
            <a:chExt cx="2233612" cy="5615902"/>
          </a:xfrm>
        </p:grpSpPr>
        <p:sp>
          <p:nvSpPr>
            <p:cNvPr id="3" name="PA_等腰三角形 2"/>
            <p:cNvSpPr/>
            <p:nvPr>
              <p:custDataLst>
                <p:tags r:id="rId3"/>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26" name="PA_直接连接符 25"/>
            <p:cNvCxnSpPr/>
            <p:nvPr>
              <p:custDataLst>
                <p:tags r:id="rId4"/>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8" name="PA_矩形 7"/>
            <p:cNvSpPr/>
            <p:nvPr>
              <p:custDataLst>
                <p:tags r:id="rId5"/>
              </p:custDataLst>
            </p:nvPr>
          </p:nvSpPr>
          <p:spPr>
            <a:xfrm rot="-1320000">
              <a:off x="1445895" y="3156286"/>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
        <p:nvSpPr>
          <p:cNvPr id="18" name="PA_文本框 17"/>
          <p:cNvSpPr txBox="1"/>
          <p:nvPr>
            <p:custDataLst>
              <p:tags r:id="rId6"/>
            </p:custDataLst>
          </p:nvPr>
        </p:nvSpPr>
        <p:spPr>
          <a:xfrm>
            <a:off x="6146781" y="1971762"/>
            <a:ext cx="2869584" cy="1568450"/>
          </a:xfrm>
          <a:prstGeom prst="rect">
            <a:avLst/>
          </a:prstGeom>
          <a:noFill/>
        </p:spPr>
        <p:txBody>
          <a:bodyPr wrap="square" rtlCol="0">
            <a:spAutoFit/>
          </a:bodyPr>
          <a:lstStyle/>
          <a:p>
            <a:pPr algn="r"/>
            <a:r>
              <a:rPr lang="en-US" altLang="zh-CN" sz="96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2020</a:t>
            </a:r>
            <a:endParaRPr lang="zh-CN" altLang="en-US" sz="96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4" name="文本框 3"/>
          <p:cNvSpPr txBox="1"/>
          <p:nvPr/>
        </p:nvSpPr>
        <p:spPr>
          <a:xfrm>
            <a:off x="6372860" y="3416300"/>
            <a:ext cx="5173980" cy="1014730"/>
          </a:xfrm>
          <a:prstGeom prst="rect">
            <a:avLst/>
          </a:prstGeom>
          <a:noFill/>
        </p:spPr>
        <p:txBody>
          <a:bodyPr wrap="square" rtlCol="0">
            <a:spAutoFit/>
          </a:bodyPr>
          <a:lstStyle/>
          <a:p>
            <a:pPr algn="l"/>
            <a:r>
              <a:rPr lang="zh-CN" altLang="en-US" sz="6000">
                <a:solidFill>
                  <a:schemeClr val="accent2">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企业维法模板</a:t>
            </a:r>
            <a:endParaRPr lang="zh-CN" altLang="en-US" sz="6000">
              <a:solidFill>
                <a:schemeClr val="accent2">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6" name="文本框 5"/>
          <p:cNvSpPr txBox="1"/>
          <p:nvPr/>
        </p:nvSpPr>
        <p:spPr>
          <a:xfrm>
            <a:off x="9888589" y="5583366"/>
            <a:ext cx="1963838" cy="368300"/>
          </a:xfrm>
          <a:prstGeom prst="rect">
            <a:avLst/>
          </a:prstGeom>
          <a:noFill/>
        </p:spPr>
        <p:txBody>
          <a:bodyPr wrap="square" rtlCol="0">
            <a:spAutoFit/>
          </a:bodyPr>
          <a:lstStyle/>
          <a:p>
            <a:pPr algn="ctr"/>
            <a:r>
              <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汇报人：</a:t>
            </a:r>
            <a:r>
              <a:rPr lang="en-US" altLang="zh-CN">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XXX</a:t>
            </a:r>
            <a:endParaRPr lang="en-US" altLang="zh-CN">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7" name="文本框 6"/>
          <p:cNvSpPr txBox="1"/>
          <p:nvPr/>
        </p:nvSpPr>
        <p:spPr>
          <a:xfrm>
            <a:off x="6488430" y="4549140"/>
            <a:ext cx="5274310" cy="460375"/>
          </a:xfrm>
          <a:prstGeom prst="rect">
            <a:avLst/>
          </a:prstGeom>
          <a:noFill/>
        </p:spPr>
        <p:txBody>
          <a:bodyPr wrap="square" rtlCol="0">
            <a:spAutoFit/>
          </a:bodyPr>
          <a:lstStyle/>
          <a:p>
            <a:r>
              <a:rPr lang="en-US" altLang="zh-CN"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Lorem ipsum dolor sit amet, consectetuer adipiscing elit. Maecenas porttitor congue massa</a:t>
            </a:r>
            <a:r>
              <a:rPr lang="en-US" altLang="zh-CN" sz="12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 </a:t>
            </a:r>
            <a:endParaRPr lang="zh-CN" altLang="en-US" sz="12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7" name="PA_任意多边形 29"/>
          <p:cNvSpPr/>
          <p:nvPr>
            <p:custDataLst>
              <p:tags r:id="rId7"/>
            </p:custDataLst>
          </p:nvPr>
        </p:nvSpPr>
        <p:spPr>
          <a:xfrm rot="2700000">
            <a:off x="2236870" y="4929756"/>
            <a:ext cx="230988" cy="400327"/>
          </a:xfrm>
          <a:custGeom>
            <a:avLst/>
            <a:gdLst>
              <a:gd name="connsiteX0" fmla="*/ 0 w 307527"/>
              <a:gd name="connsiteY0" fmla="*/ 0 h 532977"/>
              <a:gd name="connsiteX1" fmla="*/ 307527 w 307527"/>
              <a:gd name="connsiteY1" fmla="*/ 307527 h 532977"/>
              <a:gd name="connsiteX2" fmla="*/ 82077 w 307527"/>
              <a:gd name="connsiteY2" fmla="*/ 532977 h 532977"/>
              <a:gd name="connsiteX3" fmla="*/ 0 w 307527"/>
              <a:gd name="connsiteY3" fmla="*/ 532977 h 532977"/>
            </a:gdLst>
            <a:ahLst/>
            <a:cxnLst>
              <a:cxn ang="0">
                <a:pos x="connsiteX0" y="connsiteY0"/>
              </a:cxn>
              <a:cxn ang="0">
                <a:pos x="connsiteX1" y="connsiteY1"/>
              </a:cxn>
              <a:cxn ang="0">
                <a:pos x="connsiteX2" y="connsiteY2"/>
              </a:cxn>
              <a:cxn ang="0">
                <a:pos x="connsiteX3" y="connsiteY3"/>
              </a:cxn>
            </a:cxnLst>
            <a:rect l="l" t="t" r="r" b="b"/>
            <a:pathLst>
              <a:path w="307527" h="532977">
                <a:moveTo>
                  <a:pt x="0" y="0"/>
                </a:moveTo>
                <a:lnTo>
                  <a:pt x="307527" y="307527"/>
                </a:lnTo>
                <a:lnTo>
                  <a:pt x="82077" y="532977"/>
                </a:lnTo>
                <a:lnTo>
                  <a:pt x="0" y="532977"/>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pic>
        <p:nvPicPr>
          <p:cNvPr id="2" name="悠扬婉转充满希望的钢琴节奏背景乐_1分38秒">
            <a:hlinkClick r:id="" action="ppaction://media"/>
          </p:cNvPr>
          <p:cNvPicPr>
            <a:picLocks noChangeAspect="1"/>
          </p:cNvPicPr>
          <p:nvPr>
            <a:audioFile r:link="rId8"/>
            <p:extLst>
              <p:ext uri="{DAA4B4D4-6D71-4841-9C94-3DE7FCFB9230}">
                <p14:media xmlns:p14="http://schemas.microsoft.com/office/powerpoint/2010/main" r:embed="rId9">
                  <p14:fade in="5000.000000" out="5000.000000"/>
                </p14:media>
              </p:ext>
            </p:extLst>
          </p:nvPr>
        </p:nvPicPr>
        <p:blipFill>
          <a:blip r:embed="rId10"/>
          <a:stretch>
            <a:fillRect/>
          </a:stretch>
        </p:blipFill>
        <p:spPr>
          <a:xfrm>
            <a:off x="2229123" y="-2078355"/>
            <a:ext cx="609600" cy="609600"/>
          </a:xfrm>
          <a:prstGeom prst="rect">
            <a:avLst/>
          </a:prstGeom>
        </p:spPr>
      </p:pic>
      <p:pic>
        <p:nvPicPr>
          <p:cNvPr id="10" name="图片 9" descr="图片1"/>
          <p:cNvPicPr>
            <a:picLocks noChangeAspect="1"/>
          </p:cNvPicPr>
          <p:nvPr/>
        </p:nvPicPr>
        <p:blipFill>
          <a:blip r:embed="rId11"/>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ppt_x"/>
                                          </p:val>
                                        </p:tav>
                                        <p:tav tm="100000">
                                          <p:val>
                                            <p:strVal val="#ppt_x"/>
                                          </p:val>
                                        </p:tav>
                                      </p:tavLst>
                                    </p:anim>
                                    <p:anim calcmode="lin" valueType="num">
                                      <p:cBhvr additive="base">
                                        <p:cTn id="16" dur="500" fill="hold"/>
                                        <p:tgtEl>
                                          <p:spTgt spid="37"/>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 presetClass="mediacall" presetSubtype="0" fill="hold" nodeType="afterEffect">
                                  <p:stCondLst>
                                    <p:cond delay="0"/>
                                  </p:stCondLst>
                                  <p:childTnLst>
                                    <p:cmd type="call" cmd="playFrom(0.0)">
                                      <p:cBhvr>
                                        <p:cTn id="1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repeatCount="indefinite" fill="hold" display="0">
                  <p:stCondLst>
                    <p:cond delay="indefinite"/>
                  </p:stCondLst>
                  <p:endCondLst>
                    <p:cond evt="onStopAudio" delay="0">
                      <p:tgtEl>
                        <p:sldTgt/>
                      </p:tgtEl>
                    </p:cond>
                  </p:endCondLst>
                </p:cTn>
                <p:tgtEl>
                  <p:spTgt spid="2"/>
                </p:tgtEl>
              </p:cMediaNode>
            </p:audio>
          </p:childTnLst>
        </p:cTn>
      </p:par>
    </p:tnLst>
    <p:bldLst>
      <p:bldP spid="30" grpId="0" animBg="1"/>
      <p:bldP spid="18" grpId="0"/>
      <p:bldP spid="3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49962" y="1635442"/>
            <a:ext cx="4144083" cy="3154710"/>
          </a:xfrm>
          <a:prstGeom prst="rect">
            <a:avLst/>
          </a:prstGeom>
          <a:noFill/>
        </p:spPr>
        <p:txBody>
          <a:bodyPr wrap="none" rtlCol="0">
            <a:spAutoFit/>
          </a:bodyPr>
          <a:lstStyle/>
          <a:p>
            <a:r>
              <a:rPr lang="en-US" altLang="zh-CN" sz="19900">
                <a:solidFill>
                  <a:srgbClr val="004859"/>
                </a:solidFill>
                <a:effectLst>
                  <a:outerShdw blurRad="38100" dist="38100" dir="2700000" algn="tl">
                    <a:srgbClr val="000000">
                      <a:alpha val="11000"/>
                    </a:srgbClr>
                  </a:outerShdw>
                </a:effectLst>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c</a:t>
            </a:r>
            <a:r>
              <a:rPr lang="en-US" altLang="zh-CN" sz="5400">
                <a:solidFill>
                  <a:srgbClr val="004859"/>
                </a:solidFill>
                <a:effectLst>
                  <a:outerShdw blurRad="38100" dist="38100" dir="2700000" algn="tl">
                    <a:srgbClr val="000000">
                      <a:alpha val="11000"/>
                    </a:srgbClr>
                  </a:outerShdw>
                </a:effectLst>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ONTENT</a:t>
            </a:r>
            <a:endParaRPr lang="en-US" altLang="zh-CN" sz="5400" dirty="0">
              <a:solidFill>
                <a:srgbClr val="004859"/>
              </a:solidFill>
              <a:effectLst>
                <a:outerShdw blurRad="38100" dist="38100" dir="2700000" algn="tl">
                  <a:srgbClr val="000000">
                    <a:alpha val="11000"/>
                  </a:srgbClr>
                </a:outerShdw>
              </a:effectLst>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2" name="稻壳儿春秋广告/盗版必究        原创来源：http://chn.docer.com/works?userid=199329941#!/work_time"/>
          <p:cNvSpPr/>
          <p:nvPr/>
        </p:nvSpPr>
        <p:spPr>
          <a:xfrm>
            <a:off x="6760619" y="1474676"/>
            <a:ext cx="2926080" cy="275590"/>
          </a:xfrm>
          <a:prstGeom prst="rect">
            <a:avLst/>
          </a:prstGeom>
          <a:effectLst/>
        </p:spPr>
        <p:txBody>
          <a:bodyPr wrap="none">
            <a:spAutoFit/>
          </a:bodyPr>
          <a:lstStyle/>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Chun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Qiu</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 Advertising Original Design</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稻壳儿春秋广告/盗版必究        原创来源：http://chn.docer.com/works?userid=199329941#!/work_time"/>
          <p:cNvSpPr txBox="1"/>
          <p:nvPr/>
        </p:nvSpPr>
        <p:spPr>
          <a:xfrm>
            <a:off x="6760619" y="1074566"/>
            <a:ext cx="2326012" cy="398780"/>
          </a:xfrm>
          <a:prstGeom prst="rect">
            <a:avLst/>
          </a:prstGeom>
          <a:noFill/>
          <a:effectLst/>
        </p:spPr>
        <p:txBody>
          <a:bodyPr wrap="squar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稻壳儿春秋广告/盗版必究        原创来源：http://chn.docer.com/works?userid=199329941#!/work_time"/>
          <p:cNvSpPr/>
          <p:nvPr/>
        </p:nvSpPr>
        <p:spPr>
          <a:xfrm>
            <a:off x="5692775" y="1009388"/>
            <a:ext cx="806400" cy="807464"/>
          </a:xfrm>
          <a:prstGeom prst="rect">
            <a:avLst/>
          </a:prstGeom>
          <a:solidFill>
            <a:srgbClr val="0030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1</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 name="稻壳儿春秋广告/盗版必究        原创来源：http://chn.docer.com/works?userid=199329941#!/work_time"/>
          <p:cNvSpPr txBox="1"/>
          <p:nvPr/>
        </p:nvSpPr>
        <p:spPr>
          <a:xfrm>
            <a:off x="6760854" y="3960641"/>
            <a:ext cx="2326012" cy="398780"/>
          </a:xfrm>
          <a:prstGeom prst="rect">
            <a:avLst/>
          </a:prstGeom>
          <a:noFill/>
          <a:effectLst/>
        </p:spPr>
        <p:txBody>
          <a:bodyPr wrap="squar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稻壳儿春秋广告/盗版必究        原创来源：http://chn.docer.com/works?userid=199329941#!/work_time"/>
          <p:cNvSpPr/>
          <p:nvPr/>
        </p:nvSpPr>
        <p:spPr>
          <a:xfrm>
            <a:off x="5693010" y="3895463"/>
            <a:ext cx="806400" cy="807464"/>
          </a:xfrm>
          <a:prstGeom prst="rect">
            <a:avLst/>
          </a:prstGeom>
          <a:solidFill>
            <a:srgbClr val="0030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2</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3" name="稻壳儿春秋广告/盗版必究        原创来源：http://chn.docer.com/works?userid=199329941#!/work_time"/>
          <p:cNvSpPr/>
          <p:nvPr/>
        </p:nvSpPr>
        <p:spPr>
          <a:xfrm>
            <a:off x="6760619" y="2900615"/>
            <a:ext cx="2783198" cy="276999"/>
          </a:xfrm>
          <a:prstGeom prst="rect">
            <a:avLst/>
          </a:prstGeom>
          <a:effectLst/>
        </p:spPr>
        <p:txBody>
          <a:bodyPr wrap="none">
            <a:spAutoFit/>
          </a:bodyPr>
          <a:lstStyle/>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Chun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Qiu</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 Advertising Original Design</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稻壳儿春秋广告/盗版必究        原创来源：http://chn.docer.com/works?userid=199329941#!/work_time"/>
          <p:cNvSpPr txBox="1"/>
          <p:nvPr/>
        </p:nvSpPr>
        <p:spPr>
          <a:xfrm>
            <a:off x="6760619" y="2500505"/>
            <a:ext cx="2326012" cy="398780"/>
          </a:xfrm>
          <a:prstGeom prst="rect">
            <a:avLst/>
          </a:prstGeom>
          <a:noFill/>
          <a:effectLst/>
        </p:spPr>
        <p:txBody>
          <a:bodyPr wrap="squar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稻壳儿春秋广告/盗版必究        原创来源：http://chn.docer.com/works?userid=199329941#!/work_time"/>
          <p:cNvSpPr/>
          <p:nvPr/>
        </p:nvSpPr>
        <p:spPr>
          <a:xfrm>
            <a:off x="5692775" y="2435327"/>
            <a:ext cx="806400" cy="807464"/>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3</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7" name="稻壳儿春秋广告/盗版必究        原创来源：http://chn.docer.com/works?userid=199329941#!/work_time"/>
          <p:cNvSpPr txBox="1"/>
          <p:nvPr/>
        </p:nvSpPr>
        <p:spPr>
          <a:xfrm>
            <a:off x="6760854" y="5386580"/>
            <a:ext cx="2326012" cy="398780"/>
          </a:xfrm>
          <a:prstGeom prst="rect">
            <a:avLst/>
          </a:prstGeom>
          <a:noFill/>
          <a:effectLst/>
        </p:spPr>
        <p:txBody>
          <a:bodyPr wrap="squar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稻壳儿春秋广告/盗版必究        原创来源：http://chn.docer.com/works?userid=199329941#!/work_time"/>
          <p:cNvSpPr/>
          <p:nvPr/>
        </p:nvSpPr>
        <p:spPr>
          <a:xfrm>
            <a:off x="5693010" y="5321402"/>
            <a:ext cx="806400" cy="807464"/>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4</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9" name="稻壳儿春秋广告/盗版必究        原创来源：http://chn.docer.com/works?userid=199329941#!/work_time"/>
          <p:cNvSpPr/>
          <p:nvPr/>
        </p:nvSpPr>
        <p:spPr>
          <a:xfrm>
            <a:off x="6832374" y="4359210"/>
            <a:ext cx="2783198" cy="276999"/>
          </a:xfrm>
          <a:prstGeom prst="rect">
            <a:avLst/>
          </a:prstGeom>
          <a:effectLst/>
        </p:spPr>
        <p:txBody>
          <a:bodyPr wrap="none">
            <a:spAutoFit/>
          </a:bodyPr>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Chun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Qiu</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 Advertising Original Design</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稻壳儿春秋广告/盗版必究        原创来源：http://chn.docer.com/works?userid=199329941#!/work_time"/>
          <p:cNvSpPr/>
          <p:nvPr/>
        </p:nvSpPr>
        <p:spPr>
          <a:xfrm>
            <a:off x="6832374" y="5852095"/>
            <a:ext cx="2783198" cy="276999"/>
          </a:xfrm>
          <a:prstGeom prst="rect">
            <a:avLst/>
          </a:prstGeom>
          <a:effectLst/>
        </p:spPr>
        <p:txBody>
          <a:bodyPr wrap="none">
            <a:spAutoFit/>
          </a:bodyPr>
          <a:lstStyle/>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Chun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rPr>
              <a:t>Qiu</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 Advertising Original Design</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u=3626764375,4050815751&amp;fm=15&amp;gp=0"/>
          <p:cNvPicPr>
            <a:picLocks noChangeAspect="1"/>
          </p:cNvPicPr>
          <p:nvPr/>
        </p:nvPicPr>
        <p:blipFill>
          <a:blip r:embed="rId1"/>
          <a:srcRect l="14699" t="1460" r="32858" b="12085"/>
          <a:stretch>
            <a:fillRect/>
          </a:stretch>
        </p:blipFill>
        <p:spPr>
          <a:xfrm>
            <a:off x="0" y="0"/>
            <a:ext cx="5835015" cy="6868160"/>
          </a:xfrm>
          <a:prstGeom prst="homePlate">
            <a:avLst/>
          </a:prstGeom>
        </p:spPr>
      </p:pic>
      <p:grpSp>
        <p:nvGrpSpPr>
          <p:cNvPr id="2" name="组合 1"/>
          <p:cNvGrpSpPr/>
          <p:nvPr/>
        </p:nvGrpSpPr>
        <p:grpSpPr>
          <a:xfrm>
            <a:off x="2686150" y="2668871"/>
            <a:ext cx="7707450" cy="1512587"/>
            <a:chOff x="1661260" y="2831431"/>
            <a:chExt cx="7707450" cy="1512587"/>
          </a:xfrm>
        </p:grpSpPr>
        <p:sp>
          <p:nvSpPr>
            <p:cNvPr id="11" name="文本框 10"/>
            <p:cNvSpPr txBox="1"/>
            <p:nvPr/>
          </p:nvSpPr>
          <p:spPr>
            <a:xfrm>
              <a:off x="1661260" y="2897468"/>
              <a:ext cx="1393330" cy="1446550"/>
            </a:xfrm>
            <a:prstGeom prst="rect">
              <a:avLst/>
            </a:prstGeom>
            <a:noFill/>
          </p:spPr>
          <p:txBody>
            <a:bodyPr wrap="none" rtlCol="0">
              <a:spAutoFit/>
            </a:bodyPr>
            <a:lstStyle/>
            <a:p>
              <a:r>
                <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01</a:t>
              </a:r>
              <a:endPar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3" name="矩形 12"/>
            <p:cNvSpPr/>
            <p:nvPr/>
          </p:nvSpPr>
          <p:spPr>
            <a:xfrm>
              <a:off x="5234245" y="2831431"/>
              <a:ext cx="4134465" cy="769441"/>
            </a:xfrm>
            <a:prstGeom prst="rect">
              <a:avLst/>
            </a:prstGeom>
          </p:spPr>
          <p:txBody>
            <a:bodyPr wrap="none">
              <a:spAutoFit/>
            </a:bodyPr>
            <a:lstStyle/>
            <a:p>
              <a:pPr lvl="0"/>
              <a:r>
                <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添加您的大标题</a:t>
              </a:r>
              <a:endPar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4" name="文本框 13"/>
            <p:cNvSpPr txBox="1"/>
            <p:nvPr/>
          </p:nvSpPr>
          <p:spPr>
            <a:xfrm>
              <a:off x="5246277" y="3498046"/>
              <a:ext cx="4102659" cy="830997"/>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此处添加你的该标题内容文字说明解释及简要概述性文字说明此处添加你的该标题内容文字说明解释及简要概述性文字说明此处添加你的</a:t>
              </a:r>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a:p>
              <a:pPr algn="just"/>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6" name="直接连接符 15"/>
            <p:cNvCxnSpPr/>
            <p:nvPr/>
          </p:nvCxnSpPr>
          <p:spPr>
            <a:xfrm>
              <a:off x="5051048" y="2833528"/>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777787" y="1822297"/>
            <a:ext cx="988007" cy="2487127"/>
            <a:chOff x="-4762" y="1477120"/>
            <a:chExt cx="2233612" cy="5622707"/>
          </a:xfrm>
        </p:grpSpPr>
        <p:sp>
          <p:nvSpPr>
            <p:cNvPr id="15" name="PA_等腰三角形 2"/>
            <p:cNvSpPr/>
            <p:nvPr>
              <p:custDataLst>
                <p:tags r:id="rId2"/>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7" name="PA_直接连接符 25"/>
            <p:cNvCxnSpPr/>
            <p:nvPr>
              <p:custDataLst>
                <p:tags r:id="rId3"/>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18" name="PA_矩形 7"/>
            <p:cNvSpPr/>
            <p:nvPr>
              <p:custDataLst>
                <p:tags r:id="rId4"/>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847309" y="350667"/>
            <a:ext cx="4337016" cy="662579"/>
            <a:chOff x="3897221" y="374731"/>
            <a:chExt cx="4337016" cy="662579"/>
          </a:xfrm>
        </p:grpSpPr>
        <p:sp>
          <p:nvSpPr>
            <p:cNvPr id="15" name="文本框 14"/>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16" name="文本框 15"/>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18" name="组合 17"/>
          <p:cNvGrpSpPr/>
          <p:nvPr/>
        </p:nvGrpSpPr>
        <p:grpSpPr>
          <a:xfrm>
            <a:off x="405841" y="236789"/>
            <a:ext cx="298323" cy="750975"/>
            <a:chOff x="-4762" y="1477120"/>
            <a:chExt cx="2233612" cy="5622707"/>
          </a:xfrm>
        </p:grpSpPr>
        <p:sp>
          <p:nvSpPr>
            <p:cNvPr id="19"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21"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22"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
        <p:nvSpPr>
          <p:cNvPr id="3" name="稻壳儿春秋广告/盗版必究        原创来源：http://chn.docer.com/works?userid=199329941#!/work_time"/>
          <p:cNvSpPr>
            <a:spLocks noEditPoints="1"/>
          </p:cNvSpPr>
          <p:nvPr/>
        </p:nvSpPr>
        <p:spPr bwMode="auto">
          <a:xfrm>
            <a:off x="6771190" y="1933921"/>
            <a:ext cx="1812268" cy="2088199"/>
          </a:xfrm>
          <a:custGeom>
            <a:avLst/>
            <a:gdLst>
              <a:gd name="T0" fmla="*/ 653 w 1307"/>
              <a:gd name="T1" fmla="*/ 1506 h 1506"/>
              <a:gd name="T2" fmla="*/ 619 w 1307"/>
              <a:gd name="T3" fmla="*/ 1485 h 1506"/>
              <a:gd name="T4" fmla="*/ 0 w 1307"/>
              <a:gd name="T5" fmla="*/ 1128 h 1506"/>
              <a:gd name="T6" fmla="*/ 0 w 1307"/>
              <a:gd name="T7" fmla="*/ 376 h 1506"/>
              <a:gd name="T8" fmla="*/ 35 w 1307"/>
              <a:gd name="T9" fmla="*/ 357 h 1506"/>
              <a:gd name="T10" fmla="*/ 653 w 1307"/>
              <a:gd name="T11" fmla="*/ 0 h 1506"/>
              <a:gd name="T12" fmla="*/ 688 w 1307"/>
              <a:gd name="T13" fmla="*/ 19 h 1506"/>
              <a:gd name="T14" fmla="*/ 1307 w 1307"/>
              <a:gd name="T15" fmla="*/ 376 h 1506"/>
              <a:gd name="T16" fmla="*/ 1307 w 1307"/>
              <a:gd name="T17" fmla="*/ 1128 h 1506"/>
              <a:gd name="T18" fmla="*/ 1272 w 1307"/>
              <a:gd name="T19" fmla="*/ 1149 h 1506"/>
              <a:gd name="T20" fmla="*/ 653 w 1307"/>
              <a:gd name="T21" fmla="*/ 1506 h 1506"/>
              <a:gd name="T22" fmla="*/ 135 w 1307"/>
              <a:gd name="T23" fmla="*/ 1052 h 1506"/>
              <a:gd name="T24" fmla="*/ 653 w 1307"/>
              <a:gd name="T25" fmla="*/ 1351 h 1506"/>
              <a:gd name="T26" fmla="*/ 1172 w 1307"/>
              <a:gd name="T27" fmla="*/ 1052 h 1506"/>
              <a:gd name="T28" fmla="*/ 1172 w 1307"/>
              <a:gd name="T29" fmla="*/ 454 h 1506"/>
              <a:gd name="T30" fmla="*/ 653 w 1307"/>
              <a:gd name="T31" fmla="*/ 154 h 1506"/>
              <a:gd name="T32" fmla="*/ 135 w 1307"/>
              <a:gd name="T33" fmla="*/ 454 h 1506"/>
              <a:gd name="T34" fmla="*/ 135 w 1307"/>
              <a:gd name="T35" fmla="*/ 1052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7" h="1506">
                <a:moveTo>
                  <a:pt x="653" y="1506"/>
                </a:moveTo>
                <a:lnTo>
                  <a:pt x="619" y="1485"/>
                </a:lnTo>
                <a:lnTo>
                  <a:pt x="0" y="1128"/>
                </a:lnTo>
                <a:lnTo>
                  <a:pt x="0" y="376"/>
                </a:lnTo>
                <a:lnTo>
                  <a:pt x="35" y="357"/>
                </a:lnTo>
                <a:lnTo>
                  <a:pt x="653" y="0"/>
                </a:lnTo>
                <a:lnTo>
                  <a:pt x="688" y="19"/>
                </a:lnTo>
                <a:lnTo>
                  <a:pt x="1307" y="376"/>
                </a:lnTo>
                <a:lnTo>
                  <a:pt x="1307" y="1128"/>
                </a:lnTo>
                <a:lnTo>
                  <a:pt x="1272" y="1149"/>
                </a:lnTo>
                <a:lnTo>
                  <a:pt x="653" y="1506"/>
                </a:lnTo>
                <a:close/>
                <a:moveTo>
                  <a:pt x="135" y="1052"/>
                </a:moveTo>
                <a:lnTo>
                  <a:pt x="653" y="1351"/>
                </a:lnTo>
                <a:lnTo>
                  <a:pt x="1172" y="1052"/>
                </a:lnTo>
                <a:lnTo>
                  <a:pt x="1172" y="454"/>
                </a:lnTo>
                <a:lnTo>
                  <a:pt x="653" y="154"/>
                </a:lnTo>
                <a:lnTo>
                  <a:pt x="135" y="454"/>
                </a:lnTo>
                <a:lnTo>
                  <a:pt x="135" y="1052"/>
                </a:lnTo>
                <a:close/>
              </a:path>
            </a:pathLst>
          </a:custGeom>
          <a:solidFill>
            <a:srgbClr val="FFC001"/>
          </a:solidFill>
          <a:ln>
            <a:noFill/>
          </a:ln>
        </p:spPr>
        <p:txBody>
          <a:bodyPr vert="horz" wrap="square" lIns="68580" tIns="34290" rIns="68580" bIns="34290" numCol="1" anchor="t" anchorCtr="0" compatLnSpc="1"/>
          <a:p>
            <a:endParaRPr lang="en-US" sz="1015"/>
          </a:p>
        </p:txBody>
      </p:sp>
      <p:sp>
        <p:nvSpPr>
          <p:cNvPr id="4" name="稻壳儿春秋广告/盗版必究        原创来源：http://chn.docer.com/works?userid=199329941#!/work_time"/>
          <p:cNvSpPr>
            <a:spLocks noEditPoints="1"/>
          </p:cNvSpPr>
          <p:nvPr/>
        </p:nvSpPr>
        <p:spPr bwMode="auto">
          <a:xfrm>
            <a:off x="8719344" y="1933921"/>
            <a:ext cx="1812268" cy="2088199"/>
          </a:xfrm>
          <a:custGeom>
            <a:avLst/>
            <a:gdLst>
              <a:gd name="T0" fmla="*/ 653 w 1307"/>
              <a:gd name="T1" fmla="*/ 1506 h 1506"/>
              <a:gd name="T2" fmla="*/ 619 w 1307"/>
              <a:gd name="T3" fmla="*/ 1485 h 1506"/>
              <a:gd name="T4" fmla="*/ 0 w 1307"/>
              <a:gd name="T5" fmla="*/ 1128 h 1506"/>
              <a:gd name="T6" fmla="*/ 0 w 1307"/>
              <a:gd name="T7" fmla="*/ 376 h 1506"/>
              <a:gd name="T8" fmla="*/ 35 w 1307"/>
              <a:gd name="T9" fmla="*/ 357 h 1506"/>
              <a:gd name="T10" fmla="*/ 653 w 1307"/>
              <a:gd name="T11" fmla="*/ 0 h 1506"/>
              <a:gd name="T12" fmla="*/ 688 w 1307"/>
              <a:gd name="T13" fmla="*/ 19 h 1506"/>
              <a:gd name="T14" fmla="*/ 1307 w 1307"/>
              <a:gd name="T15" fmla="*/ 376 h 1506"/>
              <a:gd name="T16" fmla="*/ 1307 w 1307"/>
              <a:gd name="T17" fmla="*/ 1128 h 1506"/>
              <a:gd name="T18" fmla="*/ 1272 w 1307"/>
              <a:gd name="T19" fmla="*/ 1149 h 1506"/>
              <a:gd name="T20" fmla="*/ 653 w 1307"/>
              <a:gd name="T21" fmla="*/ 1506 h 1506"/>
              <a:gd name="T22" fmla="*/ 133 w 1307"/>
              <a:gd name="T23" fmla="*/ 1052 h 1506"/>
              <a:gd name="T24" fmla="*/ 653 w 1307"/>
              <a:gd name="T25" fmla="*/ 1351 h 1506"/>
              <a:gd name="T26" fmla="*/ 1172 w 1307"/>
              <a:gd name="T27" fmla="*/ 1052 h 1506"/>
              <a:gd name="T28" fmla="*/ 1172 w 1307"/>
              <a:gd name="T29" fmla="*/ 454 h 1506"/>
              <a:gd name="T30" fmla="*/ 653 w 1307"/>
              <a:gd name="T31" fmla="*/ 154 h 1506"/>
              <a:gd name="T32" fmla="*/ 133 w 1307"/>
              <a:gd name="T33" fmla="*/ 454 h 1506"/>
              <a:gd name="T34" fmla="*/ 133 w 1307"/>
              <a:gd name="T35" fmla="*/ 1052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7" h="1506">
                <a:moveTo>
                  <a:pt x="653" y="1506"/>
                </a:moveTo>
                <a:lnTo>
                  <a:pt x="619" y="1485"/>
                </a:lnTo>
                <a:lnTo>
                  <a:pt x="0" y="1128"/>
                </a:lnTo>
                <a:lnTo>
                  <a:pt x="0" y="376"/>
                </a:lnTo>
                <a:lnTo>
                  <a:pt x="35" y="357"/>
                </a:lnTo>
                <a:lnTo>
                  <a:pt x="653" y="0"/>
                </a:lnTo>
                <a:lnTo>
                  <a:pt x="688" y="19"/>
                </a:lnTo>
                <a:lnTo>
                  <a:pt x="1307" y="376"/>
                </a:lnTo>
                <a:lnTo>
                  <a:pt x="1307" y="1128"/>
                </a:lnTo>
                <a:lnTo>
                  <a:pt x="1272" y="1149"/>
                </a:lnTo>
                <a:lnTo>
                  <a:pt x="653" y="1506"/>
                </a:lnTo>
                <a:close/>
                <a:moveTo>
                  <a:pt x="133" y="1052"/>
                </a:moveTo>
                <a:lnTo>
                  <a:pt x="653" y="1351"/>
                </a:lnTo>
                <a:lnTo>
                  <a:pt x="1172" y="1052"/>
                </a:lnTo>
                <a:lnTo>
                  <a:pt x="1172" y="454"/>
                </a:lnTo>
                <a:lnTo>
                  <a:pt x="653" y="154"/>
                </a:lnTo>
                <a:lnTo>
                  <a:pt x="133" y="454"/>
                </a:lnTo>
                <a:lnTo>
                  <a:pt x="133" y="1052"/>
                </a:lnTo>
                <a:close/>
              </a:path>
            </a:pathLst>
          </a:custGeom>
          <a:solidFill>
            <a:srgbClr val="004859"/>
          </a:solidFill>
          <a:ln>
            <a:noFill/>
          </a:ln>
        </p:spPr>
        <p:txBody>
          <a:bodyPr vert="horz" wrap="square" lIns="68580" tIns="34290" rIns="68580" bIns="34290" numCol="1" anchor="t" anchorCtr="0" compatLnSpc="1"/>
          <a:p>
            <a:endParaRPr lang="en-US" sz="1015"/>
          </a:p>
        </p:txBody>
      </p:sp>
      <p:sp>
        <p:nvSpPr>
          <p:cNvPr id="17" name="稻壳儿春秋广告/盗版必究        原创来源：http://chn.docer.com/works?userid=199329941#!/work_time"/>
          <p:cNvSpPr>
            <a:spLocks noEditPoints="1"/>
          </p:cNvSpPr>
          <p:nvPr/>
        </p:nvSpPr>
        <p:spPr bwMode="auto">
          <a:xfrm>
            <a:off x="7734867" y="3610304"/>
            <a:ext cx="1810882" cy="2088199"/>
          </a:xfrm>
          <a:custGeom>
            <a:avLst/>
            <a:gdLst>
              <a:gd name="T0" fmla="*/ 33 w 1306"/>
              <a:gd name="T1" fmla="*/ 1149 h 1506"/>
              <a:gd name="T2" fmla="*/ 0 w 1306"/>
              <a:gd name="T3" fmla="*/ 1130 h 1506"/>
              <a:gd name="T4" fmla="*/ 0 w 1306"/>
              <a:gd name="T5" fmla="*/ 378 h 1506"/>
              <a:gd name="T6" fmla="*/ 619 w 1306"/>
              <a:gd name="T7" fmla="*/ 21 h 1506"/>
              <a:gd name="T8" fmla="*/ 653 w 1306"/>
              <a:gd name="T9" fmla="*/ 0 h 1506"/>
              <a:gd name="T10" fmla="*/ 1272 w 1306"/>
              <a:gd name="T11" fmla="*/ 357 h 1506"/>
              <a:gd name="T12" fmla="*/ 1306 w 1306"/>
              <a:gd name="T13" fmla="*/ 376 h 1506"/>
              <a:gd name="T14" fmla="*/ 1306 w 1306"/>
              <a:gd name="T15" fmla="*/ 1130 h 1506"/>
              <a:gd name="T16" fmla="*/ 688 w 1306"/>
              <a:gd name="T17" fmla="*/ 1487 h 1506"/>
              <a:gd name="T18" fmla="*/ 653 w 1306"/>
              <a:gd name="T19" fmla="*/ 1506 h 1506"/>
              <a:gd name="T20" fmla="*/ 33 w 1306"/>
              <a:gd name="T21" fmla="*/ 1149 h 1506"/>
              <a:gd name="T22" fmla="*/ 1172 w 1306"/>
              <a:gd name="T23" fmla="*/ 454 h 1506"/>
              <a:gd name="T24" fmla="*/ 653 w 1306"/>
              <a:gd name="T25" fmla="*/ 155 h 1506"/>
              <a:gd name="T26" fmla="*/ 133 w 1306"/>
              <a:gd name="T27" fmla="*/ 454 h 1506"/>
              <a:gd name="T28" fmla="*/ 133 w 1306"/>
              <a:gd name="T29" fmla="*/ 1052 h 1506"/>
              <a:gd name="T30" fmla="*/ 653 w 1306"/>
              <a:gd name="T31" fmla="*/ 1352 h 1506"/>
              <a:gd name="T32" fmla="*/ 1172 w 1306"/>
              <a:gd name="T33" fmla="*/ 1052 h 1506"/>
              <a:gd name="T34" fmla="*/ 1172 w 1306"/>
              <a:gd name="T35" fmla="*/ 454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6" h="1506">
                <a:moveTo>
                  <a:pt x="33" y="1149"/>
                </a:moveTo>
                <a:lnTo>
                  <a:pt x="0" y="1130"/>
                </a:lnTo>
                <a:lnTo>
                  <a:pt x="0" y="378"/>
                </a:lnTo>
                <a:lnTo>
                  <a:pt x="619" y="21"/>
                </a:lnTo>
                <a:lnTo>
                  <a:pt x="653" y="0"/>
                </a:lnTo>
                <a:lnTo>
                  <a:pt x="1272" y="357"/>
                </a:lnTo>
                <a:lnTo>
                  <a:pt x="1306" y="376"/>
                </a:lnTo>
                <a:lnTo>
                  <a:pt x="1306" y="1130"/>
                </a:lnTo>
                <a:lnTo>
                  <a:pt x="688" y="1487"/>
                </a:lnTo>
                <a:lnTo>
                  <a:pt x="653" y="1506"/>
                </a:lnTo>
                <a:lnTo>
                  <a:pt x="33" y="1149"/>
                </a:lnTo>
                <a:close/>
                <a:moveTo>
                  <a:pt x="1172" y="454"/>
                </a:moveTo>
                <a:lnTo>
                  <a:pt x="653" y="155"/>
                </a:lnTo>
                <a:lnTo>
                  <a:pt x="133" y="454"/>
                </a:lnTo>
                <a:lnTo>
                  <a:pt x="133" y="1052"/>
                </a:lnTo>
                <a:lnTo>
                  <a:pt x="653" y="1352"/>
                </a:lnTo>
                <a:lnTo>
                  <a:pt x="1172" y="1052"/>
                </a:lnTo>
                <a:lnTo>
                  <a:pt x="1172" y="454"/>
                </a:lnTo>
                <a:close/>
              </a:path>
            </a:pathLst>
          </a:custGeom>
          <a:solidFill>
            <a:srgbClr val="004859"/>
          </a:solidFill>
          <a:ln>
            <a:noFill/>
          </a:ln>
        </p:spPr>
        <p:txBody>
          <a:bodyPr vert="horz" wrap="square" lIns="68580" tIns="34290" rIns="68580" bIns="34290" numCol="1" anchor="t" anchorCtr="0" compatLnSpc="1"/>
          <a:p>
            <a:endParaRPr lang="en-US" sz="1015"/>
          </a:p>
        </p:txBody>
      </p:sp>
      <p:sp>
        <p:nvSpPr>
          <p:cNvPr id="6" name="稻壳儿春秋广告/盗版必究        原创来源：http://chn.docer.com/works?userid=199329941#!/work_time"/>
          <p:cNvSpPr>
            <a:spLocks noEditPoints="1"/>
          </p:cNvSpPr>
          <p:nvPr/>
        </p:nvSpPr>
        <p:spPr bwMode="auto">
          <a:xfrm>
            <a:off x="9685793" y="3603371"/>
            <a:ext cx="1810882" cy="2086813"/>
          </a:xfrm>
          <a:custGeom>
            <a:avLst/>
            <a:gdLst>
              <a:gd name="T0" fmla="*/ 34 w 1306"/>
              <a:gd name="T1" fmla="*/ 1150 h 1505"/>
              <a:gd name="T2" fmla="*/ 0 w 1306"/>
              <a:gd name="T3" fmla="*/ 1130 h 1505"/>
              <a:gd name="T4" fmla="*/ 0 w 1306"/>
              <a:gd name="T5" fmla="*/ 378 h 1505"/>
              <a:gd name="T6" fmla="*/ 618 w 1306"/>
              <a:gd name="T7" fmla="*/ 21 h 1505"/>
              <a:gd name="T8" fmla="*/ 653 w 1306"/>
              <a:gd name="T9" fmla="*/ 0 h 1505"/>
              <a:gd name="T10" fmla="*/ 1271 w 1306"/>
              <a:gd name="T11" fmla="*/ 357 h 1505"/>
              <a:gd name="T12" fmla="*/ 1306 w 1306"/>
              <a:gd name="T13" fmla="*/ 378 h 1505"/>
              <a:gd name="T14" fmla="*/ 1306 w 1306"/>
              <a:gd name="T15" fmla="*/ 1130 h 1505"/>
              <a:gd name="T16" fmla="*/ 687 w 1306"/>
              <a:gd name="T17" fmla="*/ 1487 h 1505"/>
              <a:gd name="T18" fmla="*/ 653 w 1306"/>
              <a:gd name="T19" fmla="*/ 1505 h 1505"/>
              <a:gd name="T20" fmla="*/ 34 w 1306"/>
              <a:gd name="T21" fmla="*/ 1150 h 1505"/>
              <a:gd name="T22" fmla="*/ 1171 w 1306"/>
              <a:gd name="T23" fmla="*/ 453 h 1505"/>
              <a:gd name="T24" fmla="*/ 653 w 1306"/>
              <a:gd name="T25" fmla="*/ 155 h 1505"/>
              <a:gd name="T26" fmla="*/ 134 w 1306"/>
              <a:gd name="T27" fmla="*/ 453 h 1505"/>
              <a:gd name="T28" fmla="*/ 134 w 1306"/>
              <a:gd name="T29" fmla="*/ 1052 h 1505"/>
              <a:gd name="T30" fmla="*/ 653 w 1306"/>
              <a:gd name="T31" fmla="*/ 1352 h 1505"/>
              <a:gd name="T32" fmla="*/ 1171 w 1306"/>
              <a:gd name="T33" fmla="*/ 1052 h 1505"/>
              <a:gd name="T34" fmla="*/ 1171 w 1306"/>
              <a:gd name="T35" fmla="*/ 453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6" h="1505">
                <a:moveTo>
                  <a:pt x="34" y="1150"/>
                </a:moveTo>
                <a:lnTo>
                  <a:pt x="0" y="1130"/>
                </a:lnTo>
                <a:lnTo>
                  <a:pt x="0" y="378"/>
                </a:lnTo>
                <a:lnTo>
                  <a:pt x="618" y="21"/>
                </a:lnTo>
                <a:lnTo>
                  <a:pt x="653" y="0"/>
                </a:lnTo>
                <a:lnTo>
                  <a:pt x="1271" y="357"/>
                </a:lnTo>
                <a:lnTo>
                  <a:pt x="1306" y="378"/>
                </a:lnTo>
                <a:lnTo>
                  <a:pt x="1306" y="1130"/>
                </a:lnTo>
                <a:lnTo>
                  <a:pt x="687" y="1487"/>
                </a:lnTo>
                <a:lnTo>
                  <a:pt x="653" y="1505"/>
                </a:lnTo>
                <a:lnTo>
                  <a:pt x="34" y="1150"/>
                </a:lnTo>
                <a:close/>
                <a:moveTo>
                  <a:pt x="1171" y="453"/>
                </a:moveTo>
                <a:lnTo>
                  <a:pt x="653" y="155"/>
                </a:lnTo>
                <a:lnTo>
                  <a:pt x="134" y="453"/>
                </a:lnTo>
                <a:lnTo>
                  <a:pt x="134" y="1052"/>
                </a:lnTo>
                <a:lnTo>
                  <a:pt x="653" y="1352"/>
                </a:lnTo>
                <a:lnTo>
                  <a:pt x="1171" y="1052"/>
                </a:lnTo>
                <a:lnTo>
                  <a:pt x="1171" y="453"/>
                </a:lnTo>
                <a:close/>
              </a:path>
            </a:pathLst>
          </a:custGeom>
          <a:solidFill>
            <a:srgbClr val="FFC001"/>
          </a:solidFill>
          <a:ln>
            <a:noFill/>
          </a:ln>
        </p:spPr>
        <p:txBody>
          <a:bodyPr vert="horz" wrap="square" lIns="68580" tIns="34290" rIns="68580" bIns="34290" numCol="1" anchor="t" anchorCtr="0" compatLnSpc="1"/>
          <a:p>
            <a:endParaRPr lang="en-US" sz="1015"/>
          </a:p>
        </p:txBody>
      </p:sp>
      <p:sp>
        <p:nvSpPr>
          <p:cNvPr id="31" name="稻壳儿春秋广告/盗版必究        原创来源：http://chn.docer.com/works?userid=199329941#!/work_time"/>
          <p:cNvSpPr txBox="1"/>
          <p:nvPr/>
        </p:nvSpPr>
        <p:spPr>
          <a:xfrm>
            <a:off x="1214755" y="2157664"/>
            <a:ext cx="1432891" cy="398780"/>
          </a:xfrm>
          <a:prstGeom prst="rect">
            <a:avLst/>
          </a:prstGeom>
          <a:noFill/>
        </p:spPr>
        <p:txBody>
          <a:bodyPr wrap="square" rtlCol="0">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工作概述</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稻壳儿春秋广告/盗版必究        原创来源：http://chn.docer.com/works?userid=199329941#!/work_time"/>
          <p:cNvSpPr txBox="1"/>
          <p:nvPr/>
        </p:nvSpPr>
        <p:spPr>
          <a:xfrm>
            <a:off x="1214755" y="2557774"/>
            <a:ext cx="4231124" cy="922020"/>
          </a:xfrm>
          <a:prstGeom prst="rect">
            <a:avLst/>
          </a:prstGeom>
          <a:noFill/>
        </p:spPr>
        <p:txBody>
          <a:bodyPr wrap="square" rtlCol="0">
            <a:spAutoFit/>
          </a:bodyPr>
          <a:p>
            <a:pP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You can easily modify and use them. I am from Chunqiu Advertising Design Studio in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Bazhong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City, Sichuan Province.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3" name="稻壳儿春秋广告/盗版必究        原创来源：http://chn.docer.com/works?userid=199329941#!/work_time"/>
          <p:cNvSpPr txBox="1"/>
          <p:nvPr/>
        </p:nvSpPr>
        <p:spPr>
          <a:xfrm>
            <a:off x="1214755" y="4241107"/>
            <a:ext cx="1432891" cy="398780"/>
          </a:xfrm>
          <a:prstGeom prst="rect">
            <a:avLst/>
          </a:prstGeom>
          <a:noFill/>
        </p:spPr>
        <p:txBody>
          <a:bodyPr wrap="square" rtlCol="0">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工作概述</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4" name="稻壳儿春秋广告/盗版必究        原创来源：http://chn.docer.com/works?userid=199329941#!/work_time"/>
          <p:cNvSpPr txBox="1"/>
          <p:nvPr/>
        </p:nvSpPr>
        <p:spPr>
          <a:xfrm>
            <a:off x="1214755" y="4641217"/>
            <a:ext cx="4231124" cy="922020"/>
          </a:xfrm>
          <a:prstGeom prst="rect">
            <a:avLst/>
          </a:prstGeom>
          <a:noFill/>
        </p:spPr>
        <p:txBody>
          <a:bodyPr wrap="square" rtlCol="0">
            <a:spAutoFit/>
          </a:bodyPr>
          <a:p>
            <a:pP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You can easily modify and use them. I am from Chunqiu Advertising Design Studio in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Bazhong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City, Sichuan Province. </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稻壳儿春秋广告/盗版必究        原创来源：http://chn.docer.com/works?userid=199329941#!/work_time"/>
          <p:cNvSpPr/>
          <p:nvPr/>
        </p:nvSpPr>
        <p:spPr>
          <a:xfrm>
            <a:off x="8389036" y="4425736"/>
            <a:ext cx="502544" cy="457335"/>
          </a:xfrm>
          <a:custGeom>
            <a:avLst/>
            <a:gdLst/>
            <a:ahLst/>
            <a:cxnLst>
              <a:cxn ang="0">
                <a:pos x="wd2" y="hd2"/>
              </a:cxn>
              <a:cxn ang="5400000">
                <a:pos x="wd2" y="hd2"/>
              </a:cxn>
              <a:cxn ang="10800000">
                <a:pos x="wd2" y="hd2"/>
              </a:cxn>
              <a:cxn ang="16200000">
                <a:pos x="wd2" y="hd2"/>
              </a:cxn>
            </a:cxnLst>
            <a:rect l="0" t="0" r="r" b="b"/>
            <a:pathLst>
              <a:path w="21600" h="20972" extrusionOk="0">
                <a:moveTo>
                  <a:pt x="16875" y="7200"/>
                </a:moveTo>
                <a:cubicBezTo>
                  <a:pt x="4725" y="7200"/>
                  <a:pt x="4725" y="7200"/>
                  <a:pt x="4725" y="7200"/>
                </a:cubicBezTo>
                <a:cubicBezTo>
                  <a:pt x="4388" y="7200"/>
                  <a:pt x="4050" y="7560"/>
                  <a:pt x="4050" y="7920"/>
                </a:cubicBezTo>
                <a:cubicBezTo>
                  <a:pt x="4050" y="8280"/>
                  <a:pt x="4388" y="8640"/>
                  <a:pt x="4725" y="8640"/>
                </a:cubicBezTo>
                <a:cubicBezTo>
                  <a:pt x="16875" y="8640"/>
                  <a:pt x="16875" y="8640"/>
                  <a:pt x="16875" y="8640"/>
                </a:cubicBezTo>
                <a:cubicBezTo>
                  <a:pt x="17213" y="8640"/>
                  <a:pt x="17550" y="8280"/>
                  <a:pt x="17550" y="7920"/>
                </a:cubicBezTo>
                <a:cubicBezTo>
                  <a:pt x="17550" y="7560"/>
                  <a:pt x="17213" y="7200"/>
                  <a:pt x="16875" y="7200"/>
                </a:cubicBezTo>
                <a:close/>
                <a:moveTo>
                  <a:pt x="19575" y="0"/>
                </a:moveTo>
                <a:cubicBezTo>
                  <a:pt x="2025" y="0"/>
                  <a:pt x="2025" y="0"/>
                  <a:pt x="2025" y="0"/>
                </a:cubicBezTo>
                <a:cubicBezTo>
                  <a:pt x="844" y="0"/>
                  <a:pt x="0" y="900"/>
                  <a:pt x="0" y="2160"/>
                </a:cubicBezTo>
                <a:cubicBezTo>
                  <a:pt x="0" y="14400"/>
                  <a:pt x="0" y="14400"/>
                  <a:pt x="0" y="14400"/>
                </a:cubicBezTo>
                <a:cubicBezTo>
                  <a:pt x="0" y="15660"/>
                  <a:pt x="844" y="16560"/>
                  <a:pt x="2025" y="16560"/>
                </a:cubicBezTo>
                <a:cubicBezTo>
                  <a:pt x="4725" y="16560"/>
                  <a:pt x="4725" y="16560"/>
                  <a:pt x="4725" y="16560"/>
                </a:cubicBezTo>
                <a:cubicBezTo>
                  <a:pt x="4725" y="19620"/>
                  <a:pt x="4725" y="19620"/>
                  <a:pt x="4725" y="19620"/>
                </a:cubicBezTo>
                <a:cubicBezTo>
                  <a:pt x="4894" y="20520"/>
                  <a:pt x="5906" y="21600"/>
                  <a:pt x="7425" y="20520"/>
                </a:cubicBezTo>
                <a:cubicBezTo>
                  <a:pt x="11475" y="16560"/>
                  <a:pt x="11475" y="16560"/>
                  <a:pt x="11475" y="16560"/>
                </a:cubicBezTo>
                <a:cubicBezTo>
                  <a:pt x="19575" y="16560"/>
                  <a:pt x="19575" y="16560"/>
                  <a:pt x="19575" y="16560"/>
                </a:cubicBezTo>
                <a:cubicBezTo>
                  <a:pt x="20756" y="16560"/>
                  <a:pt x="21600" y="15660"/>
                  <a:pt x="21600" y="14400"/>
                </a:cubicBezTo>
                <a:cubicBezTo>
                  <a:pt x="21600" y="2160"/>
                  <a:pt x="21600" y="2160"/>
                  <a:pt x="21600" y="2160"/>
                </a:cubicBezTo>
                <a:cubicBezTo>
                  <a:pt x="21600" y="900"/>
                  <a:pt x="20756" y="0"/>
                  <a:pt x="19575" y="0"/>
                </a:cubicBezTo>
                <a:close/>
                <a:moveTo>
                  <a:pt x="20250" y="13680"/>
                </a:moveTo>
                <a:cubicBezTo>
                  <a:pt x="20250" y="14580"/>
                  <a:pt x="19575" y="15120"/>
                  <a:pt x="18900" y="15120"/>
                </a:cubicBezTo>
                <a:cubicBezTo>
                  <a:pt x="11138" y="15120"/>
                  <a:pt x="11138" y="15120"/>
                  <a:pt x="11138" y="15120"/>
                </a:cubicBezTo>
                <a:cubicBezTo>
                  <a:pt x="6581" y="19440"/>
                  <a:pt x="6581" y="19440"/>
                  <a:pt x="6581" y="19440"/>
                </a:cubicBezTo>
                <a:cubicBezTo>
                  <a:pt x="5906" y="20340"/>
                  <a:pt x="6075" y="17820"/>
                  <a:pt x="6075" y="16560"/>
                </a:cubicBezTo>
                <a:cubicBezTo>
                  <a:pt x="6075" y="16560"/>
                  <a:pt x="6075" y="16560"/>
                  <a:pt x="6075" y="16560"/>
                </a:cubicBezTo>
                <a:cubicBezTo>
                  <a:pt x="6075" y="15120"/>
                  <a:pt x="6075" y="15120"/>
                  <a:pt x="6075" y="15120"/>
                </a:cubicBezTo>
                <a:cubicBezTo>
                  <a:pt x="2700" y="15120"/>
                  <a:pt x="2700" y="15120"/>
                  <a:pt x="2700" y="15120"/>
                </a:cubicBezTo>
                <a:cubicBezTo>
                  <a:pt x="2025" y="15120"/>
                  <a:pt x="1350" y="14580"/>
                  <a:pt x="1350" y="13680"/>
                </a:cubicBezTo>
                <a:cubicBezTo>
                  <a:pt x="1350" y="2880"/>
                  <a:pt x="1350" y="2880"/>
                  <a:pt x="1350" y="2880"/>
                </a:cubicBezTo>
                <a:cubicBezTo>
                  <a:pt x="1350" y="2160"/>
                  <a:pt x="2025" y="1440"/>
                  <a:pt x="2700" y="1440"/>
                </a:cubicBezTo>
                <a:cubicBezTo>
                  <a:pt x="18900" y="1440"/>
                  <a:pt x="18900" y="1440"/>
                  <a:pt x="18900" y="1440"/>
                </a:cubicBezTo>
                <a:cubicBezTo>
                  <a:pt x="19575" y="1440"/>
                  <a:pt x="20250" y="2160"/>
                  <a:pt x="20250" y="2880"/>
                </a:cubicBezTo>
                <a:cubicBezTo>
                  <a:pt x="20250" y="13680"/>
                  <a:pt x="20250" y="13680"/>
                  <a:pt x="20250" y="13680"/>
                </a:cubicBezTo>
                <a:close/>
                <a:moveTo>
                  <a:pt x="16875" y="4320"/>
                </a:moveTo>
                <a:cubicBezTo>
                  <a:pt x="4725" y="4320"/>
                  <a:pt x="4725" y="4320"/>
                  <a:pt x="4725" y="4320"/>
                </a:cubicBezTo>
                <a:cubicBezTo>
                  <a:pt x="4388" y="4320"/>
                  <a:pt x="4050" y="4680"/>
                  <a:pt x="4050" y="5040"/>
                </a:cubicBezTo>
                <a:cubicBezTo>
                  <a:pt x="4050" y="5400"/>
                  <a:pt x="4388" y="5760"/>
                  <a:pt x="4725" y="5760"/>
                </a:cubicBezTo>
                <a:cubicBezTo>
                  <a:pt x="16875" y="5760"/>
                  <a:pt x="16875" y="5760"/>
                  <a:pt x="16875" y="5760"/>
                </a:cubicBezTo>
                <a:cubicBezTo>
                  <a:pt x="17213" y="5760"/>
                  <a:pt x="17550" y="5400"/>
                  <a:pt x="17550" y="5040"/>
                </a:cubicBezTo>
                <a:cubicBezTo>
                  <a:pt x="17550" y="4680"/>
                  <a:pt x="17213" y="4320"/>
                  <a:pt x="16875" y="4320"/>
                </a:cubicBezTo>
                <a:close/>
                <a:moveTo>
                  <a:pt x="12150" y="10080"/>
                </a:moveTo>
                <a:cubicBezTo>
                  <a:pt x="4725" y="10080"/>
                  <a:pt x="4725" y="10080"/>
                  <a:pt x="4725" y="10080"/>
                </a:cubicBezTo>
                <a:cubicBezTo>
                  <a:pt x="4388" y="10080"/>
                  <a:pt x="4050" y="10440"/>
                  <a:pt x="4050" y="10800"/>
                </a:cubicBezTo>
                <a:cubicBezTo>
                  <a:pt x="4050" y="11340"/>
                  <a:pt x="4388" y="11520"/>
                  <a:pt x="4725" y="11520"/>
                </a:cubicBezTo>
                <a:cubicBezTo>
                  <a:pt x="12150" y="11520"/>
                  <a:pt x="12150" y="11520"/>
                  <a:pt x="12150" y="11520"/>
                </a:cubicBezTo>
                <a:cubicBezTo>
                  <a:pt x="12488" y="11520"/>
                  <a:pt x="12825" y="11340"/>
                  <a:pt x="12825" y="10800"/>
                </a:cubicBezTo>
                <a:cubicBezTo>
                  <a:pt x="12825" y="10440"/>
                  <a:pt x="12488" y="10080"/>
                  <a:pt x="12150" y="10080"/>
                </a:cubicBezTo>
                <a:close/>
              </a:path>
            </a:pathLst>
          </a:custGeom>
          <a:solidFill>
            <a:srgbClr val="004859"/>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p>
        </p:txBody>
      </p:sp>
      <p:sp>
        <p:nvSpPr>
          <p:cNvPr id="36" name="稻壳儿春秋广告/盗版必究        原创来源：http://chn.docer.com/works?userid=199329941#!/work_time"/>
          <p:cNvSpPr/>
          <p:nvPr/>
        </p:nvSpPr>
        <p:spPr>
          <a:xfrm>
            <a:off x="9405719" y="2726748"/>
            <a:ext cx="439519" cy="502544"/>
          </a:xfrm>
          <a:custGeom>
            <a:avLst/>
            <a:gdLst/>
            <a:ahLst/>
            <a:cxnLst>
              <a:cxn ang="0">
                <a:pos x="wd2" y="hd2"/>
              </a:cxn>
              <a:cxn ang="5400000">
                <a:pos x="wd2" y="hd2"/>
              </a:cxn>
              <a:cxn ang="10800000">
                <a:pos x="wd2" y="hd2"/>
              </a:cxn>
              <a:cxn ang="16200000">
                <a:pos x="wd2" y="hd2"/>
              </a:cxn>
            </a:cxnLst>
            <a:rect l="0" t="0" r="r" b="b"/>
            <a:pathLst>
              <a:path w="21600" h="21600" extrusionOk="0">
                <a:moveTo>
                  <a:pt x="19286" y="21600"/>
                </a:moveTo>
                <a:cubicBezTo>
                  <a:pt x="2314" y="21600"/>
                  <a:pt x="2314" y="21600"/>
                  <a:pt x="2314" y="21600"/>
                </a:cubicBezTo>
                <a:cubicBezTo>
                  <a:pt x="964" y="21600"/>
                  <a:pt x="0" y="20756"/>
                  <a:pt x="0" y="19575"/>
                </a:cubicBezTo>
                <a:cubicBezTo>
                  <a:pt x="0" y="7425"/>
                  <a:pt x="0" y="7425"/>
                  <a:pt x="0" y="7425"/>
                </a:cubicBezTo>
                <a:cubicBezTo>
                  <a:pt x="0" y="6244"/>
                  <a:pt x="964" y="5400"/>
                  <a:pt x="2314" y="5400"/>
                </a:cubicBezTo>
                <a:cubicBezTo>
                  <a:pt x="5400" y="5400"/>
                  <a:pt x="5400" y="5400"/>
                  <a:pt x="5400" y="5400"/>
                </a:cubicBezTo>
                <a:cubicBezTo>
                  <a:pt x="5400" y="4894"/>
                  <a:pt x="5400" y="4894"/>
                  <a:pt x="5400" y="4894"/>
                </a:cubicBezTo>
                <a:cubicBezTo>
                  <a:pt x="5400" y="2194"/>
                  <a:pt x="7714" y="0"/>
                  <a:pt x="10800" y="0"/>
                </a:cubicBezTo>
                <a:cubicBezTo>
                  <a:pt x="13886" y="0"/>
                  <a:pt x="16200" y="2194"/>
                  <a:pt x="16200" y="4894"/>
                </a:cubicBezTo>
                <a:cubicBezTo>
                  <a:pt x="16200" y="5400"/>
                  <a:pt x="16200" y="5400"/>
                  <a:pt x="16200" y="5400"/>
                </a:cubicBezTo>
                <a:cubicBezTo>
                  <a:pt x="19286" y="5400"/>
                  <a:pt x="19286" y="5400"/>
                  <a:pt x="19286" y="5400"/>
                </a:cubicBezTo>
                <a:cubicBezTo>
                  <a:pt x="20636" y="5400"/>
                  <a:pt x="21600" y="6244"/>
                  <a:pt x="21600" y="7425"/>
                </a:cubicBezTo>
                <a:cubicBezTo>
                  <a:pt x="21600" y="19575"/>
                  <a:pt x="21600" y="19575"/>
                  <a:pt x="21600" y="19575"/>
                </a:cubicBezTo>
                <a:cubicBezTo>
                  <a:pt x="21600" y="20756"/>
                  <a:pt x="20636" y="21600"/>
                  <a:pt x="19286" y="21600"/>
                </a:cubicBezTo>
                <a:close/>
                <a:moveTo>
                  <a:pt x="14657" y="4894"/>
                </a:moveTo>
                <a:cubicBezTo>
                  <a:pt x="14657" y="3038"/>
                  <a:pt x="13114" y="1350"/>
                  <a:pt x="10800" y="1350"/>
                </a:cubicBezTo>
                <a:cubicBezTo>
                  <a:pt x="8486" y="1350"/>
                  <a:pt x="6943" y="3038"/>
                  <a:pt x="6943" y="4894"/>
                </a:cubicBezTo>
                <a:cubicBezTo>
                  <a:pt x="6943" y="5400"/>
                  <a:pt x="6943" y="5400"/>
                  <a:pt x="6943" y="5400"/>
                </a:cubicBezTo>
                <a:cubicBezTo>
                  <a:pt x="14657" y="5400"/>
                  <a:pt x="14657" y="5400"/>
                  <a:pt x="14657" y="5400"/>
                </a:cubicBezTo>
                <a:cubicBezTo>
                  <a:pt x="14657" y="4894"/>
                  <a:pt x="14657" y="4894"/>
                  <a:pt x="14657" y="4894"/>
                </a:cubicBezTo>
                <a:close/>
                <a:moveTo>
                  <a:pt x="20057" y="8100"/>
                </a:moveTo>
                <a:cubicBezTo>
                  <a:pt x="20057" y="7425"/>
                  <a:pt x="19286" y="6750"/>
                  <a:pt x="18514" y="6750"/>
                </a:cubicBezTo>
                <a:cubicBezTo>
                  <a:pt x="16200" y="6750"/>
                  <a:pt x="16200" y="6750"/>
                  <a:pt x="16200" y="6750"/>
                </a:cubicBezTo>
                <a:cubicBezTo>
                  <a:pt x="16200" y="8944"/>
                  <a:pt x="16200" y="8944"/>
                  <a:pt x="16200" y="8944"/>
                </a:cubicBezTo>
                <a:cubicBezTo>
                  <a:pt x="16586" y="9281"/>
                  <a:pt x="16971" y="9619"/>
                  <a:pt x="16971" y="10125"/>
                </a:cubicBezTo>
                <a:cubicBezTo>
                  <a:pt x="16971" y="10969"/>
                  <a:pt x="16200" y="11475"/>
                  <a:pt x="15429" y="11475"/>
                </a:cubicBezTo>
                <a:cubicBezTo>
                  <a:pt x="14657" y="11475"/>
                  <a:pt x="13886" y="10969"/>
                  <a:pt x="13886" y="10125"/>
                </a:cubicBezTo>
                <a:cubicBezTo>
                  <a:pt x="13886" y="9619"/>
                  <a:pt x="14271" y="9281"/>
                  <a:pt x="14657" y="8944"/>
                </a:cubicBezTo>
                <a:cubicBezTo>
                  <a:pt x="14657" y="6750"/>
                  <a:pt x="14657" y="6750"/>
                  <a:pt x="14657" y="6750"/>
                </a:cubicBezTo>
                <a:cubicBezTo>
                  <a:pt x="6943" y="6750"/>
                  <a:pt x="6943" y="6750"/>
                  <a:pt x="6943" y="6750"/>
                </a:cubicBezTo>
                <a:cubicBezTo>
                  <a:pt x="6943" y="8944"/>
                  <a:pt x="6943" y="8944"/>
                  <a:pt x="6943" y="8944"/>
                </a:cubicBezTo>
                <a:cubicBezTo>
                  <a:pt x="7329" y="9281"/>
                  <a:pt x="7714" y="9619"/>
                  <a:pt x="7714" y="10125"/>
                </a:cubicBezTo>
                <a:cubicBezTo>
                  <a:pt x="7714" y="10969"/>
                  <a:pt x="6943" y="11475"/>
                  <a:pt x="6171" y="11475"/>
                </a:cubicBezTo>
                <a:cubicBezTo>
                  <a:pt x="5400" y="11475"/>
                  <a:pt x="4629" y="10969"/>
                  <a:pt x="4629" y="10125"/>
                </a:cubicBezTo>
                <a:cubicBezTo>
                  <a:pt x="4629" y="9619"/>
                  <a:pt x="5014" y="9281"/>
                  <a:pt x="5400" y="8944"/>
                </a:cubicBezTo>
                <a:cubicBezTo>
                  <a:pt x="5400" y="6750"/>
                  <a:pt x="5400" y="6750"/>
                  <a:pt x="5400" y="6750"/>
                </a:cubicBezTo>
                <a:cubicBezTo>
                  <a:pt x="3086" y="6750"/>
                  <a:pt x="3086" y="6750"/>
                  <a:pt x="3086" y="6750"/>
                </a:cubicBezTo>
                <a:cubicBezTo>
                  <a:pt x="2314" y="6750"/>
                  <a:pt x="1543" y="7425"/>
                  <a:pt x="1543" y="8100"/>
                </a:cubicBezTo>
                <a:cubicBezTo>
                  <a:pt x="1543" y="18900"/>
                  <a:pt x="1543" y="18900"/>
                  <a:pt x="1543" y="18900"/>
                </a:cubicBezTo>
                <a:cubicBezTo>
                  <a:pt x="1543" y="19744"/>
                  <a:pt x="2314" y="20250"/>
                  <a:pt x="3086" y="20250"/>
                </a:cubicBezTo>
                <a:cubicBezTo>
                  <a:pt x="18514" y="20250"/>
                  <a:pt x="18514" y="20250"/>
                  <a:pt x="18514" y="20250"/>
                </a:cubicBezTo>
                <a:cubicBezTo>
                  <a:pt x="19286" y="20250"/>
                  <a:pt x="20057" y="19744"/>
                  <a:pt x="20057" y="18900"/>
                </a:cubicBezTo>
                <a:cubicBezTo>
                  <a:pt x="20057" y="8100"/>
                  <a:pt x="20057" y="8100"/>
                  <a:pt x="20057" y="8100"/>
                </a:cubicBezTo>
                <a:close/>
              </a:path>
            </a:pathLst>
          </a:custGeom>
          <a:solidFill>
            <a:srgbClr val="004859"/>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p>
        </p:txBody>
      </p:sp>
      <p:sp>
        <p:nvSpPr>
          <p:cNvPr id="37" name="稻壳儿春秋广告/盗版必究        原创来源：http://chn.docer.com/works?userid=199329941#!/work_time"/>
          <p:cNvSpPr/>
          <p:nvPr/>
        </p:nvSpPr>
        <p:spPr>
          <a:xfrm>
            <a:off x="7426052" y="2726748"/>
            <a:ext cx="502544" cy="50254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94" y="21600"/>
                  <a:pt x="0" y="16706"/>
                  <a:pt x="0" y="10800"/>
                </a:cubicBezTo>
                <a:cubicBezTo>
                  <a:pt x="0" y="4894"/>
                  <a:pt x="4894" y="0"/>
                  <a:pt x="10800" y="0"/>
                </a:cubicBezTo>
                <a:cubicBezTo>
                  <a:pt x="16706" y="0"/>
                  <a:pt x="21600" y="4894"/>
                  <a:pt x="21600" y="10800"/>
                </a:cubicBezTo>
                <a:cubicBezTo>
                  <a:pt x="21600" y="16706"/>
                  <a:pt x="16706" y="21600"/>
                  <a:pt x="10800" y="21600"/>
                </a:cubicBezTo>
                <a:close/>
                <a:moveTo>
                  <a:pt x="10800" y="1350"/>
                </a:moveTo>
                <a:cubicBezTo>
                  <a:pt x="5569" y="1350"/>
                  <a:pt x="1350" y="5569"/>
                  <a:pt x="1350" y="10800"/>
                </a:cubicBezTo>
                <a:cubicBezTo>
                  <a:pt x="1350" y="16031"/>
                  <a:pt x="5569" y="20250"/>
                  <a:pt x="10800" y="20250"/>
                </a:cubicBezTo>
                <a:cubicBezTo>
                  <a:pt x="16031" y="20250"/>
                  <a:pt x="20250" y="16031"/>
                  <a:pt x="20250" y="10800"/>
                </a:cubicBezTo>
                <a:cubicBezTo>
                  <a:pt x="20250" y="5569"/>
                  <a:pt x="16031" y="1350"/>
                  <a:pt x="10800" y="1350"/>
                </a:cubicBezTo>
                <a:close/>
                <a:moveTo>
                  <a:pt x="11306" y="17550"/>
                </a:moveTo>
                <a:cubicBezTo>
                  <a:pt x="10969" y="17550"/>
                  <a:pt x="10800" y="17381"/>
                  <a:pt x="10800" y="17044"/>
                </a:cubicBezTo>
                <a:cubicBezTo>
                  <a:pt x="10800" y="16706"/>
                  <a:pt x="10969" y="16538"/>
                  <a:pt x="11306" y="16538"/>
                </a:cubicBezTo>
                <a:cubicBezTo>
                  <a:pt x="14175" y="16538"/>
                  <a:pt x="16538" y="14175"/>
                  <a:pt x="16538" y="11306"/>
                </a:cubicBezTo>
                <a:cubicBezTo>
                  <a:pt x="16538" y="10969"/>
                  <a:pt x="16706" y="10800"/>
                  <a:pt x="17044" y="10800"/>
                </a:cubicBezTo>
                <a:cubicBezTo>
                  <a:pt x="17381" y="10800"/>
                  <a:pt x="17550" y="10969"/>
                  <a:pt x="17550" y="11306"/>
                </a:cubicBezTo>
                <a:cubicBezTo>
                  <a:pt x="17550" y="14850"/>
                  <a:pt x="14681" y="17550"/>
                  <a:pt x="11306" y="17550"/>
                </a:cubicBezTo>
                <a:close/>
                <a:moveTo>
                  <a:pt x="10800" y="13500"/>
                </a:moveTo>
                <a:cubicBezTo>
                  <a:pt x="9281" y="13500"/>
                  <a:pt x="8100" y="12319"/>
                  <a:pt x="8100" y="10800"/>
                </a:cubicBezTo>
                <a:cubicBezTo>
                  <a:pt x="8100" y="9281"/>
                  <a:pt x="9281" y="8100"/>
                  <a:pt x="10800" y="8100"/>
                </a:cubicBezTo>
                <a:cubicBezTo>
                  <a:pt x="12319" y="8100"/>
                  <a:pt x="13500" y="9281"/>
                  <a:pt x="13500" y="10800"/>
                </a:cubicBezTo>
                <a:cubicBezTo>
                  <a:pt x="13500" y="12319"/>
                  <a:pt x="12319" y="13500"/>
                  <a:pt x="10800" y="13500"/>
                </a:cubicBezTo>
                <a:close/>
                <a:moveTo>
                  <a:pt x="10800" y="10125"/>
                </a:moveTo>
                <a:cubicBezTo>
                  <a:pt x="10462" y="10125"/>
                  <a:pt x="10125" y="10462"/>
                  <a:pt x="10125" y="10800"/>
                </a:cubicBezTo>
                <a:cubicBezTo>
                  <a:pt x="10125" y="11138"/>
                  <a:pt x="10462" y="11475"/>
                  <a:pt x="10800" y="11475"/>
                </a:cubicBezTo>
                <a:cubicBezTo>
                  <a:pt x="11138" y="11475"/>
                  <a:pt x="11475" y="11138"/>
                  <a:pt x="11475" y="10800"/>
                </a:cubicBezTo>
                <a:cubicBezTo>
                  <a:pt x="11475" y="10462"/>
                  <a:pt x="11138" y="10125"/>
                  <a:pt x="10800" y="10125"/>
                </a:cubicBezTo>
                <a:close/>
                <a:moveTo>
                  <a:pt x="10294" y="5062"/>
                </a:moveTo>
                <a:cubicBezTo>
                  <a:pt x="7425" y="5062"/>
                  <a:pt x="5062" y="7425"/>
                  <a:pt x="5062" y="10294"/>
                </a:cubicBezTo>
                <a:cubicBezTo>
                  <a:pt x="5062" y="10631"/>
                  <a:pt x="4894" y="10800"/>
                  <a:pt x="4556" y="10800"/>
                </a:cubicBezTo>
                <a:cubicBezTo>
                  <a:pt x="4219" y="10800"/>
                  <a:pt x="4050" y="10631"/>
                  <a:pt x="4050" y="10294"/>
                </a:cubicBezTo>
                <a:cubicBezTo>
                  <a:pt x="4050" y="6919"/>
                  <a:pt x="6919" y="4050"/>
                  <a:pt x="10294" y="4050"/>
                </a:cubicBezTo>
                <a:cubicBezTo>
                  <a:pt x="10631" y="4050"/>
                  <a:pt x="10800" y="4388"/>
                  <a:pt x="10800" y="4556"/>
                </a:cubicBezTo>
                <a:cubicBezTo>
                  <a:pt x="10800" y="4894"/>
                  <a:pt x="10631" y="5062"/>
                  <a:pt x="10294" y="5062"/>
                </a:cubicBezTo>
                <a:close/>
              </a:path>
            </a:pathLst>
          </a:custGeom>
          <a:solidFill>
            <a:srgbClr val="FFC00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p>
        </p:txBody>
      </p:sp>
      <p:sp>
        <p:nvSpPr>
          <p:cNvPr id="38" name="稻壳儿春秋广告/盗版必究        原创来源：http://chn.docer.com/works?userid=199329941#!/work_time"/>
          <p:cNvSpPr/>
          <p:nvPr/>
        </p:nvSpPr>
        <p:spPr>
          <a:xfrm>
            <a:off x="10339962" y="4427847"/>
            <a:ext cx="502544" cy="437861"/>
          </a:xfrm>
          <a:custGeom>
            <a:avLst/>
            <a:gdLst/>
            <a:ahLst/>
            <a:cxnLst>
              <a:cxn ang="0">
                <a:pos x="wd2" y="hd2"/>
              </a:cxn>
              <a:cxn ang="5400000">
                <a:pos x="wd2" y="hd2"/>
              </a:cxn>
              <a:cxn ang="10800000">
                <a:pos x="wd2" y="hd2"/>
              </a:cxn>
              <a:cxn ang="16200000">
                <a:pos x="wd2" y="hd2"/>
              </a:cxn>
            </a:cxnLst>
            <a:rect l="0" t="0" r="r" b="b"/>
            <a:pathLst>
              <a:path w="21600" h="21600" extrusionOk="0">
                <a:moveTo>
                  <a:pt x="20250" y="4821"/>
                </a:moveTo>
                <a:cubicBezTo>
                  <a:pt x="14850" y="8486"/>
                  <a:pt x="14850" y="8486"/>
                  <a:pt x="14850" y="8486"/>
                </a:cubicBezTo>
                <a:cubicBezTo>
                  <a:pt x="14850" y="6171"/>
                  <a:pt x="14850" y="6171"/>
                  <a:pt x="14850" y="6171"/>
                </a:cubicBezTo>
                <a:cubicBezTo>
                  <a:pt x="14850" y="5014"/>
                  <a:pt x="14006" y="3857"/>
                  <a:pt x="12825" y="3857"/>
                </a:cubicBezTo>
                <a:cubicBezTo>
                  <a:pt x="11475" y="3857"/>
                  <a:pt x="11475" y="3857"/>
                  <a:pt x="11475" y="3857"/>
                </a:cubicBezTo>
                <a:cubicBezTo>
                  <a:pt x="11475" y="2314"/>
                  <a:pt x="11475" y="2314"/>
                  <a:pt x="11475" y="2314"/>
                </a:cubicBezTo>
                <a:cubicBezTo>
                  <a:pt x="11475" y="964"/>
                  <a:pt x="10631" y="0"/>
                  <a:pt x="9450" y="0"/>
                </a:cubicBezTo>
                <a:cubicBezTo>
                  <a:pt x="5400" y="0"/>
                  <a:pt x="5400" y="0"/>
                  <a:pt x="5400" y="0"/>
                </a:cubicBezTo>
                <a:cubicBezTo>
                  <a:pt x="4219" y="0"/>
                  <a:pt x="3375" y="964"/>
                  <a:pt x="3375" y="2314"/>
                </a:cubicBezTo>
                <a:cubicBezTo>
                  <a:pt x="3375" y="3857"/>
                  <a:pt x="3375" y="3857"/>
                  <a:pt x="3375" y="3857"/>
                </a:cubicBezTo>
                <a:cubicBezTo>
                  <a:pt x="2025" y="3857"/>
                  <a:pt x="2025" y="3857"/>
                  <a:pt x="2025" y="3857"/>
                </a:cubicBezTo>
                <a:cubicBezTo>
                  <a:pt x="844" y="3857"/>
                  <a:pt x="0" y="4821"/>
                  <a:pt x="0" y="6171"/>
                </a:cubicBezTo>
                <a:cubicBezTo>
                  <a:pt x="0" y="19286"/>
                  <a:pt x="0" y="19286"/>
                  <a:pt x="0" y="19286"/>
                </a:cubicBezTo>
                <a:cubicBezTo>
                  <a:pt x="0" y="20443"/>
                  <a:pt x="844" y="21600"/>
                  <a:pt x="2025" y="21600"/>
                </a:cubicBezTo>
                <a:cubicBezTo>
                  <a:pt x="12825" y="21600"/>
                  <a:pt x="12825" y="21600"/>
                  <a:pt x="12825" y="21600"/>
                </a:cubicBezTo>
                <a:cubicBezTo>
                  <a:pt x="14006" y="21600"/>
                  <a:pt x="14850" y="20443"/>
                  <a:pt x="14850" y="19286"/>
                </a:cubicBezTo>
                <a:cubicBezTo>
                  <a:pt x="14850" y="16971"/>
                  <a:pt x="14850" y="16971"/>
                  <a:pt x="14850" y="16971"/>
                </a:cubicBezTo>
                <a:cubicBezTo>
                  <a:pt x="20419" y="20636"/>
                  <a:pt x="20419" y="20636"/>
                  <a:pt x="20419" y="20636"/>
                </a:cubicBezTo>
                <a:cubicBezTo>
                  <a:pt x="20756" y="21021"/>
                  <a:pt x="21600" y="20636"/>
                  <a:pt x="21600" y="20057"/>
                </a:cubicBezTo>
                <a:cubicBezTo>
                  <a:pt x="21600" y="5400"/>
                  <a:pt x="21600" y="5400"/>
                  <a:pt x="21600" y="5400"/>
                </a:cubicBezTo>
                <a:cubicBezTo>
                  <a:pt x="21600" y="4821"/>
                  <a:pt x="20756" y="4243"/>
                  <a:pt x="20250" y="4821"/>
                </a:cubicBezTo>
                <a:close/>
                <a:moveTo>
                  <a:pt x="6075" y="1543"/>
                </a:moveTo>
                <a:cubicBezTo>
                  <a:pt x="8775" y="1543"/>
                  <a:pt x="8775" y="1543"/>
                  <a:pt x="8775" y="1543"/>
                </a:cubicBezTo>
                <a:cubicBezTo>
                  <a:pt x="9450" y="1543"/>
                  <a:pt x="10125" y="2314"/>
                  <a:pt x="10125" y="3086"/>
                </a:cubicBezTo>
                <a:cubicBezTo>
                  <a:pt x="10125" y="3857"/>
                  <a:pt x="10125" y="3857"/>
                  <a:pt x="10125" y="3857"/>
                </a:cubicBezTo>
                <a:cubicBezTo>
                  <a:pt x="4725" y="3857"/>
                  <a:pt x="4725" y="3857"/>
                  <a:pt x="4725" y="3857"/>
                </a:cubicBezTo>
                <a:cubicBezTo>
                  <a:pt x="4725" y="3086"/>
                  <a:pt x="4725" y="3086"/>
                  <a:pt x="4725" y="3086"/>
                </a:cubicBezTo>
                <a:cubicBezTo>
                  <a:pt x="4725" y="2314"/>
                  <a:pt x="5400" y="1543"/>
                  <a:pt x="6075" y="1543"/>
                </a:cubicBezTo>
                <a:close/>
                <a:moveTo>
                  <a:pt x="20250" y="18514"/>
                </a:moveTo>
                <a:cubicBezTo>
                  <a:pt x="15694" y="15814"/>
                  <a:pt x="15694" y="15814"/>
                  <a:pt x="15694" y="15814"/>
                </a:cubicBezTo>
                <a:cubicBezTo>
                  <a:pt x="15188" y="15236"/>
                  <a:pt x="14513" y="15429"/>
                  <a:pt x="14175" y="15621"/>
                </a:cubicBezTo>
                <a:cubicBezTo>
                  <a:pt x="13838" y="15814"/>
                  <a:pt x="13500" y="16393"/>
                  <a:pt x="13500" y="16971"/>
                </a:cubicBezTo>
                <a:cubicBezTo>
                  <a:pt x="13500" y="16971"/>
                  <a:pt x="13500" y="17550"/>
                  <a:pt x="13500" y="18514"/>
                </a:cubicBezTo>
                <a:cubicBezTo>
                  <a:pt x="13500" y="19286"/>
                  <a:pt x="12825" y="20057"/>
                  <a:pt x="12150" y="20057"/>
                </a:cubicBezTo>
                <a:cubicBezTo>
                  <a:pt x="11306" y="20057"/>
                  <a:pt x="2700" y="20057"/>
                  <a:pt x="2700" y="20057"/>
                </a:cubicBezTo>
                <a:cubicBezTo>
                  <a:pt x="2025" y="20057"/>
                  <a:pt x="1350" y="19286"/>
                  <a:pt x="1350" y="18514"/>
                </a:cubicBezTo>
                <a:cubicBezTo>
                  <a:pt x="1350" y="6943"/>
                  <a:pt x="1350" y="6943"/>
                  <a:pt x="1350" y="6943"/>
                </a:cubicBezTo>
                <a:cubicBezTo>
                  <a:pt x="1350" y="6171"/>
                  <a:pt x="1856" y="5400"/>
                  <a:pt x="2700" y="5400"/>
                </a:cubicBezTo>
                <a:cubicBezTo>
                  <a:pt x="2700" y="5400"/>
                  <a:pt x="2700" y="5400"/>
                  <a:pt x="2700" y="5400"/>
                </a:cubicBezTo>
                <a:cubicBezTo>
                  <a:pt x="2700" y="5400"/>
                  <a:pt x="2700" y="5400"/>
                  <a:pt x="2700" y="5400"/>
                </a:cubicBezTo>
                <a:cubicBezTo>
                  <a:pt x="2700" y="5400"/>
                  <a:pt x="2700" y="5400"/>
                  <a:pt x="2700" y="5400"/>
                </a:cubicBezTo>
                <a:cubicBezTo>
                  <a:pt x="3375" y="5400"/>
                  <a:pt x="3375" y="5400"/>
                  <a:pt x="3375" y="5400"/>
                </a:cubicBezTo>
                <a:cubicBezTo>
                  <a:pt x="3375" y="5400"/>
                  <a:pt x="3375" y="5400"/>
                  <a:pt x="3375" y="5400"/>
                </a:cubicBezTo>
                <a:cubicBezTo>
                  <a:pt x="11475" y="5400"/>
                  <a:pt x="11475" y="5400"/>
                  <a:pt x="11475" y="5400"/>
                </a:cubicBezTo>
                <a:cubicBezTo>
                  <a:pt x="11475" y="5400"/>
                  <a:pt x="11475" y="5400"/>
                  <a:pt x="11475" y="5400"/>
                </a:cubicBezTo>
                <a:cubicBezTo>
                  <a:pt x="12150" y="5400"/>
                  <a:pt x="12150" y="5400"/>
                  <a:pt x="12150" y="5400"/>
                </a:cubicBezTo>
                <a:cubicBezTo>
                  <a:pt x="12150" y="5400"/>
                  <a:pt x="12150" y="5400"/>
                  <a:pt x="12150" y="5400"/>
                </a:cubicBezTo>
                <a:cubicBezTo>
                  <a:pt x="12150" y="5400"/>
                  <a:pt x="12150" y="5400"/>
                  <a:pt x="12150" y="5400"/>
                </a:cubicBezTo>
                <a:cubicBezTo>
                  <a:pt x="12150" y="5400"/>
                  <a:pt x="12150" y="5400"/>
                  <a:pt x="12150" y="5400"/>
                </a:cubicBezTo>
                <a:cubicBezTo>
                  <a:pt x="12825" y="5400"/>
                  <a:pt x="13500" y="6171"/>
                  <a:pt x="13500" y="6943"/>
                </a:cubicBezTo>
                <a:cubicBezTo>
                  <a:pt x="13500" y="7907"/>
                  <a:pt x="13500" y="8486"/>
                  <a:pt x="13500" y="8486"/>
                </a:cubicBezTo>
                <a:cubicBezTo>
                  <a:pt x="13500" y="9064"/>
                  <a:pt x="13838" y="9643"/>
                  <a:pt x="14175" y="9836"/>
                </a:cubicBezTo>
                <a:cubicBezTo>
                  <a:pt x="14513" y="10029"/>
                  <a:pt x="15188" y="10221"/>
                  <a:pt x="15694" y="9836"/>
                </a:cubicBezTo>
                <a:cubicBezTo>
                  <a:pt x="20250" y="6943"/>
                  <a:pt x="20250" y="6943"/>
                  <a:pt x="20250" y="6943"/>
                </a:cubicBezTo>
                <a:cubicBezTo>
                  <a:pt x="20250" y="18514"/>
                  <a:pt x="20250" y="18514"/>
                  <a:pt x="20250" y="18514"/>
                </a:cubicBezTo>
                <a:close/>
              </a:path>
            </a:pathLst>
          </a:custGeom>
          <a:solidFill>
            <a:srgbClr val="FFC00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p:tgtEl>
                                          <p:spTgt spid="31"/>
                                        </p:tgtEl>
                                        <p:attrNameLst>
                                          <p:attrName>ppt_y</p:attrName>
                                        </p:attrNameLst>
                                      </p:cBhvr>
                                      <p:tavLst>
                                        <p:tav tm="0">
                                          <p:val>
                                            <p:strVal val="#ppt_y+#ppt_h*1.125000"/>
                                          </p:val>
                                        </p:tav>
                                        <p:tav tm="100000">
                                          <p:val>
                                            <p:strVal val="#ppt_y"/>
                                          </p:val>
                                        </p:tav>
                                      </p:tavLst>
                                    </p:anim>
                                    <p:animEffect transition="in" filter="wipe(up)">
                                      <p:cBhvr>
                                        <p:cTn id="24" dur="500"/>
                                        <p:tgtEl>
                                          <p:spTgt spid="31"/>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ppt_y</p:attrName>
                                        </p:attrNameLst>
                                      </p:cBhvr>
                                      <p:tavLst>
                                        <p:tav tm="0">
                                          <p:val>
                                            <p:strVal val="#ppt_y+#ppt_h*1.125000"/>
                                          </p:val>
                                        </p:tav>
                                        <p:tav tm="100000">
                                          <p:val>
                                            <p:strVal val="#ppt_y"/>
                                          </p:val>
                                        </p:tav>
                                      </p:tavLst>
                                    </p:anim>
                                    <p:animEffect transition="in" filter="wipe(up)">
                                      <p:cBhvr>
                                        <p:cTn id="28" dur="500"/>
                                        <p:tgtEl>
                                          <p:spTgt spid="7"/>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p:tgtEl>
                                          <p:spTgt spid="33"/>
                                        </p:tgtEl>
                                        <p:attrNameLst>
                                          <p:attrName>ppt_y</p:attrName>
                                        </p:attrNameLst>
                                      </p:cBhvr>
                                      <p:tavLst>
                                        <p:tav tm="0">
                                          <p:val>
                                            <p:strVal val="#ppt_y+#ppt_h*1.125000"/>
                                          </p:val>
                                        </p:tav>
                                        <p:tav tm="100000">
                                          <p:val>
                                            <p:strVal val="#ppt_y"/>
                                          </p:val>
                                        </p:tav>
                                      </p:tavLst>
                                    </p:anim>
                                    <p:animEffect transition="in" filter="wipe(up)">
                                      <p:cBhvr>
                                        <p:cTn id="32" dur="500"/>
                                        <p:tgtEl>
                                          <p:spTgt spid="33"/>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p:tgtEl>
                                          <p:spTgt spid="34"/>
                                        </p:tgtEl>
                                        <p:attrNameLst>
                                          <p:attrName>ppt_y</p:attrName>
                                        </p:attrNameLst>
                                      </p:cBhvr>
                                      <p:tavLst>
                                        <p:tav tm="0">
                                          <p:val>
                                            <p:strVal val="#ppt_y+#ppt_h*1.125000"/>
                                          </p:val>
                                        </p:tav>
                                        <p:tav tm="100000">
                                          <p:val>
                                            <p:strVal val="#ppt_y"/>
                                          </p:val>
                                        </p:tav>
                                      </p:tavLst>
                                    </p:anim>
                                    <p:animEffect transition="in" filter="wipe(up)">
                                      <p:cBhvr>
                                        <p:cTn id="36" dur="500"/>
                                        <p:tgtEl>
                                          <p:spTgt spid="34"/>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p:tgtEl>
                                          <p:spTgt spid="35"/>
                                        </p:tgtEl>
                                        <p:attrNameLst>
                                          <p:attrName>ppt_y</p:attrName>
                                        </p:attrNameLst>
                                      </p:cBhvr>
                                      <p:tavLst>
                                        <p:tav tm="0">
                                          <p:val>
                                            <p:strVal val="#ppt_y+#ppt_h*1.125000"/>
                                          </p:val>
                                        </p:tav>
                                        <p:tav tm="100000">
                                          <p:val>
                                            <p:strVal val="#ppt_y"/>
                                          </p:val>
                                        </p:tav>
                                      </p:tavLst>
                                    </p:anim>
                                    <p:animEffect transition="in" filter="wipe(up)">
                                      <p:cBhvr>
                                        <p:cTn id="40" dur="500"/>
                                        <p:tgtEl>
                                          <p:spTgt spid="35"/>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p:tgtEl>
                                          <p:spTgt spid="36"/>
                                        </p:tgtEl>
                                        <p:attrNameLst>
                                          <p:attrName>ppt_y</p:attrName>
                                        </p:attrNameLst>
                                      </p:cBhvr>
                                      <p:tavLst>
                                        <p:tav tm="0">
                                          <p:val>
                                            <p:strVal val="#ppt_y+#ppt_h*1.125000"/>
                                          </p:val>
                                        </p:tav>
                                        <p:tav tm="100000">
                                          <p:val>
                                            <p:strVal val="#ppt_y"/>
                                          </p:val>
                                        </p:tav>
                                      </p:tavLst>
                                    </p:anim>
                                    <p:animEffect transition="in" filter="wipe(up)">
                                      <p:cBhvr>
                                        <p:cTn id="44" dur="500"/>
                                        <p:tgtEl>
                                          <p:spTgt spid="36"/>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p:tgtEl>
                                          <p:spTgt spid="37"/>
                                        </p:tgtEl>
                                        <p:attrNameLst>
                                          <p:attrName>ppt_y</p:attrName>
                                        </p:attrNameLst>
                                      </p:cBhvr>
                                      <p:tavLst>
                                        <p:tav tm="0">
                                          <p:val>
                                            <p:strVal val="#ppt_y+#ppt_h*1.125000"/>
                                          </p:val>
                                        </p:tav>
                                        <p:tav tm="100000">
                                          <p:val>
                                            <p:strVal val="#ppt_y"/>
                                          </p:val>
                                        </p:tav>
                                      </p:tavLst>
                                    </p:anim>
                                    <p:animEffect transition="in" filter="wipe(up)">
                                      <p:cBhvr>
                                        <p:cTn id="48" dur="500"/>
                                        <p:tgtEl>
                                          <p:spTgt spid="37"/>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p:tgtEl>
                                          <p:spTgt spid="38"/>
                                        </p:tgtEl>
                                        <p:attrNameLst>
                                          <p:attrName>ppt_y</p:attrName>
                                        </p:attrNameLst>
                                      </p:cBhvr>
                                      <p:tavLst>
                                        <p:tav tm="0">
                                          <p:val>
                                            <p:strVal val="#ppt_y+#ppt_h*1.125000"/>
                                          </p:val>
                                        </p:tav>
                                        <p:tav tm="100000">
                                          <p:val>
                                            <p:strVal val="#ppt_y"/>
                                          </p:val>
                                        </p:tav>
                                      </p:tavLst>
                                    </p:anim>
                                    <p:animEffect transition="in" filter="wipe(up)">
                                      <p:cBhvr>
                                        <p:cTn id="5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7" grpId="0" animBg="1"/>
      <p:bldP spid="6" grpId="0" animBg="1"/>
      <p:bldP spid="31" grpId="0"/>
      <p:bldP spid="7" grpId="0"/>
      <p:bldP spid="33" grpId="0"/>
      <p:bldP spid="34" grpId="0"/>
      <p:bldP spid="35" grpId="0" animBg="1"/>
      <p:bldP spid="36" grpId="0" animBg="1"/>
      <p:bldP spid="37" grpId="0" animBg="1"/>
      <p:bldP spid="3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D:\图图图\798c75fb76e3880fe97f6aaf7204e55053dd353b19cef-lj8p1u_fw658.jpg798c75fb76e3880fe97f6aaf7204e55053dd353b19cef-lj8p1u_fw658"/>
          <p:cNvPicPr>
            <a:picLocks noChangeAspect="1"/>
          </p:cNvPicPr>
          <p:nvPr/>
        </p:nvPicPr>
        <p:blipFill>
          <a:blip r:embed="rId1"/>
          <a:srcRect b="9344"/>
          <a:stretch>
            <a:fillRect/>
          </a:stretch>
        </p:blipFill>
        <p:spPr>
          <a:xfrm>
            <a:off x="960755" y="1846580"/>
            <a:ext cx="5050790" cy="3221990"/>
          </a:xfrm>
          <a:prstGeom prst="rect">
            <a:avLst/>
          </a:prstGeom>
        </p:spPr>
      </p:pic>
      <p:pic>
        <p:nvPicPr>
          <p:cNvPr id="44" name="Computer_7.png"/>
          <p:cNvPicPr>
            <a:picLocks noChangeAspect="1"/>
          </p:cNvPicPr>
          <p:nvPr/>
        </p:nvPicPr>
        <p:blipFill>
          <a:blip r:embed="rId2"/>
          <a:stretch>
            <a:fillRect/>
          </a:stretch>
        </p:blipFill>
        <p:spPr>
          <a:xfrm>
            <a:off x="580849" y="1611459"/>
            <a:ext cx="5809319" cy="4869839"/>
          </a:xfrm>
          <a:prstGeom prst="rect">
            <a:avLst/>
          </a:prstGeom>
          <a:ln w="3175">
            <a:miter lim="400000"/>
            <a:headEnd/>
            <a:tailEnd/>
          </a:ln>
        </p:spPr>
      </p:pic>
      <p:grpSp>
        <p:nvGrpSpPr>
          <p:cNvPr id="55" name="组合 54"/>
          <p:cNvGrpSpPr/>
          <p:nvPr/>
        </p:nvGrpSpPr>
        <p:grpSpPr>
          <a:xfrm>
            <a:off x="6658440" y="1973979"/>
            <a:ext cx="4542959" cy="878922"/>
            <a:chOff x="5133154" y="1649255"/>
            <a:chExt cx="4542959" cy="878922"/>
          </a:xfrm>
        </p:grpSpPr>
        <p:sp>
          <p:nvSpPr>
            <p:cNvPr id="56" name="矩形 55"/>
            <p:cNvSpPr/>
            <p:nvPr/>
          </p:nvSpPr>
          <p:spPr>
            <a:xfrm>
              <a:off x="5133154" y="2001879"/>
              <a:ext cx="4542959" cy="5262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57" name="矩形 56"/>
            <p:cNvSpPr/>
            <p:nvPr/>
          </p:nvSpPr>
          <p:spPr>
            <a:xfrm>
              <a:off x="5133155" y="1649255"/>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输入标题</a:t>
              </a:r>
              <a:endParaRPr lang="zh-CN" altLang="en-US" b="1"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58" name="组合 57"/>
          <p:cNvGrpSpPr/>
          <p:nvPr/>
        </p:nvGrpSpPr>
        <p:grpSpPr>
          <a:xfrm>
            <a:off x="6658440" y="3344817"/>
            <a:ext cx="4542959" cy="878922"/>
            <a:chOff x="5133154" y="1649255"/>
            <a:chExt cx="4542959" cy="878922"/>
          </a:xfrm>
        </p:grpSpPr>
        <p:sp>
          <p:nvSpPr>
            <p:cNvPr id="59" name="矩形 58"/>
            <p:cNvSpPr/>
            <p:nvPr/>
          </p:nvSpPr>
          <p:spPr>
            <a:xfrm>
              <a:off x="5133154" y="2001879"/>
              <a:ext cx="4542959" cy="5262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60" name="矩形 59"/>
            <p:cNvSpPr/>
            <p:nvPr/>
          </p:nvSpPr>
          <p:spPr>
            <a:xfrm>
              <a:off x="5133155" y="1649255"/>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输入标题</a:t>
              </a:r>
              <a:endParaRPr lang="zh-CN" altLang="en-US" b="1"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61" name="组合 60"/>
          <p:cNvGrpSpPr/>
          <p:nvPr/>
        </p:nvGrpSpPr>
        <p:grpSpPr>
          <a:xfrm>
            <a:off x="6658440" y="4715655"/>
            <a:ext cx="4542959" cy="878922"/>
            <a:chOff x="5133154" y="1649255"/>
            <a:chExt cx="4542959" cy="878922"/>
          </a:xfrm>
        </p:grpSpPr>
        <p:sp>
          <p:nvSpPr>
            <p:cNvPr id="62" name="矩形 61"/>
            <p:cNvSpPr/>
            <p:nvPr/>
          </p:nvSpPr>
          <p:spPr>
            <a:xfrm>
              <a:off x="5133154" y="2001879"/>
              <a:ext cx="4542959" cy="5262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63" name="矩形 62"/>
            <p:cNvSpPr/>
            <p:nvPr/>
          </p:nvSpPr>
          <p:spPr>
            <a:xfrm>
              <a:off x="5133155" y="1649255"/>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输入标题</a:t>
              </a:r>
              <a:endParaRPr lang="zh-CN" altLang="en-US" b="1"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37" name="组合 36"/>
          <p:cNvGrpSpPr/>
          <p:nvPr/>
        </p:nvGrpSpPr>
        <p:grpSpPr>
          <a:xfrm>
            <a:off x="847309" y="350667"/>
            <a:ext cx="4337016" cy="662579"/>
            <a:chOff x="3897221" y="374731"/>
            <a:chExt cx="4337016" cy="662579"/>
          </a:xfrm>
        </p:grpSpPr>
        <p:sp>
          <p:nvSpPr>
            <p:cNvPr id="38" name="文本框 37"/>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39" name="文本框 38"/>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40" name="组合 39"/>
          <p:cNvGrpSpPr/>
          <p:nvPr/>
        </p:nvGrpSpPr>
        <p:grpSpPr>
          <a:xfrm>
            <a:off x="405841" y="236789"/>
            <a:ext cx="298323" cy="750975"/>
            <a:chOff x="-4762" y="1477120"/>
            <a:chExt cx="2233612" cy="5622707"/>
          </a:xfrm>
        </p:grpSpPr>
        <p:sp>
          <p:nvSpPr>
            <p:cNvPr id="41" name="PA_等腰三角形 2"/>
            <p:cNvSpPr/>
            <p:nvPr>
              <p:custDataLst>
                <p:tags r:id="rId3"/>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42" name="PA_直接连接符 25"/>
            <p:cNvCxnSpPr/>
            <p:nvPr>
              <p:custDataLst>
                <p:tags r:id="rId4"/>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43" name="PA_矩形 7"/>
            <p:cNvSpPr/>
            <p:nvPr>
              <p:custDataLst>
                <p:tags r:id="rId5"/>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p:tgtEl>
                                          <p:spTgt spid="55"/>
                                        </p:tgtEl>
                                        <p:attrNameLst>
                                          <p:attrName>ppt_x</p:attrName>
                                        </p:attrNameLst>
                                      </p:cBhvr>
                                      <p:tavLst>
                                        <p:tav tm="0">
                                          <p:val>
                                            <p:strVal val="#ppt_x-#ppt_w*1.125000"/>
                                          </p:val>
                                        </p:tav>
                                        <p:tav tm="100000">
                                          <p:val>
                                            <p:strVal val="#ppt_x"/>
                                          </p:val>
                                        </p:tav>
                                      </p:tavLst>
                                    </p:anim>
                                    <p:animEffect transition="in" filter="wipe(right)">
                                      <p:cBhvr>
                                        <p:cTn id="8" dur="500"/>
                                        <p:tgtEl>
                                          <p:spTgt spid="55"/>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p:tgtEl>
                                          <p:spTgt spid="58"/>
                                        </p:tgtEl>
                                        <p:attrNameLst>
                                          <p:attrName>ppt_x</p:attrName>
                                        </p:attrNameLst>
                                      </p:cBhvr>
                                      <p:tavLst>
                                        <p:tav tm="0">
                                          <p:val>
                                            <p:strVal val="#ppt_x-#ppt_w*1.125000"/>
                                          </p:val>
                                        </p:tav>
                                        <p:tav tm="100000">
                                          <p:val>
                                            <p:strVal val="#ppt_x"/>
                                          </p:val>
                                        </p:tav>
                                      </p:tavLst>
                                    </p:anim>
                                    <p:animEffect transition="in" filter="wipe(right)">
                                      <p:cBhvr>
                                        <p:cTn id="13" dur="500"/>
                                        <p:tgtEl>
                                          <p:spTgt spid="5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p:tgtEl>
                                          <p:spTgt spid="61"/>
                                        </p:tgtEl>
                                        <p:attrNameLst>
                                          <p:attrName>ppt_x</p:attrName>
                                        </p:attrNameLst>
                                      </p:cBhvr>
                                      <p:tavLst>
                                        <p:tav tm="0">
                                          <p:val>
                                            <p:strVal val="#ppt_x-#ppt_w*1.125000"/>
                                          </p:val>
                                        </p:tav>
                                        <p:tav tm="100000">
                                          <p:val>
                                            <p:strVal val="#ppt_x"/>
                                          </p:val>
                                        </p:tav>
                                      </p:tavLst>
                                    </p:anim>
                                    <p:animEffect transition="in" filter="wipe(right)">
                                      <p:cBhvr>
                                        <p:cTn id="1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14793" y="2122329"/>
            <a:ext cx="4305865" cy="3841609"/>
            <a:chOff x="3949922" y="1728594"/>
            <a:chExt cx="4305865" cy="3841609"/>
          </a:xfrm>
        </p:grpSpPr>
        <p:sp>
          <p:nvSpPr>
            <p:cNvPr id="3" name="Freeform: Shape 3"/>
            <p:cNvSpPr/>
            <p:nvPr/>
          </p:nvSpPr>
          <p:spPr>
            <a:xfrm>
              <a:off x="4709661" y="2094395"/>
              <a:ext cx="2772678" cy="3146613"/>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rgbClr val="004859"/>
            </a:solidFill>
            <a:ln w="12700">
              <a:miter lim="400000"/>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4" name="Freeform: Shape 5"/>
            <p:cNvSpPr/>
            <p:nvPr/>
          </p:nvSpPr>
          <p:spPr>
            <a:xfrm>
              <a:off x="6440179" y="1728594"/>
              <a:ext cx="971463" cy="971472"/>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solidFill>
              <a:schemeClr val="accent2">
                <a:lumMod val="75000"/>
              </a:schemeClr>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5" name="Freeform: Shape 8"/>
            <p:cNvSpPr/>
            <p:nvPr/>
          </p:nvSpPr>
          <p:spPr>
            <a:xfrm>
              <a:off x="7284334" y="3163658"/>
              <a:ext cx="971453" cy="971485"/>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solidFill>
              <a:srgbClr val="FFC001"/>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 name="Freeform: Shape 11"/>
            <p:cNvSpPr/>
            <p:nvPr/>
          </p:nvSpPr>
          <p:spPr>
            <a:xfrm>
              <a:off x="6454248" y="4598723"/>
              <a:ext cx="971490" cy="971480"/>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solidFill>
              <a:srgbClr val="004859"/>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 name="Freeform: Shape 14"/>
            <p:cNvSpPr/>
            <p:nvPr/>
          </p:nvSpPr>
          <p:spPr>
            <a:xfrm>
              <a:off x="4794076" y="4598723"/>
              <a:ext cx="971453" cy="971471"/>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solidFill>
              <a:srgbClr val="FFC001"/>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8" name="Freeform: Shape 17"/>
            <p:cNvSpPr/>
            <p:nvPr/>
          </p:nvSpPr>
          <p:spPr>
            <a:xfrm>
              <a:off x="4780007" y="1728594"/>
              <a:ext cx="971470" cy="971499"/>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rgbClr val="FFC001"/>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9" name="Freeform: Shape 20"/>
            <p:cNvSpPr/>
            <p:nvPr/>
          </p:nvSpPr>
          <p:spPr>
            <a:xfrm>
              <a:off x="3949922" y="3163658"/>
              <a:ext cx="971490" cy="971472"/>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solidFill>
              <a:schemeClr val="accent2">
                <a:lumMod val="75000"/>
              </a:schemeClr>
            </a:solidFill>
            <a:ln w="12700" cap="flat">
              <a:noFill/>
              <a:miter lim="4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1" name="Freeform: Shape 15"/>
            <p:cNvSpPr/>
            <p:nvPr/>
          </p:nvSpPr>
          <p:spPr bwMode="auto">
            <a:xfrm>
              <a:off x="4267620" y="3448014"/>
              <a:ext cx="316356" cy="347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lnTo>
                    <a:pt x="15882" y="21600"/>
                  </a:lnTo>
                  <a:lnTo>
                    <a:pt x="15882" y="0"/>
                  </a:lnTo>
                  <a:lnTo>
                    <a:pt x="21600" y="0"/>
                  </a:lnTo>
                  <a:cubicBezTo>
                    <a:pt x="21600" y="0"/>
                    <a:pt x="21600" y="21600"/>
                    <a:pt x="21600" y="21600"/>
                  </a:cubicBezTo>
                  <a:close/>
                  <a:moveTo>
                    <a:pt x="13658" y="21600"/>
                  </a:moveTo>
                  <a:lnTo>
                    <a:pt x="7941" y="21600"/>
                  </a:lnTo>
                  <a:lnTo>
                    <a:pt x="7941" y="9983"/>
                  </a:lnTo>
                  <a:lnTo>
                    <a:pt x="13658" y="9983"/>
                  </a:lnTo>
                  <a:cubicBezTo>
                    <a:pt x="13658" y="9983"/>
                    <a:pt x="13658" y="21600"/>
                    <a:pt x="13658" y="21600"/>
                  </a:cubicBezTo>
                  <a:close/>
                  <a:moveTo>
                    <a:pt x="5717" y="21600"/>
                  </a:moveTo>
                  <a:lnTo>
                    <a:pt x="0" y="21600"/>
                  </a:lnTo>
                  <a:lnTo>
                    <a:pt x="0" y="5989"/>
                  </a:lnTo>
                  <a:lnTo>
                    <a:pt x="5717" y="5989"/>
                  </a:lnTo>
                  <a:cubicBezTo>
                    <a:pt x="5717" y="5989"/>
                    <a:pt x="5717" y="21600"/>
                    <a:pt x="5717" y="21600"/>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2" name="Freeform: Shape 16"/>
            <p:cNvSpPr/>
            <p:nvPr/>
          </p:nvSpPr>
          <p:spPr bwMode="auto">
            <a:xfrm>
              <a:off x="6778300" y="2019997"/>
              <a:ext cx="332256" cy="332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277" y="9428"/>
                  </a:moveTo>
                  <a:lnTo>
                    <a:pt x="12277" y="0"/>
                  </a:lnTo>
                  <a:cubicBezTo>
                    <a:pt x="17448" y="0"/>
                    <a:pt x="21599" y="4151"/>
                    <a:pt x="21599" y="9322"/>
                  </a:cubicBezTo>
                  <a:cubicBezTo>
                    <a:pt x="21599" y="9357"/>
                    <a:pt x="21599" y="9392"/>
                    <a:pt x="21599" y="9428"/>
                  </a:cubicBezTo>
                  <a:cubicBezTo>
                    <a:pt x="21599" y="9428"/>
                    <a:pt x="12277" y="9428"/>
                    <a:pt x="12277" y="9428"/>
                  </a:cubicBezTo>
                  <a:close/>
                  <a:moveTo>
                    <a:pt x="18680" y="12383"/>
                  </a:moveTo>
                  <a:cubicBezTo>
                    <a:pt x="18680" y="12312"/>
                    <a:pt x="18680" y="12277"/>
                    <a:pt x="18680" y="12277"/>
                  </a:cubicBezTo>
                  <a:cubicBezTo>
                    <a:pt x="18680" y="17448"/>
                    <a:pt x="14493" y="21599"/>
                    <a:pt x="9322" y="21599"/>
                  </a:cubicBezTo>
                  <a:cubicBezTo>
                    <a:pt x="4151" y="21599"/>
                    <a:pt x="0" y="17448"/>
                    <a:pt x="0" y="12277"/>
                  </a:cubicBezTo>
                  <a:cubicBezTo>
                    <a:pt x="0" y="7106"/>
                    <a:pt x="4151" y="2919"/>
                    <a:pt x="9322" y="2919"/>
                  </a:cubicBezTo>
                  <a:lnTo>
                    <a:pt x="9322" y="12383"/>
                  </a:lnTo>
                  <a:cubicBezTo>
                    <a:pt x="9322" y="12383"/>
                    <a:pt x="18680" y="12383"/>
                    <a:pt x="18680" y="12383"/>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3" name="Freeform: Shape 17"/>
            <p:cNvSpPr/>
            <p:nvPr/>
          </p:nvSpPr>
          <p:spPr bwMode="auto">
            <a:xfrm>
              <a:off x="5052070" y="2020830"/>
              <a:ext cx="372807" cy="3468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188" y="12491"/>
                  </a:moveTo>
                  <a:lnTo>
                    <a:pt x="19188" y="9719"/>
                  </a:lnTo>
                  <a:lnTo>
                    <a:pt x="16141" y="9719"/>
                  </a:lnTo>
                  <a:lnTo>
                    <a:pt x="16141" y="12491"/>
                  </a:lnTo>
                  <a:cubicBezTo>
                    <a:pt x="16141" y="12491"/>
                    <a:pt x="19188" y="12491"/>
                    <a:pt x="19188" y="12491"/>
                  </a:cubicBezTo>
                  <a:close/>
                  <a:moveTo>
                    <a:pt x="19188" y="6551"/>
                  </a:moveTo>
                  <a:lnTo>
                    <a:pt x="16141" y="6299"/>
                  </a:lnTo>
                  <a:lnTo>
                    <a:pt x="16141" y="8891"/>
                  </a:lnTo>
                  <a:lnTo>
                    <a:pt x="19188" y="8891"/>
                  </a:lnTo>
                  <a:cubicBezTo>
                    <a:pt x="19188" y="8891"/>
                    <a:pt x="19188" y="6551"/>
                    <a:pt x="19188" y="6551"/>
                  </a:cubicBezTo>
                  <a:close/>
                  <a:moveTo>
                    <a:pt x="18217" y="16775"/>
                  </a:moveTo>
                  <a:cubicBezTo>
                    <a:pt x="17011" y="16775"/>
                    <a:pt x="16007" y="17855"/>
                    <a:pt x="16007" y="19188"/>
                  </a:cubicBezTo>
                  <a:cubicBezTo>
                    <a:pt x="16007" y="20519"/>
                    <a:pt x="17011" y="21599"/>
                    <a:pt x="18217" y="21599"/>
                  </a:cubicBezTo>
                  <a:cubicBezTo>
                    <a:pt x="19456" y="21599"/>
                    <a:pt x="20460" y="20519"/>
                    <a:pt x="20460" y="19188"/>
                  </a:cubicBezTo>
                  <a:cubicBezTo>
                    <a:pt x="20427" y="17855"/>
                    <a:pt x="19456" y="16775"/>
                    <a:pt x="18217" y="16775"/>
                  </a:cubicBezTo>
                  <a:close/>
                  <a:moveTo>
                    <a:pt x="11720" y="9719"/>
                  </a:moveTo>
                  <a:lnTo>
                    <a:pt x="11720" y="12491"/>
                  </a:lnTo>
                  <a:lnTo>
                    <a:pt x="15069" y="12491"/>
                  </a:lnTo>
                  <a:lnTo>
                    <a:pt x="15069" y="9719"/>
                  </a:lnTo>
                  <a:cubicBezTo>
                    <a:pt x="15069" y="9719"/>
                    <a:pt x="11720" y="9719"/>
                    <a:pt x="11720" y="9719"/>
                  </a:cubicBezTo>
                  <a:close/>
                  <a:moveTo>
                    <a:pt x="15069" y="8891"/>
                  </a:moveTo>
                  <a:lnTo>
                    <a:pt x="15069" y="6228"/>
                  </a:lnTo>
                  <a:lnTo>
                    <a:pt x="11720" y="5975"/>
                  </a:lnTo>
                  <a:lnTo>
                    <a:pt x="11720" y="8891"/>
                  </a:lnTo>
                  <a:cubicBezTo>
                    <a:pt x="11720" y="8891"/>
                    <a:pt x="15069" y="8891"/>
                    <a:pt x="15069" y="8891"/>
                  </a:cubicBezTo>
                  <a:close/>
                  <a:moveTo>
                    <a:pt x="8438" y="12491"/>
                  </a:moveTo>
                  <a:lnTo>
                    <a:pt x="10649" y="12491"/>
                  </a:lnTo>
                  <a:lnTo>
                    <a:pt x="10649" y="9719"/>
                  </a:lnTo>
                  <a:lnTo>
                    <a:pt x="7635" y="9719"/>
                  </a:lnTo>
                  <a:cubicBezTo>
                    <a:pt x="7635" y="9719"/>
                    <a:pt x="8438" y="12491"/>
                    <a:pt x="8438" y="12491"/>
                  </a:cubicBezTo>
                  <a:close/>
                  <a:moveTo>
                    <a:pt x="6362" y="5616"/>
                  </a:moveTo>
                  <a:lnTo>
                    <a:pt x="7367" y="8891"/>
                  </a:lnTo>
                  <a:lnTo>
                    <a:pt x="10649" y="8891"/>
                  </a:lnTo>
                  <a:lnTo>
                    <a:pt x="10649" y="5904"/>
                  </a:lnTo>
                  <a:cubicBezTo>
                    <a:pt x="10649" y="5904"/>
                    <a:pt x="6362" y="5616"/>
                    <a:pt x="6362" y="5616"/>
                  </a:cubicBezTo>
                  <a:close/>
                  <a:moveTo>
                    <a:pt x="7367" y="16775"/>
                  </a:moveTo>
                  <a:cubicBezTo>
                    <a:pt x="6127" y="16775"/>
                    <a:pt x="5124" y="17855"/>
                    <a:pt x="5124" y="19188"/>
                  </a:cubicBezTo>
                  <a:cubicBezTo>
                    <a:pt x="5124" y="20519"/>
                    <a:pt x="6127" y="21599"/>
                    <a:pt x="7367" y="21599"/>
                  </a:cubicBezTo>
                  <a:cubicBezTo>
                    <a:pt x="8606" y="21599"/>
                    <a:pt x="9610" y="20519"/>
                    <a:pt x="9610" y="19188"/>
                  </a:cubicBezTo>
                  <a:cubicBezTo>
                    <a:pt x="9610" y="17855"/>
                    <a:pt x="8606" y="16775"/>
                    <a:pt x="7367" y="16775"/>
                  </a:cubicBezTo>
                  <a:close/>
                  <a:moveTo>
                    <a:pt x="21599" y="5508"/>
                  </a:moveTo>
                  <a:lnTo>
                    <a:pt x="21599" y="13607"/>
                  </a:lnTo>
                  <a:cubicBezTo>
                    <a:pt x="21599" y="14436"/>
                    <a:pt x="20996" y="15083"/>
                    <a:pt x="20226" y="15083"/>
                  </a:cubicBezTo>
                  <a:lnTo>
                    <a:pt x="7434" y="15083"/>
                  </a:lnTo>
                  <a:cubicBezTo>
                    <a:pt x="6797" y="15083"/>
                    <a:pt x="6228" y="14543"/>
                    <a:pt x="6127" y="13860"/>
                  </a:cubicBezTo>
                  <a:lnTo>
                    <a:pt x="3750" y="4715"/>
                  </a:lnTo>
                  <a:cubicBezTo>
                    <a:pt x="3750" y="4715"/>
                    <a:pt x="3348" y="3060"/>
                    <a:pt x="2645" y="2843"/>
                  </a:cubicBezTo>
                  <a:cubicBezTo>
                    <a:pt x="1540" y="2519"/>
                    <a:pt x="0" y="3168"/>
                    <a:pt x="0" y="1259"/>
                  </a:cubicBezTo>
                  <a:cubicBezTo>
                    <a:pt x="0" y="36"/>
                    <a:pt x="1037" y="36"/>
                    <a:pt x="1037" y="36"/>
                  </a:cubicBezTo>
                  <a:cubicBezTo>
                    <a:pt x="1071" y="36"/>
                    <a:pt x="1272" y="0"/>
                    <a:pt x="1540" y="0"/>
                  </a:cubicBezTo>
                  <a:cubicBezTo>
                    <a:pt x="3147" y="0"/>
                    <a:pt x="5056" y="647"/>
                    <a:pt x="5793" y="2951"/>
                  </a:cubicBezTo>
                  <a:lnTo>
                    <a:pt x="20293" y="4068"/>
                  </a:lnTo>
                  <a:cubicBezTo>
                    <a:pt x="21030" y="4103"/>
                    <a:pt x="21599" y="4715"/>
                    <a:pt x="21599" y="5508"/>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4" name="Freeform: Shape 18"/>
            <p:cNvSpPr/>
            <p:nvPr/>
          </p:nvSpPr>
          <p:spPr bwMode="auto">
            <a:xfrm>
              <a:off x="7609677" y="3523232"/>
              <a:ext cx="324434" cy="2274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303"/>
                  </a:moveTo>
                  <a:lnTo>
                    <a:pt x="21599" y="19991"/>
                  </a:lnTo>
                  <a:lnTo>
                    <a:pt x="15324" y="10736"/>
                  </a:lnTo>
                  <a:cubicBezTo>
                    <a:pt x="15324" y="10736"/>
                    <a:pt x="21599" y="2303"/>
                    <a:pt x="21599" y="2303"/>
                  </a:cubicBezTo>
                  <a:close/>
                  <a:moveTo>
                    <a:pt x="20046" y="0"/>
                  </a:moveTo>
                  <a:lnTo>
                    <a:pt x="10784" y="12560"/>
                  </a:lnTo>
                  <a:lnTo>
                    <a:pt x="1523" y="0"/>
                  </a:lnTo>
                  <a:cubicBezTo>
                    <a:pt x="1523" y="0"/>
                    <a:pt x="20046" y="0"/>
                    <a:pt x="20046" y="0"/>
                  </a:cubicBezTo>
                  <a:close/>
                  <a:moveTo>
                    <a:pt x="20412" y="21600"/>
                  </a:moveTo>
                  <a:lnTo>
                    <a:pt x="1188" y="21600"/>
                  </a:lnTo>
                  <a:lnTo>
                    <a:pt x="7494" y="12430"/>
                  </a:lnTo>
                  <a:lnTo>
                    <a:pt x="10784" y="16862"/>
                  </a:lnTo>
                  <a:lnTo>
                    <a:pt x="14136" y="12342"/>
                  </a:lnTo>
                  <a:cubicBezTo>
                    <a:pt x="14136" y="12342"/>
                    <a:pt x="20412" y="21600"/>
                    <a:pt x="20412" y="21600"/>
                  </a:cubicBezTo>
                  <a:close/>
                  <a:moveTo>
                    <a:pt x="0" y="2303"/>
                  </a:moveTo>
                  <a:lnTo>
                    <a:pt x="6306" y="10778"/>
                  </a:lnTo>
                  <a:lnTo>
                    <a:pt x="0" y="19991"/>
                  </a:lnTo>
                  <a:cubicBezTo>
                    <a:pt x="0" y="19991"/>
                    <a:pt x="0" y="2303"/>
                    <a:pt x="0" y="2303"/>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5" name="wrgwrgerg"/>
            <p:cNvSpPr>
              <a:spLocks noChangeAspect="1"/>
            </p:cNvSpPr>
            <p:nvPr/>
          </p:nvSpPr>
          <p:spPr bwMode="auto">
            <a:xfrm>
              <a:off x="6758098" y="4919463"/>
              <a:ext cx="308884" cy="308417"/>
            </a:xfrm>
            <a:custGeom>
              <a:avLst/>
              <a:gdLst>
                <a:gd name="T0" fmla="*/ 5587 w 6532"/>
                <a:gd name="T1" fmla="*/ 4404 h 6532"/>
                <a:gd name="T2" fmla="*/ 5713 w 6532"/>
                <a:gd name="T3" fmla="*/ 2135 h 6532"/>
                <a:gd name="T4" fmla="*/ 6532 w 6532"/>
                <a:gd name="T5" fmla="*/ 1084 h 6532"/>
                <a:gd name="T6" fmla="*/ 5448 w 6532"/>
                <a:gd name="T7" fmla="*/ 0 h 6532"/>
                <a:gd name="T8" fmla="*/ 4364 w 6532"/>
                <a:gd name="T9" fmla="*/ 1084 h 6532"/>
                <a:gd name="T10" fmla="*/ 5169 w 6532"/>
                <a:gd name="T11" fmla="*/ 2132 h 6532"/>
                <a:gd name="T12" fmla="*/ 5043 w 6532"/>
                <a:gd name="T13" fmla="*/ 4395 h 6532"/>
                <a:gd name="T14" fmla="*/ 4976 w 6532"/>
                <a:gd name="T15" fmla="*/ 4412 h 6532"/>
                <a:gd name="T16" fmla="*/ 3635 w 6532"/>
                <a:gd name="T17" fmla="*/ 2736 h 6532"/>
                <a:gd name="T18" fmla="*/ 3780 w 6532"/>
                <a:gd name="T19" fmla="*/ 2195 h 6532"/>
                <a:gd name="T20" fmla="*/ 2696 w 6532"/>
                <a:gd name="T21" fmla="*/ 1111 h 6532"/>
                <a:gd name="T22" fmla="*/ 1612 w 6532"/>
                <a:gd name="T23" fmla="*/ 2195 h 6532"/>
                <a:gd name="T24" fmla="*/ 2007 w 6532"/>
                <a:gd name="T25" fmla="*/ 3031 h 6532"/>
                <a:gd name="T26" fmla="*/ 1275 w 6532"/>
                <a:gd name="T27" fmla="*/ 4380 h 6532"/>
                <a:gd name="T28" fmla="*/ 1084 w 6532"/>
                <a:gd name="T29" fmla="*/ 4363 h 6532"/>
                <a:gd name="T30" fmla="*/ 0 w 6532"/>
                <a:gd name="T31" fmla="*/ 5447 h 6532"/>
                <a:gd name="T32" fmla="*/ 1083 w 6532"/>
                <a:gd name="T33" fmla="*/ 6532 h 6532"/>
                <a:gd name="T34" fmla="*/ 2167 w 6532"/>
                <a:gd name="T35" fmla="*/ 5448 h 6532"/>
                <a:gd name="T36" fmla="*/ 1776 w 6532"/>
                <a:gd name="T37" fmla="*/ 4616 h 6532"/>
                <a:gd name="T38" fmla="*/ 2509 w 6532"/>
                <a:gd name="T39" fmla="*/ 3264 h 6532"/>
                <a:gd name="T40" fmla="*/ 2695 w 6532"/>
                <a:gd name="T41" fmla="*/ 3280 h 6532"/>
                <a:gd name="T42" fmla="*/ 3241 w 6532"/>
                <a:gd name="T43" fmla="*/ 3131 h 6532"/>
                <a:gd name="T44" fmla="*/ 4511 w 6532"/>
                <a:gd name="T45" fmla="*/ 4700 h 6532"/>
                <a:gd name="T46" fmla="*/ 4209 w 6532"/>
                <a:gd name="T47" fmla="*/ 5448 h 6532"/>
                <a:gd name="T48" fmla="*/ 5293 w 6532"/>
                <a:gd name="T49" fmla="*/ 6532 h 6532"/>
                <a:gd name="T50" fmla="*/ 6377 w 6532"/>
                <a:gd name="T51" fmla="*/ 5448 h 6532"/>
                <a:gd name="T52" fmla="*/ 5587 w 6532"/>
                <a:gd name="T53" fmla="*/ 4404 h 6532"/>
                <a:gd name="T54" fmla="*/ 1083 w 6532"/>
                <a:gd name="T55" fmla="*/ 5989 h 6532"/>
                <a:gd name="T56" fmla="*/ 540 w 6532"/>
                <a:gd name="T57" fmla="*/ 5447 h 6532"/>
                <a:gd name="T58" fmla="*/ 1083 w 6532"/>
                <a:gd name="T59" fmla="*/ 4904 h 6532"/>
                <a:gd name="T60" fmla="*/ 1625 w 6532"/>
                <a:gd name="T61" fmla="*/ 5447 h 6532"/>
                <a:gd name="T62" fmla="*/ 1083 w 6532"/>
                <a:gd name="T63" fmla="*/ 5989 h 6532"/>
                <a:gd name="T64" fmla="*/ 4905 w 6532"/>
                <a:gd name="T65" fmla="*/ 1083 h 6532"/>
                <a:gd name="T66" fmla="*/ 5448 w 6532"/>
                <a:gd name="T67" fmla="*/ 540 h 6532"/>
                <a:gd name="T68" fmla="*/ 5991 w 6532"/>
                <a:gd name="T69" fmla="*/ 1083 h 6532"/>
                <a:gd name="T70" fmla="*/ 5448 w 6532"/>
                <a:gd name="T71" fmla="*/ 1625 h 6532"/>
                <a:gd name="T72" fmla="*/ 4905 w 6532"/>
                <a:gd name="T73" fmla="*/ 1083 h 6532"/>
                <a:gd name="T74" fmla="*/ 2153 w 6532"/>
                <a:gd name="T75" fmla="*/ 2195 h 6532"/>
                <a:gd name="T76" fmla="*/ 2696 w 6532"/>
                <a:gd name="T77" fmla="*/ 1652 h 6532"/>
                <a:gd name="T78" fmla="*/ 3239 w 6532"/>
                <a:gd name="T79" fmla="*/ 2195 h 6532"/>
                <a:gd name="T80" fmla="*/ 2696 w 6532"/>
                <a:gd name="T81" fmla="*/ 2737 h 6532"/>
                <a:gd name="T82" fmla="*/ 2153 w 6532"/>
                <a:gd name="T83" fmla="*/ 2195 h 6532"/>
                <a:gd name="T84" fmla="*/ 5295 w 6532"/>
                <a:gd name="T85" fmla="*/ 5989 h 6532"/>
                <a:gd name="T86" fmla="*/ 4752 w 6532"/>
                <a:gd name="T87" fmla="*/ 5447 h 6532"/>
                <a:gd name="T88" fmla="*/ 5295 w 6532"/>
                <a:gd name="T89" fmla="*/ 4904 h 6532"/>
                <a:gd name="T90" fmla="*/ 5837 w 6532"/>
                <a:gd name="T91" fmla="*/ 5447 h 6532"/>
                <a:gd name="T92" fmla="*/ 5295 w 6532"/>
                <a:gd name="T93" fmla="*/ 5989 h 6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532" h="6532">
                  <a:moveTo>
                    <a:pt x="5587" y="4404"/>
                  </a:moveTo>
                  <a:lnTo>
                    <a:pt x="5713" y="2135"/>
                  </a:lnTo>
                  <a:cubicBezTo>
                    <a:pt x="6183" y="2016"/>
                    <a:pt x="6532" y="1589"/>
                    <a:pt x="6532" y="1084"/>
                  </a:cubicBezTo>
                  <a:cubicBezTo>
                    <a:pt x="6532" y="487"/>
                    <a:pt x="6045" y="0"/>
                    <a:pt x="5448" y="0"/>
                  </a:cubicBezTo>
                  <a:cubicBezTo>
                    <a:pt x="4851" y="0"/>
                    <a:pt x="4364" y="487"/>
                    <a:pt x="4364" y="1084"/>
                  </a:cubicBezTo>
                  <a:cubicBezTo>
                    <a:pt x="4364" y="1585"/>
                    <a:pt x="4707" y="2008"/>
                    <a:pt x="5169" y="2132"/>
                  </a:cubicBezTo>
                  <a:lnTo>
                    <a:pt x="5043" y="4395"/>
                  </a:lnTo>
                  <a:cubicBezTo>
                    <a:pt x="5020" y="4400"/>
                    <a:pt x="4999" y="4405"/>
                    <a:pt x="4976" y="4412"/>
                  </a:cubicBezTo>
                  <a:lnTo>
                    <a:pt x="3635" y="2736"/>
                  </a:lnTo>
                  <a:cubicBezTo>
                    <a:pt x="3727" y="2576"/>
                    <a:pt x="3780" y="2392"/>
                    <a:pt x="3780" y="2195"/>
                  </a:cubicBezTo>
                  <a:cubicBezTo>
                    <a:pt x="3780" y="1597"/>
                    <a:pt x="3293" y="1111"/>
                    <a:pt x="2696" y="1111"/>
                  </a:cubicBezTo>
                  <a:cubicBezTo>
                    <a:pt x="2099" y="1111"/>
                    <a:pt x="1612" y="1597"/>
                    <a:pt x="1612" y="2195"/>
                  </a:cubicBezTo>
                  <a:cubicBezTo>
                    <a:pt x="1612" y="2531"/>
                    <a:pt x="1765" y="2832"/>
                    <a:pt x="2007" y="3031"/>
                  </a:cubicBezTo>
                  <a:lnTo>
                    <a:pt x="1275" y="4380"/>
                  </a:lnTo>
                  <a:cubicBezTo>
                    <a:pt x="1212" y="4369"/>
                    <a:pt x="1149" y="4363"/>
                    <a:pt x="1084" y="4363"/>
                  </a:cubicBezTo>
                  <a:cubicBezTo>
                    <a:pt x="487" y="4363"/>
                    <a:pt x="0" y="4849"/>
                    <a:pt x="0" y="5447"/>
                  </a:cubicBezTo>
                  <a:cubicBezTo>
                    <a:pt x="0" y="6044"/>
                    <a:pt x="485" y="6532"/>
                    <a:pt x="1083" y="6532"/>
                  </a:cubicBezTo>
                  <a:cubicBezTo>
                    <a:pt x="1680" y="6532"/>
                    <a:pt x="2167" y="6045"/>
                    <a:pt x="2167" y="5448"/>
                  </a:cubicBezTo>
                  <a:cubicBezTo>
                    <a:pt x="2167" y="5113"/>
                    <a:pt x="2015" y="4815"/>
                    <a:pt x="1776" y="4616"/>
                  </a:cubicBezTo>
                  <a:lnTo>
                    <a:pt x="2509" y="3264"/>
                  </a:lnTo>
                  <a:cubicBezTo>
                    <a:pt x="2569" y="3275"/>
                    <a:pt x="2632" y="3280"/>
                    <a:pt x="2695" y="3280"/>
                  </a:cubicBezTo>
                  <a:cubicBezTo>
                    <a:pt x="2895" y="3280"/>
                    <a:pt x="3081" y="3225"/>
                    <a:pt x="3241" y="3131"/>
                  </a:cubicBezTo>
                  <a:lnTo>
                    <a:pt x="4511" y="4700"/>
                  </a:lnTo>
                  <a:cubicBezTo>
                    <a:pt x="4324" y="4895"/>
                    <a:pt x="4209" y="5159"/>
                    <a:pt x="4209" y="5448"/>
                  </a:cubicBezTo>
                  <a:cubicBezTo>
                    <a:pt x="4209" y="6045"/>
                    <a:pt x="4696" y="6532"/>
                    <a:pt x="5293" y="6532"/>
                  </a:cubicBezTo>
                  <a:cubicBezTo>
                    <a:pt x="5891" y="6532"/>
                    <a:pt x="6377" y="6045"/>
                    <a:pt x="6377" y="5448"/>
                  </a:cubicBezTo>
                  <a:cubicBezTo>
                    <a:pt x="6379" y="4951"/>
                    <a:pt x="6043" y="4532"/>
                    <a:pt x="5587" y="4404"/>
                  </a:cubicBezTo>
                  <a:close/>
                  <a:moveTo>
                    <a:pt x="1083" y="5989"/>
                  </a:moveTo>
                  <a:cubicBezTo>
                    <a:pt x="777" y="5989"/>
                    <a:pt x="540" y="5739"/>
                    <a:pt x="540" y="5447"/>
                  </a:cubicBezTo>
                  <a:cubicBezTo>
                    <a:pt x="540" y="5141"/>
                    <a:pt x="791" y="4904"/>
                    <a:pt x="1083" y="4904"/>
                  </a:cubicBezTo>
                  <a:cubicBezTo>
                    <a:pt x="1375" y="4904"/>
                    <a:pt x="1611" y="5155"/>
                    <a:pt x="1625" y="5447"/>
                  </a:cubicBezTo>
                  <a:cubicBezTo>
                    <a:pt x="1625" y="5753"/>
                    <a:pt x="1375" y="5989"/>
                    <a:pt x="1083" y="5989"/>
                  </a:cubicBezTo>
                  <a:close/>
                  <a:moveTo>
                    <a:pt x="4905" y="1083"/>
                  </a:moveTo>
                  <a:cubicBezTo>
                    <a:pt x="4905" y="777"/>
                    <a:pt x="5156" y="540"/>
                    <a:pt x="5448" y="540"/>
                  </a:cubicBezTo>
                  <a:cubicBezTo>
                    <a:pt x="5753" y="540"/>
                    <a:pt x="5991" y="776"/>
                    <a:pt x="5991" y="1083"/>
                  </a:cubicBezTo>
                  <a:cubicBezTo>
                    <a:pt x="5991" y="1388"/>
                    <a:pt x="5740" y="1625"/>
                    <a:pt x="5448" y="1625"/>
                  </a:cubicBezTo>
                  <a:cubicBezTo>
                    <a:pt x="5141" y="1625"/>
                    <a:pt x="4905" y="1389"/>
                    <a:pt x="4905" y="1083"/>
                  </a:cubicBezTo>
                  <a:close/>
                  <a:moveTo>
                    <a:pt x="2153" y="2195"/>
                  </a:moveTo>
                  <a:cubicBezTo>
                    <a:pt x="2153" y="1889"/>
                    <a:pt x="2404" y="1652"/>
                    <a:pt x="2696" y="1652"/>
                  </a:cubicBezTo>
                  <a:cubicBezTo>
                    <a:pt x="2988" y="1652"/>
                    <a:pt x="3239" y="1888"/>
                    <a:pt x="3239" y="2195"/>
                  </a:cubicBezTo>
                  <a:cubicBezTo>
                    <a:pt x="3239" y="2501"/>
                    <a:pt x="2988" y="2737"/>
                    <a:pt x="2696" y="2737"/>
                  </a:cubicBezTo>
                  <a:cubicBezTo>
                    <a:pt x="2389" y="2737"/>
                    <a:pt x="2153" y="2501"/>
                    <a:pt x="2153" y="2195"/>
                  </a:cubicBezTo>
                  <a:close/>
                  <a:moveTo>
                    <a:pt x="5295" y="5989"/>
                  </a:moveTo>
                  <a:cubicBezTo>
                    <a:pt x="4989" y="5989"/>
                    <a:pt x="4752" y="5739"/>
                    <a:pt x="4752" y="5447"/>
                  </a:cubicBezTo>
                  <a:cubicBezTo>
                    <a:pt x="4752" y="5141"/>
                    <a:pt x="5003" y="4904"/>
                    <a:pt x="5295" y="4904"/>
                  </a:cubicBezTo>
                  <a:cubicBezTo>
                    <a:pt x="5587" y="4904"/>
                    <a:pt x="5837" y="5155"/>
                    <a:pt x="5837" y="5447"/>
                  </a:cubicBezTo>
                  <a:cubicBezTo>
                    <a:pt x="5837" y="5753"/>
                    <a:pt x="5587" y="5989"/>
                    <a:pt x="5295" y="5989"/>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6" name="wgwergerger"/>
            <p:cNvSpPr>
              <a:spLocks noChangeAspect="1"/>
            </p:cNvSpPr>
            <p:nvPr/>
          </p:nvSpPr>
          <p:spPr bwMode="auto">
            <a:xfrm>
              <a:off x="5129707" y="4955197"/>
              <a:ext cx="341490" cy="285811"/>
            </a:xfrm>
            <a:custGeom>
              <a:avLst/>
              <a:gdLst>
                <a:gd name="connsiteX0" fmla="*/ 481397 w 607639"/>
                <a:gd name="connsiteY0" fmla="*/ 104649 h 508565"/>
                <a:gd name="connsiteX1" fmla="*/ 560721 w 607639"/>
                <a:gd name="connsiteY1" fmla="*/ 104649 h 508565"/>
                <a:gd name="connsiteX2" fmla="*/ 607639 w 607639"/>
                <a:gd name="connsiteY2" fmla="*/ 151484 h 508565"/>
                <a:gd name="connsiteX3" fmla="*/ 607639 w 607639"/>
                <a:gd name="connsiteY3" fmla="*/ 433736 h 508565"/>
                <a:gd name="connsiteX4" fmla="*/ 560721 w 607639"/>
                <a:gd name="connsiteY4" fmla="*/ 480571 h 508565"/>
                <a:gd name="connsiteX5" fmla="*/ 540868 w 607639"/>
                <a:gd name="connsiteY5" fmla="*/ 480571 h 508565"/>
                <a:gd name="connsiteX6" fmla="*/ 540868 w 607639"/>
                <a:gd name="connsiteY6" fmla="*/ 498523 h 508565"/>
                <a:gd name="connsiteX7" fmla="*/ 530808 w 607639"/>
                <a:gd name="connsiteY7" fmla="*/ 508565 h 508565"/>
                <a:gd name="connsiteX8" fmla="*/ 491457 w 607639"/>
                <a:gd name="connsiteY8" fmla="*/ 508565 h 508565"/>
                <a:gd name="connsiteX9" fmla="*/ 481397 w 607639"/>
                <a:gd name="connsiteY9" fmla="*/ 498523 h 508565"/>
                <a:gd name="connsiteX10" fmla="*/ 481397 w 607639"/>
                <a:gd name="connsiteY10" fmla="*/ 480571 h 508565"/>
                <a:gd name="connsiteX11" fmla="*/ 46898 w 607639"/>
                <a:gd name="connsiteY11" fmla="*/ 104649 h 508565"/>
                <a:gd name="connsiteX12" fmla="*/ 126100 w 607639"/>
                <a:gd name="connsiteY12" fmla="*/ 104649 h 508565"/>
                <a:gd name="connsiteX13" fmla="*/ 126100 w 607639"/>
                <a:gd name="connsiteY13" fmla="*/ 480571 h 508565"/>
                <a:gd name="connsiteX14" fmla="*/ 126100 w 607639"/>
                <a:gd name="connsiteY14" fmla="*/ 498523 h 508565"/>
                <a:gd name="connsiteX15" fmla="*/ 116044 w 607639"/>
                <a:gd name="connsiteY15" fmla="*/ 508565 h 508565"/>
                <a:gd name="connsiteX16" fmla="*/ 76799 w 607639"/>
                <a:gd name="connsiteY16" fmla="*/ 508565 h 508565"/>
                <a:gd name="connsiteX17" fmla="*/ 66654 w 607639"/>
                <a:gd name="connsiteY17" fmla="*/ 498523 h 508565"/>
                <a:gd name="connsiteX18" fmla="*/ 66654 w 607639"/>
                <a:gd name="connsiteY18" fmla="*/ 480571 h 508565"/>
                <a:gd name="connsiteX19" fmla="*/ 46898 w 607639"/>
                <a:gd name="connsiteY19" fmla="*/ 480571 h 508565"/>
                <a:gd name="connsiteX20" fmla="*/ 0 w 607639"/>
                <a:gd name="connsiteY20" fmla="*/ 433736 h 508565"/>
                <a:gd name="connsiteX21" fmla="*/ 0 w 607639"/>
                <a:gd name="connsiteY21" fmla="*/ 151484 h 508565"/>
                <a:gd name="connsiteX22" fmla="*/ 46898 w 607639"/>
                <a:gd name="connsiteY22" fmla="*/ 104649 h 508565"/>
                <a:gd name="connsiteX23" fmla="*/ 235394 w 607639"/>
                <a:gd name="connsiteY23" fmla="*/ 51459 h 508565"/>
                <a:gd name="connsiteX24" fmla="*/ 233614 w 607639"/>
                <a:gd name="connsiteY24" fmla="*/ 53325 h 508565"/>
                <a:gd name="connsiteX25" fmla="*/ 233614 w 607639"/>
                <a:gd name="connsiteY25" fmla="*/ 104607 h 508565"/>
                <a:gd name="connsiteX26" fmla="*/ 373975 w 607639"/>
                <a:gd name="connsiteY26" fmla="*/ 104607 h 508565"/>
                <a:gd name="connsiteX27" fmla="*/ 373975 w 607639"/>
                <a:gd name="connsiteY27" fmla="*/ 53325 h 508565"/>
                <a:gd name="connsiteX28" fmla="*/ 372106 w 607639"/>
                <a:gd name="connsiteY28" fmla="*/ 51459 h 508565"/>
                <a:gd name="connsiteX29" fmla="*/ 235394 w 607639"/>
                <a:gd name="connsiteY29" fmla="*/ 0 h 508565"/>
                <a:gd name="connsiteX30" fmla="*/ 372106 w 607639"/>
                <a:gd name="connsiteY30" fmla="*/ 0 h 508565"/>
                <a:gd name="connsiteX31" fmla="*/ 425509 w 607639"/>
                <a:gd name="connsiteY31" fmla="*/ 53325 h 508565"/>
                <a:gd name="connsiteX32" fmla="*/ 425509 w 607639"/>
                <a:gd name="connsiteY32" fmla="*/ 480551 h 508565"/>
                <a:gd name="connsiteX33" fmla="*/ 181635 w 607639"/>
                <a:gd name="connsiteY33" fmla="*/ 480551 h 508565"/>
                <a:gd name="connsiteX34" fmla="*/ 181635 w 607639"/>
                <a:gd name="connsiteY34" fmla="*/ 53325 h 508565"/>
                <a:gd name="connsiteX35" fmla="*/ 235394 w 607639"/>
                <a:gd name="connsiteY35" fmla="*/ 0 h 50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639" h="508565">
                  <a:moveTo>
                    <a:pt x="481397" y="104649"/>
                  </a:moveTo>
                  <a:lnTo>
                    <a:pt x="560721" y="104649"/>
                  </a:lnTo>
                  <a:cubicBezTo>
                    <a:pt x="586628" y="104649"/>
                    <a:pt x="607639" y="125622"/>
                    <a:pt x="607639" y="151484"/>
                  </a:cubicBezTo>
                  <a:lnTo>
                    <a:pt x="607639" y="433736"/>
                  </a:lnTo>
                  <a:cubicBezTo>
                    <a:pt x="607639" y="459597"/>
                    <a:pt x="586628" y="480571"/>
                    <a:pt x="560721" y="480571"/>
                  </a:cubicBezTo>
                  <a:lnTo>
                    <a:pt x="540868" y="480571"/>
                  </a:lnTo>
                  <a:lnTo>
                    <a:pt x="540868" y="498523"/>
                  </a:lnTo>
                  <a:cubicBezTo>
                    <a:pt x="540868" y="504122"/>
                    <a:pt x="536416" y="508565"/>
                    <a:pt x="530808" y="508565"/>
                  </a:cubicBezTo>
                  <a:lnTo>
                    <a:pt x="491457" y="508565"/>
                  </a:lnTo>
                  <a:cubicBezTo>
                    <a:pt x="485937" y="508565"/>
                    <a:pt x="481397" y="504122"/>
                    <a:pt x="481397" y="498523"/>
                  </a:cubicBezTo>
                  <a:lnTo>
                    <a:pt x="481397" y="480571"/>
                  </a:lnTo>
                  <a:close/>
                  <a:moveTo>
                    <a:pt x="46898" y="104649"/>
                  </a:moveTo>
                  <a:lnTo>
                    <a:pt x="126100" y="104649"/>
                  </a:lnTo>
                  <a:lnTo>
                    <a:pt x="126100" y="480571"/>
                  </a:lnTo>
                  <a:lnTo>
                    <a:pt x="126100" y="498523"/>
                  </a:lnTo>
                  <a:cubicBezTo>
                    <a:pt x="126100" y="504122"/>
                    <a:pt x="121650" y="508565"/>
                    <a:pt x="116044" y="508565"/>
                  </a:cubicBezTo>
                  <a:lnTo>
                    <a:pt x="76799" y="508565"/>
                  </a:lnTo>
                  <a:cubicBezTo>
                    <a:pt x="71193" y="508565"/>
                    <a:pt x="66654" y="504122"/>
                    <a:pt x="66654" y="498523"/>
                  </a:cubicBezTo>
                  <a:lnTo>
                    <a:pt x="66654" y="480571"/>
                  </a:lnTo>
                  <a:lnTo>
                    <a:pt x="46898" y="480571"/>
                  </a:lnTo>
                  <a:cubicBezTo>
                    <a:pt x="21002" y="480571"/>
                    <a:pt x="0" y="459597"/>
                    <a:pt x="0" y="433736"/>
                  </a:cubicBezTo>
                  <a:lnTo>
                    <a:pt x="0" y="151484"/>
                  </a:lnTo>
                  <a:cubicBezTo>
                    <a:pt x="0" y="125622"/>
                    <a:pt x="21002" y="104649"/>
                    <a:pt x="46898" y="104649"/>
                  </a:cubicBezTo>
                  <a:close/>
                  <a:moveTo>
                    <a:pt x="235394" y="51459"/>
                  </a:moveTo>
                  <a:cubicBezTo>
                    <a:pt x="234415" y="51459"/>
                    <a:pt x="233614" y="52259"/>
                    <a:pt x="233614" y="53325"/>
                  </a:cubicBezTo>
                  <a:lnTo>
                    <a:pt x="233614" y="104607"/>
                  </a:lnTo>
                  <a:lnTo>
                    <a:pt x="373975" y="104607"/>
                  </a:lnTo>
                  <a:lnTo>
                    <a:pt x="373975" y="53325"/>
                  </a:lnTo>
                  <a:cubicBezTo>
                    <a:pt x="373975" y="52259"/>
                    <a:pt x="373174" y="51459"/>
                    <a:pt x="372106" y="51459"/>
                  </a:cubicBezTo>
                  <a:close/>
                  <a:moveTo>
                    <a:pt x="235394" y="0"/>
                  </a:moveTo>
                  <a:lnTo>
                    <a:pt x="372106" y="0"/>
                  </a:lnTo>
                  <a:cubicBezTo>
                    <a:pt x="401567" y="0"/>
                    <a:pt x="425509" y="23908"/>
                    <a:pt x="425509" y="53325"/>
                  </a:cubicBezTo>
                  <a:lnTo>
                    <a:pt x="425509" y="480551"/>
                  </a:lnTo>
                  <a:lnTo>
                    <a:pt x="181635" y="480551"/>
                  </a:lnTo>
                  <a:lnTo>
                    <a:pt x="181635" y="53325"/>
                  </a:lnTo>
                  <a:cubicBezTo>
                    <a:pt x="181635" y="23908"/>
                    <a:pt x="206022" y="0"/>
                    <a:pt x="235394" y="0"/>
                  </a:cubicBez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17" name="组合 16"/>
          <p:cNvGrpSpPr/>
          <p:nvPr/>
        </p:nvGrpSpPr>
        <p:grpSpPr>
          <a:xfrm>
            <a:off x="1763028" y="2279233"/>
            <a:ext cx="2159641" cy="1147652"/>
            <a:chOff x="7483989" y="3339882"/>
            <a:chExt cx="2159641" cy="1147652"/>
          </a:xfrm>
        </p:grpSpPr>
        <p:sp>
          <p:nvSpPr>
            <p:cNvPr id="18" name="矩形 17"/>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9" name="矩形 18"/>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20" name="组合 19"/>
          <p:cNvGrpSpPr/>
          <p:nvPr/>
        </p:nvGrpSpPr>
        <p:grpSpPr>
          <a:xfrm>
            <a:off x="847309" y="350667"/>
            <a:ext cx="4337016" cy="662579"/>
            <a:chOff x="3897221" y="374731"/>
            <a:chExt cx="4337016" cy="662579"/>
          </a:xfrm>
        </p:grpSpPr>
        <p:sp>
          <p:nvSpPr>
            <p:cNvPr id="21" name="文本框 20"/>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22" name="文本框 21"/>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23" name="组合 22"/>
          <p:cNvGrpSpPr/>
          <p:nvPr/>
        </p:nvGrpSpPr>
        <p:grpSpPr>
          <a:xfrm>
            <a:off x="405841" y="236789"/>
            <a:ext cx="298323" cy="750975"/>
            <a:chOff x="-4762" y="1477120"/>
            <a:chExt cx="2233612" cy="5622707"/>
          </a:xfrm>
        </p:grpSpPr>
        <p:sp>
          <p:nvSpPr>
            <p:cNvPr id="24"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25"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26"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grpSp>
        <p:nvGrpSpPr>
          <p:cNvPr id="27" name="组合 26"/>
          <p:cNvGrpSpPr/>
          <p:nvPr/>
        </p:nvGrpSpPr>
        <p:grpSpPr>
          <a:xfrm>
            <a:off x="1764896" y="4551035"/>
            <a:ext cx="2159641" cy="1147652"/>
            <a:chOff x="7483989" y="3339882"/>
            <a:chExt cx="2159641" cy="1147652"/>
          </a:xfrm>
        </p:grpSpPr>
        <p:sp>
          <p:nvSpPr>
            <p:cNvPr id="28" name="矩形 27"/>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29" name="矩形 28"/>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0" name="组合 29"/>
          <p:cNvGrpSpPr/>
          <p:nvPr/>
        </p:nvGrpSpPr>
        <p:grpSpPr>
          <a:xfrm>
            <a:off x="8759255" y="2171104"/>
            <a:ext cx="2159641" cy="1147652"/>
            <a:chOff x="7483989" y="3339882"/>
            <a:chExt cx="2159641" cy="1147652"/>
          </a:xfrm>
        </p:grpSpPr>
        <p:sp>
          <p:nvSpPr>
            <p:cNvPr id="31" name="矩形 30"/>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2" name="矩形 31"/>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3" name="组合 32"/>
          <p:cNvGrpSpPr/>
          <p:nvPr/>
        </p:nvGrpSpPr>
        <p:grpSpPr>
          <a:xfrm>
            <a:off x="8843670" y="4551035"/>
            <a:ext cx="2159641" cy="1147652"/>
            <a:chOff x="7483989" y="3339882"/>
            <a:chExt cx="2159641" cy="1147652"/>
          </a:xfrm>
        </p:grpSpPr>
        <p:sp>
          <p:nvSpPr>
            <p:cNvPr id="34" name="矩形 33"/>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5" name="矩形 34"/>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p:tgtEl>
                                          <p:spTgt spid="17"/>
                                        </p:tgtEl>
                                        <p:attrNameLst>
                                          <p:attrName>ppt_y</p:attrName>
                                        </p:attrNameLst>
                                      </p:cBhvr>
                                      <p:tavLst>
                                        <p:tav tm="0">
                                          <p:val>
                                            <p:strVal val="#ppt_y-#ppt_h*1.125000"/>
                                          </p:val>
                                        </p:tav>
                                        <p:tav tm="100000">
                                          <p:val>
                                            <p:strVal val="#ppt_y"/>
                                          </p:val>
                                        </p:tav>
                                      </p:tavLst>
                                    </p:anim>
                                    <p:animEffect transition="in" filter="wipe(down)">
                                      <p:cBhvr>
                                        <p:cTn id="14" dur="500"/>
                                        <p:tgtEl>
                                          <p:spTgt spid="17"/>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p:tgtEl>
                                          <p:spTgt spid="27"/>
                                        </p:tgtEl>
                                        <p:attrNameLst>
                                          <p:attrName>ppt_y</p:attrName>
                                        </p:attrNameLst>
                                      </p:cBhvr>
                                      <p:tavLst>
                                        <p:tav tm="0">
                                          <p:val>
                                            <p:strVal val="#ppt_y-#ppt_h*1.125000"/>
                                          </p:val>
                                        </p:tav>
                                        <p:tav tm="100000">
                                          <p:val>
                                            <p:strVal val="#ppt_y"/>
                                          </p:val>
                                        </p:tav>
                                      </p:tavLst>
                                    </p:anim>
                                    <p:animEffect transition="in" filter="wipe(down)">
                                      <p:cBhvr>
                                        <p:cTn id="19" dur="500"/>
                                        <p:tgtEl>
                                          <p:spTgt spid="27"/>
                                        </p:tgtEl>
                                      </p:cBhvr>
                                    </p:animEffect>
                                  </p:childTnLst>
                                </p:cTn>
                              </p:par>
                            </p:childTnLst>
                          </p:cTn>
                        </p:par>
                        <p:par>
                          <p:cTn id="20" fill="hold">
                            <p:stCondLst>
                              <p:cond delay="1500"/>
                            </p:stCondLst>
                            <p:childTnLst>
                              <p:par>
                                <p:cTn id="21" presetID="12" presetClass="entr" presetSubtype="1"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p:tgtEl>
                                          <p:spTgt spid="30"/>
                                        </p:tgtEl>
                                        <p:attrNameLst>
                                          <p:attrName>ppt_y</p:attrName>
                                        </p:attrNameLst>
                                      </p:cBhvr>
                                      <p:tavLst>
                                        <p:tav tm="0">
                                          <p:val>
                                            <p:strVal val="#ppt_y-#ppt_h*1.125000"/>
                                          </p:val>
                                        </p:tav>
                                        <p:tav tm="100000">
                                          <p:val>
                                            <p:strVal val="#ppt_y"/>
                                          </p:val>
                                        </p:tav>
                                      </p:tavLst>
                                    </p:anim>
                                    <p:animEffect transition="in" filter="wipe(down)">
                                      <p:cBhvr>
                                        <p:cTn id="24" dur="500"/>
                                        <p:tgtEl>
                                          <p:spTgt spid="30"/>
                                        </p:tgtEl>
                                      </p:cBhvr>
                                    </p:animEffect>
                                  </p:childTnLst>
                                </p:cTn>
                              </p:par>
                            </p:childTnLst>
                          </p:cTn>
                        </p:par>
                        <p:par>
                          <p:cTn id="25" fill="hold">
                            <p:stCondLst>
                              <p:cond delay="2000"/>
                            </p:stCondLst>
                            <p:childTnLst>
                              <p:par>
                                <p:cTn id="26" presetID="12" presetClass="entr" presetSubtype="1"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p:tgtEl>
                                          <p:spTgt spid="33"/>
                                        </p:tgtEl>
                                        <p:attrNameLst>
                                          <p:attrName>ppt_y</p:attrName>
                                        </p:attrNameLst>
                                      </p:cBhvr>
                                      <p:tavLst>
                                        <p:tav tm="0">
                                          <p:val>
                                            <p:strVal val="#ppt_y-#ppt_h*1.125000"/>
                                          </p:val>
                                        </p:tav>
                                        <p:tav tm="100000">
                                          <p:val>
                                            <p:strVal val="#ppt_y"/>
                                          </p:val>
                                        </p:tav>
                                      </p:tavLst>
                                    </p:anim>
                                    <p:animEffect transition="in" filter="wipe(down)">
                                      <p:cBhvr>
                                        <p:cTn id="2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u=3626764375,4050815751&amp;fm=15&amp;gp=0"/>
          <p:cNvPicPr>
            <a:picLocks noChangeAspect="1"/>
          </p:cNvPicPr>
          <p:nvPr/>
        </p:nvPicPr>
        <p:blipFill>
          <a:blip r:embed="rId1"/>
          <a:srcRect l="14699" t="1460" r="32858" b="12085"/>
          <a:stretch>
            <a:fillRect/>
          </a:stretch>
        </p:blipFill>
        <p:spPr>
          <a:xfrm>
            <a:off x="0" y="0"/>
            <a:ext cx="5835015" cy="6868160"/>
          </a:xfrm>
          <a:prstGeom prst="homePlate">
            <a:avLst/>
          </a:prstGeom>
        </p:spPr>
      </p:pic>
      <p:grpSp>
        <p:nvGrpSpPr>
          <p:cNvPr id="2" name="组合 1"/>
          <p:cNvGrpSpPr/>
          <p:nvPr/>
        </p:nvGrpSpPr>
        <p:grpSpPr>
          <a:xfrm>
            <a:off x="2686150" y="2668871"/>
            <a:ext cx="7707450" cy="1511297"/>
            <a:chOff x="1661260" y="2831431"/>
            <a:chExt cx="7707450" cy="1511297"/>
          </a:xfrm>
        </p:grpSpPr>
        <p:sp>
          <p:nvSpPr>
            <p:cNvPr id="11" name="文本框 10"/>
            <p:cNvSpPr txBox="1"/>
            <p:nvPr/>
          </p:nvSpPr>
          <p:spPr>
            <a:xfrm>
              <a:off x="1661260" y="2897468"/>
              <a:ext cx="1309370" cy="1445260"/>
            </a:xfrm>
            <a:prstGeom prst="rect">
              <a:avLst/>
            </a:prstGeom>
            <a:noFill/>
          </p:spPr>
          <p:txBody>
            <a:bodyPr wrap="none" rtlCol="0">
              <a:spAutoFit/>
            </a:bodyPr>
            <a:lstStyle/>
            <a:p>
              <a:r>
                <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02</a:t>
              </a:r>
              <a:endPar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3" name="矩形 12"/>
            <p:cNvSpPr/>
            <p:nvPr/>
          </p:nvSpPr>
          <p:spPr>
            <a:xfrm>
              <a:off x="5234245" y="2831431"/>
              <a:ext cx="4134465" cy="769441"/>
            </a:xfrm>
            <a:prstGeom prst="rect">
              <a:avLst/>
            </a:prstGeom>
          </p:spPr>
          <p:txBody>
            <a:bodyPr wrap="none">
              <a:spAutoFit/>
            </a:bodyPr>
            <a:lstStyle/>
            <a:p>
              <a:pPr lvl="0"/>
              <a:r>
                <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添加您的大标题</a:t>
              </a:r>
              <a:endPar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4" name="文本框 13"/>
            <p:cNvSpPr txBox="1"/>
            <p:nvPr/>
          </p:nvSpPr>
          <p:spPr>
            <a:xfrm>
              <a:off x="5246277" y="3498046"/>
              <a:ext cx="4102659" cy="830997"/>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此处添加你的该标题内容文字说明解释及简要概述性文字说明此处添加你的该标题内容文字说明解释及简要概述性文字说明此处添加你的</a:t>
              </a:r>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a:p>
              <a:pPr algn="just"/>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6" name="直接连接符 15"/>
            <p:cNvCxnSpPr/>
            <p:nvPr/>
          </p:nvCxnSpPr>
          <p:spPr>
            <a:xfrm>
              <a:off x="5051048" y="2833528"/>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777787" y="1822297"/>
            <a:ext cx="988007" cy="2487127"/>
            <a:chOff x="-4762" y="1477120"/>
            <a:chExt cx="2233612" cy="5622707"/>
          </a:xfrm>
        </p:grpSpPr>
        <p:sp>
          <p:nvSpPr>
            <p:cNvPr id="15" name="PA_等腰三角形 2"/>
            <p:cNvSpPr/>
            <p:nvPr>
              <p:custDataLst>
                <p:tags r:id="rId2"/>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7" name="PA_直接连接符 25"/>
            <p:cNvCxnSpPr/>
            <p:nvPr>
              <p:custDataLst>
                <p:tags r:id="rId3"/>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18" name="PA_矩形 7"/>
            <p:cNvSpPr/>
            <p:nvPr>
              <p:custDataLst>
                <p:tags r:id="rId4"/>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圆角矩形 3"/>
          <p:cNvSpPr>
            <a:spLocks noChangeAspect="1" noChangeArrowheads="1"/>
          </p:cNvSpPr>
          <p:nvPr/>
        </p:nvSpPr>
        <p:spPr bwMode="auto">
          <a:xfrm>
            <a:off x="839788" y="2103438"/>
            <a:ext cx="539750" cy="539750"/>
          </a:xfrm>
          <a:prstGeom prst="ellipse">
            <a:avLst/>
          </a:prstGeom>
          <a:solidFill>
            <a:schemeClr val="accent2">
              <a:lumMod val="50000"/>
            </a:schemeClr>
          </a:solidFill>
          <a:ln>
            <a:noFill/>
          </a:ln>
          <a:effectLst>
            <a:outerShdw blurRad="254000" dist="63500" dir="2700000" algn="tl" rotWithShape="0">
              <a:prstClr val="black">
                <a:alpha val="30000"/>
              </a:prstClr>
            </a:outerShdw>
          </a:effec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sym typeface="思源黑体旧字形 Light" panose="020B0300000000000000" pitchFamily="34" charset="-128"/>
              </a:rPr>
              <a:t>1</a:t>
            </a:r>
            <a:endParaRPr lang="en-US" altLang="zh-CN" sz="2400">
              <a:solidFill>
                <a:srgbClr val="FFFFFF"/>
              </a:solidFill>
              <a:latin typeface="微软雅黑" panose="020B0503020204020204" pitchFamily="34" charset="-122"/>
              <a:sym typeface="思源黑体旧字形 Light" panose="020B0300000000000000" pitchFamily="34" charset="-128"/>
            </a:endParaRPr>
          </a:p>
        </p:txBody>
      </p:sp>
      <p:sp>
        <p:nvSpPr>
          <p:cNvPr id="16389" name="圆角矩形 4"/>
          <p:cNvSpPr>
            <a:spLocks noChangeAspect="1" noChangeArrowheads="1"/>
          </p:cNvSpPr>
          <p:nvPr/>
        </p:nvSpPr>
        <p:spPr bwMode="auto">
          <a:xfrm>
            <a:off x="839788" y="3441700"/>
            <a:ext cx="539750" cy="541338"/>
          </a:xfrm>
          <a:prstGeom prst="ellipse">
            <a:avLst/>
          </a:prstGeom>
          <a:solidFill>
            <a:schemeClr val="accent2">
              <a:lumMod val="50000"/>
            </a:schemeClr>
          </a:solidFill>
          <a:ln>
            <a:noFill/>
          </a:ln>
          <a:effectLst>
            <a:outerShdw blurRad="254000" dist="63500" dir="2700000" algn="tl" rotWithShape="0">
              <a:prstClr val="black">
                <a:alpha val="30000"/>
              </a:prstClr>
            </a:outerShdw>
          </a:effec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sym typeface="思源黑体旧字形 Light" panose="020B0300000000000000" pitchFamily="34" charset="-128"/>
              </a:rPr>
              <a:t>2</a:t>
            </a:r>
            <a:endParaRPr lang="en-US" altLang="zh-CN" sz="2400">
              <a:solidFill>
                <a:srgbClr val="FFFFFF"/>
              </a:solidFill>
              <a:latin typeface="微软雅黑" panose="020B0503020204020204" pitchFamily="34" charset="-122"/>
              <a:sym typeface="思源黑体旧字形 Light" panose="020B0300000000000000" pitchFamily="34" charset="-128"/>
            </a:endParaRPr>
          </a:p>
        </p:txBody>
      </p:sp>
      <p:sp>
        <p:nvSpPr>
          <p:cNvPr id="16390" name="圆角矩形 5"/>
          <p:cNvSpPr>
            <a:spLocks noChangeAspect="1" noChangeArrowheads="1"/>
          </p:cNvSpPr>
          <p:nvPr/>
        </p:nvSpPr>
        <p:spPr bwMode="auto">
          <a:xfrm>
            <a:off x="839788" y="4781550"/>
            <a:ext cx="539750" cy="539750"/>
          </a:xfrm>
          <a:prstGeom prst="ellipse">
            <a:avLst/>
          </a:prstGeom>
          <a:solidFill>
            <a:schemeClr val="accent2">
              <a:lumMod val="50000"/>
            </a:schemeClr>
          </a:solidFill>
          <a:ln>
            <a:noFill/>
          </a:ln>
          <a:effectLst>
            <a:outerShdw blurRad="254000" dist="63500" dir="2700000" algn="tl" rotWithShape="0">
              <a:prstClr val="black">
                <a:alpha val="30000"/>
              </a:prstClr>
            </a:outerShdw>
          </a:effec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sym typeface="思源黑体旧字形 Light" panose="020B0300000000000000" pitchFamily="34" charset="-128"/>
              </a:rPr>
              <a:t>3</a:t>
            </a:r>
            <a:endParaRPr lang="en-US" altLang="zh-CN" sz="2400">
              <a:solidFill>
                <a:srgbClr val="FFFFFF"/>
              </a:solidFill>
              <a:latin typeface="微软雅黑" panose="020B0503020204020204" pitchFamily="34" charset="-122"/>
              <a:sym typeface="思源黑体旧字形 Light" panose="020B0300000000000000" pitchFamily="34" charset="-128"/>
            </a:endParaRPr>
          </a:p>
        </p:txBody>
      </p:sp>
      <p:sp>
        <p:nvSpPr>
          <p:cNvPr id="16397" name="圆角矩形 13"/>
          <p:cNvSpPr>
            <a:spLocks noChangeAspect="1" noChangeArrowheads="1"/>
          </p:cNvSpPr>
          <p:nvPr/>
        </p:nvSpPr>
        <p:spPr bwMode="auto">
          <a:xfrm>
            <a:off x="6097588" y="2103438"/>
            <a:ext cx="539750" cy="539750"/>
          </a:xfrm>
          <a:prstGeom prst="ellipse">
            <a:avLst/>
          </a:prstGeom>
          <a:solidFill>
            <a:schemeClr val="accent2">
              <a:lumMod val="75000"/>
            </a:schemeClr>
          </a:solidFill>
          <a:ln>
            <a:noFill/>
          </a:ln>
          <a:effectLst>
            <a:outerShdw blurRad="254000" dist="63500" dir="2700000" algn="tl" rotWithShape="0">
              <a:prstClr val="black">
                <a:alpha val="30000"/>
              </a:prstClr>
            </a:outerShdw>
          </a:effec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sym typeface="思源黑体旧字形 Light" panose="020B0300000000000000" pitchFamily="34" charset="-128"/>
              </a:rPr>
              <a:t>4</a:t>
            </a:r>
            <a:endParaRPr lang="en-US" altLang="zh-CN" sz="2400">
              <a:solidFill>
                <a:srgbClr val="FFFFFF"/>
              </a:solidFill>
              <a:latin typeface="微软雅黑" panose="020B0503020204020204" pitchFamily="34" charset="-122"/>
              <a:sym typeface="思源黑体旧字形 Light" panose="020B0300000000000000" pitchFamily="34" charset="-128"/>
            </a:endParaRPr>
          </a:p>
        </p:txBody>
      </p:sp>
      <p:sp>
        <p:nvSpPr>
          <p:cNvPr id="16398" name="圆角矩形 14"/>
          <p:cNvSpPr>
            <a:spLocks noChangeAspect="1" noChangeArrowheads="1"/>
          </p:cNvSpPr>
          <p:nvPr/>
        </p:nvSpPr>
        <p:spPr bwMode="auto">
          <a:xfrm>
            <a:off x="6097588" y="4781550"/>
            <a:ext cx="539750" cy="539750"/>
          </a:xfrm>
          <a:prstGeom prst="ellipse">
            <a:avLst/>
          </a:prstGeom>
          <a:solidFill>
            <a:schemeClr val="accent2">
              <a:lumMod val="75000"/>
            </a:schemeClr>
          </a:solidFill>
          <a:ln>
            <a:noFill/>
          </a:ln>
          <a:effectLst>
            <a:outerShdw blurRad="254000" dist="63500" dir="2700000" algn="tl" rotWithShape="0">
              <a:prstClr val="black">
                <a:alpha val="30000"/>
              </a:prstClr>
            </a:outerShdw>
          </a:effec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sym typeface="思源黑体旧字形 Light" panose="020B0300000000000000" pitchFamily="34" charset="-128"/>
              </a:rPr>
              <a:t>6</a:t>
            </a:r>
            <a:endParaRPr lang="en-US" altLang="zh-CN" sz="2400">
              <a:solidFill>
                <a:srgbClr val="FFFFFF"/>
              </a:solidFill>
              <a:latin typeface="微软雅黑" panose="020B0503020204020204" pitchFamily="34" charset="-122"/>
              <a:sym typeface="思源黑体旧字形 Light" panose="020B0300000000000000" pitchFamily="34" charset="-128"/>
            </a:endParaRPr>
          </a:p>
        </p:txBody>
      </p:sp>
      <p:sp>
        <p:nvSpPr>
          <p:cNvPr id="16405" name="圆角矩形 21"/>
          <p:cNvSpPr>
            <a:spLocks noChangeAspect="1" noChangeArrowheads="1"/>
          </p:cNvSpPr>
          <p:nvPr/>
        </p:nvSpPr>
        <p:spPr bwMode="auto">
          <a:xfrm>
            <a:off x="6097588" y="3441700"/>
            <a:ext cx="539750" cy="541338"/>
          </a:xfrm>
          <a:prstGeom prst="ellipse">
            <a:avLst/>
          </a:prstGeom>
          <a:solidFill>
            <a:schemeClr val="accent2">
              <a:lumMod val="75000"/>
            </a:schemeClr>
          </a:solidFill>
          <a:ln>
            <a:noFill/>
          </a:ln>
          <a:effectLst>
            <a:outerShdw blurRad="254000" dist="63500" dir="2700000" algn="tl" rotWithShape="0">
              <a:prstClr val="black">
                <a:alpha val="30000"/>
              </a:prstClr>
            </a:outerShdw>
          </a:effectLst>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r>
              <a:rPr lang="en-US" altLang="zh-CN" sz="2400">
                <a:solidFill>
                  <a:srgbClr val="FFFFFF"/>
                </a:solidFill>
                <a:latin typeface="微软雅黑" panose="020B0503020204020204" pitchFamily="34" charset="-122"/>
                <a:sym typeface="思源黑体旧字形 Light" panose="020B0300000000000000" pitchFamily="34" charset="-128"/>
              </a:rPr>
              <a:t>5</a:t>
            </a:r>
            <a:endParaRPr lang="en-US" altLang="zh-CN" sz="2400">
              <a:solidFill>
                <a:srgbClr val="FFFFFF"/>
              </a:solidFill>
              <a:latin typeface="微软雅黑" panose="020B0503020204020204" pitchFamily="34" charset="-122"/>
              <a:sym typeface="思源黑体旧字形 Light" panose="020B0300000000000000" pitchFamily="34" charset="-128"/>
            </a:endParaRPr>
          </a:p>
        </p:txBody>
      </p:sp>
      <p:grpSp>
        <p:nvGrpSpPr>
          <p:cNvPr id="25" name="组合 24"/>
          <p:cNvGrpSpPr/>
          <p:nvPr/>
        </p:nvGrpSpPr>
        <p:grpSpPr>
          <a:xfrm>
            <a:off x="1550822" y="1763036"/>
            <a:ext cx="3922877" cy="886024"/>
            <a:chOff x="6798183" y="1678126"/>
            <a:chExt cx="3922877" cy="886024"/>
          </a:xfrm>
        </p:grpSpPr>
        <p:sp>
          <p:nvSpPr>
            <p:cNvPr id="26" name="矩形 25"/>
            <p:cNvSpPr/>
            <p:nvPr/>
          </p:nvSpPr>
          <p:spPr>
            <a:xfrm>
              <a:off x="6798183" y="2030750"/>
              <a:ext cx="3922877" cy="53340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27" name="矩形 26"/>
            <p:cNvSpPr/>
            <p:nvPr/>
          </p:nvSpPr>
          <p:spPr>
            <a:xfrm>
              <a:off x="6798184" y="1678126"/>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3" name="组合 32"/>
          <p:cNvGrpSpPr/>
          <p:nvPr/>
        </p:nvGrpSpPr>
        <p:grpSpPr>
          <a:xfrm>
            <a:off x="1550823" y="3106061"/>
            <a:ext cx="3922876" cy="886024"/>
            <a:chOff x="6798184" y="1678126"/>
            <a:chExt cx="3922876" cy="886024"/>
          </a:xfrm>
        </p:grpSpPr>
        <p:sp>
          <p:nvSpPr>
            <p:cNvPr id="34" name="矩形 33"/>
            <p:cNvSpPr/>
            <p:nvPr/>
          </p:nvSpPr>
          <p:spPr>
            <a:xfrm>
              <a:off x="6798184" y="2030750"/>
              <a:ext cx="3922876" cy="53340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5" name="矩形 34"/>
            <p:cNvSpPr/>
            <p:nvPr/>
          </p:nvSpPr>
          <p:spPr>
            <a:xfrm>
              <a:off x="6798184" y="1678126"/>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6" name="组合 35"/>
          <p:cNvGrpSpPr/>
          <p:nvPr/>
        </p:nvGrpSpPr>
        <p:grpSpPr>
          <a:xfrm>
            <a:off x="1550822" y="4441148"/>
            <a:ext cx="3922877" cy="886024"/>
            <a:chOff x="6798183" y="1678126"/>
            <a:chExt cx="3922877" cy="886024"/>
          </a:xfrm>
        </p:grpSpPr>
        <p:sp>
          <p:nvSpPr>
            <p:cNvPr id="37" name="矩形 36"/>
            <p:cNvSpPr/>
            <p:nvPr/>
          </p:nvSpPr>
          <p:spPr>
            <a:xfrm>
              <a:off x="6798183" y="2030750"/>
              <a:ext cx="3922877" cy="53340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8" name="矩形 37"/>
            <p:cNvSpPr/>
            <p:nvPr/>
          </p:nvSpPr>
          <p:spPr>
            <a:xfrm>
              <a:off x="6798184" y="1678126"/>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9" name="组合 38"/>
          <p:cNvGrpSpPr/>
          <p:nvPr/>
        </p:nvGrpSpPr>
        <p:grpSpPr>
          <a:xfrm>
            <a:off x="6797544" y="1763036"/>
            <a:ext cx="3933956" cy="886024"/>
            <a:chOff x="6798184" y="1678126"/>
            <a:chExt cx="3933956" cy="886024"/>
          </a:xfrm>
        </p:grpSpPr>
        <p:sp>
          <p:nvSpPr>
            <p:cNvPr id="40" name="矩形 39"/>
            <p:cNvSpPr/>
            <p:nvPr/>
          </p:nvSpPr>
          <p:spPr>
            <a:xfrm>
              <a:off x="6798184" y="2030750"/>
              <a:ext cx="3933956" cy="53340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41" name="矩形 40"/>
            <p:cNvSpPr/>
            <p:nvPr/>
          </p:nvSpPr>
          <p:spPr>
            <a:xfrm>
              <a:off x="6798184" y="1678126"/>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42" name="组合 41"/>
          <p:cNvGrpSpPr/>
          <p:nvPr/>
        </p:nvGrpSpPr>
        <p:grpSpPr>
          <a:xfrm>
            <a:off x="6797544" y="3106061"/>
            <a:ext cx="3933956" cy="886024"/>
            <a:chOff x="6798184" y="1678126"/>
            <a:chExt cx="3933956" cy="886024"/>
          </a:xfrm>
        </p:grpSpPr>
        <p:sp>
          <p:nvSpPr>
            <p:cNvPr id="43" name="矩形 42"/>
            <p:cNvSpPr/>
            <p:nvPr/>
          </p:nvSpPr>
          <p:spPr>
            <a:xfrm>
              <a:off x="6798184" y="2030750"/>
              <a:ext cx="3933956" cy="53340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44" name="矩形 43"/>
            <p:cNvSpPr/>
            <p:nvPr/>
          </p:nvSpPr>
          <p:spPr>
            <a:xfrm>
              <a:off x="6798184" y="1678126"/>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45" name="组合 44"/>
          <p:cNvGrpSpPr/>
          <p:nvPr/>
        </p:nvGrpSpPr>
        <p:grpSpPr>
          <a:xfrm>
            <a:off x="6797544" y="4441148"/>
            <a:ext cx="3933956" cy="886024"/>
            <a:chOff x="6798184" y="1678126"/>
            <a:chExt cx="3933956" cy="886024"/>
          </a:xfrm>
        </p:grpSpPr>
        <p:sp>
          <p:nvSpPr>
            <p:cNvPr id="46" name="矩形 45"/>
            <p:cNvSpPr/>
            <p:nvPr/>
          </p:nvSpPr>
          <p:spPr>
            <a:xfrm>
              <a:off x="6798184" y="2030750"/>
              <a:ext cx="3933956" cy="53340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47" name="矩形 46"/>
            <p:cNvSpPr/>
            <p:nvPr/>
          </p:nvSpPr>
          <p:spPr>
            <a:xfrm>
              <a:off x="6798184" y="1678126"/>
              <a:ext cx="2241974" cy="423545"/>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0" name="组合 29"/>
          <p:cNvGrpSpPr/>
          <p:nvPr/>
        </p:nvGrpSpPr>
        <p:grpSpPr>
          <a:xfrm>
            <a:off x="847309" y="350667"/>
            <a:ext cx="4337016" cy="662579"/>
            <a:chOff x="3897221" y="374731"/>
            <a:chExt cx="4337016" cy="662579"/>
          </a:xfrm>
        </p:grpSpPr>
        <p:sp>
          <p:nvSpPr>
            <p:cNvPr id="31" name="文本框 30"/>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32" name="文本框 31"/>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52" name="组合 51"/>
          <p:cNvGrpSpPr/>
          <p:nvPr/>
        </p:nvGrpSpPr>
        <p:grpSpPr>
          <a:xfrm>
            <a:off x="405841" y="236789"/>
            <a:ext cx="298323" cy="750975"/>
            <a:chOff x="-4762" y="1477120"/>
            <a:chExt cx="2233612" cy="5622707"/>
          </a:xfrm>
        </p:grpSpPr>
        <p:sp>
          <p:nvSpPr>
            <p:cNvPr id="53"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54"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55"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388"/>
                                        </p:tgtEl>
                                        <p:attrNameLst>
                                          <p:attrName>style.visibility</p:attrName>
                                        </p:attrNameLst>
                                      </p:cBhvr>
                                      <p:to>
                                        <p:strVal val="visible"/>
                                      </p:to>
                                    </p:set>
                                    <p:anim calcmode="lin" valueType="num">
                                      <p:cBhvr additive="base">
                                        <p:cTn id="7" dur="500" fill="hold"/>
                                        <p:tgtEl>
                                          <p:spTgt spid="16388"/>
                                        </p:tgtEl>
                                        <p:attrNameLst>
                                          <p:attrName>ppt_x</p:attrName>
                                        </p:attrNameLst>
                                      </p:cBhvr>
                                      <p:tavLst>
                                        <p:tav tm="0">
                                          <p:val>
                                            <p:strVal val="#ppt_x"/>
                                          </p:val>
                                        </p:tav>
                                        <p:tav tm="100000">
                                          <p:val>
                                            <p:strVal val="#ppt_x"/>
                                          </p:val>
                                        </p:tav>
                                      </p:tavLst>
                                    </p:anim>
                                    <p:anim calcmode="lin" valueType="num">
                                      <p:cBhvr additive="base">
                                        <p:cTn id="8" dur="500" fill="hold"/>
                                        <p:tgtEl>
                                          <p:spTgt spid="1638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389"/>
                                        </p:tgtEl>
                                        <p:attrNameLst>
                                          <p:attrName>style.visibility</p:attrName>
                                        </p:attrNameLst>
                                      </p:cBhvr>
                                      <p:to>
                                        <p:strVal val="visible"/>
                                      </p:to>
                                    </p:set>
                                    <p:anim calcmode="lin" valueType="num">
                                      <p:cBhvr additive="base">
                                        <p:cTn id="11" dur="500" fill="hold"/>
                                        <p:tgtEl>
                                          <p:spTgt spid="16389"/>
                                        </p:tgtEl>
                                        <p:attrNameLst>
                                          <p:attrName>ppt_x</p:attrName>
                                        </p:attrNameLst>
                                      </p:cBhvr>
                                      <p:tavLst>
                                        <p:tav tm="0">
                                          <p:val>
                                            <p:strVal val="#ppt_x"/>
                                          </p:val>
                                        </p:tav>
                                        <p:tav tm="100000">
                                          <p:val>
                                            <p:strVal val="#ppt_x"/>
                                          </p:val>
                                        </p:tav>
                                      </p:tavLst>
                                    </p:anim>
                                    <p:anim calcmode="lin" valueType="num">
                                      <p:cBhvr additive="base">
                                        <p:cTn id="12" dur="500" fill="hold"/>
                                        <p:tgtEl>
                                          <p:spTgt spid="1638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390"/>
                                        </p:tgtEl>
                                        <p:attrNameLst>
                                          <p:attrName>style.visibility</p:attrName>
                                        </p:attrNameLst>
                                      </p:cBhvr>
                                      <p:to>
                                        <p:strVal val="visible"/>
                                      </p:to>
                                    </p:set>
                                    <p:anim calcmode="lin" valueType="num">
                                      <p:cBhvr additive="base">
                                        <p:cTn id="15" dur="500" fill="hold"/>
                                        <p:tgtEl>
                                          <p:spTgt spid="16390"/>
                                        </p:tgtEl>
                                        <p:attrNameLst>
                                          <p:attrName>ppt_x</p:attrName>
                                        </p:attrNameLst>
                                      </p:cBhvr>
                                      <p:tavLst>
                                        <p:tav tm="0">
                                          <p:val>
                                            <p:strVal val="#ppt_x"/>
                                          </p:val>
                                        </p:tav>
                                        <p:tav tm="100000">
                                          <p:val>
                                            <p:strVal val="#ppt_x"/>
                                          </p:val>
                                        </p:tav>
                                      </p:tavLst>
                                    </p:anim>
                                    <p:anim calcmode="lin" valueType="num">
                                      <p:cBhvr additive="base">
                                        <p:cTn id="16" dur="500" fill="hold"/>
                                        <p:tgtEl>
                                          <p:spTgt spid="1639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397"/>
                                        </p:tgtEl>
                                        <p:attrNameLst>
                                          <p:attrName>style.visibility</p:attrName>
                                        </p:attrNameLst>
                                      </p:cBhvr>
                                      <p:to>
                                        <p:strVal val="visible"/>
                                      </p:to>
                                    </p:set>
                                    <p:anim calcmode="lin" valueType="num">
                                      <p:cBhvr additive="base">
                                        <p:cTn id="19" dur="500" fill="hold"/>
                                        <p:tgtEl>
                                          <p:spTgt spid="16397"/>
                                        </p:tgtEl>
                                        <p:attrNameLst>
                                          <p:attrName>ppt_x</p:attrName>
                                        </p:attrNameLst>
                                      </p:cBhvr>
                                      <p:tavLst>
                                        <p:tav tm="0">
                                          <p:val>
                                            <p:strVal val="#ppt_x"/>
                                          </p:val>
                                        </p:tav>
                                        <p:tav tm="100000">
                                          <p:val>
                                            <p:strVal val="#ppt_x"/>
                                          </p:val>
                                        </p:tav>
                                      </p:tavLst>
                                    </p:anim>
                                    <p:anim calcmode="lin" valueType="num">
                                      <p:cBhvr additive="base">
                                        <p:cTn id="20" dur="500" fill="hold"/>
                                        <p:tgtEl>
                                          <p:spTgt spid="1639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398"/>
                                        </p:tgtEl>
                                        <p:attrNameLst>
                                          <p:attrName>style.visibility</p:attrName>
                                        </p:attrNameLst>
                                      </p:cBhvr>
                                      <p:to>
                                        <p:strVal val="visible"/>
                                      </p:to>
                                    </p:set>
                                    <p:anim calcmode="lin" valueType="num">
                                      <p:cBhvr additive="base">
                                        <p:cTn id="23" dur="500" fill="hold"/>
                                        <p:tgtEl>
                                          <p:spTgt spid="16398"/>
                                        </p:tgtEl>
                                        <p:attrNameLst>
                                          <p:attrName>ppt_x</p:attrName>
                                        </p:attrNameLst>
                                      </p:cBhvr>
                                      <p:tavLst>
                                        <p:tav tm="0">
                                          <p:val>
                                            <p:strVal val="#ppt_x"/>
                                          </p:val>
                                        </p:tav>
                                        <p:tav tm="100000">
                                          <p:val>
                                            <p:strVal val="#ppt_x"/>
                                          </p:val>
                                        </p:tav>
                                      </p:tavLst>
                                    </p:anim>
                                    <p:anim calcmode="lin" valueType="num">
                                      <p:cBhvr additive="base">
                                        <p:cTn id="24" dur="500" fill="hold"/>
                                        <p:tgtEl>
                                          <p:spTgt spid="1639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405"/>
                                        </p:tgtEl>
                                        <p:attrNameLst>
                                          <p:attrName>style.visibility</p:attrName>
                                        </p:attrNameLst>
                                      </p:cBhvr>
                                      <p:to>
                                        <p:strVal val="visible"/>
                                      </p:to>
                                    </p:set>
                                    <p:anim calcmode="lin" valueType="num">
                                      <p:cBhvr additive="base">
                                        <p:cTn id="27" dur="500" fill="hold"/>
                                        <p:tgtEl>
                                          <p:spTgt spid="16405"/>
                                        </p:tgtEl>
                                        <p:attrNameLst>
                                          <p:attrName>ppt_x</p:attrName>
                                        </p:attrNameLst>
                                      </p:cBhvr>
                                      <p:tavLst>
                                        <p:tav tm="0">
                                          <p:val>
                                            <p:strVal val="#ppt_x"/>
                                          </p:val>
                                        </p:tav>
                                        <p:tav tm="100000">
                                          <p:val>
                                            <p:strVal val="#ppt_x"/>
                                          </p:val>
                                        </p:tav>
                                      </p:tavLst>
                                    </p:anim>
                                    <p:anim calcmode="lin" valueType="num">
                                      <p:cBhvr additive="base">
                                        <p:cTn id="28" dur="500" fill="hold"/>
                                        <p:tgtEl>
                                          <p:spTgt spid="1640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2000"/>
                            </p:stCondLst>
                            <p:childTnLst>
                              <p:par>
                                <p:cTn id="42" presetID="22" presetClass="entr" presetSubtype="8"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left)">
                                      <p:cBhvr>
                                        <p:cTn id="44" dur="500"/>
                                        <p:tgtEl>
                                          <p:spTgt spid="39"/>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500"/>
                                        <p:tgtEl>
                                          <p:spTgt spid="42"/>
                                        </p:tgtEl>
                                      </p:cBhvr>
                                    </p:animEffect>
                                  </p:childTnLst>
                                </p:cTn>
                              </p:par>
                            </p:childTnLst>
                          </p:cTn>
                        </p:par>
                        <p:par>
                          <p:cTn id="49" fill="hold">
                            <p:stCondLst>
                              <p:cond delay="3000"/>
                            </p:stCondLst>
                            <p:childTnLst>
                              <p:par>
                                <p:cTn id="50" presetID="22" presetClass="entr" presetSubtype="8"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p:bldP spid="16389" grpId="0" animBg="1"/>
      <p:bldP spid="16390" grpId="0" animBg="1"/>
      <p:bldP spid="16397" grpId="0" animBg="1"/>
      <p:bldP spid="16398" grpId="0" animBg="1"/>
      <p:bldP spid="1640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p:nvPr/>
        </p:nvGrpSpPr>
        <p:grpSpPr>
          <a:xfrm>
            <a:off x="8809451" y="1915022"/>
            <a:ext cx="2275504" cy="2275502"/>
            <a:chOff x="1320658" y="1950204"/>
            <a:chExt cx="2372601" cy="2372599"/>
          </a:xfrm>
        </p:grpSpPr>
        <p:grpSp>
          <p:nvGrpSpPr>
            <p:cNvPr id="111" name="组合 110"/>
            <p:cNvGrpSpPr/>
            <p:nvPr/>
          </p:nvGrpSpPr>
          <p:grpSpPr>
            <a:xfrm>
              <a:off x="1320658" y="1950204"/>
              <a:ext cx="2372601" cy="2372599"/>
              <a:chOff x="694209" y="1766670"/>
              <a:chExt cx="2830912" cy="2830910"/>
            </a:xfrm>
          </p:grpSpPr>
          <p:sp>
            <p:nvSpPr>
              <p:cNvPr id="116" name="椭圆 115"/>
              <p:cNvSpPr/>
              <p:nvPr/>
            </p:nvSpPr>
            <p:spPr>
              <a:xfrm>
                <a:off x="694209" y="1766670"/>
                <a:ext cx="2830912" cy="2830910"/>
              </a:xfrm>
              <a:prstGeom prst="ellipse">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17" name="椭圆 116"/>
              <p:cNvSpPr/>
              <p:nvPr/>
            </p:nvSpPr>
            <p:spPr>
              <a:xfrm>
                <a:off x="859576" y="1916834"/>
                <a:ext cx="2530586" cy="2530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sp>
          <p:nvSpPr>
            <p:cNvPr id="115" name="文本框 114"/>
            <p:cNvSpPr txBox="1"/>
            <p:nvPr/>
          </p:nvSpPr>
          <p:spPr>
            <a:xfrm>
              <a:off x="1631898" y="2775990"/>
              <a:ext cx="1670174" cy="8022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04</a:t>
              </a:r>
              <a:endParaRPr kumimoji="0" lang="zh-CN" altLang="en-US" sz="4400" b="1" i="1" u="none" strike="noStrike" kern="1200" cap="none" spc="0" normalizeH="0" baseline="0" noProof="0" dirty="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99" name="组合 98"/>
          <p:cNvGrpSpPr/>
          <p:nvPr/>
        </p:nvGrpSpPr>
        <p:grpSpPr>
          <a:xfrm>
            <a:off x="6223842" y="1924318"/>
            <a:ext cx="2275504" cy="2275502"/>
            <a:chOff x="1320658" y="1950204"/>
            <a:chExt cx="2372601" cy="2372599"/>
          </a:xfrm>
        </p:grpSpPr>
        <p:grpSp>
          <p:nvGrpSpPr>
            <p:cNvPr id="100" name="组合 99"/>
            <p:cNvGrpSpPr/>
            <p:nvPr/>
          </p:nvGrpSpPr>
          <p:grpSpPr>
            <a:xfrm>
              <a:off x="1320658" y="1950204"/>
              <a:ext cx="2372601" cy="2372599"/>
              <a:chOff x="694209" y="1766670"/>
              <a:chExt cx="2830912" cy="2830910"/>
            </a:xfrm>
          </p:grpSpPr>
          <p:sp>
            <p:nvSpPr>
              <p:cNvPr id="102" name="椭圆 101"/>
              <p:cNvSpPr/>
              <p:nvPr/>
            </p:nvSpPr>
            <p:spPr>
              <a:xfrm>
                <a:off x="694209" y="1766670"/>
                <a:ext cx="2830912" cy="2830910"/>
              </a:xfrm>
              <a:prstGeom prst="ellipse">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103" name="椭圆 102"/>
              <p:cNvSpPr/>
              <p:nvPr/>
            </p:nvSpPr>
            <p:spPr>
              <a:xfrm>
                <a:off x="859576" y="1916834"/>
                <a:ext cx="2530586" cy="2530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sp>
          <p:nvSpPr>
            <p:cNvPr id="101" name="文本框 100"/>
            <p:cNvSpPr txBox="1"/>
            <p:nvPr/>
          </p:nvSpPr>
          <p:spPr>
            <a:xfrm>
              <a:off x="1631898" y="2775990"/>
              <a:ext cx="1670174" cy="8022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03</a:t>
              </a:r>
              <a:endParaRPr kumimoji="0" lang="zh-CN" altLang="en-US" sz="4400" b="1" i="1" u="none" strike="noStrike" kern="1200" cap="none" spc="0" normalizeH="0" baseline="0" noProof="0" dirty="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94" name="组合 93"/>
          <p:cNvGrpSpPr/>
          <p:nvPr/>
        </p:nvGrpSpPr>
        <p:grpSpPr>
          <a:xfrm>
            <a:off x="3787062" y="1973106"/>
            <a:ext cx="2275504" cy="2275502"/>
            <a:chOff x="1320658" y="1950204"/>
            <a:chExt cx="2372601" cy="2372599"/>
          </a:xfrm>
        </p:grpSpPr>
        <p:grpSp>
          <p:nvGrpSpPr>
            <p:cNvPr id="95" name="组合 94"/>
            <p:cNvGrpSpPr/>
            <p:nvPr/>
          </p:nvGrpSpPr>
          <p:grpSpPr>
            <a:xfrm>
              <a:off x="1320658" y="1950204"/>
              <a:ext cx="2372601" cy="2372599"/>
              <a:chOff x="694209" y="1766670"/>
              <a:chExt cx="2830912" cy="2830910"/>
            </a:xfrm>
          </p:grpSpPr>
          <p:sp>
            <p:nvSpPr>
              <p:cNvPr id="97" name="椭圆 96"/>
              <p:cNvSpPr/>
              <p:nvPr/>
            </p:nvSpPr>
            <p:spPr>
              <a:xfrm>
                <a:off x="694209" y="1766670"/>
                <a:ext cx="2830912" cy="2830910"/>
              </a:xfrm>
              <a:prstGeom prst="ellipse">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98" name="椭圆 97"/>
              <p:cNvSpPr/>
              <p:nvPr/>
            </p:nvSpPr>
            <p:spPr>
              <a:xfrm>
                <a:off x="859576" y="1916834"/>
                <a:ext cx="2530586" cy="253058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sp>
          <p:nvSpPr>
            <p:cNvPr id="96" name="文本框 95"/>
            <p:cNvSpPr txBox="1"/>
            <p:nvPr/>
          </p:nvSpPr>
          <p:spPr>
            <a:xfrm>
              <a:off x="1631898" y="2775990"/>
              <a:ext cx="1670174" cy="8022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02</a:t>
              </a:r>
              <a:endParaRPr kumimoji="0" lang="zh-CN" altLang="en-US" sz="4400" b="1" i="1" u="none" strike="noStrike" kern="1200" cap="none" spc="0" normalizeH="0" baseline="0" noProof="0" dirty="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50" name="组合 49"/>
          <p:cNvGrpSpPr/>
          <p:nvPr/>
        </p:nvGrpSpPr>
        <p:grpSpPr>
          <a:xfrm>
            <a:off x="1385132" y="4458119"/>
            <a:ext cx="2159641" cy="1147652"/>
            <a:chOff x="7483989" y="3339882"/>
            <a:chExt cx="2159641" cy="1147652"/>
          </a:xfrm>
        </p:grpSpPr>
        <p:sp>
          <p:nvSpPr>
            <p:cNvPr id="51" name="矩形 50"/>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52" name="矩形 51"/>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58" name="组合 57"/>
          <p:cNvGrpSpPr/>
          <p:nvPr/>
        </p:nvGrpSpPr>
        <p:grpSpPr>
          <a:xfrm>
            <a:off x="3886329" y="4458119"/>
            <a:ext cx="2159641" cy="1147652"/>
            <a:chOff x="7483989" y="3339882"/>
            <a:chExt cx="2159641" cy="1147652"/>
          </a:xfrm>
        </p:grpSpPr>
        <p:sp>
          <p:nvSpPr>
            <p:cNvPr id="59" name="矩形 58"/>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0" name="矩形 59"/>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61" name="组合 60"/>
          <p:cNvGrpSpPr/>
          <p:nvPr/>
        </p:nvGrpSpPr>
        <p:grpSpPr>
          <a:xfrm>
            <a:off x="6387526" y="4458119"/>
            <a:ext cx="2159641" cy="1147652"/>
            <a:chOff x="7483989" y="3339882"/>
            <a:chExt cx="2159641" cy="1147652"/>
          </a:xfrm>
        </p:grpSpPr>
        <p:sp>
          <p:nvSpPr>
            <p:cNvPr id="62" name="矩形 61"/>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3" name="矩形 62"/>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64" name="组合 63"/>
          <p:cNvGrpSpPr/>
          <p:nvPr/>
        </p:nvGrpSpPr>
        <p:grpSpPr>
          <a:xfrm>
            <a:off x="8888723" y="4458119"/>
            <a:ext cx="2159641" cy="1147652"/>
            <a:chOff x="7483989" y="3339882"/>
            <a:chExt cx="2159641" cy="1147652"/>
          </a:xfrm>
        </p:grpSpPr>
        <p:sp>
          <p:nvSpPr>
            <p:cNvPr id="65" name="矩形 64"/>
            <p:cNvSpPr/>
            <p:nvPr/>
          </p:nvSpPr>
          <p:spPr>
            <a:xfrm>
              <a:off x="7483990" y="3732519"/>
              <a:ext cx="2159640"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6" name="矩形 65"/>
            <p:cNvSpPr/>
            <p:nvPr/>
          </p:nvSpPr>
          <p:spPr>
            <a:xfrm>
              <a:off x="7483989" y="3339882"/>
              <a:ext cx="2050552"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输入文本标题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2" name="组合 1"/>
          <p:cNvGrpSpPr/>
          <p:nvPr/>
        </p:nvGrpSpPr>
        <p:grpSpPr>
          <a:xfrm>
            <a:off x="1320031" y="1949890"/>
            <a:ext cx="2275504" cy="2275502"/>
            <a:chOff x="1320658" y="1950204"/>
            <a:chExt cx="2372601" cy="2372599"/>
          </a:xfrm>
        </p:grpSpPr>
        <p:grpSp>
          <p:nvGrpSpPr>
            <p:cNvPr id="6" name="组合 5"/>
            <p:cNvGrpSpPr/>
            <p:nvPr/>
          </p:nvGrpSpPr>
          <p:grpSpPr>
            <a:xfrm>
              <a:off x="1320658" y="1950204"/>
              <a:ext cx="2372601" cy="2372599"/>
              <a:chOff x="694209" y="1766670"/>
              <a:chExt cx="2830912" cy="2830910"/>
            </a:xfrm>
          </p:grpSpPr>
          <p:sp>
            <p:nvSpPr>
              <p:cNvPr id="93" name="椭圆 92"/>
              <p:cNvSpPr/>
              <p:nvPr/>
            </p:nvSpPr>
            <p:spPr>
              <a:xfrm>
                <a:off x="694209" y="1766670"/>
                <a:ext cx="2830912" cy="2830910"/>
              </a:xfrm>
              <a:prstGeom prst="ellipse">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 name="椭圆 2"/>
              <p:cNvSpPr/>
              <p:nvPr/>
            </p:nvSpPr>
            <p:spPr>
              <a:xfrm>
                <a:off x="859576" y="1916834"/>
                <a:ext cx="2530586" cy="2530585"/>
              </a:xfrm>
              <a:prstGeom prst="ellipse">
                <a:avLst/>
              </a:prstGeom>
              <a:solidFill>
                <a:srgbClr val="00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sp>
          <p:nvSpPr>
            <p:cNvPr id="67" name="文本框 66"/>
            <p:cNvSpPr txBox="1"/>
            <p:nvPr/>
          </p:nvSpPr>
          <p:spPr>
            <a:xfrm>
              <a:off x="1631898" y="2775990"/>
              <a:ext cx="1670174" cy="8022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01</a:t>
              </a:r>
              <a:endParaRPr kumimoji="0" lang="zh-CN" altLang="en-US" sz="4400" b="1" i="1" u="none" strike="noStrike" kern="1200" cap="none" spc="0" normalizeH="0" baseline="0" noProof="0" dirty="0">
                <a:ln>
                  <a:noFill/>
                </a:ln>
                <a:solidFill>
                  <a:schemeClr val="bg1"/>
                </a:solidFill>
                <a:effectLst/>
                <a:uLnTx/>
                <a:uFillTx/>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56" name="组合 55"/>
          <p:cNvGrpSpPr/>
          <p:nvPr/>
        </p:nvGrpSpPr>
        <p:grpSpPr>
          <a:xfrm>
            <a:off x="847309" y="350667"/>
            <a:ext cx="4337016" cy="662579"/>
            <a:chOff x="3897221" y="374731"/>
            <a:chExt cx="4337016" cy="662579"/>
          </a:xfrm>
        </p:grpSpPr>
        <p:sp>
          <p:nvSpPr>
            <p:cNvPr id="57" name="文本框 56"/>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71" name="文本框 70"/>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72" name="组合 71"/>
          <p:cNvGrpSpPr/>
          <p:nvPr/>
        </p:nvGrpSpPr>
        <p:grpSpPr>
          <a:xfrm>
            <a:off x="405841" y="236789"/>
            <a:ext cx="298323" cy="750975"/>
            <a:chOff x="-4762" y="1477120"/>
            <a:chExt cx="2233612" cy="5622707"/>
          </a:xfrm>
        </p:grpSpPr>
        <p:sp>
          <p:nvSpPr>
            <p:cNvPr id="73"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74"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75"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p:tgtEl>
                                          <p:spTgt spid="50"/>
                                        </p:tgtEl>
                                        <p:attrNameLst>
                                          <p:attrName>ppt_y</p:attrName>
                                        </p:attrNameLst>
                                      </p:cBhvr>
                                      <p:tavLst>
                                        <p:tav tm="0">
                                          <p:val>
                                            <p:strVal val="#ppt_y-#ppt_h*1.125000"/>
                                          </p:val>
                                        </p:tav>
                                        <p:tav tm="100000">
                                          <p:val>
                                            <p:strVal val="#ppt_y"/>
                                          </p:val>
                                        </p:tav>
                                      </p:tavLst>
                                    </p:anim>
                                    <p:animEffect transition="in" filter="wipe(down)">
                                      <p:cBhvr>
                                        <p:cTn id="8" dur="500"/>
                                        <p:tgtEl>
                                          <p:spTgt spid="50"/>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p:tgtEl>
                                          <p:spTgt spid="58"/>
                                        </p:tgtEl>
                                        <p:attrNameLst>
                                          <p:attrName>ppt_y</p:attrName>
                                        </p:attrNameLst>
                                      </p:cBhvr>
                                      <p:tavLst>
                                        <p:tav tm="0">
                                          <p:val>
                                            <p:strVal val="#ppt_y-#ppt_h*1.125000"/>
                                          </p:val>
                                        </p:tav>
                                        <p:tav tm="100000">
                                          <p:val>
                                            <p:strVal val="#ppt_y"/>
                                          </p:val>
                                        </p:tav>
                                      </p:tavLst>
                                    </p:anim>
                                    <p:animEffect transition="in" filter="wipe(down)">
                                      <p:cBhvr>
                                        <p:cTn id="13" dur="500"/>
                                        <p:tgtEl>
                                          <p:spTgt spid="58"/>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p:tgtEl>
                                          <p:spTgt spid="61"/>
                                        </p:tgtEl>
                                        <p:attrNameLst>
                                          <p:attrName>ppt_y</p:attrName>
                                        </p:attrNameLst>
                                      </p:cBhvr>
                                      <p:tavLst>
                                        <p:tav tm="0">
                                          <p:val>
                                            <p:strVal val="#ppt_y-#ppt_h*1.125000"/>
                                          </p:val>
                                        </p:tav>
                                        <p:tav tm="100000">
                                          <p:val>
                                            <p:strVal val="#ppt_y"/>
                                          </p:val>
                                        </p:tav>
                                      </p:tavLst>
                                    </p:anim>
                                    <p:animEffect transition="in" filter="wipe(down)">
                                      <p:cBhvr>
                                        <p:cTn id="18" dur="500"/>
                                        <p:tgtEl>
                                          <p:spTgt spid="61"/>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p:tgtEl>
                                          <p:spTgt spid="64"/>
                                        </p:tgtEl>
                                        <p:attrNameLst>
                                          <p:attrName>ppt_y</p:attrName>
                                        </p:attrNameLst>
                                      </p:cBhvr>
                                      <p:tavLst>
                                        <p:tav tm="0">
                                          <p:val>
                                            <p:strVal val="#ppt_y-#ppt_h*1.125000"/>
                                          </p:val>
                                        </p:tav>
                                        <p:tav tm="100000">
                                          <p:val>
                                            <p:strVal val="#ppt_y"/>
                                          </p:val>
                                        </p:tav>
                                      </p:tavLst>
                                    </p:anim>
                                    <p:animEffect transition="in" filter="wipe(down)">
                                      <p:cBhvr>
                                        <p:cTn id="2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847309" y="350667"/>
            <a:ext cx="4337016" cy="662579"/>
            <a:chOff x="3897221" y="374731"/>
            <a:chExt cx="4337016" cy="662579"/>
          </a:xfrm>
        </p:grpSpPr>
        <p:sp>
          <p:nvSpPr>
            <p:cNvPr id="44" name="文本框 43"/>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45" name="文本框 44"/>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46" name="组合 45"/>
          <p:cNvGrpSpPr/>
          <p:nvPr/>
        </p:nvGrpSpPr>
        <p:grpSpPr>
          <a:xfrm>
            <a:off x="405841" y="236789"/>
            <a:ext cx="298323" cy="750975"/>
            <a:chOff x="-4762" y="1477120"/>
            <a:chExt cx="2233612" cy="5622707"/>
          </a:xfrm>
        </p:grpSpPr>
        <p:sp>
          <p:nvSpPr>
            <p:cNvPr id="47"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48"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49"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grpSp>
        <p:nvGrpSpPr>
          <p:cNvPr id="12" name="组合 11"/>
          <p:cNvGrpSpPr/>
          <p:nvPr/>
        </p:nvGrpSpPr>
        <p:grpSpPr>
          <a:xfrm>
            <a:off x="695325" y="1677670"/>
            <a:ext cx="10411460" cy="4235450"/>
            <a:chOff x="1095" y="2642"/>
            <a:chExt cx="16396" cy="6670"/>
          </a:xfrm>
        </p:grpSpPr>
        <p:pic>
          <p:nvPicPr>
            <p:cNvPr id="11" name="图片 10" descr="p9bDZBa20qsV2LWTI6VRHEFa8kU6VFW4d0leP0ZX"/>
            <p:cNvPicPr>
              <a:picLocks noChangeAspect="1"/>
            </p:cNvPicPr>
            <p:nvPr/>
          </p:nvPicPr>
          <p:blipFill>
            <a:blip r:embed="rId4"/>
            <a:srcRect r="50219" b="10230"/>
            <a:stretch>
              <a:fillRect/>
            </a:stretch>
          </p:blipFill>
          <p:spPr>
            <a:xfrm>
              <a:off x="2772" y="3241"/>
              <a:ext cx="4817" cy="4889"/>
            </a:xfrm>
            <a:prstGeom prst="rect">
              <a:avLst/>
            </a:prstGeom>
          </p:spPr>
        </p:pic>
        <p:sp>
          <p:nvSpPr>
            <p:cNvPr id="2" name="稻壳儿春秋广告/盗版必究        原创来源：http://chn.docer.com/works?userid=199329941#!/work_time"/>
            <p:cNvSpPr/>
            <p:nvPr/>
          </p:nvSpPr>
          <p:spPr>
            <a:xfrm>
              <a:off x="1873" y="2642"/>
              <a:ext cx="899" cy="899"/>
            </a:xfrm>
            <a:prstGeom prst="roundRect">
              <a:avLst/>
            </a:prstGeom>
            <a:solidFill>
              <a:srgbClr val="00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稻壳儿春秋广告/盗版必究        原创来源：http://chn.docer.com/works?userid=199329941#!/work_time"/>
            <p:cNvSpPr/>
            <p:nvPr/>
          </p:nvSpPr>
          <p:spPr>
            <a:xfrm>
              <a:off x="1095" y="5483"/>
              <a:ext cx="1677" cy="1677"/>
            </a:xfrm>
            <a:prstGeom prst="round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稻壳儿春秋广告/盗版必究        原创来源：http://chn.docer.com/works?userid=199329941#!/work_time"/>
            <p:cNvSpPr/>
            <p:nvPr/>
          </p:nvSpPr>
          <p:spPr>
            <a:xfrm>
              <a:off x="6810" y="7160"/>
              <a:ext cx="1106" cy="1106"/>
            </a:xfrm>
            <a:prstGeom prst="round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稻壳儿春秋广告/盗版必究        原创来源：http://chn.docer.com/works?userid=199329941#!/work_time"/>
            <p:cNvSpPr/>
            <p:nvPr/>
          </p:nvSpPr>
          <p:spPr>
            <a:xfrm>
              <a:off x="6070" y="8488"/>
              <a:ext cx="727" cy="727"/>
            </a:xfrm>
            <a:prstGeom prst="roundRect">
              <a:avLst/>
            </a:prstGeom>
            <a:solidFill>
              <a:srgbClr val="00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稻壳儿春秋广告/盗版必究        原创来源：http://chn.docer.com/works?userid=199329941#!/work_time"/>
            <p:cNvSpPr txBox="1"/>
            <p:nvPr/>
          </p:nvSpPr>
          <p:spPr>
            <a:xfrm>
              <a:off x="9232" y="2913"/>
              <a:ext cx="2241" cy="72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 name="稻壳儿春秋广告/盗版必究        原创来源：http://chn.docer.com/works?userid=199329941#!/work_time"/>
            <p:cNvSpPr txBox="1"/>
            <p:nvPr/>
          </p:nvSpPr>
          <p:spPr>
            <a:xfrm>
              <a:off x="9232" y="3543"/>
              <a:ext cx="3192" cy="1771"/>
            </a:xfrm>
            <a:prstGeom prst="rect">
              <a:avLst/>
            </a:prstGeom>
            <a:noFill/>
          </p:spPr>
          <p:txBody>
            <a:bodyPr wrap="square" rtlCol="0">
              <a:spAutoFit/>
            </a:bodyPr>
            <a:p>
              <a:pPr algn="just">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思源黑体旧字形 Light" panose="020B0300000000000000" pitchFamily="34" charset="-128"/>
              </a:endParaRPr>
            </a:p>
          </p:txBody>
        </p:sp>
        <p:sp>
          <p:nvSpPr>
            <p:cNvPr id="5" name="稻壳儿春秋广告/盗版必究        原创来源：http://chn.docer.com/works?userid=199329941#!/work_time"/>
            <p:cNvSpPr txBox="1"/>
            <p:nvPr/>
          </p:nvSpPr>
          <p:spPr>
            <a:xfrm>
              <a:off x="14299" y="2913"/>
              <a:ext cx="2241" cy="72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 name="稻壳儿春秋广告/盗版必究        原创来源：http://chn.docer.com/works?userid=199329941#!/work_time"/>
            <p:cNvSpPr txBox="1"/>
            <p:nvPr/>
          </p:nvSpPr>
          <p:spPr>
            <a:xfrm>
              <a:off x="14299" y="3543"/>
              <a:ext cx="3192" cy="1771"/>
            </a:xfrm>
            <a:prstGeom prst="rect">
              <a:avLst/>
            </a:prstGeom>
            <a:noFill/>
          </p:spPr>
          <p:txBody>
            <a:bodyPr wrap="square" rtlCol="0">
              <a:spAutoFit/>
            </a:bodyPr>
            <a:p>
              <a:pPr algn="just">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思源黑体旧字形 Light" panose="020B0300000000000000" pitchFamily="34" charset="-128"/>
              </a:endParaRPr>
            </a:p>
          </p:txBody>
        </p:sp>
        <p:sp>
          <p:nvSpPr>
            <p:cNvPr id="7" name="稻壳儿春秋广告/盗版必究        原创来源：http://chn.docer.com/works?userid=199329941#!/work_time"/>
            <p:cNvSpPr txBox="1"/>
            <p:nvPr/>
          </p:nvSpPr>
          <p:spPr>
            <a:xfrm>
              <a:off x="9232" y="5994"/>
              <a:ext cx="2241" cy="72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稻壳儿春秋广告/盗版必究        原创来源：http://chn.docer.com/works?userid=199329941#!/work_time"/>
            <p:cNvSpPr txBox="1"/>
            <p:nvPr/>
          </p:nvSpPr>
          <p:spPr>
            <a:xfrm>
              <a:off x="9232" y="6624"/>
              <a:ext cx="3192" cy="2688"/>
            </a:xfrm>
            <a:prstGeom prst="rect">
              <a:avLst/>
            </a:prstGeom>
            <a:noFill/>
          </p:spPr>
          <p:txBody>
            <a:bodyPr wrap="square" rtlCol="0">
              <a:spAutoFit/>
            </a:bodyPr>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a:p>
              <a:pPr>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 name="稻壳儿春秋广告/盗版必究        原创来源：http://chn.docer.com/works?userid=199329941#!/work_time"/>
            <p:cNvSpPr txBox="1"/>
            <p:nvPr/>
          </p:nvSpPr>
          <p:spPr>
            <a:xfrm>
              <a:off x="14299" y="5994"/>
              <a:ext cx="2241" cy="72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稻壳儿春秋广告/盗版必究        原创来源：http://chn.docer.com/works?userid=199329941#!/work_time"/>
            <p:cNvSpPr txBox="1"/>
            <p:nvPr/>
          </p:nvSpPr>
          <p:spPr>
            <a:xfrm>
              <a:off x="14299" y="6624"/>
              <a:ext cx="3192" cy="1771"/>
            </a:xfrm>
            <a:prstGeom prst="rect">
              <a:avLst/>
            </a:prstGeom>
            <a:noFill/>
          </p:spPr>
          <p:txBody>
            <a:bodyPr wrap="square" rtlCol="0">
              <a:spAutoFit/>
            </a:bodyPr>
            <a:p>
              <a:pPr algn="just">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u=3626764375,4050815751&amp;fm=15&amp;gp=0"/>
          <p:cNvPicPr>
            <a:picLocks noChangeAspect="1"/>
          </p:cNvPicPr>
          <p:nvPr/>
        </p:nvPicPr>
        <p:blipFill>
          <a:blip r:embed="rId1"/>
          <a:srcRect l="14699" t="1460" r="32858" b="12085"/>
          <a:stretch>
            <a:fillRect/>
          </a:stretch>
        </p:blipFill>
        <p:spPr>
          <a:xfrm>
            <a:off x="0" y="0"/>
            <a:ext cx="5835015" cy="6868160"/>
          </a:xfrm>
          <a:prstGeom prst="homePlate">
            <a:avLst/>
          </a:prstGeom>
        </p:spPr>
      </p:pic>
      <p:grpSp>
        <p:nvGrpSpPr>
          <p:cNvPr id="2" name="组合 1"/>
          <p:cNvGrpSpPr/>
          <p:nvPr/>
        </p:nvGrpSpPr>
        <p:grpSpPr>
          <a:xfrm>
            <a:off x="2686150" y="2668871"/>
            <a:ext cx="7707450" cy="1511297"/>
            <a:chOff x="1661260" y="2831431"/>
            <a:chExt cx="7707450" cy="1511297"/>
          </a:xfrm>
        </p:grpSpPr>
        <p:sp>
          <p:nvSpPr>
            <p:cNvPr id="11" name="文本框 10"/>
            <p:cNvSpPr txBox="1"/>
            <p:nvPr/>
          </p:nvSpPr>
          <p:spPr>
            <a:xfrm>
              <a:off x="1661260" y="2897468"/>
              <a:ext cx="1309370" cy="1445260"/>
            </a:xfrm>
            <a:prstGeom prst="rect">
              <a:avLst/>
            </a:prstGeom>
            <a:noFill/>
          </p:spPr>
          <p:txBody>
            <a:bodyPr wrap="none" rtlCol="0">
              <a:spAutoFit/>
            </a:bodyPr>
            <a:lstStyle/>
            <a:p>
              <a:r>
                <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03</a:t>
              </a:r>
              <a:endPar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3" name="矩形 12"/>
            <p:cNvSpPr/>
            <p:nvPr/>
          </p:nvSpPr>
          <p:spPr>
            <a:xfrm>
              <a:off x="5234245" y="2831431"/>
              <a:ext cx="4134465" cy="769441"/>
            </a:xfrm>
            <a:prstGeom prst="rect">
              <a:avLst/>
            </a:prstGeom>
          </p:spPr>
          <p:txBody>
            <a:bodyPr wrap="none">
              <a:spAutoFit/>
            </a:bodyPr>
            <a:lstStyle/>
            <a:p>
              <a:pPr lvl="0"/>
              <a:r>
                <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添加您的大标题</a:t>
              </a:r>
              <a:endPar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4" name="文本框 13"/>
            <p:cNvSpPr txBox="1"/>
            <p:nvPr/>
          </p:nvSpPr>
          <p:spPr>
            <a:xfrm>
              <a:off x="5246277" y="3498046"/>
              <a:ext cx="4102659" cy="830997"/>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此处添加你的该标题内容文字说明解释及简要概述性文字说明此处添加你的该标题内容文字说明解释及简要概述性文字说明此处添加你的</a:t>
              </a:r>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a:p>
              <a:pPr algn="just"/>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6" name="直接连接符 15"/>
            <p:cNvCxnSpPr/>
            <p:nvPr/>
          </p:nvCxnSpPr>
          <p:spPr>
            <a:xfrm>
              <a:off x="5051048" y="2833528"/>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777787" y="1822297"/>
            <a:ext cx="988007" cy="2487127"/>
            <a:chOff x="-4762" y="1477120"/>
            <a:chExt cx="2233612" cy="5622707"/>
          </a:xfrm>
        </p:grpSpPr>
        <p:sp>
          <p:nvSpPr>
            <p:cNvPr id="15" name="PA_等腰三角形 2"/>
            <p:cNvSpPr/>
            <p:nvPr>
              <p:custDataLst>
                <p:tags r:id="rId2"/>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7" name="PA_直接连接符 25"/>
            <p:cNvCxnSpPr/>
            <p:nvPr>
              <p:custDataLst>
                <p:tags r:id="rId3"/>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18" name="PA_矩形 7"/>
            <p:cNvSpPr/>
            <p:nvPr>
              <p:custDataLst>
                <p:tags r:id="rId4"/>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8064751" y="2102277"/>
            <a:ext cx="3081083" cy="832684"/>
            <a:chOff x="7483989" y="3433235"/>
            <a:chExt cx="3081083" cy="832684"/>
          </a:xfrm>
        </p:grpSpPr>
        <p:sp>
          <p:nvSpPr>
            <p:cNvPr id="31" name="矩形 30"/>
            <p:cNvSpPr/>
            <p:nvPr/>
          </p:nvSpPr>
          <p:spPr>
            <a:xfrm>
              <a:off x="7483990" y="3732519"/>
              <a:ext cx="3081082"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3" name="矩形 32"/>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4" name="组合 33"/>
          <p:cNvGrpSpPr/>
          <p:nvPr/>
        </p:nvGrpSpPr>
        <p:grpSpPr>
          <a:xfrm>
            <a:off x="8064751" y="4355306"/>
            <a:ext cx="3081083" cy="832684"/>
            <a:chOff x="7483989" y="3433235"/>
            <a:chExt cx="3081083" cy="832684"/>
          </a:xfrm>
        </p:grpSpPr>
        <p:sp>
          <p:nvSpPr>
            <p:cNvPr id="36" name="矩形 35"/>
            <p:cNvSpPr/>
            <p:nvPr/>
          </p:nvSpPr>
          <p:spPr>
            <a:xfrm>
              <a:off x="7483990" y="3732519"/>
              <a:ext cx="3081082"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7" name="矩形 36"/>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8" name="组合 37"/>
          <p:cNvGrpSpPr/>
          <p:nvPr/>
        </p:nvGrpSpPr>
        <p:grpSpPr>
          <a:xfrm>
            <a:off x="1023937" y="2102277"/>
            <a:ext cx="3081082" cy="832684"/>
            <a:chOff x="7483990" y="3433235"/>
            <a:chExt cx="3081082" cy="832684"/>
          </a:xfrm>
        </p:grpSpPr>
        <p:sp>
          <p:nvSpPr>
            <p:cNvPr id="39" name="矩形 38"/>
            <p:cNvSpPr/>
            <p:nvPr/>
          </p:nvSpPr>
          <p:spPr>
            <a:xfrm>
              <a:off x="7483990" y="3732519"/>
              <a:ext cx="3081082"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40" name="矩形 39"/>
            <p:cNvSpPr/>
            <p:nvPr/>
          </p:nvSpPr>
          <p:spPr>
            <a:xfrm>
              <a:off x="8514520"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42" name="组合 41"/>
          <p:cNvGrpSpPr/>
          <p:nvPr/>
        </p:nvGrpSpPr>
        <p:grpSpPr>
          <a:xfrm>
            <a:off x="1023937" y="4355306"/>
            <a:ext cx="3081082" cy="832684"/>
            <a:chOff x="7483990" y="3433235"/>
            <a:chExt cx="3081082" cy="832684"/>
          </a:xfrm>
        </p:grpSpPr>
        <p:sp>
          <p:nvSpPr>
            <p:cNvPr id="43" name="矩形 42"/>
            <p:cNvSpPr/>
            <p:nvPr/>
          </p:nvSpPr>
          <p:spPr>
            <a:xfrm>
              <a:off x="7483990" y="3732519"/>
              <a:ext cx="3081082"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用户可以在投影仪或者计算机上进行演示也可以将演示文稿打印出来制作成胶片</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44" name="矩形 43"/>
            <p:cNvSpPr/>
            <p:nvPr/>
          </p:nvSpPr>
          <p:spPr>
            <a:xfrm>
              <a:off x="8514520"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100" name="Group 5"/>
          <p:cNvGrpSpPr/>
          <p:nvPr/>
        </p:nvGrpSpPr>
        <p:grpSpPr>
          <a:xfrm>
            <a:off x="4167189" y="1901576"/>
            <a:ext cx="4214811" cy="3775574"/>
            <a:chOff x="4167192" y="1901576"/>
            <a:chExt cx="4214811" cy="3775574"/>
          </a:xfrm>
          <a:effectLst>
            <a:outerShdw blurRad="254000" dist="63500" dir="2700000" algn="tl" rotWithShape="0">
              <a:prstClr val="black">
                <a:alpha val="17000"/>
              </a:prstClr>
            </a:outerShdw>
          </a:effectLst>
        </p:grpSpPr>
        <p:grpSp>
          <p:nvGrpSpPr>
            <p:cNvPr id="101" name="组合 100"/>
            <p:cNvGrpSpPr/>
            <p:nvPr/>
          </p:nvGrpSpPr>
          <p:grpSpPr>
            <a:xfrm>
              <a:off x="4167192" y="1901576"/>
              <a:ext cx="4214811" cy="3775574"/>
              <a:chOff x="4548189" y="2398713"/>
              <a:chExt cx="3579812" cy="3206750"/>
            </a:xfrm>
          </p:grpSpPr>
          <p:sp>
            <p:nvSpPr>
              <p:cNvPr id="107" name="MH_SubTitle_3"/>
              <p:cNvSpPr/>
              <p:nvPr/>
            </p:nvSpPr>
            <p:spPr>
              <a:xfrm rot="19680807" flipH="1">
                <a:off x="6194425" y="3962400"/>
                <a:ext cx="990600" cy="1639888"/>
              </a:xfrm>
              <a:custGeom>
                <a:avLst/>
                <a:gdLst>
                  <a:gd name="connsiteX0" fmla="*/ 552558 w 990635"/>
                  <a:gd name="connsiteY0" fmla="*/ 0 h 1639846"/>
                  <a:gd name="connsiteX1" fmla="*/ 550395 w 990635"/>
                  <a:gd name="connsiteY1" fmla="*/ 1954 h 1639846"/>
                  <a:gd name="connsiteX2" fmla="*/ 544002 w 990635"/>
                  <a:gd name="connsiteY2" fmla="*/ 6422 h 1639846"/>
                  <a:gd name="connsiteX3" fmla="*/ 534053 w 990635"/>
                  <a:gd name="connsiteY3" fmla="*/ 13452 h 1639846"/>
                  <a:gd name="connsiteX4" fmla="*/ 519152 w 990635"/>
                  <a:gd name="connsiteY4" fmla="*/ 23645 h 1639846"/>
                  <a:gd name="connsiteX5" fmla="*/ 502761 w 990635"/>
                  <a:gd name="connsiteY5" fmla="*/ 35841 h 1639846"/>
                  <a:gd name="connsiteX6" fmla="*/ 482090 w 990635"/>
                  <a:gd name="connsiteY6" fmla="*/ 51250 h 1639846"/>
                  <a:gd name="connsiteX7" fmla="*/ 459257 w 990635"/>
                  <a:gd name="connsiteY7" fmla="*/ 68614 h 1639846"/>
                  <a:gd name="connsiteX8" fmla="*/ 434835 w 990635"/>
                  <a:gd name="connsiteY8" fmla="*/ 89378 h 1639846"/>
                  <a:gd name="connsiteX9" fmla="*/ 407674 w 990635"/>
                  <a:gd name="connsiteY9" fmla="*/ 110653 h 1639846"/>
                  <a:gd name="connsiteX10" fmla="*/ 379498 w 990635"/>
                  <a:gd name="connsiteY10" fmla="*/ 136773 h 1639846"/>
                  <a:gd name="connsiteX11" fmla="*/ 349976 w 990635"/>
                  <a:gd name="connsiteY11" fmla="*/ 162800 h 1639846"/>
                  <a:gd name="connsiteX12" fmla="*/ 319588 w 990635"/>
                  <a:gd name="connsiteY12" fmla="*/ 191575 h 1639846"/>
                  <a:gd name="connsiteX13" fmla="*/ 288331 w 990635"/>
                  <a:gd name="connsiteY13" fmla="*/ 223099 h 1639846"/>
                  <a:gd name="connsiteX14" fmla="*/ 257648 w 990635"/>
                  <a:gd name="connsiteY14" fmla="*/ 256068 h 1639846"/>
                  <a:gd name="connsiteX15" fmla="*/ 227440 w 990635"/>
                  <a:gd name="connsiteY15" fmla="*/ 291880 h 1639846"/>
                  <a:gd name="connsiteX16" fmla="*/ 197185 w 990635"/>
                  <a:gd name="connsiteY16" fmla="*/ 328391 h 1639846"/>
                  <a:gd name="connsiteX17" fmla="*/ 168077 w 990635"/>
                  <a:gd name="connsiteY17" fmla="*/ 367793 h 1639846"/>
                  <a:gd name="connsiteX18" fmla="*/ 139592 w 990635"/>
                  <a:gd name="connsiteY18" fmla="*/ 407940 h 1639846"/>
                  <a:gd name="connsiteX19" fmla="*/ 113026 w 990635"/>
                  <a:gd name="connsiteY19" fmla="*/ 449628 h 1639846"/>
                  <a:gd name="connsiteX20" fmla="*/ 88952 w 990635"/>
                  <a:gd name="connsiteY20" fmla="*/ 494300 h 1639846"/>
                  <a:gd name="connsiteX21" fmla="*/ 66174 w 990635"/>
                  <a:gd name="connsiteY21" fmla="*/ 539765 h 1639846"/>
                  <a:gd name="connsiteX22" fmla="*/ 47427 w 990635"/>
                  <a:gd name="connsiteY22" fmla="*/ 585513 h 1639846"/>
                  <a:gd name="connsiteX23" fmla="*/ 29780 w 990635"/>
                  <a:gd name="connsiteY23" fmla="*/ 634850 h 1639846"/>
                  <a:gd name="connsiteX24" fmla="*/ 16888 w 990635"/>
                  <a:gd name="connsiteY24" fmla="*/ 683819 h 1639846"/>
                  <a:gd name="connsiteX25" fmla="*/ 7258 w 990635"/>
                  <a:gd name="connsiteY25" fmla="*/ 734421 h 1639846"/>
                  <a:gd name="connsiteX26" fmla="*/ 990 w 990635"/>
                  <a:gd name="connsiteY26" fmla="*/ 785259 h 1639846"/>
                  <a:gd name="connsiteX27" fmla="*/ 0 w 990635"/>
                  <a:gd name="connsiteY27" fmla="*/ 837873 h 1639846"/>
                  <a:gd name="connsiteX28" fmla="*/ 2470 w 990635"/>
                  <a:gd name="connsiteY28" fmla="*/ 889324 h 1639846"/>
                  <a:gd name="connsiteX29" fmla="*/ 8397 w 990635"/>
                  <a:gd name="connsiteY29" fmla="*/ 939613 h 1639846"/>
                  <a:gd name="connsiteX30" fmla="*/ 19080 w 990635"/>
                  <a:gd name="connsiteY30" fmla="*/ 989533 h 1639846"/>
                  <a:gd name="connsiteX31" fmla="*/ 31156 w 990635"/>
                  <a:gd name="connsiteY31" fmla="*/ 1038848 h 1639846"/>
                  <a:gd name="connsiteX32" fmla="*/ 47363 w 990635"/>
                  <a:gd name="connsiteY32" fmla="*/ 1087049 h 1639846"/>
                  <a:gd name="connsiteX33" fmla="*/ 65061 w 990635"/>
                  <a:gd name="connsiteY33" fmla="*/ 1133247 h 1639846"/>
                  <a:gd name="connsiteX34" fmla="*/ 85497 w 990635"/>
                  <a:gd name="connsiteY34" fmla="*/ 1178934 h 1639846"/>
                  <a:gd name="connsiteX35" fmla="*/ 108048 w 990635"/>
                  <a:gd name="connsiteY35" fmla="*/ 1223365 h 1639846"/>
                  <a:gd name="connsiteX36" fmla="*/ 131417 w 990635"/>
                  <a:gd name="connsiteY36" fmla="*/ 1265746 h 1639846"/>
                  <a:gd name="connsiteX37" fmla="*/ 156229 w 990635"/>
                  <a:gd name="connsiteY37" fmla="*/ 1306824 h 1639846"/>
                  <a:gd name="connsiteX38" fmla="*/ 181239 w 990635"/>
                  <a:gd name="connsiteY38" fmla="*/ 1345105 h 1639846"/>
                  <a:gd name="connsiteX39" fmla="*/ 206968 w 990635"/>
                  <a:gd name="connsiteY39" fmla="*/ 1382735 h 1639846"/>
                  <a:gd name="connsiteX40" fmla="*/ 233468 w 990635"/>
                  <a:gd name="connsiteY40" fmla="*/ 1419014 h 1639846"/>
                  <a:gd name="connsiteX41" fmla="*/ 259590 w 990635"/>
                  <a:gd name="connsiteY41" fmla="*/ 1451051 h 1639846"/>
                  <a:gd name="connsiteX42" fmla="*/ 285138 w 990635"/>
                  <a:gd name="connsiteY42" fmla="*/ 1481643 h 1639846"/>
                  <a:gd name="connsiteX43" fmla="*/ 309390 w 990635"/>
                  <a:gd name="connsiteY43" fmla="*/ 1511443 h 1639846"/>
                  <a:gd name="connsiteX44" fmla="*/ 333314 w 990635"/>
                  <a:gd name="connsiteY44" fmla="*/ 1536302 h 1639846"/>
                  <a:gd name="connsiteX45" fmla="*/ 354599 w 990635"/>
                  <a:gd name="connsiteY45" fmla="*/ 1560272 h 1639846"/>
                  <a:gd name="connsiteX46" fmla="*/ 374833 w 990635"/>
                  <a:gd name="connsiteY46" fmla="*/ 1579956 h 1639846"/>
                  <a:gd name="connsiteX47" fmla="*/ 393148 w 990635"/>
                  <a:gd name="connsiteY47" fmla="*/ 1598099 h 1639846"/>
                  <a:gd name="connsiteX48" fmla="*/ 407627 w 990635"/>
                  <a:gd name="connsiteY48" fmla="*/ 1613164 h 1639846"/>
                  <a:gd name="connsiteX49" fmla="*/ 420958 w 990635"/>
                  <a:gd name="connsiteY49" fmla="*/ 1625338 h 1639846"/>
                  <a:gd name="connsiteX50" fmla="*/ 429878 w 990635"/>
                  <a:gd name="connsiteY50" fmla="*/ 1632989 h 1639846"/>
                  <a:gd name="connsiteX51" fmla="*/ 435535 w 990635"/>
                  <a:gd name="connsiteY51" fmla="*/ 1639005 h 1639846"/>
                  <a:gd name="connsiteX52" fmla="*/ 437502 w 990635"/>
                  <a:gd name="connsiteY52" fmla="*/ 1639846 h 1639846"/>
                  <a:gd name="connsiteX53" fmla="*/ 440240 w 990635"/>
                  <a:gd name="connsiteY53" fmla="*/ 1639336 h 1639846"/>
                  <a:gd name="connsiteX54" fmla="*/ 446682 w 990635"/>
                  <a:gd name="connsiteY54" fmla="*/ 1634169 h 1639846"/>
                  <a:gd name="connsiteX55" fmla="*/ 457256 w 990635"/>
                  <a:gd name="connsiteY55" fmla="*/ 1627886 h 1639846"/>
                  <a:gd name="connsiteX56" fmla="*/ 471483 w 990635"/>
                  <a:gd name="connsiteY56" fmla="*/ 1617645 h 1639846"/>
                  <a:gd name="connsiteX57" fmla="*/ 487924 w 990635"/>
                  <a:gd name="connsiteY57" fmla="*/ 1604750 h 1639846"/>
                  <a:gd name="connsiteX58" fmla="*/ 508593 w 990635"/>
                  <a:gd name="connsiteY58" fmla="*/ 1589341 h 1639846"/>
                  <a:gd name="connsiteX59" fmla="*/ 530706 w 990635"/>
                  <a:gd name="connsiteY59" fmla="*/ 1572630 h 1639846"/>
                  <a:gd name="connsiteX60" fmla="*/ 555801 w 990635"/>
                  <a:gd name="connsiteY60" fmla="*/ 1551912 h 1639846"/>
                  <a:gd name="connsiteX61" fmla="*/ 582961 w 990635"/>
                  <a:gd name="connsiteY61" fmla="*/ 1530637 h 1639846"/>
                  <a:gd name="connsiteX62" fmla="*/ 611138 w 990635"/>
                  <a:gd name="connsiteY62" fmla="*/ 1504517 h 1639846"/>
                  <a:gd name="connsiteX63" fmla="*/ 640707 w 990635"/>
                  <a:gd name="connsiteY63" fmla="*/ 1477791 h 1639846"/>
                  <a:gd name="connsiteX64" fmla="*/ 670375 w 990635"/>
                  <a:gd name="connsiteY64" fmla="*/ 1449668 h 1639846"/>
                  <a:gd name="connsiteX65" fmla="*/ 701009 w 990635"/>
                  <a:gd name="connsiteY65" fmla="*/ 1417398 h 1639846"/>
                  <a:gd name="connsiteX66" fmla="*/ 732413 w 990635"/>
                  <a:gd name="connsiteY66" fmla="*/ 1383777 h 1639846"/>
                  <a:gd name="connsiteX67" fmla="*/ 763195 w 990635"/>
                  <a:gd name="connsiteY67" fmla="*/ 1349410 h 1639846"/>
                  <a:gd name="connsiteX68" fmla="*/ 793499 w 990635"/>
                  <a:gd name="connsiteY68" fmla="*/ 1312200 h 1639846"/>
                  <a:gd name="connsiteX69" fmla="*/ 822559 w 990635"/>
                  <a:gd name="connsiteY69" fmla="*/ 1273497 h 1639846"/>
                  <a:gd name="connsiteX70" fmla="*/ 851093 w 990635"/>
                  <a:gd name="connsiteY70" fmla="*/ 1232651 h 1639846"/>
                  <a:gd name="connsiteX71" fmla="*/ 877036 w 990635"/>
                  <a:gd name="connsiteY71" fmla="*/ 1190217 h 1639846"/>
                  <a:gd name="connsiteX72" fmla="*/ 901684 w 990635"/>
                  <a:gd name="connsiteY72" fmla="*/ 1146991 h 1639846"/>
                  <a:gd name="connsiteX73" fmla="*/ 924462 w 990635"/>
                  <a:gd name="connsiteY73" fmla="*/ 1101525 h 1639846"/>
                  <a:gd name="connsiteX74" fmla="*/ 943306 w 990635"/>
                  <a:gd name="connsiteY74" fmla="*/ 1054380 h 1639846"/>
                  <a:gd name="connsiteX75" fmla="*/ 960854 w 990635"/>
                  <a:gd name="connsiteY75" fmla="*/ 1006440 h 1639846"/>
                  <a:gd name="connsiteX76" fmla="*/ 973747 w 990635"/>
                  <a:gd name="connsiteY76" fmla="*/ 957472 h 1639846"/>
                  <a:gd name="connsiteX77" fmla="*/ 983377 w 990635"/>
                  <a:gd name="connsiteY77" fmla="*/ 906869 h 1639846"/>
                  <a:gd name="connsiteX78" fmla="*/ 989072 w 990635"/>
                  <a:gd name="connsiteY78" fmla="*/ 854586 h 1639846"/>
                  <a:gd name="connsiteX79" fmla="*/ 990635 w 990635"/>
                  <a:gd name="connsiteY79" fmla="*/ 803417 h 1639846"/>
                  <a:gd name="connsiteX80" fmla="*/ 988166 w 990635"/>
                  <a:gd name="connsiteY80" fmla="*/ 751966 h 1639846"/>
                  <a:gd name="connsiteX81" fmla="*/ 982238 w 990635"/>
                  <a:gd name="connsiteY81" fmla="*/ 701678 h 1639846"/>
                  <a:gd name="connsiteX82" fmla="*/ 971654 w 990635"/>
                  <a:gd name="connsiteY82" fmla="*/ 650359 h 1639846"/>
                  <a:gd name="connsiteX83" fmla="*/ 959480 w 990635"/>
                  <a:gd name="connsiteY83" fmla="*/ 602441 h 1639846"/>
                  <a:gd name="connsiteX84" fmla="*/ 943273 w 990635"/>
                  <a:gd name="connsiteY84" fmla="*/ 554241 h 1639846"/>
                  <a:gd name="connsiteX85" fmla="*/ 925000 w 990635"/>
                  <a:gd name="connsiteY85" fmla="*/ 506598 h 1639846"/>
                  <a:gd name="connsiteX86" fmla="*/ 905188 w 990635"/>
                  <a:gd name="connsiteY86" fmla="*/ 461656 h 1639846"/>
                  <a:gd name="connsiteX87" fmla="*/ 882588 w 990635"/>
                  <a:gd name="connsiteY87" fmla="*/ 417925 h 1639846"/>
                  <a:gd name="connsiteX88" fmla="*/ 859268 w 990635"/>
                  <a:gd name="connsiteY88" fmla="*/ 374845 h 1639846"/>
                  <a:gd name="connsiteX89" fmla="*/ 834405 w 990635"/>
                  <a:gd name="connsiteY89" fmla="*/ 334466 h 1639846"/>
                  <a:gd name="connsiteX90" fmla="*/ 808823 w 990635"/>
                  <a:gd name="connsiteY90" fmla="*/ 294740 h 1639846"/>
                  <a:gd name="connsiteX91" fmla="*/ 782373 w 990635"/>
                  <a:gd name="connsiteY91" fmla="*/ 257761 h 1639846"/>
                  <a:gd name="connsiteX92" fmla="*/ 756495 w 990635"/>
                  <a:gd name="connsiteY92" fmla="*/ 222230 h 1639846"/>
                  <a:gd name="connsiteX93" fmla="*/ 731094 w 990635"/>
                  <a:gd name="connsiteY93" fmla="*/ 189540 h 1639846"/>
                  <a:gd name="connsiteX94" fmla="*/ 705497 w 990635"/>
                  <a:gd name="connsiteY94" fmla="*/ 159646 h 1639846"/>
                  <a:gd name="connsiteX95" fmla="*/ 681245 w 990635"/>
                  <a:gd name="connsiteY95" fmla="*/ 129847 h 1639846"/>
                  <a:gd name="connsiteX96" fmla="*/ 657321 w 990635"/>
                  <a:gd name="connsiteY96" fmla="*/ 104989 h 1639846"/>
                  <a:gd name="connsiteX97" fmla="*/ 635364 w 990635"/>
                  <a:gd name="connsiteY97" fmla="*/ 80970 h 1639846"/>
                  <a:gd name="connsiteX98" fmla="*/ 615852 w 990635"/>
                  <a:gd name="connsiteY98" fmla="*/ 60634 h 1639846"/>
                  <a:gd name="connsiteX99" fmla="*/ 597536 w 990635"/>
                  <a:gd name="connsiteY99" fmla="*/ 42491 h 1639846"/>
                  <a:gd name="connsiteX100" fmla="*/ 583008 w 990635"/>
                  <a:gd name="connsiteY100" fmla="*/ 28125 h 1639846"/>
                  <a:gd name="connsiteX101" fmla="*/ 570350 w 990635"/>
                  <a:gd name="connsiteY101" fmla="*/ 15999 h 1639846"/>
                  <a:gd name="connsiteX102" fmla="*/ 560807 w 990635"/>
                  <a:gd name="connsiteY102" fmla="*/ 7602 h 1639846"/>
                  <a:gd name="connsiteX103" fmla="*/ 555101 w 990635"/>
                  <a:gd name="connsiteY103" fmla="*/ 2284 h 163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635" h="1639846">
                    <a:moveTo>
                      <a:pt x="552558" y="0"/>
                    </a:moveTo>
                    <a:lnTo>
                      <a:pt x="550395" y="1954"/>
                    </a:lnTo>
                    <a:lnTo>
                      <a:pt x="544002" y="6422"/>
                    </a:lnTo>
                    <a:lnTo>
                      <a:pt x="534053" y="13452"/>
                    </a:lnTo>
                    <a:lnTo>
                      <a:pt x="519152" y="23645"/>
                    </a:lnTo>
                    <a:lnTo>
                      <a:pt x="502761" y="35841"/>
                    </a:lnTo>
                    <a:lnTo>
                      <a:pt x="482090" y="51250"/>
                    </a:lnTo>
                    <a:lnTo>
                      <a:pt x="459257" y="68614"/>
                    </a:lnTo>
                    <a:lnTo>
                      <a:pt x="434835" y="89378"/>
                    </a:lnTo>
                    <a:lnTo>
                      <a:pt x="407674" y="110653"/>
                    </a:lnTo>
                    <a:lnTo>
                      <a:pt x="379498" y="136773"/>
                    </a:lnTo>
                    <a:lnTo>
                      <a:pt x="349976" y="162800"/>
                    </a:lnTo>
                    <a:lnTo>
                      <a:pt x="319588" y="191575"/>
                    </a:lnTo>
                    <a:lnTo>
                      <a:pt x="288331" y="223099"/>
                    </a:lnTo>
                    <a:lnTo>
                      <a:pt x="257648" y="256068"/>
                    </a:lnTo>
                    <a:lnTo>
                      <a:pt x="227440" y="291880"/>
                    </a:lnTo>
                    <a:lnTo>
                      <a:pt x="197185" y="328391"/>
                    </a:lnTo>
                    <a:lnTo>
                      <a:pt x="168077" y="367793"/>
                    </a:lnTo>
                    <a:lnTo>
                      <a:pt x="139592" y="407940"/>
                    </a:lnTo>
                    <a:lnTo>
                      <a:pt x="113026" y="449628"/>
                    </a:lnTo>
                    <a:lnTo>
                      <a:pt x="88952" y="494300"/>
                    </a:lnTo>
                    <a:lnTo>
                      <a:pt x="66174" y="539765"/>
                    </a:lnTo>
                    <a:lnTo>
                      <a:pt x="47427" y="585513"/>
                    </a:lnTo>
                    <a:lnTo>
                      <a:pt x="29780" y="634850"/>
                    </a:lnTo>
                    <a:lnTo>
                      <a:pt x="16888" y="683819"/>
                    </a:lnTo>
                    <a:lnTo>
                      <a:pt x="7258" y="734421"/>
                    </a:lnTo>
                    <a:lnTo>
                      <a:pt x="990" y="785259"/>
                    </a:lnTo>
                    <a:lnTo>
                      <a:pt x="0" y="837873"/>
                    </a:lnTo>
                    <a:lnTo>
                      <a:pt x="2470" y="889324"/>
                    </a:lnTo>
                    <a:lnTo>
                      <a:pt x="8397" y="939613"/>
                    </a:lnTo>
                    <a:lnTo>
                      <a:pt x="19080" y="989533"/>
                    </a:lnTo>
                    <a:lnTo>
                      <a:pt x="31156" y="1038848"/>
                    </a:lnTo>
                    <a:lnTo>
                      <a:pt x="47363" y="1087049"/>
                    </a:lnTo>
                    <a:lnTo>
                      <a:pt x="65061" y="1133247"/>
                    </a:lnTo>
                    <a:lnTo>
                      <a:pt x="85497" y="1178934"/>
                    </a:lnTo>
                    <a:lnTo>
                      <a:pt x="108048" y="1223365"/>
                    </a:lnTo>
                    <a:lnTo>
                      <a:pt x="131417" y="1265746"/>
                    </a:lnTo>
                    <a:lnTo>
                      <a:pt x="156229" y="1306824"/>
                    </a:lnTo>
                    <a:lnTo>
                      <a:pt x="181239" y="1345105"/>
                    </a:lnTo>
                    <a:lnTo>
                      <a:pt x="206968" y="1382735"/>
                    </a:lnTo>
                    <a:lnTo>
                      <a:pt x="233468" y="1419014"/>
                    </a:lnTo>
                    <a:lnTo>
                      <a:pt x="259590" y="1451051"/>
                    </a:lnTo>
                    <a:lnTo>
                      <a:pt x="285138" y="1481643"/>
                    </a:lnTo>
                    <a:lnTo>
                      <a:pt x="309390" y="1511443"/>
                    </a:lnTo>
                    <a:lnTo>
                      <a:pt x="333314" y="1536302"/>
                    </a:lnTo>
                    <a:lnTo>
                      <a:pt x="354599" y="1560272"/>
                    </a:lnTo>
                    <a:lnTo>
                      <a:pt x="374833" y="1579956"/>
                    </a:lnTo>
                    <a:lnTo>
                      <a:pt x="393148" y="1598099"/>
                    </a:lnTo>
                    <a:lnTo>
                      <a:pt x="407627" y="1613164"/>
                    </a:lnTo>
                    <a:lnTo>
                      <a:pt x="420958" y="1625338"/>
                    </a:lnTo>
                    <a:lnTo>
                      <a:pt x="429878" y="1632989"/>
                    </a:lnTo>
                    <a:lnTo>
                      <a:pt x="435535" y="1639005"/>
                    </a:lnTo>
                    <a:lnTo>
                      <a:pt x="437502" y="1639846"/>
                    </a:lnTo>
                    <a:lnTo>
                      <a:pt x="440240" y="1639336"/>
                    </a:lnTo>
                    <a:lnTo>
                      <a:pt x="446682" y="1634169"/>
                    </a:lnTo>
                    <a:lnTo>
                      <a:pt x="457256" y="1627886"/>
                    </a:lnTo>
                    <a:lnTo>
                      <a:pt x="471483" y="1617645"/>
                    </a:lnTo>
                    <a:lnTo>
                      <a:pt x="487924" y="1604750"/>
                    </a:lnTo>
                    <a:lnTo>
                      <a:pt x="508593" y="1589341"/>
                    </a:lnTo>
                    <a:lnTo>
                      <a:pt x="530706" y="1572630"/>
                    </a:lnTo>
                    <a:lnTo>
                      <a:pt x="555801" y="1551912"/>
                    </a:lnTo>
                    <a:lnTo>
                      <a:pt x="582961" y="1530637"/>
                    </a:lnTo>
                    <a:lnTo>
                      <a:pt x="611138" y="1504517"/>
                    </a:lnTo>
                    <a:lnTo>
                      <a:pt x="640707" y="1477791"/>
                    </a:lnTo>
                    <a:lnTo>
                      <a:pt x="670375" y="1449668"/>
                    </a:lnTo>
                    <a:lnTo>
                      <a:pt x="701009" y="1417398"/>
                    </a:lnTo>
                    <a:lnTo>
                      <a:pt x="732413" y="1383777"/>
                    </a:lnTo>
                    <a:lnTo>
                      <a:pt x="763195" y="1349410"/>
                    </a:lnTo>
                    <a:lnTo>
                      <a:pt x="793499" y="1312200"/>
                    </a:lnTo>
                    <a:lnTo>
                      <a:pt x="822559" y="1273497"/>
                    </a:lnTo>
                    <a:lnTo>
                      <a:pt x="851093" y="1232651"/>
                    </a:lnTo>
                    <a:lnTo>
                      <a:pt x="877036" y="1190217"/>
                    </a:lnTo>
                    <a:lnTo>
                      <a:pt x="901684" y="1146991"/>
                    </a:lnTo>
                    <a:lnTo>
                      <a:pt x="924462" y="1101525"/>
                    </a:lnTo>
                    <a:lnTo>
                      <a:pt x="943306" y="1054380"/>
                    </a:lnTo>
                    <a:lnTo>
                      <a:pt x="960854" y="1006440"/>
                    </a:lnTo>
                    <a:lnTo>
                      <a:pt x="973747" y="957472"/>
                    </a:lnTo>
                    <a:lnTo>
                      <a:pt x="983377" y="906869"/>
                    </a:lnTo>
                    <a:lnTo>
                      <a:pt x="989072" y="854586"/>
                    </a:lnTo>
                    <a:lnTo>
                      <a:pt x="990635" y="803417"/>
                    </a:lnTo>
                    <a:lnTo>
                      <a:pt x="988166" y="751966"/>
                    </a:lnTo>
                    <a:lnTo>
                      <a:pt x="982238" y="701678"/>
                    </a:lnTo>
                    <a:lnTo>
                      <a:pt x="971654" y="650359"/>
                    </a:lnTo>
                    <a:lnTo>
                      <a:pt x="959480" y="602441"/>
                    </a:lnTo>
                    <a:lnTo>
                      <a:pt x="943273" y="554241"/>
                    </a:lnTo>
                    <a:lnTo>
                      <a:pt x="925000" y="506598"/>
                    </a:lnTo>
                    <a:lnTo>
                      <a:pt x="905188" y="461656"/>
                    </a:lnTo>
                    <a:lnTo>
                      <a:pt x="882588" y="417925"/>
                    </a:lnTo>
                    <a:lnTo>
                      <a:pt x="859268" y="374845"/>
                    </a:lnTo>
                    <a:lnTo>
                      <a:pt x="834405" y="334466"/>
                    </a:lnTo>
                    <a:lnTo>
                      <a:pt x="808823" y="294740"/>
                    </a:lnTo>
                    <a:lnTo>
                      <a:pt x="782373" y="257761"/>
                    </a:lnTo>
                    <a:lnTo>
                      <a:pt x="756495" y="222230"/>
                    </a:lnTo>
                    <a:lnTo>
                      <a:pt x="731094" y="189540"/>
                    </a:lnTo>
                    <a:lnTo>
                      <a:pt x="705497" y="159646"/>
                    </a:lnTo>
                    <a:lnTo>
                      <a:pt x="681245" y="129847"/>
                    </a:lnTo>
                    <a:lnTo>
                      <a:pt x="657321" y="104989"/>
                    </a:lnTo>
                    <a:lnTo>
                      <a:pt x="635364" y="80970"/>
                    </a:lnTo>
                    <a:lnTo>
                      <a:pt x="615852" y="60634"/>
                    </a:lnTo>
                    <a:lnTo>
                      <a:pt x="597536" y="42491"/>
                    </a:lnTo>
                    <a:lnTo>
                      <a:pt x="583008" y="28125"/>
                    </a:lnTo>
                    <a:lnTo>
                      <a:pt x="570350" y="15999"/>
                    </a:lnTo>
                    <a:lnTo>
                      <a:pt x="560807" y="7602"/>
                    </a:lnTo>
                    <a:lnTo>
                      <a:pt x="555101" y="2284"/>
                    </a:lnTo>
                    <a:close/>
                  </a:path>
                </a:pathLst>
              </a:custGeom>
              <a:solidFill>
                <a:srgbClr val="FFC00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defRPr/>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8" name="MH_SubTitle_1"/>
              <p:cNvSpPr/>
              <p:nvPr/>
            </p:nvSpPr>
            <p:spPr bwMode="gray">
              <a:xfrm>
                <a:off x="5688013" y="2398713"/>
                <a:ext cx="990600" cy="1644650"/>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chemeClr val="accent2">
                  <a:lumMod val="50000"/>
                </a:schemeClr>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defRPr/>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9" name="MH_SubTitle_4"/>
              <p:cNvSpPr/>
              <p:nvPr/>
            </p:nvSpPr>
            <p:spPr bwMode="gray">
              <a:xfrm rot="2160000">
                <a:off x="5180013" y="3960813"/>
                <a:ext cx="990600" cy="1644650"/>
              </a:xfrm>
              <a:custGeom>
                <a:avLst/>
                <a:gdLst>
                  <a:gd name="connsiteX0" fmla="*/ 495256 w 990511"/>
                  <a:gd name="connsiteY0" fmla="*/ 1643878 h 1643878"/>
                  <a:gd name="connsiteX1" fmla="*/ 493234 w 990511"/>
                  <a:gd name="connsiteY1" fmla="*/ 1641776 h 1643878"/>
                  <a:gd name="connsiteX2" fmla="*/ 487170 w 990511"/>
                  <a:gd name="connsiteY2" fmla="*/ 1636871 h 1643878"/>
                  <a:gd name="connsiteX3" fmla="*/ 477737 w 990511"/>
                  <a:gd name="connsiteY3" fmla="*/ 1629163 h 1643878"/>
                  <a:gd name="connsiteX4" fmla="*/ 463586 w 990511"/>
                  <a:gd name="connsiteY4" fmla="*/ 1617951 h 1643878"/>
                  <a:gd name="connsiteX5" fmla="*/ 448088 w 990511"/>
                  <a:gd name="connsiteY5" fmla="*/ 1604638 h 1643878"/>
                  <a:gd name="connsiteX6" fmla="*/ 428548 w 990511"/>
                  <a:gd name="connsiteY6" fmla="*/ 1587821 h 1643878"/>
                  <a:gd name="connsiteX7" fmla="*/ 406985 w 990511"/>
                  <a:gd name="connsiteY7" fmla="*/ 1568902 h 1643878"/>
                  <a:gd name="connsiteX8" fmla="*/ 384076 w 990511"/>
                  <a:gd name="connsiteY8" fmla="*/ 1546479 h 1643878"/>
                  <a:gd name="connsiteX9" fmla="*/ 358471 w 990511"/>
                  <a:gd name="connsiteY9" fmla="*/ 1523355 h 1643878"/>
                  <a:gd name="connsiteX10" fmla="*/ 332192 w 990511"/>
                  <a:gd name="connsiteY10" fmla="*/ 1495327 h 1643878"/>
                  <a:gd name="connsiteX11" fmla="*/ 304565 w 990511"/>
                  <a:gd name="connsiteY11" fmla="*/ 1467298 h 1643878"/>
                  <a:gd name="connsiteX12" fmla="*/ 276265 w 990511"/>
                  <a:gd name="connsiteY12" fmla="*/ 1436466 h 1643878"/>
                  <a:gd name="connsiteX13" fmla="*/ 247291 w 990511"/>
                  <a:gd name="connsiteY13" fmla="*/ 1402832 h 1643878"/>
                  <a:gd name="connsiteX14" fmla="*/ 218991 w 990511"/>
                  <a:gd name="connsiteY14" fmla="*/ 1367797 h 1643878"/>
                  <a:gd name="connsiteX15" fmla="*/ 191364 w 990511"/>
                  <a:gd name="connsiteY15" fmla="*/ 1329958 h 1643878"/>
                  <a:gd name="connsiteX16" fmla="*/ 163738 w 990511"/>
                  <a:gd name="connsiteY16" fmla="*/ 1291418 h 1643878"/>
                  <a:gd name="connsiteX17" fmla="*/ 137459 w 990511"/>
                  <a:gd name="connsiteY17" fmla="*/ 1250076 h 1643878"/>
                  <a:gd name="connsiteX18" fmla="*/ 111854 w 990511"/>
                  <a:gd name="connsiteY18" fmla="*/ 1208033 h 1643878"/>
                  <a:gd name="connsiteX19" fmla="*/ 88270 w 990511"/>
                  <a:gd name="connsiteY19" fmla="*/ 1164589 h 1643878"/>
                  <a:gd name="connsiteX20" fmla="*/ 67382 w 990511"/>
                  <a:gd name="connsiteY20" fmla="*/ 1118342 h 1643878"/>
                  <a:gd name="connsiteX21" fmla="*/ 47841 w 990511"/>
                  <a:gd name="connsiteY21" fmla="*/ 1071394 h 1643878"/>
                  <a:gd name="connsiteX22" fmla="*/ 32343 w 990511"/>
                  <a:gd name="connsiteY22" fmla="*/ 1024446 h 1643878"/>
                  <a:gd name="connsiteX23" fmla="*/ 18193 w 990511"/>
                  <a:gd name="connsiteY23" fmla="*/ 973994 h 1643878"/>
                  <a:gd name="connsiteX24" fmla="*/ 8760 w 990511"/>
                  <a:gd name="connsiteY24" fmla="*/ 924244 h 1643878"/>
                  <a:gd name="connsiteX25" fmla="*/ 2695 w 990511"/>
                  <a:gd name="connsiteY25" fmla="*/ 873091 h 1643878"/>
                  <a:gd name="connsiteX26" fmla="*/ 0 w 990511"/>
                  <a:gd name="connsiteY26" fmla="*/ 821939 h 1643878"/>
                  <a:gd name="connsiteX27" fmla="*/ 2695 w 990511"/>
                  <a:gd name="connsiteY27" fmla="*/ 769385 h 1643878"/>
                  <a:gd name="connsiteX28" fmla="*/ 8760 w 990511"/>
                  <a:gd name="connsiteY28" fmla="*/ 718233 h 1643878"/>
                  <a:gd name="connsiteX29" fmla="*/ 18193 w 990511"/>
                  <a:gd name="connsiteY29" fmla="*/ 668482 h 1643878"/>
                  <a:gd name="connsiteX30" fmla="*/ 32343 w 990511"/>
                  <a:gd name="connsiteY30" fmla="*/ 619432 h 1643878"/>
                  <a:gd name="connsiteX31" fmla="*/ 47841 w 990511"/>
                  <a:gd name="connsiteY31" fmla="*/ 571083 h 1643878"/>
                  <a:gd name="connsiteX32" fmla="*/ 67382 w 990511"/>
                  <a:gd name="connsiteY32" fmla="*/ 524135 h 1643878"/>
                  <a:gd name="connsiteX33" fmla="*/ 88270 w 990511"/>
                  <a:gd name="connsiteY33" fmla="*/ 479289 h 1643878"/>
                  <a:gd name="connsiteX34" fmla="*/ 111854 w 990511"/>
                  <a:gd name="connsiteY34" fmla="*/ 435144 h 1643878"/>
                  <a:gd name="connsiteX35" fmla="*/ 137459 w 990511"/>
                  <a:gd name="connsiteY35" fmla="*/ 392401 h 1643878"/>
                  <a:gd name="connsiteX36" fmla="*/ 163738 w 990511"/>
                  <a:gd name="connsiteY36" fmla="*/ 351759 h 1643878"/>
                  <a:gd name="connsiteX37" fmla="*/ 191364 w 990511"/>
                  <a:gd name="connsiteY37" fmla="*/ 312519 h 1643878"/>
                  <a:gd name="connsiteX38" fmla="*/ 218991 w 990511"/>
                  <a:gd name="connsiteY38" fmla="*/ 276082 h 1643878"/>
                  <a:gd name="connsiteX39" fmla="*/ 247291 w 990511"/>
                  <a:gd name="connsiteY39" fmla="*/ 240345 h 1643878"/>
                  <a:gd name="connsiteX40" fmla="*/ 276265 w 990511"/>
                  <a:gd name="connsiteY40" fmla="*/ 206010 h 1643878"/>
                  <a:gd name="connsiteX41" fmla="*/ 304565 w 990511"/>
                  <a:gd name="connsiteY41" fmla="*/ 175880 h 1643878"/>
                  <a:gd name="connsiteX42" fmla="*/ 332192 w 990511"/>
                  <a:gd name="connsiteY42" fmla="*/ 147150 h 1643878"/>
                  <a:gd name="connsiteX43" fmla="*/ 358471 w 990511"/>
                  <a:gd name="connsiteY43" fmla="*/ 119121 h 1643878"/>
                  <a:gd name="connsiteX44" fmla="*/ 384076 w 990511"/>
                  <a:gd name="connsiteY44" fmla="*/ 95998 h 1643878"/>
                  <a:gd name="connsiteX45" fmla="*/ 406985 w 990511"/>
                  <a:gd name="connsiteY45" fmla="*/ 73575 h 1643878"/>
                  <a:gd name="connsiteX46" fmla="*/ 428548 w 990511"/>
                  <a:gd name="connsiteY46" fmla="*/ 55357 h 1643878"/>
                  <a:gd name="connsiteX47" fmla="*/ 448088 w 990511"/>
                  <a:gd name="connsiteY47" fmla="*/ 38539 h 1643878"/>
                  <a:gd name="connsiteX48" fmla="*/ 463586 w 990511"/>
                  <a:gd name="connsiteY48" fmla="*/ 24525 h 1643878"/>
                  <a:gd name="connsiteX49" fmla="*/ 477736 w 990511"/>
                  <a:gd name="connsiteY49" fmla="*/ 13313 h 1643878"/>
                  <a:gd name="connsiteX50" fmla="*/ 487170 w 990511"/>
                  <a:gd name="connsiteY50" fmla="*/ 6306 h 1643878"/>
                  <a:gd name="connsiteX51" fmla="*/ 493234 w 990511"/>
                  <a:gd name="connsiteY51" fmla="*/ 701 h 1643878"/>
                  <a:gd name="connsiteX52" fmla="*/ 495255 w 990511"/>
                  <a:gd name="connsiteY52" fmla="*/ 0 h 1643878"/>
                  <a:gd name="connsiteX53" fmla="*/ 497951 w 990511"/>
                  <a:gd name="connsiteY53" fmla="*/ 701 h 1643878"/>
                  <a:gd name="connsiteX54" fmla="*/ 504015 w 990511"/>
                  <a:gd name="connsiteY54" fmla="*/ 6306 h 1643878"/>
                  <a:gd name="connsiteX55" fmla="*/ 514122 w 990511"/>
                  <a:gd name="connsiteY55" fmla="*/ 13314 h 1643878"/>
                  <a:gd name="connsiteX56" fmla="*/ 527599 w 990511"/>
                  <a:gd name="connsiteY56" fmla="*/ 24525 h 1643878"/>
                  <a:gd name="connsiteX57" fmla="*/ 543097 w 990511"/>
                  <a:gd name="connsiteY57" fmla="*/ 38539 h 1643878"/>
                  <a:gd name="connsiteX58" fmla="*/ 562637 w 990511"/>
                  <a:gd name="connsiteY58" fmla="*/ 55356 h 1643878"/>
                  <a:gd name="connsiteX59" fmla="*/ 583525 w 990511"/>
                  <a:gd name="connsiteY59" fmla="*/ 73575 h 1643878"/>
                  <a:gd name="connsiteX60" fmla="*/ 607109 w 990511"/>
                  <a:gd name="connsiteY60" fmla="*/ 95998 h 1643878"/>
                  <a:gd name="connsiteX61" fmla="*/ 632714 w 990511"/>
                  <a:gd name="connsiteY61" fmla="*/ 119122 h 1643878"/>
                  <a:gd name="connsiteX62" fmla="*/ 658993 w 990511"/>
                  <a:gd name="connsiteY62" fmla="*/ 147150 h 1643878"/>
                  <a:gd name="connsiteX63" fmla="*/ 686620 w 990511"/>
                  <a:gd name="connsiteY63" fmla="*/ 175880 h 1643878"/>
                  <a:gd name="connsiteX64" fmla="*/ 714246 w 990511"/>
                  <a:gd name="connsiteY64" fmla="*/ 206010 h 1643878"/>
                  <a:gd name="connsiteX65" fmla="*/ 742546 w 990511"/>
                  <a:gd name="connsiteY65" fmla="*/ 240345 h 1643878"/>
                  <a:gd name="connsiteX66" fmla="*/ 771521 w 990511"/>
                  <a:gd name="connsiteY66" fmla="*/ 276082 h 1643878"/>
                  <a:gd name="connsiteX67" fmla="*/ 799821 w 990511"/>
                  <a:gd name="connsiteY67" fmla="*/ 312519 h 1643878"/>
                  <a:gd name="connsiteX68" fmla="*/ 827447 w 990511"/>
                  <a:gd name="connsiteY68" fmla="*/ 351759 h 1643878"/>
                  <a:gd name="connsiteX69" fmla="*/ 853726 w 990511"/>
                  <a:gd name="connsiteY69" fmla="*/ 392401 h 1643878"/>
                  <a:gd name="connsiteX70" fmla="*/ 879331 w 990511"/>
                  <a:gd name="connsiteY70" fmla="*/ 435144 h 1643878"/>
                  <a:gd name="connsiteX71" fmla="*/ 902241 w 990511"/>
                  <a:gd name="connsiteY71" fmla="*/ 479289 h 1643878"/>
                  <a:gd name="connsiteX72" fmla="*/ 923803 w 990511"/>
                  <a:gd name="connsiteY72" fmla="*/ 524135 h 1643878"/>
                  <a:gd name="connsiteX73" fmla="*/ 943344 w 990511"/>
                  <a:gd name="connsiteY73" fmla="*/ 571083 h 1643878"/>
                  <a:gd name="connsiteX74" fmla="*/ 958842 w 990511"/>
                  <a:gd name="connsiteY74" fmla="*/ 619432 h 1643878"/>
                  <a:gd name="connsiteX75" fmla="*/ 972992 w 990511"/>
                  <a:gd name="connsiteY75" fmla="*/ 668483 h 1643878"/>
                  <a:gd name="connsiteX76" fmla="*/ 982425 w 990511"/>
                  <a:gd name="connsiteY76" fmla="*/ 718233 h 1643878"/>
                  <a:gd name="connsiteX77" fmla="*/ 988490 w 990511"/>
                  <a:gd name="connsiteY77" fmla="*/ 769385 h 1643878"/>
                  <a:gd name="connsiteX78" fmla="*/ 990511 w 990511"/>
                  <a:gd name="connsiteY78" fmla="*/ 821939 h 1643878"/>
                  <a:gd name="connsiteX79" fmla="*/ 988489 w 990511"/>
                  <a:gd name="connsiteY79" fmla="*/ 873091 h 1643878"/>
                  <a:gd name="connsiteX80" fmla="*/ 982425 w 990511"/>
                  <a:gd name="connsiteY80" fmla="*/ 924243 h 1643878"/>
                  <a:gd name="connsiteX81" fmla="*/ 972992 w 990511"/>
                  <a:gd name="connsiteY81" fmla="*/ 973994 h 1643878"/>
                  <a:gd name="connsiteX82" fmla="*/ 958842 w 990511"/>
                  <a:gd name="connsiteY82" fmla="*/ 1024446 h 1643878"/>
                  <a:gd name="connsiteX83" fmla="*/ 943344 w 990511"/>
                  <a:gd name="connsiteY83" fmla="*/ 1071394 h 1643878"/>
                  <a:gd name="connsiteX84" fmla="*/ 923803 w 990511"/>
                  <a:gd name="connsiteY84" fmla="*/ 1118341 h 1643878"/>
                  <a:gd name="connsiteX85" fmla="*/ 902241 w 990511"/>
                  <a:gd name="connsiteY85" fmla="*/ 1164589 h 1643878"/>
                  <a:gd name="connsiteX86" fmla="*/ 879331 w 990511"/>
                  <a:gd name="connsiteY86" fmla="*/ 1208033 h 1643878"/>
                  <a:gd name="connsiteX87" fmla="*/ 853726 w 990511"/>
                  <a:gd name="connsiteY87" fmla="*/ 1250076 h 1643878"/>
                  <a:gd name="connsiteX88" fmla="*/ 827447 w 990511"/>
                  <a:gd name="connsiteY88" fmla="*/ 1291418 h 1643878"/>
                  <a:gd name="connsiteX89" fmla="*/ 799821 w 990511"/>
                  <a:gd name="connsiteY89" fmla="*/ 1329958 h 1643878"/>
                  <a:gd name="connsiteX90" fmla="*/ 771520 w 990511"/>
                  <a:gd name="connsiteY90" fmla="*/ 1367796 h 1643878"/>
                  <a:gd name="connsiteX91" fmla="*/ 742546 w 990511"/>
                  <a:gd name="connsiteY91" fmla="*/ 1402832 h 1643878"/>
                  <a:gd name="connsiteX92" fmla="*/ 714246 w 990511"/>
                  <a:gd name="connsiteY92" fmla="*/ 1436466 h 1643878"/>
                  <a:gd name="connsiteX93" fmla="*/ 686620 w 990511"/>
                  <a:gd name="connsiteY93" fmla="*/ 1467298 h 1643878"/>
                  <a:gd name="connsiteX94" fmla="*/ 658993 w 990511"/>
                  <a:gd name="connsiteY94" fmla="*/ 1495326 h 1643878"/>
                  <a:gd name="connsiteX95" fmla="*/ 632714 w 990511"/>
                  <a:gd name="connsiteY95" fmla="*/ 1523355 h 1643878"/>
                  <a:gd name="connsiteX96" fmla="*/ 607109 w 990511"/>
                  <a:gd name="connsiteY96" fmla="*/ 1546479 h 1643878"/>
                  <a:gd name="connsiteX97" fmla="*/ 583526 w 990511"/>
                  <a:gd name="connsiteY97" fmla="*/ 1568902 h 1643878"/>
                  <a:gd name="connsiteX98" fmla="*/ 562637 w 990511"/>
                  <a:gd name="connsiteY98" fmla="*/ 1587821 h 1643878"/>
                  <a:gd name="connsiteX99" fmla="*/ 543097 w 990511"/>
                  <a:gd name="connsiteY99" fmla="*/ 1604638 h 1643878"/>
                  <a:gd name="connsiteX100" fmla="*/ 527599 w 990511"/>
                  <a:gd name="connsiteY100" fmla="*/ 1617951 h 1643878"/>
                  <a:gd name="connsiteX101" fmla="*/ 514123 w 990511"/>
                  <a:gd name="connsiteY101" fmla="*/ 1629163 h 1643878"/>
                  <a:gd name="connsiteX102" fmla="*/ 504015 w 990511"/>
                  <a:gd name="connsiteY102" fmla="*/ 1636871 h 1643878"/>
                  <a:gd name="connsiteX103" fmla="*/ 497951 w 990511"/>
                  <a:gd name="connsiteY103" fmla="*/ 1641776 h 164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511" h="1643878">
                    <a:moveTo>
                      <a:pt x="495256" y="1643878"/>
                    </a:moveTo>
                    <a:lnTo>
                      <a:pt x="493234" y="1641776"/>
                    </a:lnTo>
                    <a:lnTo>
                      <a:pt x="487170" y="1636871"/>
                    </a:lnTo>
                    <a:lnTo>
                      <a:pt x="477737" y="1629163"/>
                    </a:lnTo>
                    <a:lnTo>
                      <a:pt x="463586" y="1617951"/>
                    </a:lnTo>
                    <a:lnTo>
                      <a:pt x="448088" y="1604638"/>
                    </a:lnTo>
                    <a:lnTo>
                      <a:pt x="428548" y="1587821"/>
                    </a:lnTo>
                    <a:lnTo>
                      <a:pt x="406985" y="1568902"/>
                    </a:lnTo>
                    <a:lnTo>
                      <a:pt x="384076" y="1546479"/>
                    </a:lnTo>
                    <a:lnTo>
                      <a:pt x="358471" y="1523355"/>
                    </a:lnTo>
                    <a:lnTo>
                      <a:pt x="332192" y="1495327"/>
                    </a:lnTo>
                    <a:lnTo>
                      <a:pt x="304565" y="1467298"/>
                    </a:lnTo>
                    <a:lnTo>
                      <a:pt x="276265" y="1436466"/>
                    </a:lnTo>
                    <a:lnTo>
                      <a:pt x="247291" y="1402832"/>
                    </a:lnTo>
                    <a:lnTo>
                      <a:pt x="218991" y="1367797"/>
                    </a:lnTo>
                    <a:lnTo>
                      <a:pt x="191364" y="1329958"/>
                    </a:lnTo>
                    <a:lnTo>
                      <a:pt x="163738" y="1291418"/>
                    </a:lnTo>
                    <a:lnTo>
                      <a:pt x="137459" y="1250076"/>
                    </a:lnTo>
                    <a:lnTo>
                      <a:pt x="111854" y="1208033"/>
                    </a:lnTo>
                    <a:lnTo>
                      <a:pt x="88270" y="1164589"/>
                    </a:lnTo>
                    <a:lnTo>
                      <a:pt x="67382" y="1118342"/>
                    </a:lnTo>
                    <a:lnTo>
                      <a:pt x="47841" y="1071394"/>
                    </a:lnTo>
                    <a:lnTo>
                      <a:pt x="32343" y="1024446"/>
                    </a:lnTo>
                    <a:lnTo>
                      <a:pt x="18193" y="973994"/>
                    </a:lnTo>
                    <a:lnTo>
                      <a:pt x="8760" y="924244"/>
                    </a:lnTo>
                    <a:lnTo>
                      <a:pt x="2695" y="873091"/>
                    </a:lnTo>
                    <a:lnTo>
                      <a:pt x="0" y="821939"/>
                    </a:lnTo>
                    <a:lnTo>
                      <a:pt x="2695" y="769385"/>
                    </a:lnTo>
                    <a:lnTo>
                      <a:pt x="8760" y="718233"/>
                    </a:lnTo>
                    <a:lnTo>
                      <a:pt x="18193" y="668482"/>
                    </a:lnTo>
                    <a:lnTo>
                      <a:pt x="32343" y="619432"/>
                    </a:lnTo>
                    <a:lnTo>
                      <a:pt x="47841" y="571083"/>
                    </a:lnTo>
                    <a:lnTo>
                      <a:pt x="67382" y="524135"/>
                    </a:lnTo>
                    <a:lnTo>
                      <a:pt x="88270" y="479289"/>
                    </a:lnTo>
                    <a:lnTo>
                      <a:pt x="111854" y="435144"/>
                    </a:lnTo>
                    <a:lnTo>
                      <a:pt x="137459" y="392401"/>
                    </a:lnTo>
                    <a:lnTo>
                      <a:pt x="163738" y="351759"/>
                    </a:lnTo>
                    <a:lnTo>
                      <a:pt x="191364" y="312519"/>
                    </a:lnTo>
                    <a:lnTo>
                      <a:pt x="218991" y="276082"/>
                    </a:lnTo>
                    <a:lnTo>
                      <a:pt x="247291" y="240345"/>
                    </a:lnTo>
                    <a:lnTo>
                      <a:pt x="276265" y="206010"/>
                    </a:lnTo>
                    <a:lnTo>
                      <a:pt x="304565" y="175880"/>
                    </a:lnTo>
                    <a:lnTo>
                      <a:pt x="332192" y="147150"/>
                    </a:lnTo>
                    <a:lnTo>
                      <a:pt x="358471" y="119121"/>
                    </a:lnTo>
                    <a:lnTo>
                      <a:pt x="384076" y="95998"/>
                    </a:lnTo>
                    <a:lnTo>
                      <a:pt x="406985" y="73575"/>
                    </a:lnTo>
                    <a:lnTo>
                      <a:pt x="428548" y="55357"/>
                    </a:lnTo>
                    <a:lnTo>
                      <a:pt x="448088" y="38539"/>
                    </a:lnTo>
                    <a:lnTo>
                      <a:pt x="463586" y="24525"/>
                    </a:lnTo>
                    <a:lnTo>
                      <a:pt x="477736" y="13313"/>
                    </a:lnTo>
                    <a:lnTo>
                      <a:pt x="487170" y="6306"/>
                    </a:lnTo>
                    <a:lnTo>
                      <a:pt x="493234" y="701"/>
                    </a:lnTo>
                    <a:lnTo>
                      <a:pt x="495255" y="0"/>
                    </a:lnTo>
                    <a:lnTo>
                      <a:pt x="497951" y="701"/>
                    </a:lnTo>
                    <a:lnTo>
                      <a:pt x="504015" y="6306"/>
                    </a:lnTo>
                    <a:lnTo>
                      <a:pt x="514122" y="13314"/>
                    </a:lnTo>
                    <a:lnTo>
                      <a:pt x="527599" y="24525"/>
                    </a:lnTo>
                    <a:lnTo>
                      <a:pt x="543097" y="38539"/>
                    </a:lnTo>
                    <a:lnTo>
                      <a:pt x="562637" y="55356"/>
                    </a:lnTo>
                    <a:lnTo>
                      <a:pt x="583525" y="73575"/>
                    </a:lnTo>
                    <a:lnTo>
                      <a:pt x="607109" y="95998"/>
                    </a:lnTo>
                    <a:lnTo>
                      <a:pt x="632714" y="119122"/>
                    </a:lnTo>
                    <a:lnTo>
                      <a:pt x="658993" y="147150"/>
                    </a:lnTo>
                    <a:lnTo>
                      <a:pt x="686620" y="175880"/>
                    </a:lnTo>
                    <a:lnTo>
                      <a:pt x="714246" y="206010"/>
                    </a:lnTo>
                    <a:lnTo>
                      <a:pt x="742546" y="240345"/>
                    </a:lnTo>
                    <a:lnTo>
                      <a:pt x="771521" y="276082"/>
                    </a:lnTo>
                    <a:lnTo>
                      <a:pt x="799821" y="312519"/>
                    </a:lnTo>
                    <a:lnTo>
                      <a:pt x="827447" y="351759"/>
                    </a:lnTo>
                    <a:lnTo>
                      <a:pt x="853726" y="392401"/>
                    </a:lnTo>
                    <a:lnTo>
                      <a:pt x="879331" y="435144"/>
                    </a:lnTo>
                    <a:lnTo>
                      <a:pt x="902241" y="479289"/>
                    </a:lnTo>
                    <a:lnTo>
                      <a:pt x="923803" y="524135"/>
                    </a:lnTo>
                    <a:lnTo>
                      <a:pt x="943344" y="571083"/>
                    </a:lnTo>
                    <a:lnTo>
                      <a:pt x="958842" y="619432"/>
                    </a:lnTo>
                    <a:lnTo>
                      <a:pt x="972992" y="668483"/>
                    </a:lnTo>
                    <a:lnTo>
                      <a:pt x="982425" y="718233"/>
                    </a:lnTo>
                    <a:lnTo>
                      <a:pt x="988490" y="769385"/>
                    </a:lnTo>
                    <a:lnTo>
                      <a:pt x="990511" y="821939"/>
                    </a:lnTo>
                    <a:lnTo>
                      <a:pt x="988489" y="873091"/>
                    </a:lnTo>
                    <a:lnTo>
                      <a:pt x="982425" y="924243"/>
                    </a:lnTo>
                    <a:lnTo>
                      <a:pt x="972992" y="973994"/>
                    </a:lnTo>
                    <a:lnTo>
                      <a:pt x="958842" y="1024446"/>
                    </a:lnTo>
                    <a:lnTo>
                      <a:pt x="943344" y="1071394"/>
                    </a:lnTo>
                    <a:lnTo>
                      <a:pt x="923803" y="1118341"/>
                    </a:lnTo>
                    <a:lnTo>
                      <a:pt x="902241" y="1164589"/>
                    </a:lnTo>
                    <a:lnTo>
                      <a:pt x="879331" y="1208033"/>
                    </a:lnTo>
                    <a:lnTo>
                      <a:pt x="853726" y="1250076"/>
                    </a:lnTo>
                    <a:lnTo>
                      <a:pt x="827447" y="1291418"/>
                    </a:lnTo>
                    <a:lnTo>
                      <a:pt x="799821" y="1329958"/>
                    </a:lnTo>
                    <a:lnTo>
                      <a:pt x="771520" y="1367796"/>
                    </a:lnTo>
                    <a:lnTo>
                      <a:pt x="742546" y="1402832"/>
                    </a:lnTo>
                    <a:lnTo>
                      <a:pt x="714246" y="1436466"/>
                    </a:lnTo>
                    <a:lnTo>
                      <a:pt x="686620" y="1467298"/>
                    </a:lnTo>
                    <a:lnTo>
                      <a:pt x="658993" y="1495326"/>
                    </a:lnTo>
                    <a:lnTo>
                      <a:pt x="632714" y="1523355"/>
                    </a:lnTo>
                    <a:lnTo>
                      <a:pt x="607109" y="1546479"/>
                    </a:lnTo>
                    <a:lnTo>
                      <a:pt x="583526" y="1568902"/>
                    </a:lnTo>
                    <a:lnTo>
                      <a:pt x="562637" y="1587821"/>
                    </a:lnTo>
                    <a:lnTo>
                      <a:pt x="543097" y="1604638"/>
                    </a:lnTo>
                    <a:lnTo>
                      <a:pt x="527599" y="1617951"/>
                    </a:lnTo>
                    <a:lnTo>
                      <a:pt x="514123" y="1629163"/>
                    </a:lnTo>
                    <a:lnTo>
                      <a:pt x="504015" y="1636871"/>
                    </a:lnTo>
                    <a:lnTo>
                      <a:pt x="497951" y="1641776"/>
                    </a:lnTo>
                    <a:close/>
                  </a:path>
                </a:pathLst>
              </a:custGeom>
              <a:solidFill>
                <a:srgbClr val="FFC00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defRPr/>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10" name="MH_SubTitle_2"/>
              <p:cNvSpPr/>
              <p:nvPr/>
            </p:nvSpPr>
            <p:spPr>
              <a:xfrm rot="20544647">
                <a:off x="6175376" y="3275013"/>
                <a:ext cx="1952625" cy="990600"/>
              </a:xfrm>
              <a:custGeom>
                <a:avLst/>
                <a:gdLst>
                  <a:gd name="connsiteX0" fmla="*/ 1069560 w 1953336"/>
                  <a:gd name="connsiteY0" fmla="*/ 46042 h 990486"/>
                  <a:gd name="connsiteX1" fmla="*/ 1116647 w 1953336"/>
                  <a:gd name="connsiteY1" fmla="*/ 65245 h 990486"/>
                  <a:gd name="connsiteX2" fmla="*/ 1161642 w 1953336"/>
                  <a:gd name="connsiteY2" fmla="*/ 85812 h 990486"/>
                  <a:gd name="connsiteX3" fmla="*/ 1205954 w 1953336"/>
                  <a:gd name="connsiteY3" fmla="*/ 109078 h 990486"/>
                  <a:gd name="connsiteX4" fmla="*/ 1248881 w 1953336"/>
                  <a:gd name="connsiteY4" fmla="*/ 134376 h 990486"/>
                  <a:gd name="connsiteX5" fmla="*/ 1289709 w 1953336"/>
                  <a:gd name="connsiteY5" fmla="*/ 160363 h 990486"/>
                  <a:gd name="connsiteX6" fmla="*/ 1329147 w 1953336"/>
                  <a:gd name="connsiteY6" fmla="*/ 187707 h 990486"/>
                  <a:gd name="connsiteX7" fmla="*/ 1365781 w 1953336"/>
                  <a:gd name="connsiteY7" fmla="*/ 215072 h 990486"/>
                  <a:gd name="connsiteX8" fmla="*/ 1401719 w 1953336"/>
                  <a:gd name="connsiteY8" fmla="*/ 243115 h 990486"/>
                  <a:gd name="connsiteX9" fmla="*/ 1436261 w 1953336"/>
                  <a:gd name="connsiteY9" fmla="*/ 271842 h 990486"/>
                  <a:gd name="connsiteX10" fmla="*/ 1466594 w 1953336"/>
                  <a:gd name="connsiteY10" fmla="*/ 299926 h 990486"/>
                  <a:gd name="connsiteX11" fmla="*/ 1495521 w 1953336"/>
                  <a:gd name="connsiteY11" fmla="*/ 327346 h 990486"/>
                  <a:gd name="connsiteX12" fmla="*/ 1523737 w 1953336"/>
                  <a:gd name="connsiteY12" fmla="*/ 353423 h 990486"/>
                  <a:gd name="connsiteX13" fmla="*/ 1547044 w 1953336"/>
                  <a:gd name="connsiteY13" fmla="*/ 378862 h 990486"/>
                  <a:gd name="connsiteX14" fmla="*/ 1569630 w 1953336"/>
                  <a:gd name="connsiteY14" fmla="*/ 401610 h 990486"/>
                  <a:gd name="connsiteX15" fmla="*/ 1588003 w 1953336"/>
                  <a:gd name="connsiteY15" fmla="*/ 423041 h 990486"/>
                  <a:gd name="connsiteX16" fmla="*/ 1604960 w 1953336"/>
                  <a:gd name="connsiteY16" fmla="*/ 442461 h 990486"/>
                  <a:gd name="connsiteX17" fmla="*/ 1619085 w 1953336"/>
                  <a:gd name="connsiteY17" fmla="*/ 457858 h 990486"/>
                  <a:gd name="connsiteX18" fmla="*/ 1630397 w 1953336"/>
                  <a:gd name="connsiteY18" fmla="*/ 471927 h 990486"/>
                  <a:gd name="connsiteX19" fmla="*/ 1637472 w 1953336"/>
                  <a:gd name="connsiteY19" fmla="*/ 481310 h 990486"/>
                  <a:gd name="connsiteX20" fmla="*/ 1643121 w 1953336"/>
                  <a:gd name="connsiteY20" fmla="*/ 487334 h 990486"/>
                  <a:gd name="connsiteX21" fmla="*/ 1643836 w 1953336"/>
                  <a:gd name="connsiteY21" fmla="*/ 489351 h 990486"/>
                  <a:gd name="connsiteX22" fmla="*/ 1643155 w 1953336"/>
                  <a:gd name="connsiteY22" fmla="*/ 492051 h 990486"/>
                  <a:gd name="connsiteX23" fmla="*/ 1637593 w 1953336"/>
                  <a:gd name="connsiteY23" fmla="*/ 498155 h 990486"/>
                  <a:gd name="connsiteX24" fmla="*/ 1630658 w 1953336"/>
                  <a:gd name="connsiteY24" fmla="*/ 508312 h 990486"/>
                  <a:gd name="connsiteX25" fmla="*/ 1619544 w 1953336"/>
                  <a:gd name="connsiteY25" fmla="*/ 521869 h 990486"/>
                  <a:gd name="connsiteX26" fmla="*/ 1605641 w 1953336"/>
                  <a:gd name="connsiteY26" fmla="*/ 537467 h 990486"/>
                  <a:gd name="connsiteX27" fmla="*/ 1588964 w 1953336"/>
                  <a:gd name="connsiteY27" fmla="*/ 557127 h 990486"/>
                  <a:gd name="connsiteX28" fmla="*/ 1570896 w 1953336"/>
                  <a:gd name="connsiteY28" fmla="*/ 578146 h 990486"/>
                  <a:gd name="connsiteX29" fmla="*/ 1548643 w 1953336"/>
                  <a:gd name="connsiteY29" fmla="*/ 601889 h 990486"/>
                  <a:gd name="connsiteX30" fmla="*/ 1525703 w 1953336"/>
                  <a:gd name="connsiteY30" fmla="*/ 627660 h 990486"/>
                  <a:gd name="connsiteX31" fmla="*/ 1497864 w 1953336"/>
                  <a:gd name="connsiteY31" fmla="*/ 654139 h 990486"/>
                  <a:gd name="connsiteX32" fmla="*/ 1469333 w 1953336"/>
                  <a:gd name="connsiteY32" fmla="*/ 681970 h 990486"/>
                  <a:gd name="connsiteX33" fmla="*/ 1439401 w 1953336"/>
                  <a:gd name="connsiteY33" fmla="*/ 709812 h 990486"/>
                  <a:gd name="connsiteX34" fmla="*/ 1405270 w 1953336"/>
                  <a:gd name="connsiteY34" fmla="*/ 738358 h 990486"/>
                  <a:gd name="connsiteX35" fmla="*/ 1369742 w 1953336"/>
                  <a:gd name="connsiteY35" fmla="*/ 767588 h 990486"/>
                  <a:gd name="connsiteX36" fmla="*/ 1333509 w 1953336"/>
                  <a:gd name="connsiteY36" fmla="*/ 796149 h 990486"/>
                  <a:gd name="connsiteX37" fmla="*/ 1294468 w 1953336"/>
                  <a:gd name="connsiteY37" fmla="*/ 824056 h 990486"/>
                  <a:gd name="connsiteX38" fmla="*/ 1254016 w 1953336"/>
                  <a:gd name="connsiteY38" fmla="*/ 850625 h 990486"/>
                  <a:gd name="connsiteX39" fmla="*/ 1211457 w 1953336"/>
                  <a:gd name="connsiteY39" fmla="*/ 876536 h 990486"/>
                  <a:gd name="connsiteX40" fmla="*/ 1167477 w 1953336"/>
                  <a:gd name="connsiteY40" fmla="*/ 899762 h 990486"/>
                  <a:gd name="connsiteX41" fmla="*/ 1122787 w 1953336"/>
                  <a:gd name="connsiteY41" fmla="*/ 921645 h 990486"/>
                  <a:gd name="connsiteX42" fmla="*/ 1075980 w 1953336"/>
                  <a:gd name="connsiteY42" fmla="*/ 941522 h 990486"/>
                  <a:gd name="connsiteX43" fmla="*/ 1027744 w 1953336"/>
                  <a:gd name="connsiteY43" fmla="*/ 957366 h 990486"/>
                  <a:gd name="connsiteX44" fmla="*/ 978796 w 1953336"/>
                  <a:gd name="connsiteY44" fmla="*/ 971867 h 990486"/>
                  <a:gd name="connsiteX45" fmla="*/ 929114 w 1953336"/>
                  <a:gd name="connsiteY45" fmla="*/ 981657 h 990486"/>
                  <a:gd name="connsiteX46" fmla="*/ 878007 w 1953336"/>
                  <a:gd name="connsiteY46" fmla="*/ 988088 h 990486"/>
                  <a:gd name="connsiteX47" fmla="*/ 825469 w 1953336"/>
                  <a:gd name="connsiteY47" fmla="*/ 990486 h 990486"/>
                  <a:gd name="connsiteX48" fmla="*/ 774304 w 1953336"/>
                  <a:gd name="connsiteY48" fmla="*/ 988832 h 990486"/>
                  <a:gd name="connsiteX49" fmla="*/ 723109 w 1953336"/>
                  <a:gd name="connsiteY49" fmla="*/ 983134 h 990486"/>
                  <a:gd name="connsiteX50" fmla="*/ 673292 w 1953336"/>
                  <a:gd name="connsiteY50" fmla="*/ 974058 h 990486"/>
                  <a:gd name="connsiteX51" fmla="*/ 622740 w 1953336"/>
                  <a:gd name="connsiteY51" fmla="*/ 960269 h 990486"/>
                  <a:gd name="connsiteX52" fmla="*/ 575683 w 1953336"/>
                  <a:gd name="connsiteY52" fmla="*/ 945109 h 990486"/>
                  <a:gd name="connsiteX53" fmla="*/ 528596 w 1953336"/>
                  <a:gd name="connsiteY53" fmla="*/ 925905 h 990486"/>
                  <a:gd name="connsiteX54" fmla="*/ 482195 w 1953336"/>
                  <a:gd name="connsiteY54" fmla="*/ 904675 h 990486"/>
                  <a:gd name="connsiteX55" fmla="*/ 438588 w 1953336"/>
                  <a:gd name="connsiteY55" fmla="*/ 882077 h 990486"/>
                  <a:gd name="connsiteX56" fmla="*/ 396362 w 1953336"/>
                  <a:gd name="connsiteY56" fmla="*/ 856774 h 990486"/>
                  <a:gd name="connsiteX57" fmla="*/ 354833 w 1953336"/>
                  <a:gd name="connsiteY57" fmla="*/ 830793 h 990486"/>
                  <a:gd name="connsiteX58" fmla="*/ 316096 w 1953336"/>
                  <a:gd name="connsiteY58" fmla="*/ 803443 h 990486"/>
                  <a:gd name="connsiteX59" fmla="*/ 278056 w 1953336"/>
                  <a:gd name="connsiteY59" fmla="*/ 775415 h 990486"/>
                  <a:gd name="connsiteX60" fmla="*/ 242813 w 1953336"/>
                  <a:gd name="connsiteY60" fmla="*/ 746693 h 990486"/>
                  <a:gd name="connsiteX61" fmla="*/ 208977 w 1953336"/>
                  <a:gd name="connsiteY61" fmla="*/ 718634 h 990486"/>
                  <a:gd name="connsiteX62" fmla="*/ 177948 w 1953336"/>
                  <a:gd name="connsiteY62" fmla="*/ 691229 h 990486"/>
                  <a:gd name="connsiteX63" fmla="*/ 149722 w 1953336"/>
                  <a:gd name="connsiteY63" fmla="*/ 663804 h 990486"/>
                  <a:gd name="connsiteX64" fmla="*/ 121506 w 1953336"/>
                  <a:gd name="connsiteY64" fmla="*/ 637727 h 990486"/>
                  <a:gd name="connsiteX65" fmla="*/ 98199 w 1953336"/>
                  <a:gd name="connsiteY65" fmla="*/ 612289 h 990486"/>
                  <a:gd name="connsiteX66" fmla="*/ 75608 w 1953336"/>
                  <a:gd name="connsiteY66" fmla="*/ 588866 h 990486"/>
                  <a:gd name="connsiteX67" fmla="*/ 56540 w 1953336"/>
                  <a:gd name="connsiteY67" fmla="*/ 568114 h 990486"/>
                  <a:gd name="connsiteX68" fmla="*/ 39582 w 1953336"/>
                  <a:gd name="connsiteY68" fmla="*/ 548695 h 990486"/>
                  <a:gd name="connsiteX69" fmla="*/ 26158 w 1953336"/>
                  <a:gd name="connsiteY69" fmla="*/ 533292 h 990486"/>
                  <a:gd name="connsiteX70" fmla="*/ 14850 w 1953336"/>
                  <a:gd name="connsiteY70" fmla="*/ 519897 h 990486"/>
                  <a:gd name="connsiteX71" fmla="*/ 7070 w 1953336"/>
                  <a:gd name="connsiteY71" fmla="*/ 509845 h 990486"/>
                  <a:gd name="connsiteX72" fmla="*/ 2122 w 1953336"/>
                  <a:gd name="connsiteY72" fmla="*/ 503816 h 990486"/>
                  <a:gd name="connsiteX73" fmla="*/ 0 w 1953336"/>
                  <a:gd name="connsiteY73" fmla="*/ 501136 h 990486"/>
                  <a:gd name="connsiteX74" fmla="*/ 2088 w 1953336"/>
                  <a:gd name="connsiteY74" fmla="*/ 499100 h 990486"/>
                  <a:gd name="connsiteX75" fmla="*/ 6949 w 1953336"/>
                  <a:gd name="connsiteY75" fmla="*/ 493000 h 990486"/>
                  <a:gd name="connsiteX76" fmla="*/ 14589 w 1953336"/>
                  <a:gd name="connsiteY76" fmla="*/ 483512 h 990486"/>
                  <a:gd name="connsiteX77" fmla="*/ 25699 w 1953336"/>
                  <a:gd name="connsiteY77" fmla="*/ 469282 h 990486"/>
                  <a:gd name="connsiteX78" fmla="*/ 38901 w 1953336"/>
                  <a:gd name="connsiteY78" fmla="*/ 453689 h 990486"/>
                  <a:gd name="connsiteX79" fmla="*/ 55578 w 1953336"/>
                  <a:gd name="connsiteY79" fmla="*/ 434028 h 990486"/>
                  <a:gd name="connsiteX80" fmla="*/ 74342 w 1953336"/>
                  <a:gd name="connsiteY80" fmla="*/ 412331 h 990486"/>
                  <a:gd name="connsiteX81" fmla="*/ 96600 w 1953336"/>
                  <a:gd name="connsiteY81" fmla="*/ 389261 h 990486"/>
                  <a:gd name="connsiteX82" fmla="*/ 119540 w 1953336"/>
                  <a:gd name="connsiteY82" fmla="*/ 363491 h 990486"/>
                  <a:gd name="connsiteX83" fmla="*/ 147379 w 1953336"/>
                  <a:gd name="connsiteY83" fmla="*/ 337011 h 990486"/>
                  <a:gd name="connsiteX84" fmla="*/ 175209 w 1953336"/>
                  <a:gd name="connsiteY84" fmla="*/ 309185 h 990486"/>
                  <a:gd name="connsiteX85" fmla="*/ 205837 w 1953336"/>
                  <a:gd name="connsiteY85" fmla="*/ 280664 h 990486"/>
                  <a:gd name="connsiteX86" fmla="*/ 239262 w 1953336"/>
                  <a:gd name="connsiteY86" fmla="*/ 251450 h 990486"/>
                  <a:gd name="connsiteX87" fmla="*/ 274095 w 1953336"/>
                  <a:gd name="connsiteY87" fmla="*/ 222899 h 990486"/>
                  <a:gd name="connsiteX88" fmla="*/ 311734 w 1953336"/>
                  <a:gd name="connsiteY88" fmla="*/ 195002 h 990486"/>
                  <a:gd name="connsiteX89" fmla="*/ 350074 w 1953336"/>
                  <a:gd name="connsiteY89" fmla="*/ 167100 h 990486"/>
                  <a:gd name="connsiteX90" fmla="*/ 391227 w 1953336"/>
                  <a:gd name="connsiteY90" fmla="*/ 140525 h 990486"/>
                  <a:gd name="connsiteX91" fmla="*/ 433085 w 1953336"/>
                  <a:gd name="connsiteY91" fmla="*/ 114619 h 990486"/>
                  <a:gd name="connsiteX92" fmla="*/ 476360 w 1953336"/>
                  <a:gd name="connsiteY92" fmla="*/ 90725 h 990486"/>
                  <a:gd name="connsiteX93" fmla="*/ 522456 w 1953336"/>
                  <a:gd name="connsiteY93" fmla="*/ 69505 h 990486"/>
                  <a:gd name="connsiteX94" fmla="*/ 569263 w 1953336"/>
                  <a:gd name="connsiteY94" fmla="*/ 49629 h 990486"/>
                  <a:gd name="connsiteX95" fmla="*/ 616098 w 1953336"/>
                  <a:gd name="connsiteY95" fmla="*/ 33795 h 990486"/>
                  <a:gd name="connsiteX96" fmla="*/ 666447 w 1953336"/>
                  <a:gd name="connsiteY96" fmla="*/ 19283 h 990486"/>
                  <a:gd name="connsiteX97" fmla="*/ 716128 w 1953336"/>
                  <a:gd name="connsiteY97" fmla="*/ 9493 h 990486"/>
                  <a:gd name="connsiteX98" fmla="*/ 767236 w 1953336"/>
                  <a:gd name="connsiteY98" fmla="*/ 3062 h 990486"/>
                  <a:gd name="connsiteX99" fmla="*/ 818368 w 1953336"/>
                  <a:gd name="connsiteY99" fmla="*/ 0 h 990486"/>
                  <a:gd name="connsiteX100" fmla="*/ 870939 w 1953336"/>
                  <a:gd name="connsiteY100" fmla="*/ 2319 h 990486"/>
                  <a:gd name="connsiteX101" fmla="*/ 922134 w 1953336"/>
                  <a:gd name="connsiteY101" fmla="*/ 8016 h 990486"/>
                  <a:gd name="connsiteX102" fmla="*/ 971951 w 1953336"/>
                  <a:gd name="connsiteY102" fmla="*/ 17093 h 990486"/>
                  <a:gd name="connsiteX103" fmla="*/ 1021101 w 1953336"/>
                  <a:gd name="connsiteY103" fmla="*/ 30891 h 990486"/>
                  <a:gd name="connsiteX104" fmla="*/ 1953336 w 1953336"/>
                  <a:gd name="connsiteY104" fmla="*/ 19499 h 990486"/>
                  <a:gd name="connsiteX105" fmla="*/ 1953333 w 1953336"/>
                  <a:gd name="connsiteY105" fmla="*/ 19507 h 990486"/>
                  <a:gd name="connsiteX106" fmla="*/ 1953333 w 1953336"/>
                  <a:gd name="connsiteY106" fmla="*/ 19499 h 99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953336" h="990486">
                    <a:moveTo>
                      <a:pt x="1069560" y="46042"/>
                    </a:moveTo>
                    <a:lnTo>
                      <a:pt x="1116647" y="65245"/>
                    </a:lnTo>
                    <a:lnTo>
                      <a:pt x="1161642" y="85812"/>
                    </a:lnTo>
                    <a:lnTo>
                      <a:pt x="1205954" y="109078"/>
                    </a:lnTo>
                    <a:lnTo>
                      <a:pt x="1248881" y="134376"/>
                    </a:lnTo>
                    <a:lnTo>
                      <a:pt x="1289709" y="160363"/>
                    </a:lnTo>
                    <a:lnTo>
                      <a:pt x="1329147" y="187707"/>
                    </a:lnTo>
                    <a:lnTo>
                      <a:pt x="1365781" y="215072"/>
                    </a:lnTo>
                    <a:lnTo>
                      <a:pt x="1401719" y="243115"/>
                    </a:lnTo>
                    <a:lnTo>
                      <a:pt x="1436261" y="271842"/>
                    </a:lnTo>
                    <a:lnTo>
                      <a:pt x="1466594" y="299926"/>
                    </a:lnTo>
                    <a:lnTo>
                      <a:pt x="1495521" y="327346"/>
                    </a:lnTo>
                    <a:lnTo>
                      <a:pt x="1523737" y="353423"/>
                    </a:lnTo>
                    <a:lnTo>
                      <a:pt x="1547044" y="378862"/>
                    </a:lnTo>
                    <a:lnTo>
                      <a:pt x="1569630" y="401610"/>
                    </a:lnTo>
                    <a:lnTo>
                      <a:pt x="1588003" y="423041"/>
                    </a:lnTo>
                    <a:lnTo>
                      <a:pt x="1604960" y="442461"/>
                    </a:lnTo>
                    <a:lnTo>
                      <a:pt x="1619085" y="457858"/>
                    </a:lnTo>
                    <a:lnTo>
                      <a:pt x="1630397" y="471927"/>
                    </a:lnTo>
                    <a:lnTo>
                      <a:pt x="1637472" y="481310"/>
                    </a:lnTo>
                    <a:lnTo>
                      <a:pt x="1643121" y="487334"/>
                    </a:lnTo>
                    <a:lnTo>
                      <a:pt x="1643836" y="489351"/>
                    </a:lnTo>
                    <a:lnTo>
                      <a:pt x="1643155" y="492051"/>
                    </a:lnTo>
                    <a:lnTo>
                      <a:pt x="1637593" y="498155"/>
                    </a:lnTo>
                    <a:lnTo>
                      <a:pt x="1630658" y="508312"/>
                    </a:lnTo>
                    <a:lnTo>
                      <a:pt x="1619544" y="521869"/>
                    </a:lnTo>
                    <a:lnTo>
                      <a:pt x="1605641" y="537467"/>
                    </a:lnTo>
                    <a:lnTo>
                      <a:pt x="1588964" y="557127"/>
                    </a:lnTo>
                    <a:lnTo>
                      <a:pt x="1570896" y="578146"/>
                    </a:lnTo>
                    <a:lnTo>
                      <a:pt x="1548643" y="601889"/>
                    </a:lnTo>
                    <a:lnTo>
                      <a:pt x="1525703" y="627660"/>
                    </a:lnTo>
                    <a:lnTo>
                      <a:pt x="1497864" y="654139"/>
                    </a:lnTo>
                    <a:lnTo>
                      <a:pt x="1469333" y="681970"/>
                    </a:lnTo>
                    <a:lnTo>
                      <a:pt x="1439401" y="709812"/>
                    </a:lnTo>
                    <a:lnTo>
                      <a:pt x="1405270" y="738358"/>
                    </a:lnTo>
                    <a:lnTo>
                      <a:pt x="1369742" y="767588"/>
                    </a:lnTo>
                    <a:lnTo>
                      <a:pt x="1333509" y="796149"/>
                    </a:lnTo>
                    <a:lnTo>
                      <a:pt x="1294468" y="824056"/>
                    </a:lnTo>
                    <a:lnTo>
                      <a:pt x="1254016" y="850625"/>
                    </a:lnTo>
                    <a:lnTo>
                      <a:pt x="1211457" y="876536"/>
                    </a:lnTo>
                    <a:lnTo>
                      <a:pt x="1167477" y="899762"/>
                    </a:lnTo>
                    <a:lnTo>
                      <a:pt x="1122787" y="921645"/>
                    </a:lnTo>
                    <a:lnTo>
                      <a:pt x="1075980" y="941522"/>
                    </a:lnTo>
                    <a:lnTo>
                      <a:pt x="1027744" y="957366"/>
                    </a:lnTo>
                    <a:lnTo>
                      <a:pt x="978796" y="971867"/>
                    </a:lnTo>
                    <a:lnTo>
                      <a:pt x="929114" y="981657"/>
                    </a:lnTo>
                    <a:lnTo>
                      <a:pt x="878007" y="988088"/>
                    </a:lnTo>
                    <a:lnTo>
                      <a:pt x="825469" y="990486"/>
                    </a:lnTo>
                    <a:lnTo>
                      <a:pt x="774304" y="988832"/>
                    </a:lnTo>
                    <a:lnTo>
                      <a:pt x="723109" y="983134"/>
                    </a:lnTo>
                    <a:lnTo>
                      <a:pt x="673292" y="974058"/>
                    </a:lnTo>
                    <a:lnTo>
                      <a:pt x="622740" y="960269"/>
                    </a:lnTo>
                    <a:lnTo>
                      <a:pt x="575683" y="945109"/>
                    </a:lnTo>
                    <a:lnTo>
                      <a:pt x="528596" y="925905"/>
                    </a:lnTo>
                    <a:lnTo>
                      <a:pt x="482195" y="904675"/>
                    </a:lnTo>
                    <a:lnTo>
                      <a:pt x="438588" y="882077"/>
                    </a:lnTo>
                    <a:lnTo>
                      <a:pt x="396362" y="856774"/>
                    </a:lnTo>
                    <a:lnTo>
                      <a:pt x="354833" y="830793"/>
                    </a:lnTo>
                    <a:lnTo>
                      <a:pt x="316096" y="803443"/>
                    </a:lnTo>
                    <a:lnTo>
                      <a:pt x="278056" y="775415"/>
                    </a:lnTo>
                    <a:lnTo>
                      <a:pt x="242813" y="746693"/>
                    </a:lnTo>
                    <a:lnTo>
                      <a:pt x="208977" y="718634"/>
                    </a:lnTo>
                    <a:lnTo>
                      <a:pt x="177948" y="691229"/>
                    </a:lnTo>
                    <a:lnTo>
                      <a:pt x="149722" y="663804"/>
                    </a:lnTo>
                    <a:lnTo>
                      <a:pt x="121506" y="637727"/>
                    </a:lnTo>
                    <a:lnTo>
                      <a:pt x="98199" y="612289"/>
                    </a:lnTo>
                    <a:lnTo>
                      <a:pt x="75608" y="588866"/>
                    </a:lnTo>
                    <a:lnTo>
                      <a:pt x="56540" y="568114"/>
                    </a:lnTo>
                    <a:lnTo>
                      <a:pt x="39582" y="548695"/>
                    </a:lnTo>
                    <a:lnTo>
                      <a:pt x="26158" y="533292"/>
                    </a:lnTo>
                    <a:lnTo>
                      <a:pt x="14850" y="519897"/>
                    </a:lnTo>
                    <a:lnTo>
                      <a:pt x="7070" y="509845"/>
                    </a:lnTo>
                    <a:lnTo>
                      <a:pt x="2122" y="503816"/>
                    </a:lnTo>
                    <a:lnTo>
                      <a:pt x="0" y="501136"/>
                    </a:lnTo>
                    <a:lnTo>
                      <a:pt x="2088" y="499100"/>
                    </a:lnTo>
                    <a:lnTo>
                      <a:pt x="6949" y="493000"/>
                    </a:lnTo>
                    <a:lnTo>
                      <a:pt x="14589" y="483512"/>
                    </a:lnTo>
                    <a:lnTo>
                      <a:pt x="25699" y="469282"/>
                    </a:lnTo>
                    <a:lnTo>
                      <a:pt x="38901" y="453689"/>
                    </a:lnTo>
                    <a:lnTo>
                      <a:pt x="55578" y="434028"/>
                    </a:lnTo>
                    <a:lnTo>
                      <a:pt x="74342" y="412331"/>
                    </a:lnTo>
                    <a:lnTo>
                      <a:pt x="96600" y="389261"/>
                    </a:lnTo>
                    <a:lnTo>
                      <a:pt x="119540" y="363491"/>
                    </a:lnTo>
                    <a:lnTo>
                      <a:pt x="147379" y="337011"/>
                    </a:lnTo>
                    <a:lnTo>
                      <a:pt x="175209" y="309185"/>
                    </a:lnTo>
                    <a:lnTo>
                      <a:pt x="205837" y="280664"/>
                    </a:lnTo>
                    <a:lnTo>
                      <a:pt x="239262" y="251450"/>
                    </a:lnTo>
                    <a:lnTo>
                      <a:pt x="274095" y="222899"/>
                    </a:lnTo>
                    <a:lnTo>
                      <a:pt x="311734" y="195002"/>
                    </a:lnTo>
                    <a:lnTo>
                      <a:pt x="350074" y="167100"/>
                    </a:lnTo>
                    <a:lnTo>
                      <a:pt x="391227" y="140525"/>
                    </a:lnTo>
                    <a:lnTo>
                      <a:pt x="433085" y="114619"/>
                    </a:lnTo>
                    <a:lnTo>
                      <a:pt x="476360" y="90725"/>
                    </a:lnTo>
                    <a:lnTo>
                      <a:pt x="522456" y="69505"/>
                    </a:lnTo>
                    <a:lnTo>
                      <a:pt x="569263" y="49629"/>
                    </a:lnTo>
                    <a:lnTo>
                      <a:pt x="616098" y="33795"/>
                    </a:lnTo>
                    <a:lnTo>
                      <a:pt x="666447" y="19283"/>
                    </a:lnTo>
                    <a:lnTo>
                      <a:pt x="716128" y="9493"/>
                    </a:lnTo>
                    <a:lnTo>
                      <a:pt x="767236" y="3062"/>
                    </a:lnTo>
                    <a:lnTo>
                      <a:pt x="818368" y="0"/>
                    </a:lnTo>
                    <a:lnTo>
                      <a:pt x="870939" y="2319"/>
                    </a:lnTo>
                    <a:lnTo>
                      <a:pt x="922134" y="8016"/>
                    </a:lnTo>
                    <a:lnTo>
                      <a:pt x="971951" y="17093"/>
                    </a:lnTo>
                    <a:lnTo>
                      <a:pt x="1021101" y="30891"/>
                    </a:lnTo>
                    <a:close/>
                    <a:moveTo>
                      <a:pt x="1953336" y="19499"/>
                    </a:moveTo>
                    <a:lnTo>
                      <a:pt x="1953333" y="19507"/>
                    </a:lnTo>
                    <a:lnTo>
                      <a:pt x="1953333" y="19499"/>
                    </a:lnTo>
                    <a:close/>
                  </a:path>
                </a:pathLst>
              </a:custGeom>
              <a:solidFill>
                <a:srgbClr val="3A3A3A"/>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108000" bIns="3600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defRPr/>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11" name="MH_SubTitle_5"/>
              <p:cNvSpPr/>
              <p:nvPr/>
            </p:nvSpPr>
            <p:spPr>
              <a:xfrm rot="603049">
                <a:off x="4548189" y="3321050"/>
                <a:ext cx="1627187" cy="992188"/>
              </a:xfrm>
              <a:custGeom>
                <a:avLst/>
                <a:gdLst>
                  <a:gd name="connsiteX0" fmla="*/ 627564 w 1628083"/>
                  <a:gd name="connsiteY0" fmla="*/ 18356 h 992800"/>
                  <a:gd name="connsiteX1" fmla="*/ 677592 w 1628083"/>
                  <a:gd name="connsiteY1" fmla="*/ 9694 h 992800"/>
                  <a:gd name="connsiteX2" fmla="*/ 728128 w 1628083"/>
                  <a:gd name="connsiteY2" fmla="*/ 2463 h 992800"/>
                  <a:gd name="connsiteX3" fmla="*/ 778705 w 1628083"/>
                  <a:gd name="connsiteY3" fmla="*/ 0 h 992800"/>
                  <a:gd name="connsiteX4" fmla="*/ 830205 w 1628083"/>
                  <a:gd name="connsiteY4" fmla="*/ 1068 h 992800"/>
                  <a:gd name="connsiteX5" fmla="*/ 882533 w 1628083"/>
                  <a:gd name="connsiteY5" fmla="*/ 6334 h 992800"/>
                  <a:gd name="connsiteX6" fmla="*/ 932914 w 1628083"/>
                  <a:gd name="connsiteY6" fmla="*/ 15410 h 992800"/>
                  <a:gd name="connsiteX7" fmla="*/ 982736 w 1628083"/>
                  <a:gd name="connsiteY7" fmla="*/ 28491 h 992800"/>
                  <a:gd name="connsiteX8" fmla="*/ 1030704 w 1628083"/>
                  <a:gd name="connsiteY8" fmla="*/ 44714 h 992800"/>
                  <a:gd name="connsiteX9" fmla="*/ 1078714 w 1628083"/>
                  <a:gd name="connsiteY9" fmla="*/ 65705 h 992800"/>
                  <a:gd name="connsiteX10" fmla="*/ 1123068 w 1628083"/>
                  <a:gd name="connsiteY10" fmla="*/ 87547 h 992800"/>
                  <a:gd name="connsiteX11" fmla="*/ 1166862 w 1628083"/>
                  <a:gd name="connsiteY11" fmla="*/ 113392 h 992800"/>
                  <a:gd name="connsiteX12" fmla="*/ 1209683 w 1628083"/>
                  <a:gd name="connsiteY12" fmla="*/ 141143 h 992800"/>
                  <a:gd name="connsiteX13" fmla="*/ 1249541 w 1628083"/>
                  <a:gd name="connsiteY13" fmla="*/ 169841 h 992800"/>
                  <a:gd name="connsiteX14" fmla="*/ 1287639 w 1628083"/>
                  <a:gd name="connsiteY14" fmla="*/ 201014 h 992800"/>
                  <a:gd name="connsiteX15" fmla="*/ 1324950 w 1628083"/>
                  <a:gd name="connsiteY15" fmla="*/ 232758 h 992800"/>
                  <a:gd name="connsiteX16" fmla="*/ 1359299 w 1628083"/>
                  <a:gd name="connsiteY16" fmla="*/ 265448 h 992800"/>
                  <a:gd name="connsiteX17" fmla="*/ 1392860 w 1628083"/>
                  <a:gd name="connsiteY17" fmla="*/ 298710 h 992800"/>
                  <a:gd name="connsiteX18" fmla="*/ 1423552 w 1628083"/>
                  <a:gd name="connsiteY18" fmla="*/ 332251 h 992800"/>
                  <a:gd name="connsiteX19" fmla="*/ 1452949 w 1628083"/>
                  <a:gd name="connsiteY19" fmla="*/ 364931 h 992800"/>
                  <a:gd name="connsiteX20" fmla="*/ 1479664 w 1628083"/>
                  <a:gd name="connsiteY20" fmla="*/ 396555 h 992800"/>
                  <a:gd name="connsiteX21" fmla="*/ 1503602 w 1628083"/>
                  <a:gd name="connsiteY21" fmla="*/ 427793 h 992800"/>
                  <a:gd name="connsiteX22" fmla="*/ 1527728 w 1628083"/>
                  <a:gd name="connsiteY22" fmla="*/ 457695 h 992800"/>
                  <a:gd name="connsiteX23" fmla="*/ 1547088 w 1628083"/>
                  <a:gd name="connsiteY23" fmla="*/ 486252 h 992800"/>
                  <a:gd name="connsiteX24" fmla="*/ 1566034 w 1628083"/>
                  <a:gd name="connsiteY24" fmla="*/ 512710 h 992800"/>
                  <a:gd name="connsiteX25" fmla="*/ 1581883 w 1628083"/>
                  <a:gd name="connsiteY25" fmla="*/ 536014 h 992800"/>
                  <a:gd name="connsiteX26" fmla="*/ 1595836 w 1628083"/>
                  <a:gd name="connsiteY26" fmla="*/ 557693 h 992800"/>
                  <a:gd name="connsiteX27" fmla="*/ 1606878 w 1628083"/>
                  <a:gd name="connsiteY27" fmla="*/ 574883 h 992800"/>
                  <a:gd name="connsiteX28" fmla="*/ 1616118 w 1628083"/>
                  <a:gd name="connsiteY28" fmla="*/ 589780 h 992800"/>
                  <a:gd name="connsiteX29" fmla="*/ 1622354 w 1628083"/>
                  <a:gd name="connsiteY29" fmla="*/ 600856 h 992800"/>
                  <a:gd name="connsiteX30" fmla="*/ 1626373 w 1628083"/>
                  <a:gd name="connsiteY30" fmla="*/ 607541 h 992800"/>
                  <a:gd name="connsiteX31" fmla="*/ 1628083 w 1628083"/>
                  <a:gd name="connsiteY31" fmla="*/ 610501 h 992800"/>
                  <a:gd name="connsiteX32" fmla="*/ 1625721 w 1628083"/>
                  <a:gd name="connsiteY32" fmla="*/ 612212 h 992800"/>
                  <a:gd name="connsiteX33" fmla="*/ 1620025 w 1628083"/>
                  <a:gd name="connsiteY33" fmla="*/ 617540 h 992800"/>
                  <a:gd name="connsiteX34" fmla="*/ 1611086 w 1628083"/>
                  <a:gd name="connsiteY34" fmla="*/ 625817 h 992800"/>
                  <a:gd name="connsiteX35" fmla="*/ 1598026 w 1628083"/>
                  <a:gd name="connsiteY35" fmla="*/ 638280 h 992800"/>
                  <a:gd name="connsiteX36" fmla="*/ 1582697 w 1628083"/>
                  <a:gd name="connsiteY36" fmla="*/ 651788 h 992800"/>
                  <a:gd name="connsiteX37" fmla="*/ 1563339 w 1628083"/>
                  <a:gd name="connsiteY37" fmla="*/ 668815 h 992800"/>
                  <a:gd name="connsiteX38" fmla="*/ 1541619 w 1628083"/>
                  <a:gd name="connsiteY38" fmla="*/ 687554 h 992800"/>
                  <a:gd name="connsiteX39" fmla="*/ 1516243 w 1628083"/>
                  <a:gd name="connsiteY39" fmla="*/ 707142 h 992800"/>
                  <a:gd name="connsiteX40" fmla="*/ 1489801 w 1628083"/>
                  <a:gd name="connsiteY40" fmla="*/ 729304 h 992800"/>
                  <a:gd name="connsiteX41" fmla="*/ 1458408 w 1628083"/>
                  <a:gd name="connsiteY41" fmla="*/ 751454 h 992800"/>
                  <a:gd name="connsiteX42" fmla="*/ 1426828 w 1628083"/>
                  <a:gd name="connsiteY42" fmla="*/ 774939 h 992800"/>
                  <a:gd name="connsiteX43" fmla="*/ 1392379 w 1628083"/>
                  <a:gd name="connsiteY43" fmla="*/ 798703 h 992800"/>
                  <a:gd name="connsiteX44" fmla="*/ 1355061 w 1628083"/>
                  <a:gd name="connsiteY44" fmla="*/ 822747 h 992800"/>
                  <a:gd name="connsiteX45" fmla="*/ 1316448 w 1628083"/>
                  <a:gd name="connsiteY45" fmla="*/ 845931 h 992800"/>
                  <a:gd name="connsiteX46" fmla="*/ 1275152 w 1628083"/>
                  <a:gd name="connsiteY46" fmla="*/ 868059 h 992800"/>
                  <a:gd name="connsiteX47" fmla="*/ 1233162 w 1628083"/>
                  <a:gd name="connsiteY47" fmla="*/ 890090 h 992800"/>
                  <a:gd name="connsiteX48" fmla="*/ 1188583 w 1628083"/>
                  <a:gd name="connsiteY48" fmla="*/ 910399 h 992800"/>
                  <a:gd name="connsiteX49" fmla="*/ 1143403 w 1628083"/>
                  <a:gd name="connsiteY49" fmla="*/ 929944 h 992800"/>
                  <a:gd name="connsiteX50" fmla="*/ 1097115 w 1628083"/>
                  <a:gd name="connsiteY50" fmla="*/ 947293 h 992800"/>
                  <a:gd name="connsiteX51" fmla="*/ 1048423 w 1628083"/>
                  <a:gd name="connsiteY51" fmla="*/ 961584 h 992800"/>
                  <a:gd name="connsiteX52" fmla="*/ 999224 w 1628083"/>
                  <a:gd name="connsiteY52" fmla="*/ 974444 h 992800"/>
                  <a:gd name="connsiteX53" fmla="*/ 950584 w 1628083"/>
                  <a:gd name="connsiteY53" fmla="*/ 983301 h 992800"/>
                  <a:gd name="connsiteX54" fmla="*/ 898661 w 1628083"/>
                  <a:gd name="connsiteY54" fmla="*/ 990338 h 992800"/>
                  <a:gd name="connsiteX55" fmla="*/ 848083 w 1628083"/>
                  <a:gd name="connsiteY55" fmla="*/ 992800 h 992800"/>
                  <a:gd name="connsiteX56" fmla="*/ 796584 w 1628083"/>
                  <a:gd name="connsiteY56" fmla="*/ 991732 h 992800"/>
                  <a:gd name="connsiteX57" fmla="*/ 745550 w 1628083"/>
                  <a:gd name="connsiteY57" fmla="*/ 987328 h 992800"/>
                  <a:gd name="connsiteX58" fmla="*/ 693874 w 1628083"/>
                  <a:gd name="connsiteY58" fmla="*/ 977390 h 992800"/>
                  <a:gd name="connsiteX59" fmla="*/ 644052 w 1628083"/>
                  <a:gd name="connsiteY59" fmla="*/ 964310 h 992800"/>
                  <a:gd name="connsiteX60" fmla="*/ 596084 w 1628083"/>
                  <a:gd name="connsiteY60" fmla="*/ 948087 h 992800"/>
                  <a:gd name="connsiteX61" fmla="*/ 549462 w 1628083"/>
                  <a:gd name="connsiteY61" fmla="*/ 927289 h 992800"/>
                  <a:gd name="connsiteX62" fmla="*/ 503721 w 1628083"/>
                  <a:gd name="connsiteY62" fmla="*/ 905254 h 992800"/>
                  <a:gd name="connsiteX63" fmla="*/ 459926 w 1628083"/>
                  <a:gd name="connsiteY63" fmla="*/ 879409 h 992800"/>
                  <a:gd name="connsiteX64" fmla="*/ 418400 w 1628083"/>
                  <a:gd name="connsiteY64" fmla="*/ 852519 h 992800"/>
                  <a:gd name="connsiteX65" fmla="*/ 377941 w 1628083"/>
                  <a:gd name="connsiteY65" fmla="*/ 823057 h 992800"/>
                  <a:gd name="connsiteX66" fmla="*/ 339149 w 1628083"/>
                  <a:gd name="connsiteY66" fmla="*/ 791787 h 992800"/>
                  <a:gd name="connsiteX67" fmla="*/ 302532 w 1628083"/>
                  <a:gd name="connsiteY67" fmla="*/ 760140 h 992800"/>
                  <a:gd name="connsiteX68" fmla="*/ 267490 w 1628083"/>
                  <a:gd name="connsiteY68" fmla="*/ 727352 h 992800"/>
                  <a:gd name="connsiteX69" fmla="*/ 235224 w 1628083"/>
                  <a:gd name="connsiteY69" fmla="*/ 694952 h 992800"/>
                  <a:gd name="connsiteX70" fmla="*/ 203744 w 1628083"/>
                  <a:gd name="connsiteY70" fmla="*/ 661982 h 992800"/>
                  <a:gd name="connsiteX71" fmla="*/ 173746 w 1628083"/>
                  <a:gd name="connsiteY71" fmla="*/ 628538 h 992800"/>
                  <a:gd name="connsiteX72" fmla="*/ 147819 w 1628083"/>
                  <a:gd name="connsiteY72" fmla="*/ 596342 h 992800"/>
                  <a:gd name="connsiteX73" fmla="*/ 123186 w 1628083"/>
                  <a:gd name="connsiteY73" fmla="*/ 565008 h 992800"/>
                  <a:gd name="connsiteX74" fmla="*/ 99061 w 1628083"/>
                  <a:gd name="connsiteY74" fmla="*/ 535105 h 992800"/>
                  <a:gd name="connsiteX75" fmla="*/ 79700 w 1628083"/>
                  <a:gd name="connsiteY75" fmla="*/ 506549 h 992800"/>
                  <a:gd name="connsiteX76" fmla="*/ 60661 w 1628083"/>
                  <a:gd name="connsiteY76" fmla="*/ 480758 h 992800"/>
                  <a:gd name="connsiteX77" fmla="*/ 45600 w 1628083"/>
                  <a:gd name="connsiteY77" fmla="*/ 456884 h 992800"/>
                  <a:gd name="connsiteX78" fmla="*/ 31647 w 1628083"/>
                  <a:gd name="connsiteY78" fmla="*/ 435205 h 992800"/>
                  <a:gd name="connsiteX79" fmla="*/ 19910 w 1628083"/>
                  <a:gd name="connsiteY79" fmla="*/ 417918 h 992800"/>
                  <a:gd name="connsiteX80" fmla="*/ 10763 w 1628083"/>
                  <a:gd name="connsiteY80" fmla="*/ 402353 h 992800"/>
                  <a:gd name="connsiteX81" fmla="*/ 5128 w 1628083"/>
                  <a:gd name="connsiteY81" fmla="*/ 392041 h 992800"/>
                  <a:gd name="connsiteX82" fmla="*/ 415 w 1628083"/>
                  <a:gd name="connsiteY82" fmla="*/ 385260 h 992800"/>
                  <a:gd name="connsiteX83" fmla="*/ 0 w 1628083"/>
                  <a:gd name="connsiteY83" fmla="*/ 383161 h 992800"/>
                  <a:gd name="connsiteX84" fmla="*/ 1067 w 1628083"/>
                  <a:gd name="connsiteY84" fmla="*/ 380589 h 992800"/>
                  <a:gd name="connsiteX85" fmla="*/ 7458 w 1628083"/>
                  <a:gd name="connsiteY85" fmla="*/ 375358 h 992800"/>
                  <a:gd name="connsiteX86" fmla="*/ 15795 w 1628083"/>
                  <a:gd name="connsiteY86" fmla="*/ 366317 h 992800"/>
                  <a:gd name="connsiteX87" fmla="*/ 28763 w 1628083"/>
                  <a:gd name="connsiteY87" fmla="*/ 354520 h 992800"/>
                  <a:gd name="connsiteX88" fmla="*/ 44786 w 1628083"/>
                  <a:gd name="connsiteY88" fmla="*/ 341110 h 992800"/>
                  <a:gd name="connsiteX89" fmla="*/ 64144 w 1628083"/>
                  <a:gd name="connsiteY89" fmla="*/ 324082 h 992800"/>
                  <a:gd name="connsiteX90" fmla="*/ 85076 w 1628083"/>
                  <a:gd name="connsiteY90" fmla="*/ 305914 h 992800"/>
                  <a:gd name="connsiteX91" fmla="*/ 110545 w 1628083"/>
                  <a:gd name="connsiteY91" fmla="*/ 285658 h 992800"/>
                  <a:gd name="connsiteX92" fmla="*/ 136987 w 1628083"/>
                  <a:gd name="connsiteY92" fmla="*/ 263497 h 992800"/>
                  <a:gd name="connsiteX93" fmla="*/ 168381 w 1628083"/>
                  <a:gd name="connsiteY93" fmla="*/ 241347 h 992800"/>
                  <a:gd name="connsiteX94" fmla="*/ 200655 w 1628083"/>
                  <a:gd name="connsiteY94" fmla="*/ 217959 h 992800"/>
                  <a:gd name="connsiteX95" fmla="*/ 234316 w 1628083"/>
                  <a:gd name="connsiteY95" fmla="*/ 194765 h 992800"/>
                  <a:gd name="connsiteX96" fmla="*/ 272235 w 1628083"/>
                  <a:gd name="connsiteY96" fmla="*/ 171485 h 992800"/>
                  <a:gd name="connsiteX97" fmla="*/ 311635 w 1628083"/>
                  <a:gd name="connsiteY97" fmla="*/ 147731 h 992800"/>
                  <a:gd name="connsiteX98" fmla="*/ 351636 w 1628083"/>
                  <a:gd name="connsiteY98" fmla="*/ 124742 h 992800"/>
                  <a:gd name="connsiteX99" fmla="*/ 394320 w 1628083"/>
                  <a:gd name="connsiteY99" fmla="*/ 102808 h 992800"/>
                  <a:gd name="connsiteX100" fmla="*/ 438205 w 1628083"/>
                  <a:gd name="connsiteY100" fmla="*/ 82402 h 992800"/>
                  <a:gd name="connsiteX101" fmla="*/ 484079 w 1628083"/>
                  <a:gd name="connsiteY101" fmla="*/ 62954 h 992800"/>
                  <a:gd name="connsiteX102" fmla="*/ 530968 w 1628083"/>
                  <a:gd name="connsiteY102" fmla="*/ 46369 h 992800"/>
                  <a:gd name="connsiteX103" fmla="*/ 578365 w 1628083"/>
                  <a:gd name="connsiteY103" fmla="*/ 31216 h 99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628083" h="992800">
                    <a:moveTo>
                      <a:pt x="627564" y="18356"/>
                    </a:moveTo>
                    <a:lnTo>
                      <a:pt x="677592" y="9694"/>
                    </a:lnTo>
                    <a:lnTo>
                      <a:pt x="728128" y="2463"/>
                    </a:lnTo>
                    <a:lnTo>
                      <a:pt x="778705" y="0"/>
                    </a:lnTo>
                    <a:lnTo>
                      <a:pt x="830205" y="1068"/>
                    </a:lnTo>
                    <a:lnTo>
                      <a:pt x="882533" y="6334"/>
                    </a:lnTo>
                    <a:lnTo>
                      <a:pt x="932914" y="15410"/>
                    </a:lnTo>
                    <a:lnTo>
                      <a:pt x="982736" y="28491"/>
                    </a:lnTo>
                    <a:lnTo>
                      <a:pt x="1030704" y="44714"/>
                    </a:lnTo>
                    <a:lnTo>
                      <a:pt x="1078714" y="65705"/>
                    </a:lnTo>
                    <a:lnTo>
                      <a:pt x="1123068" y="87547"/>
                    </a:lnTo>
                    <a:lnTo>
                      <a:pt x="1166862" y="113392"/>
                    </a:lnTo>
                    <a:lnTo>
                      <a:pt x="1209683" y="141143"/>
                    </a:lnTo>
                    <a:lnTo>
                      <a:pt x="1249541" y="169841"/>
                    </a:lnTo>
                    <a:lnTo>
                      <a:pt x="1287639" y="201014"/>
                    </a:lnTo>
                    <a:lnTo>
                      <a:pt x="1324950" y="232758"/>
                    </a:lnTo>
                    <a:lnTo>
                      <a:pt x="1359299" y="265448"/>
                    </a:lnTo>
                    <a:lnTo>
                      <a:pt x="1392860" y="298710"/>
                    </a:lnTo>
                    <a:lnTo>
                      <a:pt x="1423552" y="332251"/>
                    </a:lnTo>
                    <a:lnTo>
                      <a:pt x="1452949" y="364931"/>
                    </a:lnTo>
                    <a:lnTo>
                      <a:pt x="1479664" y="396555"/>
                    </a:lnTo>
                    <a:lnTo>
                      <a:pt x="1503602" y="427793"/>
                    </a:lnTo>
                    <a:lnTo>
                      <a:pt x="1527728" y="457695"/>
                    </a:lnTo>
                    <a:lnTo>
                      <a:pt x="1547088" y="486252"/>
                    </a:lnTo>
                    <a:lnTo>
                      <a:pt x="1566034" y="512710"/>
                    </a:lnTo>
                    <a:lnTo>
                      <a:pt x="1581883" y="536014"/>
                    </a:lnTo>
                    <a:lnTo>
                      <a:pt x="1595836" y="557693"/>
                    </a:lnTo>
                    <a:lnTo>
                      <a:pt x="1606878" y="574883"/>
                    </a:lnTo>
                    <a:lnTo>
                      <a:pt x="1616118" y="589780"/>
                    </a:lnTo>
                    <a:lnTo>
                      <a:pt x="1622354" y="600856"/>
                    </a:lnTo>
                    <a:lnTo>
                      <a:pt x="1626373" y="607541"/>
                    </a:lnTo>
                    <a:lnTo>
                      <a:pt x="1628083" y="610501"/>
                    </a:lnTo>
                    <a:lnTo>
                      <a:pt x="1625721" y="612212"/>
                    </a:lnTo>
                    <a:lnTo>
                      <a:pt x="1620025" y="617540"/>
                    </a:lnTo>
                    <a:lnTo>
                      <a:pt x="1611086" y="625817"/>
                    </a:lnTo>
                    <a:lnTo>
                      <a:pt x="1598026" y="638280"/>
                    </a:lnTo>
                    <a:lnTo>
                      <a:pt x="1582697" y="651788"/>
                    </a:lnTo>
                    <a:lnTo>
                      <a:pt x="1563339" y="668815"/>
                    </a:lnTo>
                    <a:lnTo>
                      <a:pt x="1541619" y="687554"/>
                    </a:lnTo>
                    <a:lnTo>
                      <a:pt x="1516243" y="707142"/>
                    </a:lnTo>
                    <a:lnTo>
                      <a:pt x="1489801" y="729304"/>
                    </a:lnTo>
                    <a:lnTo>
                      <a:pt x="1458408" y="751454"/>
                    </a:lnTo>
                    <a:lnTo>
                      <a:pt x="1426828" y="774939"/>
                    </a:lnTo>
                    <a:lnTo>
                      <a:pt x="1392379" y="798703"/>
                    </a:lnTo>
                    <a:lnTo>
                      <a:pt x="1355061" y="822747"/>
                    </a:lnTo>
                    <a:lnTo>
                      <a:pt x="1316448" y="845931"/>
                    </a:lnTo>
                    <a:lnTo>
                      <a:pt x="1275152" y="868059"/>
                    </a:lnTo>
                    <a:lnTo>
                      <a:pt x="1233162" y="890090"/>
                    </a:lnTo>
                    <a:lnTo>
                      <a:pt x="1188583" y="910399"/>
                    </a:lnTo>
                    <a:lnTo>
                      <a:pt x="1143403" y="929944"/>
                    </a:lnTo>
                    <a:lnTo>
                      <a:pt x="1097115" y="947293"/>
                    </a:lnTo>
                    <a:lnTo>
                      <a:pt x="1048423" y="961584"/>
                    </a:lnTo>
                    <a:lnTo>
                      <a:pt x="999224" y="974444"/>
                    </a:lnTo>
                    <a:lnTo>
                      <a:pt x="950584" y="983301"/>
                    </a:lnTo>
                    <a:lnTo>
                      <a:pt x="898661" y="990338"/>
                    </a:lnTo>
                    <a:lnTo>
                      <a:pt x="848083" y="992800"/>
                    </a:lnTo>
                    <a:lnTo>
                      <a:pt x="796584" y="991732"/>
                    </a:lnTo>
                    <a:lnTo>
                      <a:pt x="745550" y="987328"/>
                    </a:lnTo>
                    <a:lnTo>
                      <a:pt x="693874" y="977390"/>
                    </a:lnTo>
                    <a:lnTo>
                      <a:pt x="644052" y="964310"/>
                    </a:lnTo>
                    <a:lnTo>
                      <a:pt x="596084" y="948087"/>
                    </a:lnTo>
                    <a:lnTo>
                      <a:pt x="549462" y="927289"/>
                    </a:lnTo>
                    <a:lnTo>
                      <a:pt x="503721" y="905254"/>
                    </a:lnTo>
                    <a:lnTo>
                      <a:pt x="459926" y="879409"/>
                    </a:lnTo>
                    <a:lnTo>
                      <a:pt x="418400" y="852519"/>
                    </a:lnTo>
                    <a:lnTo>
                      <a:pt x="377941" y="823057"/>
                    </a:lnTo>
                    <a:lnTo>
                      <a:pt x="339149" y="791787"/>
                    </a:lnTo>
                    <a:lnTo>
                      <a:pt x="302532" y="760140"/>
                    </a:lnTo>
                    <a:lnTo>
                      <a:pt x="267490" y="727352"/>
                    </a:lnTo>
                    <a:lnTo>
                      <a:pt x="235224" y="694952"/>
                    </a:lnTo>
                    <a:lnTo>
                      <a:pt x="203744" y="661982"/>
                    </a:lnTo>
                    <a:lnTo>
                      <a:pt x="173746" y="628538"/>
                    </a:lnTo>
                    <a:lnTo>
                      <a:pt x="147819" y="596342"/>
                    </a:lnTo>
                    <a:lnTo>
                      <a:pt x="123186" y="565008"/>
                    </a:lnTo>
                    <a:lnTo>
                      <a:pt x="99061" y="535105"/>
                    </a:lnTo>
                    <a:lnTo>
                      <a:pt x="79700" y="506549"/>
                    </a:lnTo>
                    <a:lnTo>
                      <a:pt x="60661" y="480758"/>
                    </a:lnTo>
                    <a:lnTo>
                      <a:pt x="45600" y="456884"/>
                    </a:lnTo>
                    <a:lnTo>
                      <a:pt x="31647" y="435205"/>
                    </a:lnTo>
                    <a:lnTo>
                      <a:pt x="19910" y="417918"/>
                    </a:lnTo>
                    <a:lnTo>
                      <a:pt x="10763" y="402353"/>
                    </a:lnTo>
                    <a:lnTo>
                      <a:pt x="5128" y="392041"/>
                    </a:lnTo>
                    <a:lnTo>
                      <a:pt x="415" y="385260"/>
                    </a:lnTo>
                    <a:lnTo>
                      <a:pt x="0" y="383161"/>
                    </a:lnTo>
                    <a:lnTo>
                      <a:pt x="1067" y="380589"/>
                    </a:lnTo>
                    <a:lnTo>
                      <a:pt x="7458" y="375358"/>
                    </a:lnTo>
                    <a:lnTo>
                      <a:pt x="15795" y="366317"/>
                    </a:lnTo>
                    <a:lnTo>
                      <a:pt x="28763" y="354520"/>
                    </a:lnTo>
                    <a:lnTo>
                      <a:pt x="44786" y="341110"/>
                    </a:lnTo>
                    <a:lnTo>
                      <a:pt x="64144" y="324082"/>
                    </a:lnTo>
                    <a:lnTo>
                      <a:pt x="85076" y="305914"/>
                    </a:lnTo>
                    <a:lnTo>
                      <a:pt x="110545" y="285658"/>
                    </a:lnTo>
                    <a:lnTo>
                      <a:pt x="136987" y="263497"/>
                    </a:lnTo>
                    <a:lnTo>
                      <a:pt x="168381" y="241347"/>
                    </a:lnTo>
                    <a:lnTo>
                      <a:pt x="200655" y="217959"/>
                    </a:lnTo>
                    <a:lnTo>
                      <a:pt x="234316" y="194765"/>
                    </a:lnTo>
                    <a:lnTo>
                      <a:pt x="272235" y="171485"/>
                    </a:lnTo>
                    <a:lnTo>
                      <a:pt x="311635" y="147731"/>
                    </a:lnTo>
                    <a:lnTo>
                      <a:pt x="351636" y="124742"/>
                    </a:lnTo>
                    <a:lnTo>
                      <a:pt x="394320" y="102808"/>
                    </a:lnTo>
                    <a:lnTo>
                      <a:pt x="438205" y="82402"/>
                    </a:lnTo>
                    <a:lnTo>
                      <a:pt x="484079" y="62954"/>
                    </a:lnTo>
                    <a:lnTo>
                      <a:pt x="530968" y="46369"/>
                    </a:lnTo>
                    <a:lnTo>
                      <a:pt x="578365" y="31216"/>
                    </a:lnTo>
                    <a:close/>
                  </a:path>
                </a:pathLst>
              </a:custGeom>
              <a:solidFill>
                <a:srgbClr val="3A3A3A"/>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72000" bIns="3600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defRPr/>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12" name="MH_Title_1"/>
              <p:cNvSpPr>
                <a:spLocks noChangeArrowheads="1"/>
              </p:cNvSpPr>
              <p:nvPr/>
            </p:nvSpPr>
            <p:spPr bwMode="gray">
              <a:xfrm>
                <a:off x="5711825" y="3602038"/>
                <a:ext cx="922338" cy="920750"/>
              </a:xfrm>
              <a:prstGeom prst="ellipse">
                <a:avLst/>
              </a:prstGeom>
              <a:solidFill>
                <a:srgbClr val="FFFFFF"/>
              </a:soli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defRPr/>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sp>
          <p:nvSpPr>
            <p:cNvPr id="102" name="椭圆 4"/>
            <p:cNvSpPr/>
            <p:nvPr/>
          </p:nvSpPr>
          <p:spPr>
            <a:xfrm>
              <a:off x="5880601" y="2450401"/>
              <a:ext cx="452796" cy="474840"/>
            </a:xfrm>
            <a:custGeom>
              <a:avLst/>
              <a:gdLst>
                <a:gd name="connsiteX0" fmla="*/ 271981 w 578354"/>
                <a:gd name="connsiteY0" fmla="*/ 340887 h 606510"/>
                <a:gd name="connsiteX1" fmla="*/ 256365 w 578354"/>
                <a:gd name="connsiteY1" fmla="*/ 346409 h 606510"/>
                <a:gd name="connsiteX2" fmla="*/ 251051 w 578354"/>
                <a:gd name="connsiteY2" fmla="*/ 352798 h 606510"/>
                <a:gd name="connsiteX3" fmla="*/ 251051 w 578354"/>
                <a:gd name="connsiteY3" fmla="*/ 368716 h 606510"/>
                <a:gd name="connsiteX4" fmla="*/ 248665 w 578354"/>
                <a:gd name="connsiteY4" fmla="*/ 370449 h 606510"/>
                <a:gd name="connsiteX5" fmla="*/ 247038 w 578354"/>
                <a:gd name="connsiteY5" fmla="*/ 375322 h 606510"/>
                <a:gd name="connsiteX6" fmla="*/ 250509 w 578354"/>
                <a:gd name="connsiteY6" fmla="*/ 409431 h 606510"/>
                <a:gd name="connsiteX7" fmla="*/ 255172 w 578354"/>
                <a:gd name="connsiteY7" fmla="*/ 414954 h 606510"/>
                <a:gd name="connsiteX8" fmla="*/ 256907 w 578354"/>
                <a:gd name="connsiteY8" fmla="*/ 415170 h 606510"/>
                <a:gd name="connsiteX9" fmla="*/ 262004 w 578354"/>
                <a:gd name="connsiteY9" fmla="*/ 412572 h 606510"/>
                <a:gd name="connsiteX10" fmla="*/ 280114 w 578354"/>
                <a:gd name="connsiteY10" fmla="*/ 388749 h 606510"/>
                <a:gd name="connsiteX11" fmla="*/ 281307 w 578354"/>
                <a:gd name="connsiteY11" fmla="*/ 384851 h 606510"/>
                <a:gd name="connsiteX12" fmla="*/ 281307 w 578354"/>
                <a:gd name="connsiteY12" fmla="*/ 346626 h 606510"/>
                <a:gd name="connsiteX13" fmla="*/ 278270 w 578354"/>
                <a:gd name="connsiteY13" fmla="*/ 341104 h 606510"/>
                <a:gd name="connsiteX14" fmla="*/ 271981 w 578354"/>
                <a:gd name="connsiteY14" fmla="*/ 340887 h 606510"/>
                <a:gd name="connsiteX15" fmla="*/ 190755 w 578354"/>
                <a:gd name="connsiteY15" fmla="*/ 340887 h 606510"/>
                <a:gd name="connsiteX16" fmla="*/ 184357 w 578354"/>
                <a:gd name="connsiteY16" fmla="*/ 341104 h 606510"/>
                <a:gd name="connsiteX17" fmla="*/ 181321 w 578354"/>
                <a:gd name="connsiteY17" fmla="*/ 346626 h 606510"/>
                <a:gd name="connsiteX18" fmla="*/ 181212 w 578354"/>
                <a:gd name="connsiteY18" fmla="*/ 384851 h 606510"/>
                <a:gd name="connsiteX19" fmla="*/ 182513 w 578354"/>
                <a:gd name="connsiteY19" fmla="*/ 388749 h 606510"/>
                <a:gd name="connsiteX20" fmla="*/ 200624 w 578354"/>
                <a:gd name="connsiteY20" fmla="*/ 412680 h 606510"/>
                <a:gd name="connsiteX21" fmla="*/ 205721 w 578354"/>
                <a:gd name="connsiteY21" fmla="*/ 415170 h 606510"/>
                <a:gd name="connsiteX22" fmla="*/ 207456 w 578354"/>
                <a:gd name="connsiteY22" fmla="*/ 414954 h 606510"/>
                <a:gd name="connsiteX23" fmla="*/ 212119 w 578354"/>
                <a:gd name="connsiteY23" fmla="*/ 409431 h 606510"/>
                <a:gd name="connsiteX24" fmla="*/ 215589 w 578354"/>
                <a:gd name="connsiteY24" fmla="*/ 375322 h 606510"/>
                <a:gd name="connsiteX25" fmla="*/ 213963 w 578354"/>
                <a:gd name="connsiteY25" fmla="*/ 370449 h 606510"/>
                <a:gd name="connsiteX26" fmla="*/ 211577 w 578354"/>
                <a:gd name="connsiteY26" fmla="*/ 368716 h 606510"/>
                <a:gd name="connsiteX27" fmla="*/ 211577 w 578354"/>
                <a:gd name="connsiteY27" fmla="*/ 352798 h 606510"/>
                <a:gd name="connsiteX28" fmla="*/ 206263 w 578354"/>
                <a:gd name="connsiteY28" fmla="*/ 346409 h 606510"/>
                <a:gd name="connsiteX29" fmla="*/ 190755 w 578354"/>
                <a:gd name="connsiteY29" fmla="*/ 340887 h 606510"/>
                <a:gd name="connsiteX30" fmla="*/ 200624 w 578354"/>
                <a:gd name="connsiteY30" fmla="*/ 168497 h 606510"/>
                <a:gd name="connsiteX31" fmla="*/ 156161 w 578354"/>
                <a:gd name="connsiteY31" fmla="*/ 180300 h 606510"/>
                <a:gd name="connsiteX32" fmla="*/ 152583 w 578354"/>
                <a:gd name="connsiteY32" fmla="*/ 186039 h 606510"/>
                <a:gd name="connsiteX33" fmla="*/ 152583 w 578354"/>
                <a:gd name="connsiteY33" fmla="*/ 197518 h 606510"/>
                <a:gd name="connsiteX34" fmla="*/ 149980 w 578354"/>
                <a:gd name="connsiteY34" fmla="*/ 197518 h 606510"/>
                <a:gd name="connsiteX35" fmla="*/ 143473 w 578354"/>
                <a:gd name="connsiteY35" fmla="*/ 203906 h 606510"/>
                <a:gd name="connsiteX36" fmla="*/ 143473 w 578354"/>
                <a:gd name="connsiteY36" fmla="*/ 214410 h 606510"/>
                <a:gd name="connsiteX37" fmla="*/ 146401 w 578354"/>
                <a:gd name="connsiteY37" fmla="*/ 219824 h 606510"/>
                <a:gd name="connsiteX38" fmla="*/ 152691 w 578354"/>
                <a:gd name="connsiteY38" fmla="*/ 223831 h 606510"/>
                <a:gd name="connsiteX39" fmla="*/ 153016 w 578354"/>
                <a:gd name="connsiteY39" fmla="*/ 226538 h 606510"/>
                <a:gd name="connsiteX40" fmla="*/ 176007 w 578354"/>
                <a:gd name="connsiteY40" fmla="*/ 279598 h 606510"/>
                <a:gd name="connsiteX41" fmla="*/ 214071 w 578354"/>
                <a:gd name="connsiteY41" fmla="*/ 312516 h 606510"/>
                <a:gd name="connsiteX42" fmla="*/ 248557 w 578354"/>
                <a:gd name="connsiteY42" fmla="*/ 312516 h 606510"/>
                <a:gd name="connsiteX43" fmla="*/ 286621 w 578354"/>
                <a:gd name="connsiteY43" fmla="*/ 279598 h 606510"/>
                <a:gd name="connsiteX44" fmla="*/ 309611 w 578354"/>
                <a:gd name="connsiteY44" fmla="*/ 226538 h 606510"/>
                <a:gd name="connsiteX45" fmla="*/ 309936 w 578354"/>
                <a:gd name="connsiteY45" fmla="*/ 223831 h 606510"/>
                <a:gd name="connsiteX46" fmla="*/ 316226 w 578354"/>
                <a:gd name="connsiteY46" fmla="*/ 219824 h 606510"/>
                <a:gd name="connsiteX47" fmla="*/ 319154 w 578354"/>
                <a:gd name="connsiteY47" fmla="*/ 214410 h 606510"/>
                <a:gd name="connsiteX48" fmla="*/ 319154 w 578354"/>
                <a:gd name="connsiteY48" fmla="*/ 203906 h 606510"/>
                <a:gd name="connsiteX49" fmla="*/ 312756 w 578354"/>
                <a:gd name="connsiteY49" fmla="*/ 197518 h 606510"/>
                <a:gd name="connsiteX50" fmla="*/ 309177 w 578354"/>
                <a:gd name="connsiteY50" fmla="*/ 197518 h 606510"/>
                <a:gd name="connsiteX51" fmla="*/ 307117 w 578354"/>
                <a:gd name="connsiteY51" fmla="*/ 195352 h 606510"/>
                <a:gd name="connsiteX52" fmla="*/ 301044 w 578354"/>
                <a:gd name="connsiteY52" fmla="*/ 194919 h 606510"/>
                <a:gd name="connsiteX53" fmla="*/ 275668 w 578354"/>
                <a:gd name="connsiteY53" fmla="*/ 200658 h 606510"/>
                <a:gd name="connsiteX54" fmla="*/ 236302 w 578354"/>
                <a:gd name="connsiteY54" fmla="*/ 182791 h 606510"/>
                <a:gd name="connsiteX55" fmla="*/ 200624 w 578354"/>
                <a:gd name="connsiteY55" fmla="*/ 168497 h 606510"/>
                <a:gd name="connsiteX56" fmla="*/ 426321 w 578354"/>
                <a:gd name="connsiteY56" fmla="*/ 71765 h 606510"/>
                <a:gd name="connsiteX57" fmla="*/ 439012 w 578354"/>
                <a:gd name="connsiteY57" fmla="*/ 84331 h 606510"/>
                <a:gd name="connsiteX58" fmla="*/ 439012 w 578354"/>
                <a:gd name="connsiteY58" fmla="*/ 99173 h 606510"/>
                <a:gd name="connsiteX59" fmla="*/ 464721 w 578354"/>
                <a:gd name="connsiteY59" fmla="*/ 112498 h 606510"/>
                <a:gd name="connsiteX60" fmla="*/ 467758 w 578354"/>
                <a:gd name="connsiteY60" fmla="*/ 124306 h 606510"/>
                <a:gd name="connsiteX61" fmla="*/ 459297 w 578354"/>
                <a:gd name="connsiteY61" fmla="*/ 133080 h 606510"/>
                <a:gd name="connsiteX62" fmla="*/ 452789 w 578354"/>
                <a:gd name="connsiteY62" fmla="*/ 135139 h 606510"/>
                <a:gd name="connsiteX63" fmla="*/ 439555 w 578354"/>
                <a:gd name="connsiteY63" fmla="*/ 131455 h 606510"/>
                <a:gd name="connsiteX64" fmla="*/ 425019 w 578354"/>
                <a:gd name="connsiteY64" fmla="*/ 125931 h 606510"/>
                <a:gd name="connsiteX65" fmla="*/ 413738 w 578354"/>
                <a:gd name="connsiteY65" fmla="*/ 132972 h 606510"/>
                <a:gd name="connsiteX66" fmla="*/ 415582 w 578354"/>
                <a:gd name="connsiteY66" fmla="*/ 137197 h 606510"/>
                <a:gd name="connsiteX67" fmla="*/ 426429 w 578354"/>
                <a:gd name="connsiteY67" fmla="*/ 140989 h 606510"/>
                <a:gd name="connsiteX68" fmla="*/ 456043 w 578354"/>
                <a:gd name="connsiteY68" fmla="*/ 149113 h 606510"/>
                <a:gd name="connsiteX69" fmla="*/ 471230 w 578354"/>
                <a:gd name="connsiteY69" fmla="*/ 161355 h 606510"/>
                <a:gd name="connsiteX70" fmla="*/ 477304 w 578354"/>
                <a:gd name="connsiteY70" fmla="*/ 181829 h 606510"/>
                <a:gd name="connsiteX71" fmla="*/ 465480 w 578354"/>
                <a:gd name="connsiteY71" fmla="*/ 209454 h 606510"/>
                <a:gd name="connsiteX72" fmla="*/ 439012 w 578354"/>
                <a:gd name="connsiteY72" fmla="*/ 222020 h 606510"/>
                <a:gd name="connsiteX73" fmla="*/ 439012 w 578354"/>
                <a:gd name="connsiteY73" fmla="*/ 242278 h 606510"/>
                <a:gd name="connsiteX74" fmla="*/ 426321 w 578354"/>
                <a:gd name="connsiteY74" fmla="*/ 254953 h 606510"/>
                <a:gd name="connsiteX75" fmla="*/ 413738 w 578354"/>
                <a:gd name="connsiteY75" fmla="*/ 242278 h 606510"/>
                <a:gd name="connsiteX76" fmla="*/ 413738 w 578354"/>
                <a:gd name="connsiteY76" fmla="*/ 222670 h 606510"/>
                <a:gd name="connsiteX77" fmla="*/ 378158 w 578354"/>
                <a:gd name="connsiteY77" fmla="*/ 202087 h 606510"/>
                <a:gd name="connsiteX78" fmla="*/ 377073 w 578354"/>
                <a:gd name="connsiteY78" fmla="*/ 190171 h 606510"/>
                <a:gd name="connsiteX79" fmla="*/ 386402 w 578354"/>
                <a:gd name="connsiteY79" fmla="*/ 182696 h 606510"/>
                <a:gd name="connsiteX80" fmla="*/ 395948 w 578354"/>
                <a:gd name="connsiteY80" fmla="*/ 180963 h 606510"/>
                <a:gd name="connsiteX81" fmla="*/ 408531 w 578354"/>
                <a:gd name="connsiteY81" fmla="*/ 186163 h 606510"/>
                <a:gd name="connsiteX82" fmla="*/ 426646 w 578354"/>
                <a:gd name="connsiteY82" fmla="*/ 193963 h 606510"/>
                <a:gd name="connsiteX83" fmla="*/ 439555 w 578354"/>
                <a:gd name="connsiteY83" fmla="*/ 187138 h 606510"/>
                <a:gd name="connsiteX84" fmla="*/ 436626 w 578354"/>
                <a:gd name="connsiteY84" fmla="*/ 181504 h 606510"/>
                <a:gd name="connsiteX85" fmla="*/ 425778 w 578354"/>
                <a:gd name="connsiteY85" fmla="*/ 177821 h 606510"/>
                <a:gd name="connsiteX86" fmla="*/ 385534 w 578354"/>
                <a:gd name="connsiteY86" fmla="*/ 161355 h 606510"/>
                <a:gd name="connsiteX87" fmla="*/ 376964 w 578354"/>
                <a:gd name="connsiteY87" fmla="*/ 138280 h 606510"/>
                <a:gd name="connsiteX88" fmla="*/ 386402 w 578354"/>
                <a:gd name="connsiteY88" fmla="*/ 112714 h 606510"/>
                <a:gd name="connsiteX89" fmla="*/ 413738 w 578354"/>
                <a:gd name="connsiteY89" fmla="*/ 98848 h 606510"/>
                <a:gd name="connsiteX90" fmla="*/ 413738 w 578354"/>
                <a:gd name="connsiteY90" fmla="*/ 84331 h 606510"/>
                <a:gd name="connsiteX91" fmla="*/ 426321 w 578354"/>
                <a:gd name="connsiteY91" fmla="*/ 71765 h 606510"/>
                <a:gd name="connsiteX92" fmla="*/ 215047 w 578354"/>
                <a:gd name="connsiteY92" fmla="*/ 46785 h 606510"/>
                <a:gd name="connsiteX93" fmla="*/ 247581 w 578354"/>
                <a:gd name="connsiteY93" fmla="*/ 46785 h 606510"/>
                <a:gd name="connsiteX94" fmla="*/ 347675 w 578354"/>
                <a:gd name="connsiteY94" fmla="*/ 146840 h 606510"/>
                <a:gd name="connsiteX95" fmla="*/ 347675 w 578354"/>
                <a:gd name="connsiteY95" fmla="*/ 178243 h 606510"/>
                <a:gd name="connsiteX96" fmla="*/ 353423 w 578354"/>
                <a:gd name="connsiteY96" fmla="*/ 196110 h 606510"/>
                <a:gd name="connsiteX97" fmla="*/ 353423 w 578354"/>
                <a:gd name="connsiteY97" fmla="*/ 218525 h 606510"/>
                <a:gd name="connsiteX98" fmla="*/ 342362 w 578354"/>
                <a:gd name="connsiteY98" fmla="*/ 242131 h 606510"/>
                <a:gd name="connsiteX99" fmla="*/ 335963 w 578354"/>
                <a:gd name="connsiteY99" fmla="*/ 259132 h 606510"/>
                <a:gd name="connsiteX100" fmla="*/ 314383 w 578354"/>
                <a:gd name="connsiteY100" fmla="*/ 299522 h 606510"/>
                <a:gd name="connsiteX101" fmla="*/ 299743 w 578354"/>
                <a:gd name="connsiteY101" fmla="*/ 318147 h 606510"/>
                <a:gd name="connsiteX102" fmla="*/ 310587 w 578354"/>
                <a:gd name="connsiteY102" fmla="*/ 331683 h 606510"/>
                <a:gd name="connsiteX103" fmla="*/ 382052 w 578354"/>
                <a:gd name="connsiteY103" fmla="*/ 353231 h 606510"/>
                <a:gd name="connsiteX104" fmla="*/ 462627 w 578354"/>
                <a:gd name="connsiteY104" fmla="*/ 587560 h 606510"/>
                <a:gd name="connsiteX105" fmla="*/ 443758 w 578354"/>
                <a:gd name="connsiteY105" fmla="*/ 606510 h 606510"/>
                <a:gd name="connsiteX106" fmla="*/ 18978 w 578354"/>
                <a:gd name="connsiteY106" fmla="*/ 606510 h 606510"/>
                <a:gd name="connsiteX107" fmla="*/ 0 w 578354"/>
                <a:gd name="connsiteY107" fmla="*/ 587560 h 606510"/>
                <a:gd name="connsiteX108" fmla="*/ 217 w 578354"/>
                <a:gd name="connsiteY108" fmla="*/ 584636 h 606510"/>
                <a:gd name="connsiteX109" fmla="*/ 80575 w 578354"/>
                <a:gd name="connsiteY109" fmla="*/ 353231 h 606510"/>
                <a:gd name="connsiteX110" fmla="*/ 152040 w 578354"/>
                <a:gd name="connsiteY110" fmla="*/ 331683 h 606510"/>
                <a:gd name="connsiteX111" fmla="*/ 162885 w 578354"/>
                <a:gd name="connsiteY111" fmla="*/ 318147 h 606510"/>
                <a:gd name="connsiteX112" fmla="*/ 148353 w 578354"/>
                <a:gd name="connsiteY112" fmla="*/ 299522 h 606510"/>
                <a:gd name="connsiteX113" fmla="*/ 126664 w 578354"/>
                <a:gd name="connsiteY113" fmla="*/ 259132 h 606510"/>
                <a:gd name="connsiteX114" fmla="*/ 120266 w 578354"/>
                <a:gd name="connsiteY114" fmla="*/ 242131 h 606510"/>
                <a:gd name="connsiteX115" fmla="*/ 109205 w 578354"/>
                <a:gd name="connsiteY115" fmla="*/ 218525 h 606510"/>
                <a:gd name="connsiteX116" fmla="*/ 109205 w 578354"/>
                <a:gd name="connsiteY116" fmla="*/ 196110 h 606510"/>
                <a:gd name="connsiteX117" fmla="*/ 114952 w 578354"/>
                <a:gd name="connsiteY117" fmla="*/ 178243 h 606510"/>
                <a:gd name="connsiteX118" fmla="*/ 114952 w 578354"/>
                <a:gd name="connsiteY118" fmla="*/ 146840 h 606510"/>
                <a:gd name="connsiteX119" fmla="*/ 215047 w 578354"/>
                <a:gd name="connsiteY119" fmla="*/ 46785 h 606510"/>
                <a:gd name="connsiteX120" fmla="*/ 414825 w 578354"/>
                <a:gd name="connsiteY120" fmla="*/ 0 h 606510"/>
                <a:gd name="connsiteX121" fmla="*/ 578354 w 578354"/>
                <a:gd name="connsiteY121" fmla="*/ 163305 h 606510"/>
                <a:gd name="connsiteX122" fmla="*/ 414825 w 578354"/>
                <a:gd name="connsiteY122" fmla="*/ 326718 h 606510"/>
                <a:gd name="connsiteX123" fmla="*/ 344664 w 578354"/>
                <a:gd name="connsiteY123" fmla="*/ 310907 h 606510"/>
                <a:gd name="connsiteX124" fmla="*/ 360063 w 578354"/>
                <a:gd name="connsiteY124" fmla="*/ 279719 h 606510"/>
                <a:gd name="connsiteX125" fmla="*/ 414825 w 578354"/>
                <a:gd name="connsiteY125" fmla="*/ 291956 h 606510"/>
                <a:gd name="connsiteX126" fmla="*/ 543545 w 578354"/>
                <a:gd name="connsiteY126" fmla="*/ 163305 h 606510"/>
                <a:gd name="connsiteX127" fmla="*/ 414825 w 578354"/>
                <a:gd name="connsiteY127" fmla="*/ 34762 h 606510"/>
                <a:gd name="connsiteX128" fmla="*/ 338808 w 578354"/>
                <a:gd name="connsiteY128" fmla="*/ 59561 h 606510"/>
                <a:gd name="connsiteX129" fmla="*/ 311264 w 578354"/>
                <a:gd name="connsiteY129" fmla="*/ 37036 h 606510"/>
                <a:gd name="connsiteX130" fmla="*/ 414825 w 578354"/>
                <a:gd name="connsiteY130" fmla="*/ 0 h 60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78354" h="606510">
                  <a:moveTo>
                    <a:pt x="271981" y="340887"/>
                  </a:moveTo>
                  <a:cubicBezTo>
                    <a:pt x="266667" y="343702"/>
                    <a:pt x="261461" y="345543"/>
                    <a:pt x="256365" y="346409"/>
                  </a:cubicBezTo>
                  <a:cubicBezTo>
                    <a:pt x="253328" y="346951"/>
                    <a:pt x="251051" y="349658"/>
                    <a:pt x="251051" y="352798"/>
                  </a:cubicBezTo>
                  <a:lnTo>
                    <a:pt x="251051" y="368716"/>
                  </a:lnTo>
                  <a:cubicBezTo>
                    <a:pt x="250183" y="369149"/>
                    <a:pt x="249316" y="369691"/>
                    <a:pt x="248665" y="370449"/>
                  </a:cubicBezTo>
                  <a:cubicBezTo>
                    <a:pt x="247472" y="371748"/>
                    <a:pt x="246821" y="373589"/>
                    <a:pt x="247038" y="375322"/>
                  </a:cubicBezTo>
                  <a:lnTo>
                    <a:pt x="250509" y="409431"/>
                  </a:lnTo>
                  <a:cubicBezTo>
                    <a:pt x="250834" y="412030"/>
                    <a:pt x="252677" y="414196"/>
                    <a:pt x="255172" y="414954"/>
                  </a:cubicBezTo>
                  <a:cubicBezTo>
                    <a:pt x="255822" y="415062"/>
                    <a:pt x="256365" y="415170"/>
                    <a:pt x="256907" y="415170"/>
                  </a:cubicBezTo>
                  <a:cubicBezTo>
                    <a:pt x="258859" y="415170"/>
                    <a:pt x="260811" y="414304"/>
                    <a:pt x="262004" y="412572"/>
                  </a:cubicBezTo>
                  <a:lnTo>
                    <a:pt x="280114" y="388749"/>
                  </a:lnTo>
                  <a:cubicBezTo>
                    <a:pt x="280873" y="387666"/>
                    <a:pt x="281307" y="386258"/>
                    <a:pt x="281307" y="384851"/>
                  </a:cubicBezTo>
                  <a:lnTo>
                    <a:pt x="281307" y="346626"/>
                  </a:lnTo>
                  <a:cubicBezTo>
                    <a:pt x="281307" y="344352"/>
                    <a:pt x="280222" y="342295"/>
                    <a:pt x="278270" y="341104"/>
                  </a:cubicBezTo>
                  <a:cubicBezTo>
                    <a:pt x="276318" y="339912"/>
                    <a:pt x="273933" y="339912"/>
                    <a:pt x="271981" y="340887"/>
                  </a:cubicBezTo>
                  <a:close/>
                  <a:moveTo>
                    <a:pt x="190755" y="340887"/>
                  </a:moveTo>
                  <a:cubicBezTo>
                    <a:pt x="188695" y="339912"/>
                    <a:pt x="186309" y="339912"/>
                    <a:pt x="184357" y="341104"/>
                  </a:cubicBezTo>
                  <a:cubicBezTo>
                    <a:pt x="182513" y="342295"/>
                    <a:pt x="181321" y="344352"/>
                    <a:pt x="181321" y="346626"/>
                  </a:cubicBezTo>
                  <a:lnTo>
                    <a:pt x="181212" y="384851"/>
                  </a:lnTo>
                  <a:cubicBezTo>
                    <a:pt x="181212" y="386258"/>
                    <a:pt x="181754" y="387666"/>
                    <a:pt x="182513" y="388749"/>
                  </a:cubicBezTo>
                  <a:lnTo>
                    <a:pt x="200624" y="412680"/>
                  </a:lnTo>
                  <a:cubicBezTo>
                    <a:pt x="201817" y="414304"/>
                    <a:pt x="203769" y="415170"/>
                    <a:pt x="205721" y="415170"/>
                  </a:cubicBezTo>
                  <a:cubicBezTo>
                    <a:pt x="206263" y="415170"/>
                    <a:pt x="206914" y="415062"/>
                    <a:pt x="207456" y="414954"/>
                  </a:cubicBezTo>
                  <a:cubicBezTo>
                    <a:pt x="209950" y="414196"/>
                    <a:pt x="211794" y="412030"/>
                    <a:pt x="212119" y="409431"/>
                  </a:cubicBezTo>
                  <a:lnTo>
                    <a:pt x="215589" y="375322"/>
                  </a:lnTo>
                  <a:cubicBezTo>
                    <a:pt x="215806" y="373589"/>
                    <a:pt x="215264" y="371748"/>
                    <a:pt x="213963" y="370449"/>
                  </a:cubicBezTo>
                  <a:cubicBezTo>
                    <a:pt x="213312" y="369691"/>
                    <a:pt x="212553" y="369149"/>
                    <a:pt x="211577" y="368716"/>
                  </a:cubicBezTo>
                  <a:lnTo>
                    <a:pt x="211577" y="352798"/>
                  </a:lnTo>
                  <a:cubicBezTo>
                    <a:pt x="211577" y="349658"/>
                    <a:pt x="209299" y="346951"/>
                    <a:pt x="206263" y="346409"/>
                  </a:cubicBezTo>
                  <a:cubicBezTo>
                    <a:pt x="201166" y="345543"/>
                    <a:pt x="195961" y="343702"/>
                    <a:pt x="190755" y="340887"/>
                  </a:cubicBezTo>
                  <a:close/>
                  <a:moveTo>
                    <a:pt x="200624" y="168497"/>
                  </a:moveTo>
                  <a:cubicBezTo>
                    <a:pt x="182513" y="168497"/>
                    <a:pt x="164945" y="175861"/>
                    <a:pt x="156161" y="180300"/>
                  </a:cubicBezTo>
                  <a:cubicBezTo>
                    <a:pt x="153884" y="181383"/>
                    <a:pt x="152583" y="183657"/>
                    <a:pt x="152583" y="186039"/>
                  </a:cubicBezTo>
                  <a:lnTo>
                    <a:pt x="152583" y="197518"/>
                  </a:lnTo>
                  <a:lnTo>
                    <a:pt x="149980" y="197518"/>
                  </a:lnTo>
                  <a:cubicBezTo>
                    <a:pt x="146401" y="197518"/>
                    <a:pt x="143473" y="200333"/>
                    <a:pt x="143473" y="203906"/>
                  </a:cubicBezTo>
                  <a:lnTo>
                    <a:pt x="143473" y="214410"/>
                  </a:lnTo>
                  <a:cubicBezTo>
                    <a:pt x="143473" y="216576"/>
                    <a:pt x="144666" y="218633"/>
                    <a:pt x="146401" y="219824"/>
                  </a:cubicBezTo>
                  <a:lnTo>
                    <a:pt x="152691" y="223831"/>
                  </a:lnTo>
                  <a:lnTo>
                    <a:pt x="153016" y="226538"/>
                  </a:lnTo>
                  <a:cubicBezTo>
                    <a:pt x="155077" y="241806"/>
                    <a:pt x="163644" y="261731"/>
                    <a:pt x="176007" y="279598"/>
                  </a:cubicBezTo>
                  <a:cubicBezTo>
                    <a:pt x="191731" y="302338"/>
                    <a:pt x="206480" y="312516"/>
                    <a:pt x="214071" y="312516"/>
                  </a:cubicBezTo>
                  <a:lnTo>
                    <a:pt x="248557" y="312516"/>
                  </a:lnTo>
                  <a:cubicBezTo>
                    <a:pt x="256148" y="312516"/>
                    <a:pt x="270896" y="302338"/>
                    <a:pt x="286621" y="279598"/>
                  </a:cubicBezTo>
                  <a:cubicBezTo>
                    <a:pt x="298984" y="261731"/>
                    <a:pt x="307551" y="241806"/>
                    <a:pt x="309611" y="226538"/>
                  </a:cubicBezTo>
                  <a:lnTo>
                    <a:pt x="309936" y="223831"/>
                  </a:lnTo>
                  <a:lnTo>
                    <a:pt x="316226" y="219824"/>
                  </a:lnTo>
                  <a:cubicBezTo>
                    <a:pt x="318070" y="218633"/>
                    <a:pt x="319154" y="216576"/>
                    <a:pt x="319154" y="214410"/>
                  </a:cubicBezTo>
                  <a:lnTo>
                    <a:pt x="319154" y="203906"/>
                  </a:lnTo>
                  <a:cubicBezTo>
                    <a:pt x="319154" y="200333"/>
                    <a:pt x="316226" y="197518"/>
                    <a:pt x="312756" y="197518"/>
                  </a:cubicBezTo>
                  <a:lnTo>
                    <a:pt x="309177" y="197518"/>
                  </a:lnTo>
                  <a:cubicBezTo>
                    <a:pt x="308744" y="196651"/>
                    <a:pt x="307984" y="195893"/>
                    <a:pt x="307117" y="195352"/>
                  </a:cubicBezTo>
                  <a:cubicBezTo>
                    <a:pt x="305382" y="194161"/>
                    <a:pt x="302996" y="193944"/>
                    <a:pt x="301044" y="194919"/>
                  </a:cubicBezTo>
                  <a:cubicBezTo>
                    <a:pt x="292477" y="198709"/>
                    <a:pt x="283910" y="200658"/>
                    <a:pt x="275668" y="200658"/>
                  </a:cubicBezTo>
                  <a:cubicBezTo>
                    <a:pt x="261028" y="200658"/>
                    <a:pt x="247797" y="194702"/>
                    <a:pt x="236302" y="182791"/>
                  </a:cubicBezTo>
                  <a:cubicBezTo>
                    <a:pt x="227193" y="173370"/>
                    <a:pt x="215155" y="168497"/>
                    <a:pt x="200624" y="168497"/>
                  </a:cubicBezTo>
                  <a:close/>
                  <a:moveTo>
                    <a:pt x="426321" y="71765"/>
                  </a:moveTo>
                  <a:cubicBezTo>
                    <a:pt x="433372" y="71765"/>
                    <a:pt x="439012" y="77398"/>
                    <a:pt x="439012" y="84331"/>
                  </a:cubicBezTo>
                  <a:lnTo>
                    <a:pt x="439012" y="99173"/>
                  </a:lnTo>
                  <a:cubicBezTo>
                    <a:pt x="449860" y="101231"/>
                    <a:pt x="458321" y="105564"/>
                    <a:pt x="464721" y="112498"/>
                  </a:cubicBezTo>
                  <a:cubicBezTo>
                    <a:pt x="467650" y="115639"/>
                    <a:pt x="468843" y="120081"/>
                    <a:pt x="467758" y="124306"/>
                  </a:cubicBezTo>
                  <a:cubicBezTo>
                    <a:pt x="466565" y="128531"/>
                    <a:pt x="463419" y="131780"/>
                    <a:pt x="459297" y="133080"/>
                  </a:cubicBezTo>
                  <a:lnTo>
                    <a:pt x="452789" y="135139"/>
                  </a:lnTo>
                  <a:cubicBezTo>
                    <a:pt x="448016" y="136655"/>
                    <a:pt x="442809" y="135247"/>
                    <a:pt x="439555" y="131455"/>
                  </a:cubicBezTo>
                  <a:cubicBezTo>
                    <a:pt x="436192" y="127772"/>
                    <a:pt x="431311" y="125931"/>
                    <a:pt x="425019" y="125931"/>
                  </a:cubicBezTo>
                  <a:cubicBezTo>
                    <a:pt x="419921" y="125931"/>
                    <a:pt x="413738" y="127122"/>
                    <a:pt x="413738" y="132972"/>
                  </a:cubicBezTo>
                  <a:cubicBezTo>
                    <a:pt x="413738" y="134597"/>
                    <a:pt x="414388" y="136005"/>
                    <a:pt x="415582" y="137197"/>
                  </a:cubicBezTo>
                  <a:cubicBezTo>
                    <a:pt x="416883" y="138389"/>
                    <a:pt x="420463" y="139689"/>
                    <a:pt x="426429" y="140989"/>
                  </a:cubicBezTo>
                  <a:cubicBezTo>
                    <a:pt x="440097" y="144022"/>
                    <a:pt x="450077" y="146730"/>
                    <a:pt x="456043" y="149113"/>
                  </a:cubicBezTo>
                  <a:cubicBezTo>
                    <a:pt x="462118" y="151497"/>
                    <a:pt x="467216" y="155613"/>
                    <a:pt x="471230" y="161355"/>
                  </a:cubicBezTo>
                  <a:cubicBezTo>
                    <a:pt x="475243" y="167096"/>
                    <a:pt x="477304" y="174030"/>
                    <a:pt x="477304" y="181829"/>
                  </a:cubicBezTo>
                  <a:cubicBezTo>
                    <a:pt x="477304" y="192771"/>
                    <a:pt x="473291" y="202087"/>
                    <a:pt x="465480" y="209454"/>
                  </a:cubicBezTo>
                  <a:cubicBezTo>
                    <a:pt x="458863" y="215737"/>
                    <a:pt x="449968" y="219962"/>
                    <a:pt x="439012" y="222020"/>
                  </a:cubicBezTo>
                  <a:lnTo>
                    <a:pt x="439012" y="242278"/>
                  </a:lnTo>
                  <a:cubicBezTo>
                    <a:pt x="439012" y="249320"/>
                    <a:pt x="433372" y="254953"/>
                    <a:pt x="426321" y="254953"/>
                  </a:cubicBezTo>
                  <a:cubicBezTo>
                    <a:pt x="419378" y="254953"/>
                    <a:pt x="413738" y="249320"/>
                    <a:pt x="413738" y="242278"/>
                  </a:cubicBezTo>
                  <a:lnTo>
                    <a:pt x="413738" y="222670"/>
                  </a:lnTo>
                  <a:cubicBezTo>
                    <a:pt x="397683" y="220504"/>
                    <a:pt x="385751" y="213571"/>
                    <a:pt x="378158" y="202087"/>
                  </a:cubicBezTo>
                  <a:cubicBezTo>
                    <a:pt x="375771" y="198512"/>
                    <a:pt x="375337" y="194071"/>
                    <a:pt x="377073" y="190171"/>
                  </a:cubicBezTo>
                  <a:cubicBezTo>
                    <a:pt x="378700" y="186271"/>
                    <a:pt x="382171" y="183454"/>
                    <a:pt x="386402" y="182696"/>
                  </a:cubicBezTo>
                  <a:lnTo>
                    <a:pt x="395948" y="180963"/>
                  </a:lnTo>
                  <a:cubicBezTo>
                    <a:pt x="400721" y="180096"/>
                    <a:pt x="405710" y="182046"/>
                    <a:pt x="408531" y="186163"/>
                  </a:cubicBezTo>
                  <a:cubicBezTo>
                    <a:pt x="412110" y="191254"/>
                    <a:pt x="418185" y="193963"/>
                    <a:pt x="426646" y="193963"/>
                  </a:cubicBezTo>
                  <a:cubicBezTo>
                    <a:pt x="439555" y="193963"/>
                    <a:pt x="439555" y="188763"/>
                    <a:pt x="439555" y="187138"/>
                  </a:cubicBezTo>
                  <a:cubicBezTo>
                    <a:pt x="439555" y="184646"/>
                    <a:pt x="438578" y="182913"/>
                    <a:pt x="436626" y="181504"/>
                  </a:cubicBezTo>
                  <a:cubicBezTo>
                    <a:pt x="434673" y="180096"/>
                    <a:pt x="430985" y="178905"/>
                    <a:pt x="425778" y="177821"/>
                  </a:cubicBezTo>
                  <a:cubicBezTo>
                    <a:pt x="404734" y="173488"/>
                    <a:pt x="391283" y="167963"/>
                    <a:pt x="385534" y="161355"/>
                  </a:cubicBezTo>
                  <a:cubicBezTo>
                    <a:pt x="379785" y="154530"/>
                    <a:pt x="376964" y="147055"/>
                    <a:pt x="376964" y="138280"/>
                  </a:cubicBezTo>
                  <a:cubicBezTo>
                    <a:pt x="376964" y="128639"/>
                    <a:pt x="380110" y="120081"/>
                    <a:pt x="386402" y="112714"/>
                  </a:cubicBezTo>
                  <a:cubicBezTo>
                    <a:pt x="392368" y="105564"/>
                    <a:pt x="401588" y="100906"/>
                    <a:pt x="413738" y="98848"/>
                  </a:cubicBezTo>
                  <a:lnTo>
                    <a:pt x="413738" y="84331"/>
                  </a:lnTo>
                  <a:cubicBezTo>
                    <a:pt x="413738" y="77398"/>
                    <a:pt x="419378" y="71765"/>
                    <a:pt x="426321" y="71765"/>
                  </a:cubicBezTo>
                  <a:close/>
                  <a:moveTo>
                    <a:pt x="215047" y="46785"/>
                  </a:moveTo>
                  <a:lnTo>
                    <a:pt x="247581" y="46785"/>
                  </a:lnTo>
                  <a:cubicBezTo>
                    <a:pt x="302779" y="46785"/>
                    <a:pt x="347675" y="91723"/>
                    <a:pt x="347675" y="146840"/>
                  </a:cubicBezTo>
                  <a:lnTo>
                    <a:pt x="347675" y="178243"/>
                  </a:lnTo>
                  <a:cubicBezTo>
                    <a:pt x="351471" y="183441"/>
                    <a:pt x="353423" y="189721"/>
                    <a:pt x="353423" y="196110"/>
                  </a:cubicBezTo>
                  <a:lnTo>
                    <a:pt x="353423" y="218525"/>
                  </a:lnTo>
                  <a:cubicBezTo>
                    <a:pt x="353423" y="227621"/>
                    <a:pt x="349302" y="236284"/>
                    <a:pt x="342362" y="242131"/>
                  </a:cubicBezTo>
                  <a:cubicBezTo>
                    <a:pt x="340626" y="247654"/>
                    <a:pt x="338458" y="253393"/>
                    <a:pt x="335963" y="259132"/>
                  </a:cubicBezTo>
                  <a:cubicBezTo>
                    <a:pt x="330758" y="272559"/>
                    <a:pt x="323275" y="286528"/>
                    <a:pt x="314383" y="299522"/>
                  </a:cubicBezTo>
                  <a:cubicBezTo>
                    <a:pt x="310587" y="305045"/>
                    <a:pt x="305599" y="311650"/>
                    <a:pt x="299743" y="318147"/>
                  </a:cubicBezTo>
                  <a:cubicBezTo>
                    <a:pt x="305056" y="321937"/>
                    <a:pt x="308852" y="326485"/>
                    <a:pt x="310587" y="331683"/>
                  </a:cubicBezTo>
                  <a:lnTo>
                    <a:pt x="382052" y="353231"/>
                  </a:lnTo>
                  <a:cubicBezTo>
                    <a:pt x="432263" y="367742"/>
                    <a:pt x="462627" y="578464"/>
                    <a:pt x="462627" y="587560"/>
                  </a:cubicBezTo>
                  <a:cubicBezTo>
                    <a:pt x="462627" y="598064"/>
                    <a:pt x="454169" y="606510"/>
                    <a:pt x="443758" y="606510"/>
                  </a:cubicBezTo>
                  <a:lnTo>
                    <a:pt x="18978" y="606510"/>
                  </a:lnTo>
                  <a:cubicBezTo>
                    <a:pt x="8459" y="606510"/>
                    <a:pt x="0" y="598064"/>
                    <a:pt x="0" y="587560"/>
                  </a:cubicBezTo>
                  <a:cubicBezTo>
                    <a:pt x="0" y="586586"/>
                    <a:pt x="109" y="585611"/>
                    <a:pt x="217" y="584636"/>
                  </a:cubicBezTo>
                  <a:cubicBezTo>
                    <a:pt x="217" y="584636"/>
                    <a:pt x="30365" y="367742"/>
                    <a:pt x="80575" y="353231"/>
                  </a:cubicBezTo>
                  <a:lnTo>
                    <a:pt x="152040" y="331683"/>
                  </a:lnTo>
                  <a:cubicBezTo>
                    <a:pt x="153775" y="326485"/>
                    <a:pt x="157571" y="321937"/>
                    <a:pt x="162885" y="318147"/>
                  </a:cubicBezTo>
                  <a:cubicBezTo>
                    <a:pt x="157029" y="311650"/>
                    <a:pt x="152040" y="305045"/>
                    <a:pt x="148353" y="299522"/>
                  </a:cubicBezTo>
                  <a:cubicBezTo>
                    <a:pt x="139352" y="286528"/>
                    <a:pt x="131870" y="272559"/>
                    <a:pt x="126664" y="259132"/>
                  </a:cubicBezTo>
                  <a:cubicBezTo>
                    <a:pt x="124170" y="253393"/>
                    <a:pt x="122001" y="247654"/>
                    <a:pt x="120266" y="242131"/>
                  </a:cubicBezTo>
                  <a:cubicBezTo>
                    <a:pt x="113325" y="236284"/>
                    <a:pt x="109205" y="227621"/>
                    <a:pt x="109205" y="218525"/>
                  </a:cubicBezTo>
                  <a:lnTo>
                    <a:pt x="109205" y="196110"/>
                  </a:lnTo>
                  <a:cubicBezTo>
                    <a:pt x="109205" y="189721"/>
                    <a:pt x="111265" y="183441"/>
                    <a:pt x="114952" y="178243"/>
                  </a:cubicBezTo>
                  <a:lnTo>
                    <a:pt x="114952" y="146840"/>
                  </a:lnTo>
                  <a:cubicBezTo>
                    <a:pt x="114952" y="91723"/>
                    <a:pt x="159848" y="46785"/>
                    <a:pt x="215047" y="46785"/>
                  </a:cubicBezTo>
                  <a:close/>
                  <a:moveTo>
                    <a:pt x="414825" y="0"/>
                  </a:moveTo>
                  <a:cubicBezTo>
                    <a:pt x="504940" y="0"/>
                    <a:pt x="578354" y="73314"/>
                    <a:pt x="578354" y="163305"/>
                  </a:cubicBezTo>
                  <a:cubicBezTo>
                    <a:pt x="578354" y="253404"/>
                    <a:pt x="504940" y="326718"/>
                    <a:pt x="414825" y="326718"/>
                  </a:cubicBezTo>
                  <a:cubicBezTo>
                    <a:pt x="389667" y="326718"/>
                    <a:pt x="365918" y="320979"/>
                    <a:pt x="344664" y="310907"/>
                  </a:cubicBezTo>
                  <a:cubicBezTo>
                    <a:pt x="350737" y="300620"/>
                    <a:pt x="355942" y="290115"/>
                    <a:pt x="360063" y="279719"/>
                  </a:cubicBezTo>
                  <a:cubicBezTo>
                    <a:pt x="376654" y="287516"/>
                    <a:pt x="395198" y="291956"/>
                    <a:pt x="414825" y="291956"/>
                  </a:cubicBezTo>
                  <a:cubicBezTo>
                    <a:pt x="485854" y="291956"/>
                    <a:pt x="543545" y="234236"/>
                    <a:pt x="543545" y="163305"/>
                  </a:cubicBezTo>
                  <a:cubicBezTo>
                    <a:pt x="543545" y="92482"/>
                    <a:pt x="485854" y="34762"/>
                    <a:pt x="414825" y="34762"/>
                  </a:cubicBezTo>
                  <a:cubicBezTo>
                    <a:pt x="386414" y="34762"/>
                    <a:pt x="360171" y="43967"/>
                    <a:pt x="338808" y="59561"/>
                  </a:cubicBezTo>
                  <a:cubicBezTo>
                    <a:pt x="330675" y="50897"/>
                    <a:pt x="321458" y="43317"/>
                    <a:pt x="311264" y="37036"/>
                  </a:cubicBezTo>
                  <a:cubicBezTo>
                    <a:pt x="339459" y="13861"/>
                    <a:pt x="375570" y="0"/>
                    <a:pt x="4148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3" name="椭圆 44"/>
            <p:cNvSpPr/>
            <p:nvPr/>
          </p:nvSpPr>
          <p:spPr>
            <a:xfrm>
              <a:off x="6976055" y="3318351"/>
              <a:ext cx="418006" cy="474840"/>
            </a:xfrm>
            <a:custGeom>
              <a:avLst/>
              <a:gdLst>
                <a:gd name="connsiteX0" fmla="*/ 326788 w 533545"/>
                <a:gd name="connsiteY0" fmla="*/ 439552 h 606087"/>
                <a:gd name="connsiteX1" fmla="*/ 393509 w 533545"/>
                <a:gd name="connsiteY1" fmla="*/ 439552 h 606087"/>
                <a:gd name="connsiteX2" fmla="*/ 420217 w 533545"/>
                <a:gd name="connsiteY2" fmla="*/ 466205 h 606087"/>
                <a:gd name="connsiteX3" fmla="*/ 393509 w 533545"/>
                <a:gd name="connsiteY3" fmla="*/ 492758 h 606087"/>
                <a:gd name="connsiteX4" fmla="*/ 326788 w 533545"/>
                <a:gd name="connsiteY4" fmla="*/ 492758 h 606087"/>
                <a:gd name="connsiteX5" fmla="*/ 140095 w 533545"/>
                <a:gd name="connsiteY5" fmla="*/ 439552 h 606087"/>
                <a:gd name="connsiteX6" fmla="*/ 206686 w 533545"/>
                <a:gd name="connsiteY6" fmla="*/ 439552 h 606087"/>
                <a:gd name="connsiteX7" fmla="*/ 206686 w 533545"/>
                <a:gd name="connsiteY7" fmla="*/ 492758 h 606087"/>
                <a:gd name="connsiteX8" fmla="*/ 140095 w 533545"/>
                <a:gd name="connsiteY8" fmla="*/ 492758 h 606087"/>
                <a:gd name="connsiteX9" fmla="*/ 113399 w 533545"/>
                <a:gd name="connsiteY9" fmla="*/ 466205 h 606087"/>
                <a:gd name="connsiteX10" fmla="*/ 140095 w 533545"/>
                <a:gd name="connsiteY10" fmla="*/ 439552 h 606087"/>
                <a:gd name="connsiteX11" fmla="*/ 140064 w 533545"/>
                <a:gd name="connsiteY11" fmla="*/ 326365 h 606087"/>
                <a:gd name="connsiteX12" fmla="*/ 206695 w 533545"/>
                <a:gd name="connsiteY12" fmla="*/ 326365 h 606087"/>
                <a:gd name="connsiteX13" fmla="*/ 206695 w 533545"/>
                <a:gd name="connsiteY13" fmla="*/ 399592 h 606087"/>
                <a:gd name="connsiteX14" fmla="*/ 140064 w 533545"/>
                <a:gd name="connsiteY14" fmla="*/ 399592 h 606087"/>
                <a:gd name="connsiteX15" fmla="*/ 73334 w 533545"/>
                <a:gd name="connsiteY15" fmla="*/ 466226 h 606087"/>
                <a:gd name="connsiteX16" fmla="*/ 140064 w 533545"/>
                <a:gd name="connsiteY16" fmla="*/ 532760 h 606087"/>
                <a:gd name="connsiteX17" fmla="*/ 206695 w 533545"/>
                <a:gd name="connsiteY17" fmla="*/ 532760 h 606087"/>
                <a:gd name="connsiteX18" fmla="*/ 326750 w 533545"/>
                <a:gd name="connsiteY18" fmla="*/ 532760 h 606087"/>
                <a:gd name="connsiteX19" fmla="*/ 393481 w 533545"/>
                <a:gd name="connsiteY19" fmla="*/ 532760 h 606087"/>
                <a:gd name="connsiteX20" fmla="*/ 460211 w 533545"/>
                <a:gd name="connsiteY20" fmla="*/ 466226 h 606087"/>
                <a:gd name="connsiteX21" fmla="*/ 393481 w 533545"/>
                <a:gd name="connsiteY21" fmla="*/ 399592 h 606087"/>
                <a:gd name="connsiteX22" fmla="*/ 326750 w 533545"/>
                <a:gd name="connsiteY22" fmla="*/ 399592 h 606087"/>
                <a:gd name="connsiteX23" fmla="*/ 326750 w 533545"/>
                <a:gd name="connsiteY23" fmla="*/ 326365 h 606087"/>
                <a:gd name="connsiteX24" fmla="*/ 393481 w 533545"/>
                <a:gd name="connsiteY24" fmla="*/ 326365 h 606087"/>
                <a:gd name="connsiteX25" fmla="*/ 533545 w 533545"/>
                <a:gd name="connsiteY25" fmla="*/ 466226 h 606087"/>
                <a:gd name="connsiteX26" fmla="*/ 393481 w 533545"/>
                <a:gd name="connsiteY26" fmla="*/ 606087 h 606087"/>
                <a:gd name="connsiteX27" fmla="*/ 140064 w 533545"/>
                <a:gd name="connsiteY27" fmla="*/ 606087 h 606087"/>
                <a:gd name="connsiteX28" fmla="*/ 0 w 533545"/>
                <a:gd name="connsiteY28" fmla="*/ 466226 h 606087"/>
                <a:gd name="connsiteX29" fmla="*/ 140064 w 533545"/>
                <a:gd name="connsiteY29" fmla="*/ 326365 h 606087"/>
                <a:gd name="connsiteX30" fmla="*/ 40011 w 533545"/>
                <a:gd name="connsiteY30" fmla="*/ 0 h 606087"/>
                <a:gd name="connsiteX31" fmla="*/ 266764 w 533545"/>
                <a:gd name="connsiteY31" fmla="*/ 0 h 606087"/>
                <a:gd name="connsiteX32" fmla="*/ 286778 w 533545"/>
                <a:gd name="connsiteY32" fmla="*/ 0 h 606087"/>
                <a:gd name="connsiteX33" fmla="*/ 286778 w 533545"/>
                <a:gd name="connsiteY33" fmla="*/ 492759 h 606087"/>
                <a:gd name="connsiteX34" fmla="*/ 246751 w 533545"/>
                <a:gd name="connsiteY34" fmla="*/ 492759 h 606087"/>
                <a:gd name="connsiteX35" fmla="*/ 246751 w 533545"/>
                <a:gd name="connsiteY35" fmla="*/ 186495 h 606087"/>
                <a:gd name="connsiteX36" fmla="*/ 40011 w 533545"/>
                <a:gd name="connsiteY36" fmla="*/ 186495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3545" h="606087">
                  <a:moveTo>
                    <a:pt x="326788" y="439552"/>
                  </a:moveTo>
                  <a:lnTo>
                    <a:pt x="393509" y="439552"/>
                  </a:lnTo>
                  <a:cubicBezTo>
                    <a:pt x="408213" y="439552"/>
                    <a:pt x="420217" y="451531"/>
                    <a:pt x="420217" y="466205"/>
                  </a:cubicBezTo>
                  <a:cubicBezTo>
                    <a:pt x="420217" y="480879"/>
                    <a:pt x="408213" y="492758"/>
                    <a:pt x="393509" y="492758"/>
                  </a:cubicBezTo>
                  <a:lnTo>
                    <a:pt x="326788" y="492758"/>
                  </a:lnTo>
                  <a:close/>
                  <a:moveTo>
                    <a:pt x="140095" y="439552"/>
                  </a:moveTo>
                  <a:lnTo>
                    <a:pt x="206686" y="439552"/>
                  </a:lnTo>
                  <a:lnTo>
                    <a:pt x="206686" y="492758"/>
                  </a:lnTo>
                  <a:lnTo>
                    <a:pt x="140095" y="492758"/>
                  </a:lnTo>
                  <a:cubicBezTo>
                    <a:pt x="125397" y="492758"/>
                    <a:pt x="113399" y="480879"/>
                    <a:pt x="113399" y="466205"/>
                  </a:cubicBezTo>
                  <a:cubicBezTo>
                    <a:pt x="113399" y="451531"/>
                    <a:pt x="125397" y="439552"/>
                    <a:pt x="140095" y="439552"/>
                  </a:cubicBezTo>
                  <a:close/>
                  <a:moveTo>
                    <a:pt x="140064" y="326365"/>
                  </a:moveTo>
                  <a:lnTo>
                    <a:pt x="206695" y="326365"/>
                  </a:lnTo>
                  <a:lnTo>
                    <a:pt x="206695" y="399592"/>
                  </a:lnTo>
                  <a:lnTo>
                    <a:pt x="140064" y="399592"/>
                  </a:lnTo>
                  <a:cubicBezTo>
                    <a:pt x="103247" y="399592"/>
                    <a:pt x="73334" y="429463"/>
                    <a:pt x="73334" y="466226"/>
                  </a:cubicBezTo>
                  <a:cubicBezTo>
                    <a:pt x="73334" y="502890"/>
                    <a:pt x="103247" y="532760"/>
                    <a:pt x="140064" y="532760"/>
                  </a:cubicBezTo>
                  <a:lnTo>
                    <a:pt x="206695" y="532760"/>
                  </a:lnTo>
                  <a:lnTo>
                    <a:pt x="326750" y="532760"/>
                  </a:lnTo>
                  <a:lnTo>
                    <a:pt x="393481" y="532760"/>
                  </a:lnTo>
                  <a:cubicBezTo>
                    <a:pt x="430298" y="532760"/>
                    <a:pt x="460211" y="502890"/>
                    <a:pt x="460211" y="466226"/>
                  </a:cubicBezTo>
                  <a:cubicBezTo>
                    <a:pt x="460211" y="429463"/>
                    <a:pt x="430298" y="399592"/>
                    <a:pt x="393481" y="399592"/>
                  </a:cubicBezTo>
                  <a:lnTo>
                    <a:pt x="326750" y="399592"/>
                  </a:lnTo>
                  <a:lnTo>
                    <a:pt x="326750" y="326365"/>
                  </a:lnTo>
                  <a:lnTo>
                    <a:pt x="393481" y="326365"/>
                  </a:lnTo>
                  <a:cubicBezTo>
                    <a:pt x="470716" y="326365"/>
                    <a:pt x="533545" y="389103"/>
                    <a:pt x="533545" y="466226"/>
                  </a:cubicBezTo>
                  <a:cubicBezTo>
                    <a:pt x="533545" y="543349"/>
                    <a:pt x="470716" y="606087"/>
                    <a:pt x="393481" y="606087"/>
                  </a:cubicBezTo>
                  <a:lnTo>
                    <a:pt x="140064" y="606087"/>
                  </a:lnTo>
                  <a:cubicBezTo>
                    <a:pt x="62829" y="606087"/>
                    <a:pt x="0" y="543349"/>
                    <a:pt x="0" y="466226"/>
                  </a:cubicBezTo>
                  <a:cubicBezTo>
                    <a:pt x="0" y="389103"/>
                    <a:pt x="62829" y="326365"/>
                    <a:pt x="140064" y="326365"/>
                  </a:cubicBezTo>
                  <a:close/>
                  <a:moveTo>
                    <a:pt x="40011" y="0"/>
                  </a:moveTo>
                  <a:lnTo>
                    <a:pt x="266764" y="0"/>
                  </a:lnTo>
                  <a:lnTo>
                    <a:pt x="286778" y="0"/>
                  </a:lnTo>
                  <a:lnTo>
                    <a:pt x="286778" y="492759"/>
                  </a:lnTo>
                  <a:lnTo>
                    <a:pt x="246751" y="492759"/>
                  </a:lnTo>
                  <a:lnTo>
                    <a:pt x="246751" y="186495"/>
                  </a:lnTo>
                  <a:lnTo>
                    <a:pt x="40011" y="18649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4" name="椭圆 45"/>
            <p:cNvSpPr/>
            <p:nvPr/>
          </p:nvSpPr>
          <p:spPr>
            <a:xfrm>
              <a:off x="4809748" y="3318351"/>
              <a:ext cx="457435" cy="474840"/>
            </a:xfrm>
            <a:custGeom>
              <a:avLst/>
              <a:gdLst>
                <a:gd name="T0" fmla="*/ 7013 w 7514"/>
                <a:gd name="T1" fmla="*/ 653 h 7812"/>
                <a:gd name="T2" fmla="*/ 4616 w 7514"/>
                <a:gd name="T3" fmla="*/ 655 h 7812"/>
                <a:gd name="T4" fmla="*/ 0 w 7514"/>
                <a:gd name="T5" fmla="*/ 616 h 7812"/>
                <a:gd name="T6" fmla="*/ 4616 w 7514"/>
                <a:gd name="T7" fmla="*/ 7812 h 7812"/>
                <a:gd name="T8" fmla="*/ 4647 w 7514"/>
                <a:gd name="T9" fmla="*/ 7139 h 7812"/>
                <a:gd name="T10" fmla="*/ 7514 w 7514"/>
                <a:gd name="T11" fmla="*/ 6638 h 7812"/>
                <a:gd name="T12" fmla="*/ 4616 w 7514"/>
                <a:gd name="T13" fmla="*/ 4561 h 7812"/>
                <a:gd name="T14" fmla="*/ 4834 w 7514"/>
                <a:gd name="T15" fmla="*/ 5094 h 7812"/>
                <a:gd name="T16" fmla="*/ 4616 w 7514"/>
                <a:gd name="T17" fmla="*/ 4561 h 7812"/>
                <a:gd name="T18" fmla="*/ 1202 w 7514"/>
                <a:gd name="T19" fmla="*/ 4737 h 7812"/>
                <a:gd name="T20" fmla="*/ 784 w 7514"/>
                <a:gd name="T21" fmla="*/ 4273 h 7812"/>
                <a:gd name="T22" fmla="*/ 513 w 7514"/>
                <a:gd name="T23" fmla="*/ 4710 h 7812"/>
                <a:gd name="T24" fmla="*/ 784 w 7514"/>
                <a:gd name="T25" fmla="*/ 3350 h 7812"/>
                <a:gd name="T26" fmla="*/ 790 w 7514"/>
                <a:gd name="T27" fmla="*/ 3956 h 7812"/>
                <a:gd name="T28" fmla="*/ 1161 w 7514"/>
                <a:gd name="T29" fmla="*/ 3335 h 7812"/>
                <a:gd name="T30" fmla="*/ 1093 w 7514"/>
                <a:gd name="T31" fmla="*/ 3932 h 7812"/>
                <a:gd name="T32" fmla="*/ 1202 w 7514"/>
                <a:gd name="T33" fmla="*/ 4737 h 7812"/>
                <a:gd name="T34" fmla="*/ 1674 w 7514"/>
                <a:gd name="T35" fmla="*/ 4756 h 7812"/>
                <a:gd name="T36" fmla="*/ 2557 w 7514"/>
                <a:gd name="T37" fmla="*/ 3278 h 7812"/>
                <a:gd name="T38" fmla="*/ 1989 w 7514"/>
                <a:gd name="T39" fmla="*/ 3573 h 7812"/>
                <a:gd name="T40" fmla="*/ 2523 w 7514"/>
                <a:gd name="T41" fmla="*/ 3873 h 7812"/>
                <a:gd name="T42" fmla="*/ 1989 w 7514"/>
                <a:gd name="T43" fmla="*/ 4148 h 7812"/>
                <a:gd name="T44" fmla="*/ 2588 w 7514"/>
                <a:gd name="T45" fmla="*/ 4511 h 7812"/>
                <a:gd name="T46" fmla="*/ 3555 w 7514"/>
                <a:gd name="T47" fmla="*/ 4830 h 7812"/>
                <a:gd name="T48" fmla="*/ 3187 w 7514"/>
                <a:gd name="T49" fmla="*/ 4175 h 7812"/>
                <a:gd name="T50" fmla="*/ 3095 w 7514"/>
                <a:gd name="T51" fmla="*/ 3256 h 7812"/>
                <a:gd name="T52" fmla="*/ 3384 w 7514"/>
                <a:gd name="T53" fmla="*/ 3926 h 7812"/>
                <a:gd name="T54" fmla="*/ 3513 w 7514"/>
                <a:gd name="T55" fmla="*/ 3621 h 7812"/>
                <a:gd name="T56" fmla="*/ 4118 w 7514"/>
                <a:gd name="T57" fmla="*/ 3214 h 7812"/>
                <a:gd name="T58" fmla="*/ 3555 w 7514"/>
                <a:gd name="T59" fmla="*/ 4830 h 7812"/>
                <a:gd name="T60" fmla="*/ 7013 w 7514"/>
                <a:gd name="T61" fmla="*/ 6853 h 7812"/>
                <a:gd name="T62" fmla="*/ 4616 w 7514"/>
                <a:gd name="T63" fmla="*/ 6850 h 7812"/>
                <a:gd name="T64" fmla="*/ 5369 w 7514"/>
                <a:gd name="T65" fmla="*/ 5201 h 7812"/>
                <a:gd name="T66" fmla="*/ 5815 w 7514"/>
                <a:gd name="T67" fmla="*/ 4019 h 7812"/>
                <a:gd name="T68" fmla="*/ 5833 w 7514"/>
                <a:gd name="T69" fmla="*/ 3807 h 7812"/>
                <a:gd name="T70" fmla="*/ 6046 w 7514"/>
                <a:gd name="T71" fmla="*/ 3787 h 7812"/>
                <a:gd name="T72" fmla="*/ 6065 w 7514"/>
                <a:gd name="T73" fmla="*/ 3718 h 7812"/>
                <a:gd name="T74" fmla="*/ 6211 w 7514"/>
                <a:gd name="T75" fmla="*/ 3570 h 7812"/>
                <a:gd name="T76" fmla="*/ 6271 w 7514"/>
                <a:gd name="T77" fmla="*/ 3508 h 7812"/>
                <a:gd name="T78" fmla="*/ 6435 w 7514"/>
                <a:gd name="T79" fmla="*/ 3364 h 7812"/>
                <a:gd name="T80" fmla="*/ 6495 w 7514"/>
                <a:gd name="T81" fmla="*/ 3301 h 7812"/>
                <a:gd name="T82" fmla="*/ 6671 w 7514"/>
                <a:gd name="T83" fmla="*/ 3139 h 7812"/>
                <a:gd name="T84" fmla="*/ 6816 w 7514"/>
                <a:gd name="T85" fmla="*/ 3018 h 7812"/>
                <a:gd name="T86" fmla="*/ 6974 w 7514"/>
                <a:gd name="T87" fmla="*/ 2508 h 7812"/>
                <a:gd name="T88" fmla="*/ 6835 w 7514"/>
                <a:gd name="T89" fmla="*/ 2365 h 7812"/>
                <a:gd name="T90" fmla="*/ 6294 w 7514"/>
                <a:gd name="T91" fmla="*/ 2516 h 7812"/>
                <a:gd name="T92" fmla="*/ 4616 w 7514"/>
                <a:gd name="T93" fmla="*/ 3757 h 7812"/>
                <a:gd name="T94" fmla="*/ 4647 w 7514"/>
                <a:gd name="T95" fmla="*/ 940 h 7812"/>
                <a:gd name="T96" fmla="*/ 7228 w 7514"/>
                <a:gd name="T97" fmla="*/ 1155 h 7812"/>
                <a:gd name="T98" fmla="*/ 5238 w 7514"/>
                <a:gd name="T99" fmla="*/ 3808 h 7812"/>
                <a:gd name="T100" fmla="*/ 6434 w 7514"/>
                <a:gd name="T101" fmla="*/ 2574 h 7812"/>
                <a:gd name="T102" fmla="*/ 5238 w 7514"/>
                <a:gd name="T103" fmla="*/ 3808 h 7812"/>
                <a:gd name="T104" fmla="*/ 6553 w 7514"/>
                <a:gd name="T105" fmla="*/ 2692 h 7812"/>
                <a:gd name="T106" fmla="*/ 5296 w 7514"/>
                <a:gd name="T107" fmla="*/ 3866 h 7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4" h="7812">
                  <a:moveTo>
                    <a:pt x="7514" y="1155"/>
                  </a:moveTo>
                  <a:cubicBezTo>
                    <a:pt x="7514" y="878"/>
                    <a:pt x="7289" y="653"/>
                    <a:pt x="7013" y="653"/>
                  </a:cubicBezTo>
                  <a:lnTo>
                    <a:pt x="4647" y="653"/>
                  </a:lnTo>
                  <a:cubicBezTo>
                    <a:pt x="4637" y="653"/>
                    <a:pt x="4627" y="654"/>
                    <a:pt x="4616" y="655"/>
                  </a:cubicBezTo>
                  <a:lnTo>
                    <a:pt x="4616" y="0"/>
                  </a:lnTo>
                  <a:lnTo>
                    <a:pt x="0" y="616"/>
                  </a:lnTo>
                  <a:lnTo>
                    <a:pt x="0" y="7180"/>
                  </a:lnTo>
                  <a:lnTo>
                    <a:pt x="4616" y="7812"/>
                  </a:lnTo>
                  <a:lnTo>
                    <a:pt x="4616" y="7138"/>
                  </a:lnTo>
                  <a:cubicBezTo>
                    <a:pt x="4627" y="7139"/>
                    <a:pt x="4637" y="7139"/>
                    <a:pt x="4647" y="7139"/>
                  </a:cubicBezTo>
                  <a:lnTo>
                    <a:pt x="7013" y="7139"/>
                  </a:lnTo>
                  <a:cubicBezTo>
                    <a:pt x="7289" y="7139"/>
                    <a:pt x="7514" y="6914"/>
                    <a:pt x="7514" y="6638"/>
                  </a:cubicBezTo>
                  <a:lnTo>
                    <a:pt x="7514" y="1155"/>
                  </a:lnTo>
                  <a:close/>
                  <a:moveTo>
                    <a:pt x="4616" y="4561"/>
                  </a:moveTo>
                  <a:cubicBezTo>
                    <a:pt x="4652" y="4584"/>
                    <a:pt x="4687" y="4611"/>
                    <a:pt x="4719" y="4643"/>
                  </a:cubicBezTo>
                  <a:cubicBezTo>
                    <a:pt x="4872" y="4796"/>
                    <a:pt x="4925" y="5003"/>
                    <a:pt x="4834" y="5094"/>
                  </a:cubicBezTo>
                  <a:cubicBezTo>
                    <a:pt x="4785" y="5142"/>
                    <a:pt x="4704" y="5149"/>
                    <a:pt x="4616" y="5123"/>
                  </a:cubicBezTo>
                  <a:lnTo>
                    <a:pt x="4616" y="4561"/>
                  </a:lnTo>
                  <a:lnTo>
                    <a:pt x="4616" y="4561"/>
                  </a:lnTo>
                  <a:close/>
                  <a:moveTo>
                    <a:pt x="1202" y="4737"/>
                  </a:moveTo>
                  <a:lnTo>
                    <a:pt x="891" y="4129"/>
                  </a:lnTo>
                  <a:lnTo>
                    <a:pt x="784" y="4273"/>
                  </a:lnTo>
                  <a:lnTo>
                    <a:pt x="784" y="4721"/>
                  </a:lnTo>
                  <a:lnTo>
                    <a:pt x="513" y="4710"/>
                  </a:lnTo>
                  <a:lnTo>
                    <a:pt x="513" y="3361"/>
                  </a:lnTo>
                  <a:lnTo>
                    <a:pt x="784" y="3350"/>
                  </a:lnTo>
                  <a:lnTo>
                    <a:pt x="784" y="3956"/>
                  </a:lnTo>
                  <a:lnTo>
                    <a:pt x="790" y="3956"/>
                  </a:lnTo>
                  <a:cubicBezTo>
                    <a:pt x="817" y="3903"/>
                    <a:pt x="846" y="3854"/>
                    <a:pt x="874" y="3804"/>
                  </a:cubicBezTo>
                  <a:lnTo>
                    <a:pt x="1161" y="3335"/>
                  </a:lnTo>
                  <a:lnTo>
                    <a:pt x="1526" y="3320"/>
                  </a:lnTo>
                  <a:lnTo>
                    <a:pt x="1093" y="3932"/>
                  </a:lnTo>
                  <a:lnTo>
                    <a:pt x="1550" y="4751"/>
                  </a:lnTo>
                  <a:lnTo>
                    <a:pt x="1202" y="4737"/>
                  </a:lnTo>
                  <a:close/>
                  <a:moveTo>
                    <a:pt x="2588" y="4792"/>
                  </a:moveTo>
                  <a:lnTo>
                    <a:pt x="1674" y="4756"/>
                  </a:lnTo>
                  <a:lnTo>
                    <a:pt x="1674" y="3314"/>
                  </a:lnTo>
                  <a:lnTo>
                    <a:pt x="2557" y="3278"/>
                  </a:lnTo>
                  <a:lnTo>
                    <a:pt x="2557" y="3558"/>
                  </a:lnTo>
                  <a:lnTo>
                    <a:pt x="1989" y="3573"/>
                  </a:lnTo>
                  <a:lnTo>
                    <a:pt x="1989" y="3878"/>
                  </a:lnTo>
                  <a:lnTo>
                    <a:pt x="2523" y="3873"/>
                  </a:lnTo>
                  <a:lnTo>
                    <a:pt x="2523" y="4151"/>
                  </a:lnTo>
                  <a:lnTo>
                    <a:pt x="1989" y="4148"/>
                  </a:lnTo>
                  <a:lnTo>
                    <a:pt x="1989" y="4496"/>
                  </a:lnTo>
                  <a:lnTo>
                    <a:pt x="2588" y="4511"/>
                  </a:lnTo>
                  <a:lnTo>
                    <a:pt x="2588" y="4792"/>
                  </a:lnTo>
                  <a:close/>
                  <a:moveTo>
                    <a:pt x="3555" y="4830"/>
                  </a:moveTo>
                  <a:lnTo>
                    <a:pt x="3187" y="4815"/>
                  </a:lnTo>
                  <a:lnTo>
                    <a:pt x="3187" y="4175"/>
                  </a:lnTo>
                  <a:lnTo>
                    <a:pt x="2694" y="3272"/>
                  </a:lnTo>
                  <a:lnTo>
                    <a:pt x="3095" y="3256"/>
                  </a:lnTo>
                  <a:lnTo>
                    <a:pt x="3258" y="3626"/>
                  </a:lnTo>
                  <a:cubicBezTo>
                    <a:pt x="3309" y="3740"/>
                    <a:pt x="3343" y="3823"/>
                    <a:pt x="3384" y="3926"/>
                  </a:cubicBezTo>
                  <a:lnTo>
                    <a:pt x="3388" y="3926"/>
                  </a:lnTo>
                  <a:cubicBezTo>
                    <a:pt x="3425" y="3827"/>
                    <a:pt x="3464" y="3735"/>
                    <a:pt x="3513" y="3621"/>
                  </a:cubicBezTo>
                  <a:lnTo>
                    <a:pt x="3681" y="3232"/>
                  </a:lnTo>
                  <a:lnTo>
                    <a:pt x="4118" y="3214"/>
                  </a:lnTo>
                  <a:lnTo>
                    <a:pt x="3555" y="4166"/>
                  </a:lnTo>
                  <a:lnTo>
                    <a:pt x="3555" y="4830"/>
                  </a:lnTo>
                  <a:close/>
                  <a:moveTo>
                    <a:pt x="7228" y="6638"/>
                  </a:moveTo>
                  <a:cubicBezTo>
                    <a:pt x="7228" y="6756"/>
                    <a:pt x="7131" y="6853"/>
                    <a:pt x="7013" y="6853"/>
                  </a:cubicBezTo>
                  <a:lnTo>
                    <a:pt x="4647" y="6853"/>
                  </a:lnTo>
                  <a:cubicBezTo>
                    <a:pt x="4637" y="6853"/>
                    <a:pt x="4626" y="6851"/>
                    <a:pt x="4616" y="6850"/>
                  </a:cubicBezTo>
                  <a:lnTo>
                    <a:pt x="4616" y="5437"/>
                  </a:lnTo>
                  <a:cubicBezTo>
                    <a:pt x="4882" y="5484"/>
                    <a:pt x="5165" y="5405"/>
                    <a:pt x="5369" y="5201"/>
                  </a:cubicBezTo>
                  <a:cubicBezTo>
                    <a:pt x="5612" y="4958"/>
                    <a:pt x="5684" y="4592"/>
                    <a:pt x="5557" y="4277"/>
                  </a:cubicBezTo>
                  <a:lnTo>
                    <a:pt x="5815" y="4019"/>
                  </a:lnTo>
                  <a:cubicBezTo>
                    <a:pt x="5826" y="4007"/>
                    <a:pt x="5833" y="3992"/>
                    <a:pt x="5833" y="3975"/>
                  </a:cubicBezTo>
                  <a:lnTo>
                    <a:pt x="5833" y="3807"/>
                  </a:lnTo>
                  <a:lnTo>
                    <a:pt x="5984" y="3802"/>
                  </a:lnTo>
                  <a:cubicBezTo>
                    <a:pt x="6012" y="3803"/>
                    <a:pt x="6035" y="3796"/>
                    <a:pt x="6046" y="3787"/>
                  </a:cubicBezTo>
                  <a:lnTo>
                    <a:pt x="6051" y="3783"/>
                  </a:lnTo>
                  <a:cubicBezTo>
                    <a:pt x="6068" y="3766"/>
                    <a:pt x="6064" y="3751"/>
                    <a:pt x="6065" y="3718"/>
                  </a:cubicBezTo>
                  <a:lnTo>
                    <a:pt x="6065" y="3575"/>
                  </a:lnTo>
                  <a:lnTo>
                    <a:pt x="6211" y="3570"/>
                  </a:lnTo>
                  <a:cubicBezTo>
                    <a:pt x="6227" y="3570"/>
                    <a:pt x="6242" y="3563"/>
                    <a:pt x="6253" y="3552"/>
                  </a:cubicBezTo>
                  <a:cubicBezTo>
                    <a:pt x="6264" y="3541"/>
                    <a:pt x="6271" y="3525"/>
                    <a:pt x="6271" y="3508"/>
                  </a:cubicBezTo>
                  <a:lnTo>
                    <a:pt x="6271" y="3369"/>
                  </a:lnTo>
                  <a:lnTo>
                    <a:pt x="6435" y="3364"/>
                  </a:lnTo>
                  <a:cubicBezTo>
                    <a:pt x="6451" y="3363"/>
                    <a:pt x="6466" y="3356"/>
                    <a:pt x="6477" y="3345"/>
                  </a:cubicBezTo>
                  <a:cubicBezTo>
                    <a:pt x="6488" y="3334"/>
                    <a:pt x="6495" y="3319"/>
                    <a:pt x="6495" y="3301"/>
                  </a:cubicBezTo>
                  <a:lnTo>
                    <a:pt x="6495" y="3145"/>
                  </a:lnTo>
                  <a:lnTo>
                    <a:pt x="6671" y="3139"/>
                  </a:lnTo>
                  <a:cubicBezTo>
                    <a:pt x="6687" y="3138"/>
                    <a:pt x="6702" y="3132"/>
                    <a:pt x="6713" y="3121"/>
                  </a:cubicBezTo>
                  <a:lnTo>
                    <a:pt x="6816" y="3018"/>
                  </a:lnTo>
                  <a:cubicBezTo>
                    <a:pt x="6829" y="3004"/>
                    <a:pt x="6840" y="2987"/>
                    <a:pt x="6845" y="2968"/>
                  </a:cubicBezTo>
                  <a:lnTo>
                    <a:pt x="6974" y="2508"/>
                  </a:lnTo>
                  <a:cubicBezTo>
                    <a:pt x="6985" y="2468"/>
                    <a:pt x="6974" y="2426"/>
                    <a:pt x="6945" y="2396"/>
                  </a:cubicBezTo>
                  <a:cubicBezTo>
                    <a:pt x="6917" y="2367"/>
                    <a:pt x="6875" y="2355"/>
                    <a:pt x="6835" y="2365"/>
                  </a:cubicBezTo>
                  <a:lnTo>
                    <a:pt x="6347" y="2486"/>
                  </a:lnTo>
                  <a:cubicBezTo>
                    <a:pt x="6327" y="2491"/>
                    <a:pt x="6309" y="2502"/>
                    <a:pt x="6294" y="2516"/>
                  </a:cubicBezTo>
                  <a:lnTo>
                    <a:pt x="5026" y="3784"/>
                  </a:lnTo>
                  <a:cubicBezTo>
                    <a:pt x="4892" y="3741"/>
                    <a:pt x="4751" y="3733"/>
                    <a:pt x="4616" y="3757"/>
                  </a:cubicBezTo>
                  <a:lnTo>
                    <a:pt x="4616" y="943"/>
                  </a:lnTo>
                  <a:cubicBezTo>
                    <a:pt x="4626" y="941"/>
                    <a:pt x="4637" y="940"/>
                    <a:pt x="4647" y="940"/>
                  </a:cubicBezTo>
                  <a:lnTo>
                    <a:pt x="7013" y="940"/>
                  </a:lnTo>
                  <a:cubicBezTo>
                    <a:pt x="7131" y="940"/>
                    <a:pt x="7228" y="1036"/>
                    <a:pt x="7228" y="1155"/>
                  </a:cubicBezTo>
                  <a:lnTo>
                    <a:pt x="7228" y="6638"/>
                  </a:lnTo>
                  <a:close/>
                  <a:moveTo>
                    <a:pt x="5238" y="3808"/>
                  </a:moveTo>
                  <a:lnTo>
                    <a:pt x="5219" y="3788"/>
                  </a:lnTo>
                  <a:lnTo>
                    <a:pt x="6434" y="2574"/>
                  </a:lnTo>
                  <a:lnTo>
                    <a:pt x="6453" y="2593"/>
                  </a:lnTo>
                  <a:lnTo>
                    <a:pt x="5238" y="3808"/>
                  </a:lnTo>
                  <a:close/>
                  <a:moveTo>
                    <a:pt x="6511" y="2651"/>
                  </a:moveTo>
                  <a:lnTo>
                    <a:pt x="6553" y="2692"/>
                  </a:lnTo>
                  <a:lnTo>
                    <a:pt x="5338" y="3907"/>
                  </a:lnTo>
                  <a:lnTo>
                    <a:pt x="5296" y="3866"/>
                  </a:lnTo>
                  <a:lnTo>
                    <a:pt x="6511" y="265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5" name="椭圆 46"/>
            <p:cNvSpPr/>
            <p:nvPr/>
          </p:nvSpPr>
          <p:spPr>
            <a:xfrm>
              <a:off x="6451178" y="4490395"/>
              <a:ext cx="474840" cy="465150"/>
            </a:xfrm>
            <a:custGeom>
              <a:avLst/>
              <a:gdLst>
                <a:gd name="connsiteX0" fmla="*/ 410515 w 605169"/>
                <a:gd name="connsiteY0" fmla="*/ 143953 h 592820"/>
                <a:gd name="connsiteX1" fmla="*/ 460864 w 605169"/>
                <a:gd name="connsiteY1" fmla="*/ 194231 h 592820"/>
                <a:gd name="connsiteX2" fmla="*/ 410515 w 605169"/>
                <a:gd name="connsiteY2" fmla="*/ 244509 h 592820"/>
                <a:gd name="connsiteX3" fmla="*/ 360166 w 605169"/>
                <a:gd name="connsiteY3" fmla="*/ 194231 h 592820"/>
                <a:gd name="connsiteX4" fmla="*/ 410515 w 605169"/>
                <a:gd name="connsiteY4" fmla="*/ 143953 h 592820"/>
                <a:gd name="connsiteX5" fmla="*/ 410529 w 605169"/>
                <a:gd name="connsiteY5" fmla="*/ 40875 h 592820"/>
                <a:gd name="connsiteX6" fmla="*/ 342868 w 605169"/>
                <a:gd name="connsiteY6" fmla="*/ 56626 h 592820"/>
                <a:gd name="connsiteX7" fmla="*/ 363206 w 605169"/>
                <a:gd name="connsiteY7" fmla="*/ 96851 h 592820"/>
                <a:gd name="connsiteX8" fmla="*/ 313014 w 605169"/>
                <a:gd name="connsiteY8" fmla="*/ 147099 h 592820"/>
                <a:gd name="connsiteX9" fmla="*/ 272730 w 605169"/>
                <a:gd name="connsiteY9" fmla="*/ 126661 h 592820"/>
                <a:gd name="connsiteX10" fmla="*/ 256825 w 605169"/>
                <a:gd name="connsiteY10" fmla="*/ 194222 h 592820"/>
                <a:gd name="connsiteX11" fmla="*/ 272730 w 605169"/>
                <a:gd name="connsiteY11" fmla="*/ 261783 h 592820"/>
                <a:gd name="connsiteX12" fmla="*/ 313014 w 605169"/>
                <a:gd name="connsiteY12" fmla="*/ 241476 h 592820"/>
                <a:gd name="connsiteX13" fmla="*/ 363206 w 605169"/>
                <a:gd name="connsiteY13" fmla="*/ 291593 h 592820"/>
                <a:gd name="connsiteX14" fmla="*/ 342868 w 605169"/>
                <a:gd name="connsiteY14" fmla="*/ 331818 h 592820"/>
                <a:gd name="connsiteX15" fmla="*/ 410529 w 605169"/>
                <a:gd name="connsiteY15" fmla="*/ 347699 h 592820"/>
                <a:gd name="connsiteX16" fmla="*/ 478190 w 605169"/>
                <a:gd name="connsiteY16" fmla="*/ 331818 h 592820"/>
                <a:gd name="connsiteX17" fmla="*/ 457723 w 605169"/>
                <a:gd name="connsiteY17" fmla="*/ 291593 h 592820"/>
                <a:gd name="connsiteX18" fmla="*/ 508045 w 605169"/>
                <a:gd name="connsiteY18" fmla="*/ 241476 h 592820"/>
                <a:gd name="connsiteX19" fmla="*/ 548329 w 605169"/>
                <a:gd name="connsiteY19" fmla="*/ 261783 h 592820"/>
                <a:gd name="connsiteX20" fmla="*/ 564233 w 605169"/>
                <a:gd name="connsiteY20" fmla="*/ 194222 h 592820"/>
                <a:gd name="connsiteX21" fmla="*/ 548329 w 605169"/>
                <a:gd name="connsiteY21" fmla="*/ 126661 h 592820"/>
                <a:gd name="connsiteX22" fmla="*/ 508045 w 605169"/>
                <a:gd name="connsiteY22" fmla="*/ 147099 h 592820"/>
                <a:gd name="connsiteX23" fmla="*/ 457723 w 605169"/>
                <a:gd name="connsiteY23" fmla="*/ 96851 h 592820"/>
                <a:gd name="connsiteX24" fmla="*/ 478190 w 605169"/>
                <a:gd name="connsiteY24" fmla="*/ 56626 h 592820"/>
                <a:gd name="connsiteX25" fmla="*/ 410529 w 605169"/>
                <a:gd name="connsiteY25" fmla="*/ 40875 h 592820"/>
                <a:gd name="connsiteX26" fmla="*/ 410529 w 605169"/>
                <a:gd name="connsiteY26" fmla="*/ 0 h 592820"/>
                <a:gd name="connsiteX27" fmla="*/ 605169 w 605169"/>
                <a:gd name="connsiteY27" fmla="*/ 194222 h 592820"/>
                <a:gd name="connsiteX28" fmla="*/ 410529 w 605169"/>
                <a:gd name="connsiteY28" fmla="*/ 388574 h 592820"/>
                <a:gd name="connsiteX29" fmla="*/ 356166 w 605169"/>
                <a:gd name="connsiteY29" fmla="*/ 380764 h 592820"/>
                <a:gd name="connsiteX30" fmla="*/ 358121 w 605169"/>
                <a:gd name="connsiteY30" fmla="*/ 382716 h 592820"/>
                <a:gd name="connsiteX31" fmla="*/ 147837 w 605169"/>
                <a:gd name="connsiteY31" fmla="*/ 554158 h 592820"/>
                <a:gd name="connsiteX32" fmla="*/ 307539 w 605169"/>
                <a:gd name="connsiteY32" fmla="*/ 358894 h 592820"/>
                <a:gd name="connsiteX33" fmla="*/ 281335 w 605169"/>
                <a:gd name="connsiteY33" fmla="*/ 339108 h 592820"/>
                <a:gd name="connsiteX34" fmla="*/ 0 w 605169"/>
                <a:gd name="connsiteY34" fmla="*/ 592820 h 592820"/>
                <a:gd name="connsiteX35" fmla="*/ 210023 w 605169"/>
                <a:gd name="connsiteY35" fmla="*/ 360587 h 592820"/>
                <a:gd name="connsiteX36" fmla="*/ 116028 w 605169"/>
                <a:gd name="connsiteY36" fmla="*/ 422550 h 592820"/>
                <a:gd name="connsiteX37" fmla="*/ 226058 w 605169"/>
                <a:gd name="connsiteY37" fmla="*/ 255795 h 592820"/>
                <a:gd name="connsiteX38" fmla="*/ 215890 w 605169"/>
                <a:gd name="connsiteY38" fmla="*/ 194222 h 592820"/>
                <a:gd name="connsiteX39" fmla="*/ 410529 w 605169"/>
                <a:gd name="connsiteY39" fmla="*/ 0 h 59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5169" h="592820">
                  <a:moveTo>
                    <a:pt x="410515" y="143953"/>
                  </a:moveTo>
                  <a:cubicBezTo>
                    <a:pt x="438322" y="143953"/>
                    <a:pt x="460864" y="166463"/>
                    <a:pt x="460864" y="194231"/>
                  </a:cubicBezTo>
                  <a:cubicBezTo>
                    <a:pt x="460864" y="221999"/>
                    <a:pt x="438322" y="244509"/>
                    <a:pt x="410515" y="244509"/>
                  </a:cubicBezTo>
                  <a:cubicBezTo>
                    <a:pt x="382708" y="244509"/>
                    <a:pt x="360166" y="221999"/>
                    <a:pt x="360166" y="194231"/>
                  </a:cubicBezTo>
                  <a:cubicBezTo>
                    <a:pt x="360166" y="166463"/>
                    <a:pt x="382708" y="143953"/>
                    <a:pt x="410515" y="143953"/>
                  </a:cubicBezTo>
                  <a:close/>
                  <a:moveTo>
                    <a:pt x="410529" y="40875"/>
                  </a:moveTo>
                  <a:cubicBezTo>
                    <a:pt x="386281" y="40875"/>
                    <a:pt x="363336" y="46603"/>
                    <a:pt x="342868" y="56626"/>
                  </a:cubicBezTo>
                  <a:cubicBezTo>
                    <a:pt x="355123" y="65869"/>
                    <a:pt x="363206" y="80318"/>
                    <a:pt x="363206" y="96851"/>
                  </a:cubicBezTo>
                  <a:cubicBezTo>
                    <a:pt x="363206" y="124578"/>
                    <a:pt x="340782" y="147099"/>
                    <a:pt x="313014" y="147099"/>
                  </a:cubicBezTo>
                  <a:cubicBezTo>
                    <a:pt x="296457" y="147099"/>
                    <a:pt x="281856" y="139028"/>
                    <a:pt x="272730" y="126661"/>
                  </a:cubicBezTo>
                  <a:cubicBezTo>
                    <a:pt x="262692" y="147099"/>
                    <a:pt x="256825" y="170009"/>
                    <a:pt x="256825" y="194222"/>
                  </a:cubicBezTo>
                  <a:cubicBezTo>
                    <a:pt x="256825" y="218565"/>
                    <a:pt x="262692" y="241346"/>
                    <a:pt x="272730" y="261783"/>
                  </a:cubicBezTo>
                  <a:cubicBezTo>
                    <a:pt x="281856" y="249547"/>
                    <a:pt x="296457" y="241476"/>
                    <a:pt x="313014" y="241476"/>
                  </a:cubicBezTo>
                  <a:cubicBezTo>
                    <a:pt x="340782" y="241476"/>
                    <a:pt x="363206" y="263996"/>
                    <a:pt x="363206" y="291593"/>
                  </a:cubicBezTo>
                  <a:cubicBezTo>
                    <a:pt x="363206" y="308126"/>
                    <a:pt x="355123" y="322705"/>
                    <a:pt x="342868" y="331818"/>
                  </a:cubicBezTo>
                  <a:cubicBezTo>
                    <a:pt x="363336" y="341841"/>
                    <a:pt x="386281" y="347699"/>
                    <a:pt x="410529" y="347699"/>
                  </a:cubicBezTo>
                  <a:cubicBezTo>
                    <a:pt x="434778" y="347699"/>
                    <a:pt x="457723" y="341841"/>
                    <a:pt x="478190" y="331818"/>
                  </a:cubicBezTo>
                  <a:cubicBezTo>
                    <a:pt x="465805" y="322705"/>
                    <a:pt x="457723" y="308126"/>
                    <a:pt x="457723" y="291593"/>
                  </a:cubicBezTo>
                  <a:cubicBezTo>
                    <a:pt x="457723" y="263866"/>
                    <a:pt x="480276" y="241476"/>
                    <a:pt x="508045" y="241476"/>
                  </a:cubicBezTo>
                  <a:cubicBezTo>
                    <a:pt x="524601" y="241476"/>
                    <a:pt x="539203" y="249547"/>
                    <a:pt x="548329" y="261783"/>
                  </a:cubicBezTo>
                  <a:cubicBezTo>
                    <a:pt x="558367" y="241346"/>
                    <a:pt x="564233" y="218565"/>
                    <a:pt x="564233" y="194222"/>
                  </a:cubicBezTo>
                  <a:cubicBezTo>
                    <a:pt x="564233" y="170009"/>
                    <a:pt x="558367" y="147099"/>
                    <a:pt x="548329" y="126661"/>
                  </a:cubicBezTo>
                  <a:cubicBezTo>
                    <a:pt x="539203" y="139028"/>
                    <a:pt x="524601" y="147099"/>
                    <a:pt x="508045" y="147099"/>
                  </a:cubicBezTo>
                  <a:cubicBezTo>
                    <a:pt x="480276" y="147099"/>
                    <a:pt x="457723" y="124578"/>
                    <a:pt x="457723" y="96851"/>
                  </a:cubicBezTo>
                  <a:cubicBezTo>
                    <a:pt x="457723" y="80318"/>
                    <a:pt x="465805" y="65869"/>
                    <a:pt x="478190" y="56626"/>
                  </a:cubicBezTo>
                  <a:cubicBezTo>
                    <a:pt x="457723" y="46603"/>
                    <a:pt x="434778" y="40875"/>
                    <a:pt x="410529" y="40875"/>
                  </a:cubicBezTo>
                  <a:close/>
                  <a:moveTo>
                    <a:pt x="410529" y="0"/>
                  </a:moveTo>
                  <a:cubicBezTo>
                    <a:pt x="517822" y="0"/>
                    <a:pt x="605169" y="87088"/>
                    <a:pt x="605169" y="194222"/>
                  </a:cubicBezTo>
                  <a:cubicBezTo>
                    <a:pt x="605169" y="301357"/>
                    <a:pt x="517822" y="388574"/>
                    <a:pt x="410529" y="388574"/>
                  </a:cubicBezTo>
                  <a:cubicBezTo>
                    <a:pt x="391626" y="388574"/>
                    <a:pt x="373374" y="385711"/>
                    <a:pt x="356166" y="380764"/>
                  </a:cubicBezTo>
                  <a:lnTo>
                    <a:pt x="358121" y="382716"/>
                  </a:lnTo>
                  <a:lnTo>
                    <a:pt x="147837" y="554158"/>
                  </a:lnTo>
                  <a:lnTo>
                    <a:pt x="307539" y="358894"/>
                  </a:lnTo>
                  <a:cubicBezTo>
                    <a:pt x="298282" y="353036"/>
                    <a:pt x="289417" y="346397"/>
                    <a:pt x="281335" y="339108"/>
                  </a:cubicBezTo>
                  <a:lnTo>
                    <a:pt x="0" y="592820"/>
                  </a:lnTo>
                  <a:lnTo>
                    <a:pt x="210023" y="360587"/>
                  </a:lnTo>
                  <a:lnTo>
                    <a:pt x="116028" y="422550"/>
                  </a:lnTo>
                  <a:lnTo>
                    <a:pt x="226058" y="255795"/>
                  </a:lnTo>
                  <a:cubicBezTo>
                    <a:pt x="219540" y="236399"/>
                    <a:pt x="215890" y="215701"/>
                    <a:pt x="215890" y="194222"/>
                  </a:cubicBezTo>
                  <a:cubicBezTo>
                    <a:pt x="215890" y="87088"/>
                    <a:pt x="303236" y="0"/>
                    <a:pt x="410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6" name="椭圆 47"/>
            <p:cNvSpPr/>
            <p:nvPr/>
          </p:nvSpPr>
          <p:spPr>
            <a:xfrm>
              <a:off x="5275886" y="4485551"/>
              <a:ext cx="474840" cy="47484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45" name="组合 44"/>
          <p:cNvGrpSpPr/>
          <p:nvPr/>
        </p:nvGrpSpPr>
        <p:grpSpPr>
          <a:xfrm>
            <a:off x="847309" y="350667"/>
            <a:ext cx="4337016" cy="662579"/>
            <a:chOff x="3897221" y="374731"/>
            <a:chExt cx="4337016" cy="662579"/>
          </a:xfrm>
        </p:grpSpPr>
        <p:sp>
          <p:nvSpPr>
            <p:cNvPr id="55" name="文本框 54"/>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56" name="文本框 55"/>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57" name="组合 56"/>
          <p:cNvGrpSpPr/>
          <p:nvPr/>
        </p:nvGrpSpPr>
        <p:grpSpPr>
          <a:xfrm>
            <a:off x="405841" y="236789"/>
            <a:ext cx="298323" cy="750975"/>
            <a:chOff x="-4762" y="1477120"/>
            <a:chExt cx="2233612" cy="5622707"/>
          </a:xfrm>
        </p:grpSpPr>
        <p:sp>
          <p:nvSpPr>
            <p:cNvPr id="58"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59"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0"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1+#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1+#ppt_w/2"/>
                                          </p:val>
                                        </p:tav>
                                        <p:tav tm="100000">
                                          <p:val>
                                            <p:strVal val="#ppt_x"/>
                                          </p:val>
                                        </p:tav>
                                      </p:tavLst>
                                    </p:anim>
                                    <p:anim calcmode="lin" valueType="num">
                                      <p:cBhvr additive="base">
                                        <p:cTn id="2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606753" y="4121943"/>
            <a:ext cx="2728517" cy="1147652"/>
            <a:chOff x="7483989" y="3339882"/>
            <a:chExt cx="2728517" cy="1147652"/>
          </a:xfrm>
        </p:grpSpPr>
        <p:sp>
          <p:nvSpPr>
            <p:cNvPr id="34" name="矩形 33"/>
            <p:cNvSpPr/>
            <p:nvPr/>
          </p:nvSpPr>
          <p:spPr>
            <a:xfrm>
              <a:off x="7483989" y="3732519"/>
              <a:ext cx="2728517" cy="75501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用户可以在投影仪或者计算机上进行演示也可以将用户可以在投影仪或者计算机上</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进行演示</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5" name="矩形 34"/>
            <p:cNvSpPr/>
            <p:nvPr/>
          </p:nvSpPr>
          <p:spPr>
            <a:xfrm>
              <a:off x="7483989" y="3339882"/>
              <a:ext cx="2050552" cy="4358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18" name="组合 17"/>
          <p:cNvGrpSpPr/>
          <p:nvPr/>
        </p:nvGrpSpPr>
        <p:grpSpPr>
          <a:xfrm>
            <a:off x="847309" y="350667"/>
            <a:ext cx="4337016" cy="662579"/>
            <a:chOff x="3897221" y="374731"/>
            <a:chExt cx="4337016" cy="662579"/>
          </a:xfrm>
        </p:grpSpPr>
        <p:sp>
          <p:nvSpPr>
            <p:cNvPr id="19" name="文本框 18"/>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24" name="文本框 23"/>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25" name="组合 24"/>
          <p:cNvGrpSpPr/>
          <p:nvPr/>
        </p:nvGrpSpPr>
        <p:grpSpPr>
          <a:xfrm>
            <a:off x="405841" y="236789"/>
            <a:ext cx="298323" cy="750975"/>
            <a:chOff x="-4762" y="1477120"/>
            <a:chExt cx="2233612" cy="5622707"/>
          </a:xfrm>
        </p:grpSpPr>
        <p:sp>
          <p:nvSpPr>
            <p:cNvPr id="26"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28"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29"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pic>
        <p:nvPicPr>
          <p:cNvPr id="7" name="图片 6" descr="D:\图图图\01d4eff8674b2f4e96bd06da69d134652d765f4b6b2be-GVZQab_fw658.jpg01d4eff8674b2f4e96bd06da69d134652d765f4b6b2be-GVZQab_fw658"/>
          <p:cNvPicPr>
            <a:picLocks noChangeAspect="1"/>
          </p:cNvPicPr>
          <p:nvPr/>
        </p:nvPicPr>
        <p:blipFill>
          <a:blip r:embed="rId4"/>
          <a:srcRect/>
          <a:stretch>
            <a:fillRect/>
          </a:stretch>
        </p:blipFill>
        <p:spPr>
          <a:xfrm>
            <a:off x="6841907" y="2440527"/>
            <a:ext cx="4387215" cy="2927048"/>
          </a:xfrm>
          <a:prstGeom prst="rect">
            <a:avLst/>
          </a:prstGeom>
        </p:spPr>
      </p:pic>
      <p:sp>
        <p:nvSpPr>
          <p:cNvPr id="38" name="Shape"/>
          <p:cNvSpPr/>
          <p:nvPr/>
        </p:nvSpPr>
        <p:spPr>
          <a:xfrm>
            <a:off x="737391" y="3447167"/>
            <a:ext cx="644208" cy="523221"/>
          </a:xfrm>
          <a:custGeom>
            <a:avLst/>
            <a:gdLst/>
            <a:ahLst/>
            <a:cxnLst>
              <a:cxn ang="0">
                <a:pos x="wd2" y="hd2"/>
              </a:cxn>
              <a:cxn ang="5400000">
                <a:pos x="wd2" y="hd2"/>
              </a:cxn>
              <a:cxn ang="10800000">
                <a:pos x="wd2" y="hd2"/>
              </a:cxn>
              <a:cxn ang="16200000">
                <a:pos x="wd2" y="hd2"/>
              </a:cxn>
            </a:cxnLst>
            <a:rect l="0" t="0" r="r" b="b"/>
            <a:pathLst>
              <a:path w="21600" h="21600" extrusionOk="0">
                <a:moveTo>
                  <a:pt x="1808" y="0"/>
                </a:moveTo>
                <a:lnTo>
                  <a:pt x="1808" y="1129"/>
                </a:lnTo>
                <a:lnTo>
                  <a:pt x="0" y="1129"/>
                </a:lnTo>
                <a:lnTo>
                  <a:pt x="0" y="21600"/>
                </a:lnTo>
                <a:lnTo>
                  <a:pt x="21600" y="21600"/>
                </a:lnTo>
                <a:lnTo>
                  <a:pt x="21600" y="1129"/>
                </a:lnTo>
                <a:lnTo>
                  <a:pt x="7183" y="1129"/>
                </a:lnTo>
                <a:lnTo>
                  <a:pt x="7183" y="0"/>
                </a:lnTo>
                <a:lnTo>
                  <a:pt x="1808" y="0"/>
                </a:lnTo>
                <a:close/>
                <a:moveTo>
                  <a:pt x="865" y="2193"/>
                </a:moveTo>
                <a:lnTo>
                  <a:pt x="20736" y="2193"/>
                </a:lnTo>
                <a:lnTo>
                  <a:pt x="20736" y="20536"/>
                </a:lnTo>
                <a:lnTo>
                  <a:pt x="865" y="20536"/>
                </a:lnTo>
                <a:lnTo>
                  <a:pt x="865" y="2193"/>
                </a:lnTo>
                <a:close/>
                <a:moveTo>
                  <a:pt x="14835" y="4981"/>
                </a:moveTo>
                <a:lnTo>
                  <a:pt x="14835" y="6094"/>
                </a:lnTo>
                <a:lnTo>
                  <a:pt x="18456" y="6094"/>
                </a:lnTo>
                <a:lnTo>
                  <a:pt x="18456" y="4981"/>
                </a:lnTo>
                <a:lnTo>
                  <a:pt x="14835" y="4981"/>
                </a:lnTo>
                <a:close/>
                <a:moveTo>
                  <a:pt x="8083" y="6670"/>
                </a:moveTo>
                <a:cubicBezTo>
                  <a:pt x="7051" y="6670"/>
                  <a:pt x="6018" y="7154"/>
                  <a:pt x="5231" y="8124"/>
                </a:cubicBezTo>
                <a:cubicBezTo>
                  <a:pt x="3655" y="10064"/>
                  <a:pt x="3655" y="13209"/>
                  <a:pt x="5231" y="15149"/>
                </a:cubicBezTo>
                <a:cubicBezTo>
                  <a:pt x="6806" y="17088"/>
                  <a:pt x="9360" y="17088"/>
                  <a:pt x="10935" y="15149"/>
                </a:cubicBezTo>
                <a:cubicBezTo>
                  <a:pt x="12511" y="13209"/>
                  <a:pt x="12511" y="10064"/>
                  <a:pt x="10935" y="8124"/>
                </a:cubicBezTo>
                <a:cubicBezTo>
                  <a:pt x="10148" y="7154"/>
                  <a:pt x="9115" y="6670"/>
                  <a:pt x="8083" y="6670"/>
                </a:cubicBezTo>
                <a:close/>
                <a:moveTo>
                  <a:pt x="8083" y="7757"/>
                </a:moveTo>
                <a:cubicBezTo>
                  <a:pt x="8889" y="7757"/>
                  <a:pt x="9696" y="8136"/>
                  <a:pt x="10311" y="8894"/>
                </a:cubicBezTo>
                <a:cubicBezTo>
                  <a:pt x="11541" y="10408"/>
                  <a:pt x="11541" y="12864"/>
                  <a:pt x="10311" y="14379"/>
                </a:cubicBezTo>
                <a:cubicBezTo>
                  <a:pt x="9081" y="15893"/>
                  <a:pt x="7086" y="15893"/>
                  <a:pt x="5855" y="14379"/>
                </a:cubicBezTo>
                <a:cubicBezTo>
                  <a:pt x="4625" y="12864"/>
                  <a:pt x="4625" y="10408"/>
                  <a:pt x="5855" y="8894"/>
                </a:cubicBezTo>
                <a:cubicBezTo>
                  <a:pt x="6470" y="8136"/>
                  <a:pt x="7277" y="7757"/>
                  <a:pt x="8083" y="7757"/>
                </a:cubicBezTo>
                <a:close/>
              </a:path>
            </a:pathLst>
          </a:custGeom>
          <a:solidFill>
            <a:srgbClr val="FFC001"/>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39" name="Shape"/>
          <p:cNvSpPr/>
          <p:nvPr/>
        </p:nvSpPr>
        <p:spPr>
          <a:xfrm>
            <a:off x="3594179" y="3236911"/>
            <a:ext cx="667589" cy="667140"/>
          </a:xfrm>
          <a:custGeom>
            <a:avLst/>
            <a:gdLst/>
            <a:ahLst/>
            <a:cxnLst>
              <a:cxn ang="0">
                <a:pos x="wd2" y="hd2"/>
              </a:cxn>
              <a:cxn ang="5400000">
                <a:pos x="wd2" y="hd2"/>
              </a:cxn>
              <a:cxn ang="10800000">
                <a:pos x="wd2" y="hd2"/>
              </a:cxn>
              <a:cxn ang="16200000">
                <a:pos x="wd2" y="hd2"/>
              </a:cxn>
            </a:cxnLst>
            <a:rect l="0" t="0" r="r" b="b"/>
            <a:pathLst>
              <a:path w="21600" h="21600" extrusionOk="0">
                <a:moveTo>
                  <a:pt x="10750" y="0"/>
                </a:moveTo>
                <a:cubicBezTo>
                  <a:pt x="7422" y="0"/>
                  <a:pt x="4700" y="2591"/>
                  <a:pt x="4485" y="5867"/>
                </a:cubicBezTo>
                <a:lnTo>
                  <a:pt x="0" y="5867"/>
                </a:lnTo>
                <a:lnTo>
                  <a:pt x="0" y="21600"/>
                </a:lnTo>
                <a:lnTo>
                  <a:pt x="21600" y="21600"/>
                </a:lnTo>
                <a:lnTo>
                  <a:pt x="21600" y="5867"/>
                </a:lnTo>
                <a:lnTo>
                  <a:pt x="17016" y="5867"/>
                </a:lnTo>
                <a:cubicBezTo>
                  <a:pt x="16802" y="2591"/>
                  <a:pt x="14079" y="0"/>
                  <a:pt x="10750" y="0"/>
                </a:cubicBezTo>
                <a:close/>
                <a:moveTo>
                  <a:pt x="10758" y="933"/>
                </a:moveTo>
                <a:cubicBezTo>
                  <a:pt x="13588" y="933"/>
                  <a:pt x="15912" y="3101"/>
                  <a:pt x="16167" y="5867"/>
                </a:cubicBezTo>
                <a:lnTo>
                  <a:pt x="5349" y="5867"/>
                </a:lnTo>
                <a:cubicBezTo>
                  <a:pt x="5603" y="3101"/>
                  <a:pt x="7927" y="933"/>
                  <a:pt x="10758" y="933"/>
                </a:cubicBezTo>
                <a:close/>
                <a:moveTo>
                  <a:pt x="851" y="6752"/>
                </a:moveTo>
                <a:lnTo>
                  <a:pt x="4470" y="6752"/>
                </a:lnTo>
                <a:lnTo>
                  <a:pt x="4470" y="9459"/>
                </a:lnTo>
                <a:lnTo>
                  <a:pt x="5324" y="9459"/>
                </a:lnTo>
                <a:lnTo>
                  <a:pt x="5324" y="6752"/>
                </a:lnTo>
                <a:lnTo>
                  <a:pt x="16191" y="6752"/>
                </a:lnTo>
                <a:lnTo>
                  <a:pt x="16191" y="9459"/>
                </a:lnTo>
                <a:lnTo>
                  <a:pt x="17032" y="9459"/>
                </a:lnTo>
                <a:lnTo>
                  <a:pt x="17032" y="6752"/>
                </a:lnTo>
                <a:lnTo>
                  <a:pt x="20749" y="6752"/>
                </a:lnTo>
                <a:lnTo>
                  <a:pt x="20749" y="16722"/>
                </a:lnTo>
                <a:lnTo>
                  <a:pt x="851" y="16722"/>
                </a:lnTo>
                <a:lnTo>
                  <a:pt x="851" y="6752"/>
                </a:lnTo>
                <a:close/>
                <a:moveTo>
                  <a:pt x="851" y="17551"/>
                </a:moveTo>
                <a:lnTo>
                  <a:pt x="20749" y="17551"/>
                </a:lnTo>
                <a:lnTo>
                  <a:pt x="20749" y="20716"/>
                </a:lnTo>
                <a:lnTo>
                  <a:pt x="851" y="20716"/>
                </a:lnTo>
                <a:lnTo>
                  <a:pt x="851" y="17551"/>
                </a:lnTo>
                <a:close/>
              </a:path>
            </a:pathLst>
          </a:custGeom>
          <a:solidFill>
            <a:schemeClr val="accent3"/>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nvGrpSpPr>
          <p:cNvPr id="40" name="组合 39"/>
          <p:cNvGrpSpPr/>
          <p:nvPr/>
        </p:nvGrpSpPr>
        <p:grpSpPr>
          <a:xfrm>
            <a:off x="3531337" y="4121943"/>
            <a:ext cx="2728517" cy="1134507"/>
            <a:chOff x="7483989" y="3339882"/>
            <a:chExt cx="2728517" cy="1134507"/>
          </a:xfrm>
        </p:grpSpPr>
        <p:sp>
          <p:nvSpPr>
            <p:cNvPr id="41" name="矩形 40"/>
            <p:cNvSpPr/>
            <p:nvPr/>
          </p:nvSpPr>
          <p:spPr>
            <a:xfrm>
              <a:off x="7483989" y="3732519"/>
              <a:ext cx="2728517" cy="74187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用户可以在投影仪或者计算机上进行演示也可以将用户可以在投影仪或者计算机上</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进行演示</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42" name="矩形 41"/>
            <p:cNvSpPr/>
            <p:nvPr/>
          </p:nvSpPr>
          <p:spPr>
            <a:xfrm>
              <a:off x="7483989" y="3339882"/>
              <a:ext cx="2050552" cy="4358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输入标题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1+#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847309" y="350667"/>
            <a:ext cx="4337016" cy="662579"/>
            <a:chOff x="3897221" y="374731"/>
            <a:chExt cx="4337016" cy="662579"/>
          </a:xfrm>
        </p:grpSpPr>
        <p:sp>
          <p:nvSpPr>
            <p:cNvPr id="42" name="文本框 41"/>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62" name="文本框 61"/>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63" name="组合 62"/>
          <p:cNvGrpSpPr/>
          <p:nvPr/>
        </p:nvGrpSpPr>
        <p:grpSpPr>
          <a:xfrm>
            <a:off x="405841" y="236789"/>
            <a:ext cx="298323" cy="750975"/>
            <a:chOff x="-4762" y="1477120"/>
            <a:chExt cx="2233612" cy="5622707"/>
          </a:xfrm>
        </p:grpSpPr>
        <p:sp>
          <p:nvSpPr>
            <p:cNvPr id="64"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65"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6"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grpSp>
        <p:nvGrpSpPr>
          <p:cNvPr id="67" name="组合 66"/>
          <p:cNvGrpSpPr/>
          <p:nvPr/>
        </p:nvGrpSpPr>
        <p:grpSpPr>
          <a:xfrm>
            <a:off x="1391348" y="2095020"/>
            <a:ext cx="9409303" cy="3494914"/>
            <a:chOff x="1033407" y="1622190"/>
            <a:chExt cx="7079774" cy="2629653"/>
          </a:xfrm>
        </p:grpSpPr>
        <p:grpSp>
          <p:nvGrpSpPr>
            <p:cNvPr id="68" name="组合 67"/>
            <p:cNvGrpSpPr/>
            <p:nvPr/>
          </p:nvGrpSpPr>
          <p:grpSpPr>
            <a:xfrm>
              <a:off x="1033407" y="1622190"/>
              <a:ext cx="1675446" cy="2629653"/>
              <a:chOff x="778084" y="1038958"/>
              <a:chExt cx="1850186" cy="2900945"/>
            </a:xfrm>
          </p:grpSpPr>
          <p:sp>
            <p:nvSpPr>
              <p:cNvPr id="90" name="圆角矩形 5"/>
              <p:cNvSpPr/>
              <p:nvPr/>
            </p:nvSpPr>
            <p:spPr>
              <a:xfrm>
                <a:off x="887052" y="1038958"/>
                <a:ext cx="1632254" cy="1502651"/>
              </a:xfrm>
              <a:prstGeom prst="roundRect">
                <a:avLst>
                  <a:gd name="adj" fmla="val 9350"/>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91" name="任意多边形 6"/>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025C6F"/>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92" name="椭圆 91"/>
              <p:cNvSpPr/>
              <p:nvPr/>
            </p:nvSpPr>
            <p:spPr>
              <a:xfrm>
                <a:off x="1403141" y="1647875"/>
                <a:ext cx="600075" cy="600075"/>
              </a:xfrm>
              <a:prstGeom prst="ellipse">
                <a:avLst/>
              </a:prstGeom>
              <a:solidFill>
                <a:srgbClr val="025C6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93" name="文本框 11"/>
              <p:cNvSpPr txBox="1"/>
              <p:nvPr/>
            </p:nvSpPr>
            <p:spPr>
              <a:xfrm>
                <a:off x="1304926" y="1222952"/>
                <a:ext cx="839367" cy="479005"/>
              </a:xfrm>
              <a:prstGeom prst="rect">
                <a:avLst/>
              </a:prstGeom>
              <a:noFill/>
            </p:spPr>
            <p:txBody>
              <a:bodyPr wrap="square" lIns="68580" tIns="34290" rIns="68580" bIns="34290" rtlCol="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01</a:t>
                </a:r>
                <a:endPar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69" name="组合 68"/>
            <p:cNvGrpSpPr/>
            <p:nvPr/>
          </p:nvGrpSpPr>
          <p:grpSpPr>
            <a:xfrm>
              <a:off x="2837336" y="1622190"/>
              <a:ext cx="1675446" cy="2629653"/>
              <a:chOff x="2690633" y="1038958"/>
              <a:chExt cx="1850186" cy="2900945"/>
            </a:xfrm>
          </p:grpSpPr>
          <p:sp>
            <p:nvSpPr>
              <p:cNvPr id="84" name="圆角矩形 12"/>
              <p:cNvSpPr/>
              <p:nvPr/>
            </p:nvSpPr>
            <p:spPr>
              <a:xfrm>
                <a:off x="2799601" y="1038958"/>
                <a:ext cx="1632254" cy="1502651"/>
              </a:xfrm>
              <a:prstGeom prst="roundRect">
                <a:avLst>
                  <a:gd name="adj" fmla="val 9350"/>
                </a:avLst>
              </a:prstGeom>
              <a:solidFill>
                <a:srgbClr val="025C6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85" name="任意多边形 13"/>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FFC00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86" name="椭圆 85"/>
              <p:cNvSpPr/>
              <p:nvPr/>
            </p:nvSpPr>
            <p:spPr>
              <a:xfrm>
                <a:off x="3315689" y="1647875"/>
                <a:ext cx="600075" cy="600075"/>
              </a:xfrm>
              <a:prstGeom prst="ellipse">
                <a:avLst/>
              </a:prstGeom>
              <a:solidFill>
                <a:srgbClr val="025C6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87" name="文本框 48"/>
              <p:cNvSpPr txBox="1"/>
              <p:nvPr/>
            </p:nvSpPr>
            <p:spPr>
              <a:xfrm>
                <a:off x="3185327" y="1222952"/>
                <a:ext cx="894944" cy="479005"/>
              </a:xfrm>
              <a:prstGeom prst="rect">
                <a:avLst/>
              </a:prstGeom>
              <a:noFill/>
            </p:spPr>
            <p:txBody>
              <a:bodyPr wrap="square" lIns="68580" tIns="34290" rIns="68580" bIns="34290" rtlCol="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02</a:t>
                </a:r>
                <a:endPar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70" name="组合 69"/>
            <p:cNvGrpSpPr/>
            <p:nvPr/>
          </p:nvGrpSpPr>
          <p:grpSpPr>
            <a:xfrm>
              <a:off x="4633807" y="1622190"/>
              <a:ext cx="1675446" cy="2629653"/>
              <a:chOff x="4603182" y="1038958"/>
              <a:chExt cx="1850186" cy="2900945"/>
            </a:xfrm>
          </p:grpSpPr>
          <p:sp>
            <p:nvSpPr>
              <p:cNvPr id="78" name="圆角矩形 19"/>
              <p:cNvSpPr/>
              <p:nvPr/>
            </p:nvSpPr>
            <p:spPr>
              <a:xfrm>
                <a:off x="4712149" y="1038958"/>
                <a:ext cx="1632254" cy="1502651"/>
              </a:xfrm>
              <a:prstGeom prst="roundRect">
                <a:avLst>
                  <a:gd name="adj" fmla="val 9350"/>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9" name="任意多边形 20"/>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025C6F"/>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80" name="椭圆 79"/>
              <p:cNvSpPr/>
              <p:nvPr/>
            </p:nvSpPr>
            <p:spPr>
              <a:xfrm>
                <a:off x="5228238" y="1647875"/>
                <a:ext cx="600075" cy="600075"/>
              </a:xfrm>
              <a:prstGeom prst="ellipse">
                <a:avLst/>
              </a:prstGeom>
              <a:solidFill>
                <a:srgbClr val="025C6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81" name="文本框 54"/>
              <p:cNvSpPr txBox="1"/>
              <p:nvPr/>
            </p:nvSpPr>
            <p:spPr>
              <a:xfrm>
                <a:off x="5044295" y="1222952"/>
                <a:ext cx="978584" cy="479005"/>
              </a:xfrm>
              <a:prstGeom prst="rect">
                <a:avLst/>
              </a:prstGeom>
              <a:noFill/>
            </p:spPr>
            <p:txBody>
              <a:bodyPr wrap="square" lIns="68580" tIns="34290" rIns="68580" bIns="34290" rtlCol="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03</a:t>
                </a:r>
                <a:endPar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71" name="组合 70"/>
            <p:cNvGrpSpPr/>
            <p:nvPr/>
          </p:nvGrpSpPr>
          <p:grpSpPr>
            <a:xfrm>
              <a:off x="6437735" y="1622190"/>
              <a:ext cx="1675446" cy="2629653"/>
              <a:chOff x="6515731" y="1038958"/>
              <a:chExt cx="1850186" cy="2900945"/>
            </a:xfrm>
          </p:grpSpPr>
          <p:sp>
            <p:nvSpPr>
              <p:cNvPr id="72" name="圆角矩形 26"/>
              <p:cNvSpPr/>
              <p:nvPr/>
            </p:nvSpPr>
            <p:spPr>
              <a:xfrm>
                <a:off x="6624698" y="1038958"/>
                <a:ext cx="1632254" cy="1502651"/>
              </a:xfrm>
              <a:prstGeom prst="roundRect">
                <a:avLst>
                  <a:gd name="adj" fmla="val 9350"/>
                </a:avLst>
              </a:prstGeom>
              <a:solidFill>
                <a:srgbClr val="025C6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3" name="任意多边形 27"/>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rgbClr val="FFC001"/>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4" name="椭圆 73"/>
              <p:cNvSpPr/>
              <p:nvPr/>
            </p:nvSpPr>
            <p:spPr>
              <a:xfrm>
                <a:off x="7140787" y="1647875"/>
                <a:ext cx="600075" cy="600075"/>
              </a:xfrm>
              <a:prstGeom prst="ellipse">
                <a:avLst/>
              </a:prstGeom>
              <a:solidFill>
                <a:srgbClr val="025C6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5" name="文本框 60"/>
              <p:cNvSpPr txBox="1"/>
              <p:nvPr/>
            </p:nvSpPr>
            <p:spPr>
              <a:xfrm>
                <a:off x="6988992" y="1222952"/>
                <a:ext cx="876274" cy="479005"/>
              </a:xfrm>
              <a:prstGeom prst="rect">
                <a:avLst/>
              </a:prstGeom>
              <a:noFill/>
            </p:spPr>
            <p:txBody>
              <a:bodyPr wrap="square" lIns="68580" tIns="34290" rIns="68580" bIns="34290" rtlCol="0">
                <a:spAutoFit/>
              </a:bodyPr>
              <a:lstStyle/>
              <a:p>
                <a:pPr algn="ctr"/>
                <a:r>
                  <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04</a:t>
                </a:r>
                <a:endParaRPr lang="en-US" altLang="zh-HK" sz="33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grpSp>
        <p:nvGrpSpPr>
          <p:cNvPr id="96" name="组合 95"/>
          <p:cNvGrpSpPr/>
          <p:nvPr/>
        </p:nvGrpSpPr>
        <p:grpSpPr>
          <a:xfrm>
            <a:off x="1341720" y="3689946"/>
            <a:ext cx="2407510" cy="1513716"/>
            <a:chOff x="7016981" y="2505069"/>
            <a:chExt cx="2241974" cy="1409635"/>
          </a:xfrm>
        </p:grpSpPr>
        <p:sp>
          <p:nvSpPr>
            <p:cNvPr id="97" name="矩形 96"/>
            <p:cNvSpPr/>
            <p:nvPr/>
          </p:nvSpPr>
          <p:spPr>
            <a:xfrm>
              <a:off x="7294256" y="3020765"/>
              <a:ext cx="1659861" cy="893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98" name="矩形 97"/>
            <p:cNvSpPr/>
            <p:nvPr/>
          </p:nvSpPr>
          <p:spPr>
            <a:xfrm>
              <a:off x="7016981" y="2505069"/>
              <a:ext cx="2241974" cy="406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99" name="组合 98"/>
          <p:cNvGrpSpPr/>
          <p:nvPr/>
        </p:nvGrpSpPr>
        <p:grpSpPr>
          <a:xfrm>
            <a:off x="3788709" y="3689946"/>
            <a:ext cx="2407510" cy="1513716"/>
            <a:chOff x="7016981" y="2505069"/>
            <a:chExt cx="2241974" cy="1409635"/>
          </a:xfrm>
        </p:grpSpPr>
        <p:sp>
          <p:nvSpPr>
            <p:cNvPr id="100" name="矩形 99"/>
            <p:cNvSpPr/>
            <p:nvPr/>
          </p:nvSpPr>
          <p:spPr>
            <a:xfrm>
              <a:off x="7294256" y="3020765"/>
              <a:ext cx="1659861" cy="893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1" name="矩形 100"/>
            <p:cNvSpPr/>
            <p:nvPr/>
          </p:nvSpPr>
          <p:spPr>
            <a:xfrm>
              <a:off x="7016981" y="2505069"/>
              <a:ext cx="2241974" cy="406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102" name="组合 101"/>
          <p:cNvGrpSpPr/>
          <p:nvPr/>
        </p:nvGrpSpPr>
        <p:grpSpPr>
          <a:xfrm>
            <a:off x="6151373" y="3689946"/>
            <a:ext cx="2407510" cy="1513716"/>
            <a:chOff x="7016981" y="2505069"/>
            <a:chExt cx="2241974" cy="1409635"/>
          </a:xfrm>
        </p:grpSpPr>
        <p:sp>
          <p:nvSpPr>
            <p:cNvPr id="103" name="矩形 102"/>
            <p:cNvSpPr/>
            <p:nvPr/>
          </p:nvSpPr>
          <p:spPr>
            <a:xfrm>
              <a:off x="7294256" y="3020765"/>
              <a:ext cx="1659861" cy="893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4" name="矩形 103"/>
            <p:cNvSpPr/>
            <p:nvPr/>
          </p:nvSpPr>
          <p:spPr>
            <a:xfrm>
              <a:off x="7016981" y="2505069"/>
              <a:ext cx="2241974" cy="406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105" name="组合 104"/>
          <p:cNvGrpSpPr/>
          <p:nvPr/>
        </p:nvGrpSpPr>
        <p:grpSpPr>
          <a:xfrm>
            <a:off x="8483528" y="3689946"/>
            <a:ext cx="2407510" cy="1513716"/>
            <a:chOff x="7016981" y="2505069"/>
            <a:chExt cx="2241974" cy="1409635"/>
          </a:xfrm>
        </p:grpSpPr>
        <p:sp>
          <p:nvSpPr>
            <p:cNvPr id="106" name="矩形 105"/>
            <p:cNvSpPr/>
            <p:nvPr/>
          </p:nvSpPr>
          <p:spPr>
            <a:xfrm>
              <a:off x="7294256" y="3020765"/>
              <a:ext cx="1659861" cy="8939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107" name="矩形 106"/>
            <p:cNvSpPr/>
            <p:nvPr/>
          </p:nvSpPr>
          <p:spPr>
            <a:xfrm>
              <a:off x="7016981" y="2505069"/>
              <a:ext cx="2241974" cy="40681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b="1" dirty="0">
                <a:solidFill>
                  <a:schemeClr val="bg1"/>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1000" fill="hold"/>
                                        <p:tgtEl>
                                          <p:spTgt spid="96"/>
                                        </p:tgtEl>
                                        <p:attrNameLst>
                                          <p:attrName>ppt_w</p:attrName>
                                        </p:attrNameLst>
                                      </p:cBhvr>
                                      <p:tavLst>
                                        <p:tav tm="0">
                                          <p:val>
                                            <p:fltVal val="0"/>
                                          </p:val>
                                        </p:tav>
                                        <p:tav tm="100000">
                                          <p:val>
                                            <p:strVal val="#ppt_w"/>
                                          </p:val>
                                        </p:tav>
                                      </p:tavLst>
                                    </p:anim>
                                    <p:anim calcmode="lin" valueType="num">
                                      <p:cBhvr>
                                        <p:cTn id="14" dur="1000" fill="hold"/>
                                        <p:tgtEl>
                                          <p:spTgt spid="96"/>
                                        </p:tgtEl>
                                        <p:attrNameLst>
                                          <p:attrName>ppt_h</p:attrName>
                                        </p:attrNameLst>
                                      </p:cBhvr>
                                      <p:tavLst>
                                        <p:tav tm="0">
                                          <p:val>
                                            <p:fltVal val="0"/>
                                          </p:val>
                                        </p:tav>
                                        <p:tav tm="100000">
                                          <p:val>
                                            <p:strVal val="#ppt_h"/>
                                          </p:val>
                                        </p:tav>
                                      </p:tavLst>
                                    </p:anim>
                                    <p:anim calcmode="lin" valueType="num">
                                      <p:cBhvr>
                                        <p:cTn id="15" dur="1000" fill="hold"/>
                                        <p:tgtEl>
                                          <p:spTgt spid="96"/>
                                        </p:tgtEl>
                                        <p:attrNameLst>
                                          <p:attrName>style.rotation</p:attrName>
                                        </p:attrNameLst>
                                      </p:cBhvr>
                                      <p:tavLst>
                                        <p:tav tm="0">
                                          <p:val>
                                            <p:fltVal val="90"/>
                                          </p:val>
                                        </p:tav>
                                        <p:tav tm="100000">
                                          <p:val>
                                            <p:fltVal val="0"/>
                                          </p:val>
                                        </p:tav>
                                      </p:tavLst>
                                    </p:anim>
                                    <p:animEffect transition="in" filter="fade">
                                      <p:cBhvr>
                                        <p:cTn id="16" dur="1000"/>
                                        <p:tgtEl>
                                          <p:spTgt spid="96"/>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99"/>
                                        </p:tgtEl>
                                        <p:attrNameLst>
                                          <p:attrName>style.visibility</p:attrName>
                                        </p:attrNameLst>
                                      </p:cBhvr>
                                      <p:to>
                                        <p:strVal val="visible"/>
                                      </p:to>
                                    </p:set>
                                    <p:anim calcmode="lin" valueType="num">
                                      <p:cBhvr>
                                        <p:cTn id="20" dur="1000" fill="hold"/>
                                        <p:tgtEl>
                                          <p:spTgt spid="99"/>
                                        </p:tgtEl>
                                        <p:attrNameLst>
                                          <p:attrName>ppt_w</p:attrName>
                                        </p:attrNameLst>
                                      </p:cBhvr>
                                      <p:tavLst>
                                        <p:tav tm="0">
                                          <p:val>
                                            <p:fltVal val="0"/>
                                          </p:val>
                                        </p:tav>
                                        <p:tav tm="100000">
                                          <p:val>
                                            <p:strVal val="#ppt_w"/>
                                          </p:val>
                                        </p:tav>
                                      </p:tavLst>
                                    </p:anim>
                                    <p:anim calcmode="lin" valueType="num">
                                      <p:cBhvr>
                                        <p:cTn id="21" dur="1000" fill="hold"/>
                                        <p:tgtEl>
                                          <p:spTgt spid="99"/>
                                        </p:tgtEl>
                                        <p:attrNameLst>
                                          <p:attrName>ppt_h</p:attrName>
                                        </p:attrNameLst>
                                      </p:cBhvr>
                                      <p:tavLst>
                                        <p:tav tm="0">
                                          <p:val>
                                            <p:fltVal val="0"/>
                                          </p:val>
                                        </p:tav>
                                        <p:tav tm="100000">
                                          <p:val>
                                            <p:strVal val="#ppt_h"/>
                                          </p:val>
                                        </p:tav>
                                      </p:tavLst>
                                    </p:anim>
                                    <p:anim calcmode="lin" valueType="num">
                                      <p:cBhvr>
                                        <p:cTn id="22" dur="1000" fill="hold"/>
                                        <p:tgtEl>
                                          <p:spTgt spid="99"/>
                                        </p:tgtEl>
                                        <p:attrNameLst>
                                          <p:attrName>style.rotation</p:attrName>
                                        </p:attrNameLst>
                                      </p:cBhvr>
                                      <p:tavLst>
                                        <p:tav tm="0">
                                          <p:val>
                                            <p:fltVal val="90"/>
                                          </p:val>
                                        </p:tav>
                                        <p:tav tm="100000">
                                          <p:val>
                                            <p:fltVal val="0"/>
                                          </p:val>
                                        </p:tav>
                                      </p:tavLst>
                                    </p:anim>
                                    <p:animEffect transition="in" filter="fade">
                                      <p:cBhvr>
                                        <p:cTn id="23" dur="1000"/>
                                        <p:tgtEl>
                                          <p:spTgt spid="99"/>
                                        </p:tgtEl>
                                      </p:cBhvr>
                                    </p:animEffect>
                                  </p:childTnLst>
                                </p:cTn>
                              </p:par>
                            </p:childTnLst>
                          </p:cTn>
                        </p:par>
                        <p:par>
                          <p:cTn id="24" fill="hold">
                            <p:stCondLst>
                              <p:cond delay="3000"/>
                            </p:stCondLst>
                            <p:childTnLst>
                              <p:par>
                                <p:cTn id="25" presetID="31" presetClass="entr" presetSubtype="0" fill="hold" nodeType="afterEffect">
                                  <p:stCondLst>
                                    <p:cond delay="0"/>
                                  </p:stCondLst>
                                  <p:childTnLst>
                                    <p:set>
                                      <p:cBhvr>
                                        <p:cTn id="26" dur="1" fill="hold">
                                          <p:stCondLst>
                                            <p:cond delay="0"/>
                                          </p:stCondLst>
                                        </p:cTn>
                                        <p:tgtEl>
                                          <p:spTgt spid="102"/>
                                        </p:tgtEl>
                                        <p:attrNameLst>
                                          <p:attrName>style.visibility</p:attrName>
                                        </p:attrNameLst>
                                      </p:cBhvr>
                                      <p:to>
                                        <p:strVal val="visible"/>
                                      </p:to>
                                    </p:set>
                                    <p:anim calcmode="lin" valueType="num">
                                      <p:cBhvr>
                                        <p:cTn id="27" dur="1000" fill="hold"/>
                                        <p:tgtEl>
                                          <p:spTgt spid="102"/>
                                        </p:tgtEl>
                                        <p:attrNameLst>
                                          <p:attrName>ppt_w</p:attrName>
                                        </p:attrNameLst>
                                      </p:cBhvr>
                                      <p:tavLst>
                                        <p:tav tm="0">
                                          <p:val>
                                            <p:fltVal val="0"/>
                                          </p:val>
                                        </p:tav>
                                        <p:tav tm="100000">
                                          <p:val>
                                            <p:strVal val="#ppt_w"/>
                                          </p:val>
                                        </p:tav>
                                      </p:tavLst>
                                    </p:anim>
                                    <p:anim calcmode="lin" valueType="num">
                                      <p:cBhvr>
                                        <p:cTn id="28" dur="1000" fill="hold"/>
                                        <p:tgtEl>
                                          <p:spTgt spid="102"/>
                                        </p:tgtEl>
                                        <p:attrNameLst>
                                          <p:attrName>ppt_h</p:attrName>
                                        </p:attrNameLst>
                                      </p:cBhvr>
                                      <p:tavLst>
                                        <p:tav tm="0">
                                          <p:val>
                                            <p:fltVal val="0"/>
                                          </p:val>
                                        </p:tav>
                                        <p:tav tm="100000">
                                          <p:val>
                                            <p:strVal val="#ppt_h"/>
                                          </p:val>
                                        </p:tav>
                                      </p:tavLst>
                                    </p:anim>
                                    <p:anim calcmode="lin" valueType="num">
                                      <p:cBhvr>
                                        <p:cTn id="29" dur="1000" fill="hold"/>
                                        <p:tgtEl>
                                          <p:spTgt spid="102"/>
                                        </p:tgtEl>
                                        <p:attrNameLst>
                                          <p:attrName>style.rotation</p:attrName>
                                        </p:attrNameLst>
                                      </p:cBhvr>
                                      <p:tavLst>
                                        <p:tav tm="0">
                                          <p:val>
                                            <p:fltVal val="90"/>
                                          </p:val>
                                        </p:tav>
                                        <p:tav tm="100000">
                                          <p:val>
                                            <p:fltVal val="0"/>
                                          </p:val>
                                        </p:tav>
                                      </p:tavLst>
                                    </p:anim>
                                    <p:animEffect transition="in" filter="fade">
                                      <p:cBhvr>
                                        <p:cTn id="30" dur="1000"/>
                                        <p:tgtEl>
                                          <p:spTgt spid="102"/>
                                        </p:tgtEl>
                                      </p:cBhvr>
                                    </p:animEffect>
                                  </p:childTnLst>
                                </p:cTn>
                              </p:par>
                            </p:childTnLst>
                          </p:cTn>
                        </p:par>
                        <p:par>
                          <p:cTn id="31" fill="hold">
                            <p:stCondLst>
                              <p:cond delay="4000"/>
                            </p:stCondLst>
                            <p:childTnLst>
                              <p:par>
                                <p:cTn id="32" presetID="31" presetClass="entr" presetSubtype="0" fill="hold" nodeType="afterEffect">
                                  <p:stCondLst>
                                    <p:cond delay="0"/>
                                  </p:stCondLst>
                                  <p:childTnLst>
                                    <p:set>
                                      <p:cBhvr>
                                        <p:cTn id="33" dur="1" fill="hold">
                                          <p:stCondLst>
                                            <p:cond delay="0"/>
                                          </p:stCondLst>
                                        </p:cTn>
                                        <p:tgtEl>
                                          <p:spTgt spid="105"/>
                                        </p:tgtEl>
                                        <p:attrNameLst>
                                          <p:attrName>style.visibility</p:attrName>
                                        </p:attrNameLst>
                                      </p:cBhvr>
                                      <p:to>
                                        <p:strVal val="visible"/>
                                      </p:to>
                                    </p:set>
                                    <p:anim calcmode="lin" valueType="num">
                                      <p:cBhvr>
                                        <p:cTn id="34" dur="1000" fill="hold"/>
                                        <p:tgtEl>
                                          <p:spTgt spid="105"/>
                                        </p:tgtEl>
                                        <p:attrNameLst>
                                          <p:attrName>ppt_w</p:attrName>
                                        </p:attrNameLst>
                                      </p:cBhvr>
                                      <p:tavLst>
                                        <p:tav tm="0">
                                          <p:val>
                                            <p:fltVal val="0"/>
                                          </p:val>
                                        </p:tav>
                                        <p:tav tm="100000">
                                          <p:val>
                                            <p:strVal val="#ppt_w"/>
                                          </p:val>
                                        </p:tav>
                                      </p:tavLst>
                                    </p:anim>
                                    <p:anim calcmode="lin" valueType="num">
                                      <p:cBhvr>
                                        <p:cTn id="35" dur="1000" fill="hold"/>
                                        <p:tgtEl>
                                          <p:spTgt spid="105"/>
                                        </p:tgtEl>
                                        <p:attrNameLst>
                                          <p:attrName>ppt_h</p:attrName>
                                        </p:attrNameLst>
                                      </p:cBhvr>
                                      <p:tavLst>
                                        <p:tav tm="0">
                                          <p:val>
                                            <p:fltVal val="0"/>
                                          </p:val>
                                        </p:tav>
                                        <p:tav tm="100000">
                                          <p:val>
                                            <p:strVal val="#ppt_h"/>
                                          </p:val>
                                        </p:tav>
                                      </p:tavLst>
                                    </p:anim>
                                    <p:anim calcmode="lin" valueType="num">
                                      <p:cBhvr>
                                        <p:cTn id="36" dur="1000" fill="hold"/>
                                        <p:tgtEl>
                                          <p:spTgt spid="105"/>
                                        </p:tgtEl>
                                        <p:attrNameLst>
                                          <p:attrName>style.rotation</p:attrName>
                                        </p:attrNameLst>
                                      </p:cBhvr>
                                      <p:tavLst>
                                        <p:tav tm="0">
                                          <p:val>
                                            <p:fltVal val="90"/>
                                          </p:val>
                                        </p:tav>
                                        <p:tav tm="100000">
                                          <p:val>
                                            <p:fltVal val="0"/>
                                          </p:val>
                                        </p:tav>
                                      </p:tavLst>
                                    </p:anim>
                                    <p:animEffect transition="in" filter="fade">
                                      <p:cBhvr>
                                        <p:cTn id="37" dur="10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u=3626764375,4050815751&amp;fm=15&amp;gp=0"/>
          <p:cNvPicPr>
            <a:picLocks noChangeAspect="1"/>
          </p:cNvPicPr>
          <p:nvPr/>
        </p:nvPicPr>
        <p:blipFill>
          <a:blip r:embed="rId1"/>
          <a:srcRect l="14699" t="1460" r="32858" b="12085"/>
          <a:stretch>
            <a:fillRect/>
          </a:stretch>
        </p:blipFill>
        <p:spPr>
          <a:xfrm>
            <a:off x="0" y="0"/>
            <a:ext cx="5835015" cy="6868160"/>
          </a:xfrm>
          <a:prstGeom prst="homePlate">
            <a:avLst/>
          </a:prstGeom>
        </p:spPr>
      </p:pic>
      <p:grpSp>
        <p:nvGrpSpPr>
          <p:cNvPr id="2" name="组合 1"/>
          <p:cNvGrpSpPr/>
          <p:nvPr/>
        </p:nvGrpSpPr>
        <p:grpSpPr>
          <a:xfrm>
            <a:off x="2686150" y="2668871"/>
            <a:ext cx="7707450" cy="1511297"/>
            <a:chOff x="1661260" y="2831431"/>
            <a:chExt cx="7707450" cy="1511297"/>
          </a:xfrm>
        </p:grpSpPr>
        <p:sp>
          <p:nvSpPr>
            <p:cNvPr id="11" name="文本框 10"/>
            <p:cNvSpPr txBox="1"/>
            <p:nvPr/>
          </p:nvSpPr>
          <p:spPr>
            <a:xfrm>
              <a:off x="1661260" y="2897468"/>
              <a:ext cx="1309370" cy="1445260"/>
            </a:xfrm>
            <a:prstGeom prst="rect">
              <a:avLst/>
            </a:prstGeom>
            <a:noFill/>
          </p:spPr>
          <p:txBody>
            <a:bodyPr wrap="none" rtlCol="0">
              <a:spAutoFit/>
            </a:bodyPr>
            <a:lstStyle/>
            <a:p>
              <a:r>
                <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04</a:t>
              </a:r>
              <a:endParaRPr lang="en-US" altLang="zh-CN" sz="8800" b="1" dirty="0">
                <a:solidFill>
                  <a:schemeClr val="bg1"/>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3" name="矩形 12"/>
            <p:cNvSpPr/>
            <p:nvPr/>
          </p:nvSpPr>
          <p:spPr>
            <a:xfrm>
              <a:off x="5234245" y="2831431"/>
              <a:ext cx="4134465" cy="769441"/>
            </a:xfrm>
            <a:prstGeom prst="rect">
              <a:avLst/>
            </a:prstGeom>
          </p:spPr>
          <p:txBody>
            <a:bodyPr wrap="none">
              <a:spAutoFit/>
            </a:bodyPr>
            <a:lstStyle/>
            <a:p>
              <a:pPr lvl="0"/>
              <a:r>
                <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添加您的大标题</a:t>
              </a:r>
              <a:endParaRPr lang="zh-CN" altLang="en-US" sz="44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14" name="文本框 13"/>
            <p:cNvSpPr txBox="1"/>
            <p:nvPr/>
          </p:nvSpPr>
          <p:spPr>
            <a:xfrm>
              <a:off x="5246277" y="3498046"/>
              <a:ext cx="4102659" cy="830997"/>
            </a:xfrm>
            <a:prstGeom prst="rect">
              <a:avLst/>
            </a:prstGeom>
            <a:noFill/>
          </p:spPr>
          <p:txBody>
            <a:bodyPr wrap="square" rtlCol="0">
              <a:spAutoFit/>
            </a:bodyPr>
            <a:lstStyle/>
            <a:p>
              <a:pPr algn="just"/>
              <a:r>
                <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此处添加你的该标题内容文字说明解释及简要概述性文字说明此处添加你的该标题内容文字说明解释及简要概述性文字说明此处添加你的</a:t>
              </a:r>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a:p>
              <a:pPr algn="just"/>
              <a:endParaRPr lang="zh-CN" altLang="en-US" sz="1200" dirty="0">
                <a:solidFill>
                  <a:schemeClr val="tx1">
                    <a:lumMod val="65000"/>
                    <a:lumOff val="35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6" name="直接连接符 15"/>
            <p:cNvCxnSpPr/>
            <p:nvPr/>
          </p:nvCxnSpPr>
          <p:spPr>
            <a:xfrm>
              <a:off x="5051048" y="2833528"/>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777787" y="1822297"/>
            <a:ext cx="988007" cy="2487127"/>
            <a:chOff x="-4762" y="1477120"/>
            <a:chExt cx="2233612" cy="5622707"/>
          </a:xfrm>
        </p:grpSpPr>
        <p:sp>
          <p:nvSpPr>
            <p:cNvPr id="15" name="PA_等腰三角形 2"/>
            <p:cNvSpPr/>
            <p:nvPr>
              <p:custDataLst>
                <p:tags r:id="rId2"/>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17" name="PA_直接连接符 25"/>
            <p:cNvCxnSpPr/>
            <p:nvPr>
              <p:custDataLst>
                <p:tags r:id="rId3"/>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18" name="PA_矩形 7"/>
            <p:cNvSpPr/>
            <p:nvPr>
              <p:custDataLst>
                <p:tags r:id="rId4"/>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4140345" y="1998995"/>
            <a:ext cx="3897160" cy="3700462"/>
            <a:chOff x="3910013" y="1768475"/>
            <a:chExt cx="4371976" cy="4151313"/>
          </a:xfrm>
          <a:effectLst>
            <a:outerShdw blurRad="254000" dist="63500" dir="2700000" algn="tl" rotWithShape="0">
              <a:prstClr val="black">
                <a:alpha val="30000"/>
              </a:prstClr>
            </a:outerShdw>
          </a:effectLst>
        </p:grpSpPr>
        <p:sp>
          <p:nvSpPr>
            <p:cNvPr id="58" name="MH_Other_1"/>
            <p:cNvSpPr/>
            <p:nvPr>
              <p:custDataLst>
                <p:tags r:id="rId1"/>
              </p:custDataLst>
            </p:nvPr>
          </p:nvSpPr>
          <p:spPr bwMode="auto">
            <a:xfrm flipV="1">
              <a:off x="4719639" y="5072064"/>
              <a:ext cx="1952625" cy="623887"/>
            </a:xfrm>
            <a:custGeom>
              <a:avLst/>
              <a:gdLst/>
              <a:ahLst/>
              <a:cxnLst>
                <a:cxn ang="0">
                  <a:pos x="0" y="84"/>
                </a:cxn>
                <a:cxn ang="0">
                  <a:pos x="179" y="0"/>
                </a:cxn>
                <a:cxn ang="0">
                  <a:pos x="262" y="15"/>
                </a:cxn>
              </a:cxnLst>
              <a:rect l="0" t="0" r="r" b="b"/>
              <a:pathLst>
                <a:path w="262" h="84">
                  <a:moveTo>
                    <a:pt x="0" y="84"/>
                  </a:moveTo>
                  <a:cubicBezTo>
                    <a:pt x="43" y="33"/>
                    <a:pt x="107" y="0"/>
                    <a:pt x="179" y="0"/>
                  </a:cubicBezTo>
                  <a:cubicBezTo>
                    <a:pt x="208" y="0"/>
                    <a:pt x="236" y="5"/>
                    <a:pt x="262" y="15"/>
                  </a:cubicBezTo>
                </a:path>
              </a:pathLst>
            </a:custGeom>
            <a:noFill/>
            <a:ln w="15875" cap="flat">
              <a:solidFill>
                <a:srgbClr val="B6B6B6"/>
              </a:solidFill>
              <a:prstDash val="sysDot"/>
              <a:miter lim="800000"/>
              <a:headEnd type="none" w="med" len="med"/>
              <a:tailEnd type="triangle" w="med" len="med"/>
            </a:ln>
          </p:spPr>
          <p:txBody>
            <a:bodyPr/>
            <a:lstStyle/>
            <a:p>
              <a:pPr>
                <a:defRPr/>
              </a:pPr>
              <a:endParaRPr lang="en-US">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59" name="MH_Other_2"/>
            <p:cNvSpPr/>
            <p:nvPr>
              <p:custDataLst>
                <p:tags r:id="rId2"/>
              </p:custDataLst>
            </p:nvPr>
          </p:nvSpPr>
          <p:spPr bwMode="auto">
            <a:xfrm flipV="1">
              <a:off x="4325938" y="3005139"/>
              <a:ext cx="393700" cy="2066925"/>
            </a:xfrm>
            <a:custGeom>
              <a:avLst/>
              <a:gdLst/>
              <a:ahLst/>
              <a:cxnLst>
                <a:cxn ang="0">
                  <a:pos x="39" y="277"/>
                </a:cxn>
                <a:cxn ang="0">
                  <a:pos x="0" y="148"/>
                </a:cxn>
                <a:cxn ang="0">
                  <a:pos x="53" y="0"/>
                </a:cxn>
              </a:cxnLst>
              <a:rect l="0" t="0" r="r" b="b"/>
              <a:pathLst>
                <a:path w="53" h="277">
                  <a:moveTo>
                    <a:pt x="39" y="277"/>
                  </a:moveTo>
                  <a:cubicBezTo>
                    <a:pt x="14" y="240"/>
                    <a:pt x="0" y="196"/>
                    <a:pt x="0" y="148"/>
                  </a:cubicBezTo>
                  <a:cubicBezTo>
                    <a:pt x="0" y="92"/>
                    <a:pt x="20" y="40"/>
                    <a:pt x="53" y="0"/>
                  </a:cubicBezTo>
                </a:path>
              </a:pathLst>
            </a:custGeom>
            <a:noFill/>
            <a:ln w="15875" cap="flat">
              <a:solidFill>
                <a:srgbClr val="B6B6B6"/>
              </a:solidFill>
              <a:prstDash val="sysDot"/>
              <a:miter lim="800000"/>
              <a:headEnd type="none" w="med" len="med"/>
              <a:tailEnd type="triangle" w="med" len="med"/>
            </a:ln>
          </p:spPr>
          <p:txBody>
            <a:bodyPr/>
            <a:lstStyle/>
            <a:p>
              <a:pPr>
                <a:defRPr/>
              </a:pPr>
              <a:endParaRPr lang="en-US">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0" name="MH_Other_3"/>
            <p:cNvSpPr/>
            <p:nvPr>
              <p:custDataLst>
                <p:tags r:id="rId3"/>
              </p:custDataLst>
            </p:nvPr>
          </p:nvSpPr>
          <p:spPr bwMode="auto">
            <a:xfrm flipV="1">
              <a:off x="4616450" y="2238376"/>
              <a:ext cx="1930400" cy="766763"/>
            </a:xfrm>
            <a:custGeom>
              <a:avLst/>
              <a:gdLst/>
              <a:ahLst/>
              <a:cxnLst>
                <a:cxn ang="0">
                  <a:pos x="259" y="94"/>
                </a:cxn>
                <a:cxn ang="0">
                  <a:pos x="193" y="103"/>
                </a:cxn>
                <a:cxn ang="0">
                  <a:pos x="0" y="0"/>
                </a:cxn>
              </a:cxnLst>
              <a:rect l="0" t="0" r="r" b="b"/>
              <a:pathLst>
                <a:path w="259" h="103">
                  <a:moveTo>
                    <a:pt x="259" y="94"/>
                  </a:moveTo>
                  <a:cubicBezTo>
                    <a:pt x="238" y="100"/>
                    <a:pt x="216" y="103"/>
                    <a:pt x="193" y="103"/>
                  </a:cubicBezTo>
                  <a:cubicBezTo>
                    <a:pt x="112" y="103"/>
                    <a:pt x="42" y="62"/>
                    <a:pt x="0" y="0"/>
                  </a:cubicBezTo>
                </a:path>
              </a:pathLst>
            </a:custGeom>
            <a:noFill/>
            <a:ln w="15875" cap="flat">
              <a:solidFill>
                <a:srgbClr val="B6B6B6"/>
              </a:solidFill>
              <a:prstDash val="sysDot"/>
              <a:miter lim="800000"/>
              <a:headEnd type="none" w="med" len="med"/>
              <a:tailEnd type="triangle" w="med" len="med"/>
            </a:ln>
          </p:spPr>
          <p:txBody>
            <a:bodyPr/>
            <a:lstStyle/>
            <a:p>
              <a:pPr>
                <a:defRPr/>
              </a:pPr>
              <a:endParaRPr lang="en-US">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1" name="MH_Other_4"/>
            <p:cNvSpPr/>
            <p:nvPr>
              <p:custDataLst>
                <p:tags r:id="rId4"/>
              </p:custDataLst>
            </p:nvPr>
          </p:nvSpPr>
          <p:spPr bwMode="auto">
            <a:xfrm flipV="1">
              <a:off x="6546851" y="2305050"/>
              <a:ext cx="1236663" cy="1639888"/>
            </a:xfrm>
            <a:custGeom>
              <a:avLst/>
              <a:gdLst/>
              <a:ahLst/>
              <a:cxnLst>
                <a:cxn ang="0">
                  <a:pos x="166" y="0"/>
                </a:cxn>
                <a:cxn ang="0">
                  <a:pos x="0" y="220"/>
                </a:cxn>
              </a:cxnLst>
              <a:rect l="0" t="0" r="r" b="b"/>
              <a:pathLst>
                <a:path w="166" h="220">
                  <a:moveTo>
                    <a:pt x="166" y="0"/>
                  </a:moveTo>
                  <a:cubicBezTo>
                    <a:pt x="165" y="104"/>
                    <a:pt x="95" y="191"/>
                    <a:pt x="0" y="220"/>
                  </a:cubicBezTo>
                </a:path>
              </a:pathLst>
            </a:custGeom>
            <a:noFill/>
            <a:ln w="15875" cap="flat">
              <a:solidFill>
                <a:srgbClr val="B6B6B6"/>
              </a:solidFill>
              <a:prstDash val="sysDot"/>
              <a:miter lim="800000"/>
              <a:headEnd type="none" w="med" len="med"/>
              <a:tailEnd type="triangle" w="med" len="med"/>
            </a:ln>
          </p:spPr>
          <p:txBody>
            <a:bodyPr/>
            <a:lstStyle/>
            <a:p>
              <a:pPr>
                <a:defRPr/>
              </a:pPr>
              <a:endParaRPr lang="en-US">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2" name="MH_Other_5"/>
            <p:cNvSpPr/>
            <p:nvPr>
              <p:custDataLst>
                <p:tags r:id="rId5"/>
              </p:custDataLst>
            </p:nvPr>
          </p:nvSpPr>
          <p:spPr bwMode="auto">
            <a:xfrm flipV="1">
              <a:off x="6672263" y="3944939"/>
              <a:ext cx="1111250" cy="1639887"/>
            </a:xfrm>
            <a:custGeom>
              <a:avLst/>
              <a:gdLst/>
              <a:ahLst/>
              <a:cxnLst>
                <a:cxn ang="0">
                  <a:pos x="0" y="0"/>
                </a:cxn>
                <a:cxn ang="0">
                  <a:pos x="149" y="217"/>
                </a:cxn>
                <a:cxn ang="0">
                  <a:pos x="149" y="220"/>
                </a:cxn>
              </a:cxnLst>
              <a:rect l="0" t="0" r="r" b="b"/>
              <a:pathLst>
                <a:path w="149" h="220">
                  <a:moveTo>
                    <a:pt x="0" y="0"/>
                  </a:moveTo>
                  <a:cubicBezTo>
                    <a:pt x="87" y="34"/>
                    <a:pt x="149" y="118"/>
                    <a:pt x="149" y="217"/>
                  </a:cubicBezTo>
                  <a:cubicBezTo>
                    <a:pt x="149" y="218"/>
                    <a:pt x="149" y="219"/>
                    <a:pt x="149" y="220"/>
                  </a:cubicBezTo>
                </a:path>
              </a:pathLst>
            </a:custGeom>
            <a:noFill/>
            <a:ln w="15875" cap="flat">
              <a:solidFill>
                <a:srgbClr val="B6B6B6"/>
              </a:solidFill>
              <a:prstDash val="sysDot"/>
              <a:miter lim="800000"/>
              <a:headEnd type="none" w="med" len="med"/>
              <a:tailEnd type="triangle" w="med" len="med"/>
            </a:ln>
          </p:spPr>
          <p:txBody>
            <a:bodyPr/>
            <a:lstStyle/>
            <a:p>
              <a:pPr>
                <a:defRPr/>
              </a:pPr>
              <a:endParaRPr lang="en-US">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3" name="MH_Other_6"/>
            <p:cNvSpPr/>
            <p:nvPr>
              <p:custDataLst>
                <p:tags r:id="rId6"/>
              </p:custDataLst>
            </p:nvPr>
          </p:nvSpPr>
          <p:spPr bwMode="auto">
            <a:xfrm flipV="1">
              <a:off x="4556125" y="4354513"/>
              <a:ext cx="1504950" cy="1549400"/>
            </a:xfrm>
            <a:custGeom>
              <a:avLst/>
              <a:gdLst>
                <a:gd name="T0" fmla="*/ 2147483646 w 477"/>
                <a:gd name="T1" fmla="*/ 2147483646 h 491"/>
                <a:gd name="T2" fmla="*/ 2147483646 w 477"/>
                <a:gd name="T3" fmla="*/ 2147483646 h 491"/>
                <a:gd name="T4" fmla="*/ 2147483646 w 477"/>
                <a:gd name="T5" fmla="*/ 2147483646 h 491"/>
                <a:gd name="T6" fmla="*/ 2147483646 w 477"/>
                <a:gd name="T7" fmla="*/ 0 h 491"/>
                <a:gd name="T8" fmla="*/ 0 w 477"/>
                <a:gd name="T9" fmla="*/ 2147483646 h 491"/>
                <a:gd name="T10" fmla="*/ 2147483646 w 477"/>
                <a:gd name="T11" fmla="*/ 2147483646 h 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7" h="491">
                  <a:moveTo>
                    <a:pt x="52" y="264"/>
                  </a:moveTo>
                  <a:lnTo>
                    <a:pt x="128" y="491"/>
                  </a:lnTo>
                  <a:lnTo>
                    <a:pt x="477" y="236"/>
                  </a:lnTo>
                  <a:lnTo>
                    <a:pt x="142" y="0"/>
                  </a:lnTo>
                  <a:lnTo>
                    <a:pt x="0" y="101"/>
                  </a:lnTo>
                  <a:lnTo>
                    <a:pt x="52" y="2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4" name="MH_SubTitle_2"/>
            <p:cNvSpPr/>
            <p:nvPr>
              <p:custDataLst>
                <p:tags r:id="rId7"/>
              </p:custDataLst>
            </p:nvPr>
          </p:nvSpPr>
          <p:spPr>
            <a:xfrm>
              <a:off x="3910013" y="3005139"/>
              <a:ext cx="1460500" cy="1304925"/>
            </a:xfrm>
            <a:custGeom>
              <a:avLst/>
              <a:gdLst>
                <a:gd name="connsiteX0" fmla="*/ 170355 w 1460637"/>
                <a:gd name="connsiteY0" fmla="*/ 0 h 1306055"/>
                <a:gd name="connsiteX1" fmla="*/ 1460637 w 1460637"/>
                <a:gd name="connsiteY1" fmla="*/ 0 h 1306055"/>
                <a:gd name="connsiteX2" fmla="*/ 1034749 w 1460637"/>
                <a:gd name="connsiteY2" fmla="*/ 1306055 h 1306055"/>
                <a:gd name="connsiteX3" fmla="*/ 0 w 1460637"/>
                <a:gd name="connsiteY3" fmla="*/ 545767 h 1306055"/>
              </a:gdLst>
              <a:ahLst/>
              <a:cxnLst>
                <a:cxn ang="0">
                  <a:pos x="connsiteX0" y="connsiteY0"/>
                </a:cxn>
                <a:cxn ang="0">
                  <a:pos x="connsiteX1" y="connsiteY1"/>
                </a:cxn>
                <a:cxn ang="0">
                  <a:pos x="connsiteX2" y="connsiteY2"/>
                </a:cxn>
                <a:cxn ang="0">
                  <a:pos x="connsiteX3" y="connsiteY3"/>
                </a:cxn>
              </a:cxnLst>
              <a:rect l="l" t="t" r="r" b="b"/>
              <a:pathLst>
                <a:path w="1460637" h="1306055">
                  <a:moveTo>
                    <a:pt x="170355" y="0"/>
                  </a:moveTo>
                  <a:lnTo>
                    <a:pt x="1460637" y="0"/>
                  </a:lnTo>
                  <a:lnTo>
                    <a:pt x="1034749" y="1306055"/>
                  </a:lnTo>
                  <a:lnTo>
                    <a:pt x="0" y="545767"/>
                  </a:lnTo>
                  <a:close/>
                </a:path>
              </a:pathLst>
            </a:custGeom>
            <a:solidFill>
              <a:srgbClr val="FFC001"/>
            </a:solidFill>
            <a:ln w="9525">
              <a:noFill/>
              <a:round/>
            </a:ln>
            <a:effectLst/>
          </p:spPr>
          <p:txBody>
            <a:bodyPr lIns="0" tIns="0" rIns="0" bIns="360000" anchor="ctr" anchorCtr="1">
              <a:normAutofit/>
            </a:bodyPr>
            <a:lstStyle/>
            <a:p>
              <a:pPr>
                <a:defRPr/>
              </a:pPr>
              <a:endParaRPr lang="zh-CN" altLang="en-US" dirty="0">
                <a:solidFill>
                  <a:schemeClr val="accent1">
                    <a:lumMod val="7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5" name="MH_SubTitle_1"/>
            <p:cNvSpPr/>
            <p:nvPr>
              <p:custDataLst>
                <p:tags r:id="rId8"/>
              </p:custDataLst>
            </p:nvPr>
          </p:nvSpPr>
          <p:spPr>
            <a:xfrm>
              <a:off x="5414963" y="1768475"/>
              <a:ext cx="1346200" cy="1208088"/>
            </a:xfrm>
            <a:custGeom>
              <a:avLst/>
              <a:gdLst>
                <a:gd name="connsiteX0" fmla="*/ 394341 w 1347068"/>
                <a:gd name="connsiteY0" fmla="*/ 0 h 1208259"/>
                <a:gd name="connsiteX1" fmla="*/ 952727 w 1347068"/>
                <a:gd name="connsiteY1" fmla="*/ 0 h 1208259"/>
                <a:gd name="connsiteX2" fmla="*/ 1347068 w 1347068"/>
                <a:gd name="connsiteY2" fmla="*/ 1208259 h 1208259"/>
                <a:gd name="connsiteX3" fmla="*/ 0 w 1347068"/>
                <a:gd name="connsiteY3" fmla="*/ 1208259 h 1208259"/>
              </a:gdLst>
              <a:ahLst/>
              <a:cxnLst>
                <a:cxn ang="0">
                  <a:pos x="connsiteX0" y="connsiteY0"/>
                </a:cxn>
                <a:cxn ang="0">
                  <a:pos x="connsiteX1" y="connsiteY1"/>
                </a:cxn>
                <a:cxn ang="0">
                  <a:pos x="connsiteX2" y="connsiteY2"/>
                </a:cxn>
                <a:cxn ang="0">
                  <a:pos x="connsiteX3" y="connsiteY3"/>
                </a:cxn>
              </a:cxnLst>
              <a:rect l="l" t="t" r="r" b="b"/>
              <a:pathLst>
                <a:path w="1347068" h="1208259">
                  <a:moveTo>
                    <a:pt x="394341" y="0"/>
                  </a:moveTo>
                  <a:lnTo>
                    <a:pt x="952727" y="0"/>
                  </a:lnTo>
                  <a:lnTo>
                    <a:pt x="1347068" y="1208259"/>
                  </a:lnTo>
                  <a:lnTo>
                    <a:pt x="0" y="1208259"/>
                  </a:lnTo>
                  <a:close/>
                </a:path>
              </a:pathLst>
            </a:custGeom>
            <a:solidFill>
              <a:srgbClr val="004859"/>
            </a:solidFill>
            <a:ln w="9525">
              <a:noFill/>
              <a:round/>
            </a:ln>
            <a:effectLst/>
          </p:spPr>
          <p:txBody>
            <a:bodyPr lIns="0" tIns="0" rIns="0" bIns="0" anchor="ctr" anchorCtr="1">
              <a:normAutofit/>
            </a:bodyPr>
            <a:lstStyle/>
            <a:p>
              <a:pPr>
                <a:defRPr/>
              </a:pPr>
              <a:endParaRPr lang="zh-CN" altLang="en-US" dirty="0">
                <a:solidFill>
                  <a:schemeClr val="accent1">
                    <a:lumMod val="7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6" name="MH_SubTitle_5"/>
            <p:cNvSpPr/>
            <p:nvPr>
              <p:custDataLst>
                <p:tags r:id="rId9"/>
              </p:custDataLst>
            </p:nvPr>
          </p:nvSpPr>
          <p:spPr>
            <a:xfrm>
              <a:off x="6805614" y="3005138"/>
              <a:ext cx="1476375" cy="1327150"/>
            </a:xfrm>
            <a:custGeom>
              <a:avLst/>
              <a:gdLst>
                <a:gd name="connsiteX0" fmla="*/ 0 w 1476410"/>
                <a:gd name="connsiteY0" fmla="*/ 0 h 1328139"/>
                <a:gd name="connsiteX1" fmla="*/ 1283972 w 1476410"/>
                <a:gd name="connsiteY1" fmla="*/ 0 h 1328139"/>
                <a:gd name="connsiteX2" fmla="*/ 1476410 w 1476410"/>
                <a:gd name="connsiteY2" fmla="*/ 589933 h 1328139"/>
                <a:gd name="connsiteX3" fmla="*/ 432197 w 1476410"/>
                <a:gd name="connsiteY3" fmla="*/ 1328139 h 1328139"/>
              </a:gdLst>
              <a:ahLst/>
              <a:cxnLst>
                <a:cxn ang="0">
                  <a:pos x="connsiteX0" y="connsiteY0"/>
                </a:cxn>
                <a:cxn ang="0">
                  <a:pos x="connsiteX1" y="connsiteY1"/>
                </a:cxn>
                <a:cxn ang="0">
                  <a:pos x="connsiteX2" y="connsiteY2"/>
                </a:cxn>
                <a:cxn ang="0">
                  <a:pos x="connsiteX3" y="connsiteY3"/>
                </a:cxn>
              </a:cxnLst>
              <a:rect l="l" t="t" r="r" b="b"/>
              <a:pathLst>
                <a:path w="1476410" h="1328139">
                  <a:moveTo>
                    <a:pt x="0" y="0"/>
                  </a:moveTo>
                  <a:lnTo>
                    <a:pt x="1283972" y="0"/>
                  </a:lnTo>
                  <a:lnTo>
                    <a:pt x="1476410" y="589933"/>
                  </a:lnTo>
                  <a:lnTo>
                    <a:pt x="432197" y="1328139"/>
                  </a:lnTo>
                  <a:close/>
                </a:path>
              </a:pathLst>
            </a:custGeom>
            <a:solidFill>
              <a:srgbClr val="FFC001"/>
            </a:solidFill>
            <a:ln w="9525">
              <a:noFill/>
              <a:round/>
            </a:ln>
            <a:effectLst/>
          </p:spPr>
          <p:txBody>
            <a:bodyPr lIns="0" tIns="0" rIns="0" bIns="360000" anchor="ctr" anchorCtr="1">
              <a:normAutofit/>
            </a:bodyPr>
            <a:lstStyle/>
            <a:p>
              <a:pPr>
                <a:defRPr/>
              </a:pPr>
              <a:endParaRPr lang="zh-CN" altLang="en-US" dirty="0">
                <a:solidFill>
                  <a:schemeClr val="accent1">
                    <a:lumMod val="7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7" name="MH_SubTitle_4"/>
            <p:cNvSpPr/>
            <p:nvPr>
              <p:custDataLst>
                <p:tags r:id="rId10"/>
              </p:custDataLst>
            </p:nvPr>
          </p:nvSpPr>
          <p:spPr>
            <a:xfrm>
              <a:off x="6105526" y="4376738"/>
              <a:ext cx="1508125" cy="1543050"/>
            </a:xfrm>
            <a:custGeom>
              <a:avLst/>
              <a:gdLst>
                <a:gd name="connsiteX0" fmla="*/ 1110463 w 1507958"/>
                <a:gd name="connsiteY0" fmla="*/ 0 h 1542660"/>
                <a:gd name="connsiteX1" fmla="*/ 1507958 w 1507958"/>
                <a:gd name="connsiteY1" fmla="*/ 1208259 h 1542660"/>
                <a:gd name="connsiteX2" fmla="*/ 1044214 w 1507958"/>
                <a:gd name="connsiteY2" fmla="*/ 1542660 h 1542660"/>
                <a:gd name="connsiteX3" fmla="*/ 0 w 1507958"/>
                <a:gd name="connsiteY3" fmla="*/ 788681 h 1542660"/>
              </a:gdLst>
              <a:ahLst/>
              <a:cxnLst>
                <a:cxn ang="0">
                  <a:pos x="connsiteX0" y="connsiteY0"/>
                </a:cxn>
                <a:cxn ang="0">
                  <a:pos x="connsiteX1" y="connsiteY1"/>
                </a:cxn>
                <a:cxn ang="0">
                  <a:pos x="connsiteX2" y="connsiteY2"/>
                </a:cxn>
                <a:cxn ang="0">
                  <a:pos x="connsiteX3" y="connsiteY3"/>
                </a:cxn>
              </a:cxnLst>
              <a:rect l="l" t="t" r="r" b="b"/>
              <a:pathLst>
                <a:path w="1507958" h="1542660">
                  <a:moveTo>
                    <a:pt x="1110463" y="0"/>
                  </a:moveTo>
                  <a:lnTo>
                    <a:pt x="1507958" y="1208259"/>
                  </a:lnTo>
                  <a:lnTo>
                    <a:pt x="1044214" y="1542660"/>
                  </a:lnTo>
                  <a:lnTo>
                    <a:pt x="0" y="788681"/>
                  </a:lnTo>
                  <a:close/>
                </a:path>
              </a:pathLst>
            </a:custGeom>
            <a:solidFill>
              <a:srgbClr val="004859"/>
            </a:solidFill>
            <a:ln w="9525">
              <a:noFill/>
              <a:round/>
            </a:ln>
            <a:effectLst/>
          </p:spPr>
          <p:txBody>
            <a:bodyPr lIns="108000" tIns="144000" rIns="0" bIns="0" anchor="ctr" anchorCtr="1">
              <a:normAutofit/>
            </a:bodyPr>
            <a:lstStyle/>
            <a:p>
              <a:pPr>
                <a:defRPr/>
              </a:pPr>
              <a:endParaRPr lang="zh-CN" altLang="en-US" dirty="0">
                <a:solidFill>
                  <a:schemeClr val="accent1">
                    <a:lumMod val="7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68" name="MH_SubTitle_3"/>
            <p:cNvSpPr/>
            <p:nvPr>
              <p:custDataLst>
                <p:tags r:id="rId11"/>
              </p:custDataLst>
            </p:nvPr>
          </p:nvSpPr>
          <p:spPr>
            <a:xfrm>
              <a:off x="4556125" y="4354513"/>
              <a:ext cx="1504950" cy="1549400"/>
            </a:xfrm>
            <a:custGeom>
              <a:avLst/>
              <a:gdLst>
                <a:gd name="connsiteX0" fmla="*/ 403805 w 1504803"/>
                <a:gd name="connsiteY0" fmla="*/ 0 h 1548969"/>
                <a:gd name="connsiteX1" fmla="*/ 1504803 w 1504803"/>
                <a:gd name="connsiteY1" fmla="*/ 804454 h 1548969"/>
                <a:gd name="connsiteX2" fmla="*/ 447971 w 1504803"/>
                <a:gd name="connsiteY2" fmla="*/ 1548969 h 1548969"/>
                <a:gd name="connsiteX3" fmla="*/ 0 w 1504803"/>
                <a:gd name="connsiteY3" fmla="*/ 1230342 h 1548969"/>
                <a:gd name="connsiteX4" fmla="*/ 164046 w 1504803"/>
                <a:gd name="connsiteY4" fmla="*/ 716122 h 1548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4803" h="1548969">
                  <a:moveTo>
                    <a:pt x="403805" y="0"/>
                  </a:moveTo>
                  <a:lnTo>
                    <a:pt x="1504803" y="804454"/>
                  </a:lnTo>
                  <a:lnTo>
                    <a:pt x="447971" y="1548969"/>
                  </a:lnTo>
                  <a:lnTo>
                    <a:pt x="0" y="1230342"/>
                  </a:lnTo>
                  <a:lnTo>
                    <a:pt x="164046" y="716122"/>
                  </a:lnTo>
                  <a:close/>
                </a:path>
              </a:pathLst>
            </a:custGeom>
            <a:solidFill>
              <a:srgbClr val="004859"/>
            </a:solidFill>
            <a:ln w="9525">
              <a:noFill/>
              <a:round/>
            </a:ln>
            <a:effectLst/>
          </p:spPr>
          <p:txBody>
            <a:bodyPr lIns="0" tIns="144000" rIns="108000" bIns="0" anchor="ctr" anchorCtr="1">
              <a:normAutofit/>
            </a:bodyPr>
            <a:lstStyle/>
            <a:p>
              <a:pPr>
                <a:defRPr/>
              </a:pPr>
              <a:endParaRPr lang="zh-CN" altLang="en-US" dirty="0">
                <a:solidFill>
                  <a:schemeClr val="accent1">
                    <a:lumMod val="7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69" name="组合 68"/>
          <p:cNvGrpSpPr/>
          <p:nvPr/>
        </p:nvGrpSpPr>
        <p:grpSpPr>
          <a:xfrm>
            <a:off x="8478441" y="2270442"/>
            <a:ext cx="2634059" cy="886024"/>
            <a:chOff x="6685960" y="2819082"/>
            <a:chExt cx="2634059" cy="886024"/>
          </a:xfrm>
        </p:grpSpPr>
        <p:sp>
          <p:nvSpPr>
            <p:cNvPr id="70" name="矩形 69"/>
            <p:cNvSpPr/>
            <p:nvPr/>
          </p:nvSpPr>
          <p:spPr>
            <a:xfrm>
              <a:off x="6685960" y="3171706"/>
              <a:ext cx="2634059" cy="53340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1" name="矩形 70"/>
            <p:cNvSpPr/>
            <p:nvPr/>
          </p:nvSpPr>
          <p:spPr>
            <a:xfrm>
              <a:off x="6685961" y="2819082"/>
              <a:ext cx="2241974"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72" name="组合 71"/>
          <p:cNvGrpSpPr/>
          <p:nvPr/>
        </p:nvGrpSpPr>
        <p:grpSpPr>
          <a:xfrm>
            <a:off x="8478441" y="4012885"/>
            <a:ext cx="2634059" cy="886024"/>
            <a:chOff x="6685960" y="2819082"/>
            <a:chExt cx="2634059" cy="886024"/>
          </a:xfrm>
        </p:grpSpPr>
        <p:sp>
          <p:nvSpPr>
            <p:cNvPr id="73" name="矩形 72"/>
            <p:cNvSpPr/>
            <p:nvPr/>
          </p:nvSpPr>
          <p:spPr>
            <a:xfrm>
              <a:off x="6685960" y="3171706"/>
              <a:ext cx="2634059" cy="53340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4" name="矩形 73"/>
            <p:cNvSpPr/>
            <p:nvPr/>
          </p:nvSpPr>
          <p:spPr>
            <a:xfrm>
              <a:off x="6685961" y="2819082"/>
              <a:ext cx="2241974" cy="4603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75" name="组合 74"/>
          <p:cNvGrpSpPr/>
          <p:nvPr/>
        </p:nvGrpSpPr>
        <p:grpSpPr>
          <a:xfrm>
            <a:off x="1081266" y="2270442"/>
            <a:ext cx="2634059" cy="886024"/>
            <a:chOff x="6685960" y="2819082"/>
            <a:chExt cx="2634059" cy="886024"/>
          </a:xfrm>
        </p:grpSpPr>
        <p:sp>
          <p:nvSpPr>
            <p:cNvPr id="76" name="矩形 75"/>
            <p:cNvSpPr/>
            <p:nvPr/>
          </p:nvSpPr>
          <p:spPr>
            <a:xfrm>
              <a:off x="6685960" y="3171706"/>
              <a:ext cx="2634059" cy="53340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77" name="矩形 76"/>
            <p:cNvSpPr/>
            <p:nvPr/>
          </p:nvSpPr>
          <p:spPr>
            <a:xfrm>
              <a:off x="7078045" y="2819082"/>
              <a:ext cx="2241974" cy="46037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78" name="组合 77"/>
          <p:cNvGrpSpPr/>
          <p:nvPr/>
        </p:nvGrpSpPr>
        <p:grpSpPr>
          <a:xfrm>
            <a:off x="1081266" y="4012885"/>
            <a:ext cx="2634059" cy="886024"/>
            <a:chOff x="6685960" y="2819082"/>
            <a:chExt cx="2634059" cy="886024"/>
          </a:xfrm>
        </p:grpSpPr>
        <p:sp>
          <p:nvSpPr>
            <p:cNvPr id="79" name="矩形 78"/>
            <p:cNvSpPr/>
            <p:nvPr/>
          </p:nvSpPr>
          <p:spPr>
            <a:xfrm>
              <a:off x="6685960" y="3171706"/>
              <a:ext cx="2634059" cy="53340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sp>
          <p:nvSpPr>
            <p:cNvPr id="80" name="矩形 79"/>
            <p:cNvSpPr/>
            <p:nvPr/>
          </p:nvSpPr>
          <p:spPr>
            <a:xfrm>
              <a:off x="7078045" y="2819082"/>
              <a:ext cx="2241974" cy="46037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标题文字添加</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endParaRPr>
            </a:p>
          </p:txBody>
        </p:sp>
      </p:grpSp>
      <p:grpSp>
        <p:nvGrpSpPr>
          <p:cNvPr id="31" name="组合 30"/>
          <p:cNvGrpSpPr/>
          <p:nvPr/>
        </p:nvGrpSpPr>
        <p:grpSpPr>
          <a:xfrm>
            <a:off x="847309" y="350667"/>
            <a:ext cx="4337016" cy="662579"/>
            <a:chOff x="3897221" y="374731"/>
            <a:chExt cx="4337016" cy="662579"/>
          </a:xfrm>
        </p:grpSpPr>
        <p:sp>
          <p:nvSpPr>
            <p:cNvPr id="36" name="文本框 35"/>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37" name="文本框 36"/>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38" name="组合 37"/>
          <p:cNvGrpSpPr/>
          <p:nvPr/>
        </p:nvGrpSpPr>
        <p:grpSpPr>
          <a:xfrm>
            <a:off x="405841" y="236789"/>
            <a:ext cx="298323" cy="750975"/>
            <a:chOff x="-4762" y="1477120"/>
            <a:chExt cx="2233612" cy="5622707"/>
          </a:xfrm>
        </p:grpSpPr>
        <p:sp>
          <p:nvSpPr>
            <p:cNvPr id="39" name="PA_等腰三角形 2"/>
            <p:cNvSpPr/>
            <p:nvPr>
              <p:custDataLst>
                <p:tags r:id="rId12"/>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40" name="PA_直接连接符 25"/>
            <p:cNvCxnSpPr/>
            <p:nvPr>
              <p:custDataLst>
                <p:tags r:id="rId13"/>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41" name="PA_矩形 7"/>
            <p:cNvSpPr/>
            <p:nvPr>
              <p:custDataLst>
                <p:tags r:id="rId14"/>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Tree>
    <p:custDataLst>
      <p:tags r:id="rId15"/>
    </p:custDataLst>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1000" fill="hold"/>
                                        <p:tgtEl>
                                          <p:spTgt spid="75"/>
                                        </p:tgtEl>
                                        <p:attrNameLst>
                                          <p:attrName>ppt_w</p:attrName>
                                        </p:attrNameLst>
                                      </p:cBhvr>
                                      <p:tavLst>
                                        <p:tav tm="0">
                                          <p:val>
                                            <p:fltVal val="0"/>
                                          </p:val>
                                        </p:tav>
                                        <p:tav tm="100000">
                                          <p:val>
                                            <p:strVal val="#ppt_w"/>
                                          </p:val>
                                        </p:tav>
                                      </p:tavLst>
                                    </p:anim>
                                    <p:anim calcmode="lin" valueType="num">
                                      <p:cBhvr>
                                        <p:cTn id="14" dur="1000" fill="hold"/>
                                        <p:tgtEl>
                                          <p:spTgt spid="75"/>
                                        </p:tgtEl>
                                        <p:attrNameLst>
                                          <p:attrName>ppt_h</p:attrName>
                                        </p:attrNameLst>
                                      </p:cBhvr>
                                      <p:tavLst>
                                        <p:tav tm="0">
                                          <p:val>
                                            <p:fltVal val="0"/>
                                          </p:val>
                                        </p:tav>
                                        <p:tav tm="100000">
                                          <p:val>
                                            <p:strVal val="#ppt_h"/>
                                          </p:val>
                                        </p:tav>
                                      </p:tavLst>
                                    </p:anim>
                                    <p:anim calcmode="lin" valueType="num">
                                      <p:cBhvr>
                                        <p:cTn id="15" dur="1000" fill="hold"/>
                                        <p:tgtEl>
                                          <p:spTgt spid="75"/>
                                        </p:tgtEl>
                                        <p:attrNameLst>
                                          <p:attrName>style.rotation</p:attrName>
                                        </p:attrNameLst>
                                      </p:cBhvr>
                                      <p:tavLst>
                                        <p:tav tm="0">
                                          <p:val>
                                            <p:fltVal val="90"/>
                                          </p:val>
                                        </p:tav>
                                        <p:tav tm="100000">
                                          <p:val>
                                            <p:fltVal val="0"/>
                                          </p:val>
                                        </p:tav>
                                      </p:tavLst>
                                    </p:anim>
                                    <p:animEffect transition="in" filter="fade">
                                      <p:cBhvr>
                                        <p:cTn id="16" dur="1000"/>
                                        <p:tgtEl>
                                          <p:spTgt spid="75"/>
                                        </p:tgtEl>
                                      </p:cBhvr>
                                    </p:animEffect>
                                  </p:childTnLst>
                                </p:cTn>
                              </p:par>
                              <p:par>
                                <p:cTn id="17" presetID="31" presetClass="entr" presetSubtype="0" fill="hold" nodeType="withEffect">
                                  <p:stCondLst>
                                    <p:cond delay="250"/>
                                  </p:stCondLst>
                                  <p:childTnLst>
                                    <p:set>
                                      <p:cBhvr>
                                        <p:cTn id="18" dur="1" fill="hold">
                                          <p:stCondLst>
                                            <p:cond delay="0"/>
                                          </p:stCondLst>
                                        </p:cTn>
                                        <p:tgtEl>
                                          <p:spTgt spid="78"/>
                                        </p:tgtEl>
                                        <p:attrNameLst>
                                          <p:attrName>style.visibility</p:attrName>
                                        </p:attrNameLst>
                                      </p:cBhvr>
                                      <p:to>
                                        <p:strVal val="visible"/>
                                      </p:to>
                                    </p:set>
                                    <p:anim calcmode="lin" valueType="num">
                                      <p:cBhvr>
                                        <p:cTn id="19" dur="1000" fill="hold"/>
                                        <p:tgtEl>
                                          <p:spTgt spid="78"/>
                                        </p:tgtEl>
                                        <p:attrNameLst>
                                          <p:attrName>ppt_w</p:attrName>
                                        </p:attrNameLst>
                                      </p:cBhvr>
                                      <p:tavLst>
                                        <p:tav tm="0">
                                          <p:val>
                                            <p:fltVal val="0"/>
                                          </p:val>
                                        </p:tav>
                                        <p:tav tm="100000">
                                          <p:val>
                                            <p:strVal val="#ppt_w"/>
                                          </p:val>
                                        </p:tav>
                                      </p:tavLst>
                                    </p:anim>
                                    <p:anim calcmode="lin" valueType="num">
                                      <p:cBhvr>
                                        <p:cTn id="20" dur="1000" fill="hold"/>
                                        <p:tgtEl>
                                          <p:spTgt spid="78"/>
                                        </p:tgtEl>
                                        <p:attrNameLst>
                                          <p:attrName>ppt_h</p:attrName>
                                        </p:attrNameLst>
                                      </p:cBhvr>
                                      <p:tavLst>
                                        <p:tav tm="0">
                                          <p:val>
                                            <p:fltVal val="0"/>
                                          </p:val>
                                        </p:tav>
                                        <p:tav tm="100000">
                                          <p:val>
                                            <p:strVal val="#ppt_h"/>
                                          </p:val>
                                        </p:tav>
                                      </p:tavLst>
                                    </p:anim>
                                    <p:anim calcmode="lin" valueType="num">
                                      <p:cBhvr>
                                        <p:cTn id="21" dur="1000" fill="hold"/>
                                        <p:tgtEl>
                                          <p:spTgt spid="78"/>
                                        </p:tgtEl>
                                        <p:attrNameLst>
                                          <p:attrName>style.rotation</p:attrName>
                                        </p:attrNameLst>
                                      </p:cBhvr>
                                      <p:tavLst>
                                        <p:tav tm="0">
                                          <p:val>
                                            <p:fltVal val="90"/>
                                          </p:val>
                                        </p:tav>
                                        <p:tav tm="100000">
                                          <p:val>
                                            <p:fltVal val="0"/>
                                          </p:val>
                                        </p:tav>
                                      </p:tavLst>
                                    </p:anim>
                                    <p:animEffect transition="in" filter="fade">
                                      <p:cBhvr>
                                        <p:cTn id="22" dur="1000"/>
                                        <p:tgtEl>
                                          <p:spTgt spid="78"/>
                                        </p:tgtEl>
                                      </p:cBhvr>
                                    </p:animEffect>
                                  </p:childTnLst>
                                </p:cTn>
                              </p:par>
                              <p:par>
                                <p:cTn id="23" presetID="31" presetClass="entr" presetSubtype="0" fill="hold" nodeType="withEffect">
                                  <p:stCondLst>
                                    <p:cond delay="500"/>
                                  </p:stCondLst>
                                  <p:childTnLst>
                                    <p:set>
                                      <p:cBhvr>
                                        <p:cTn id="24" dur="1" fill="hold">
                                          <p:stCondLst>
                                            <p:cond delay="0"/>
                                          </p:stCondLst>
                                        </p:cTn>
                                        <p:tgtEl>
                                          <p:spTgt spid="69"/>
                                        </p:tgtEl>
                                        <p:attrNameLst>
                                          <p:attrName>style.visibility</p:attrName>
                                        </p:attrNameLst>
                                      </p:cBhvr>
                                      <p:to>
                                        <p:strVal val="visible"/>
                                      </p:to>
                                    </p:set>
                                    <p:anim calcmode="lin" valueType="num">
                                      <p:cBhvr>
                                        <p:cTn id="25" dur="1000" fill="hold"/>
                                        <p:tgtEl>
                                          <p:spTgt spid="69"/>
                                        </p:tgtEl>
                                        <p:attrNameLst>
                                          <p:attrName>ppt_w</p:attrName>
                                        </p:attrNameLst>
                                      </p:cBhvr>
                                      <p:tavLst>
                                        <p:tav tm="0">
                                          <p:val>
                                            <p:fltVal val="0"/>
                                          </p:val>
                                        </p:tav>
                                        <p:tav tm="100000">
                                          <p:val>
                                            <p:strVal val="#ppt_w"/>
                                          </p:val>
                                        </p:tav>
                                      </p:tavLst>
                                    </p:anim>
                                    <p:anim calcmode="lin" valueType="num">
                                      <p:cBhvr>
                                        <p:cTn id="26" dur="1000" fill="hold"/>
                                        <p:tgtEl>
                                          <p:spTgt spid="69"/>
                                        </p:tgtEl>
                                        <p:attrNameLst>
                                          <p:attrName>ppt_h</p:attrName>
                                        </p:attrNameLst>
                                      </p:cBhvr>
                                      <p:tavLst>
                                        <p:tav tm="0">
                                          <p:val>
                                            <p:fltVal val="0"/>
                                          </p:val>
                                        </p:tav>
                                        <p:tav tm="100000">
                                          <p:val>
                                            <p:strVal val="#ppt_h"/>
                                          </p:val>
                                        </p:tav>
                                      </p:tavLst>
                                    </p:anim>
                                    <p:anim calcmode="lin" valueType="num">
                                      <p:cBhvr>
                                        <p:cTn id="27" dur="1000" fill="hold"/>
                                        <p:tgtEl>
                                          <p:spTgt spid="69"/>
                                        </p:tgtEl>
                                        <p:attrNameLst>
                                          <p:attrName>style.rotation</p:attrName>
                                        </p:attrNameLst>
                                      </p:cBhvr>
                                      <p:tavLst>
                                        <p:tav tm="0">
                                          <p:val>
                                            <p:fltVal val="90"/>
                                          </p:val>
                                        </p:tav>
                                        <p:tav tm="100000">
                                          <p:val>
                                            <p:fltVal val="0"/>
                                          </p:val>
                                        </p:tav>
                                      </p:tavLst>
                                    </p:anim>
                                    <p:animEffect transition="in" filter="fade">
                                      <p:cBhvr>
                                        <p:cTn id="28" dur="1000"/>
                                        <p:tgtEl>
                                          <p:spTgt spid="69"/>
                                        </p:tgtEl>
                                      </p:cBhvr>
                                    </p:animEffect>
                                  </p:childTnLst>
                                </p:cTn>
                              </p:par>
                              <p:par>
                                <p:cTn id="29" presetID="31" presetClass="entr" presetSubtype="0" fill="hold" nodeType="withEffect">
                                  <p:stCondLst>
                                    <p:cond delay="750"/>
                                  </p:stCondLst>
                                  <p:childTnLst>
                                    <p:set>
                                      <p:cBhvr>
                                        <p:cTn id="30" dur="1" fill="hold">
                                          <p:stCondLst>
                                            <p:cond delay="0"/>
                                          </p:stCondLst>
                                        </p:cTn>
                                        <p:tgtEl>
                                          <p:spTgt spid="72"/>
                                        </p:tgtEl>
                                        <p:attrNameLst>
                                          <p:attrName>style.visibility</p:attrName>
                                        </p:attrNameLst>
                                      </p:cBhvr>
                                      <p:to>
                                        <p:strVal val="visible"/>
                                      </p:to>
                                    </p:set>
                                    <p:anim calcmode="lin" valueType="num">
                                      <p:cBhvr>
                                        <p:cTn id="31" dur="1000" fill="hold"/>
                                        <p:tgtEl>
                                          <p:spTgt spid="72"/>
                                        </p:tgtEl>
                                        <p:attrNameLst>
                                          <p:attrName>ppt_w</p:attrName>
                                        </p:attrNameLst>
                                      </p:cBhvr>
                                      <p:tavLst>
                                        <p:tav tm="0">
                                          <p:val>
                                            <p:fltVal val="0"/>
                                          </p:val>
                                        </p:tav>
                                        <p:tav tm="100000">
                                          <p:val>
                                            <p:strVal val="#ppt_w"/>
                                          </p:val>
                                        </p:tav>
                                      </p:tavLst>
                                    </p:anim>
                                    <p:anim calcmode="lin" valueType="num">
                                      <p:cBhvr>
                                        <p:cTn id="32" dur="1000" fill="hold"/>
                                        <p:tgtEl>
                                          <p:spTgt spid="72"/>
                                        </p:tgtEl>
                                        <p:attrNameLst>
                                          <p:attrName>ppt_h</p:attrName>
                                        </p:attrNameLst>
                                      </p:cBhvr>
                                      <p:tavLst>
                                        <p:tav tm="0">
                                          <p:val>
                                            <p:fltVal val="0"/>
                                          </p:val>
                                        </p:tav>
                                        <p:tav tm="100000">
                                          <p:val>
                                            <p:strVal val="#ppt_h"/>
                                          </p:val>
                                        </p:tav>
                                      </p:tavLst>
                                    </p:anim>
                                    <p:anim calcmode="lin" valueType="num">
                                      <p:cBhvr>
                                        <p:cTn id="33" dur="1000" fill="hold"/>
                                        <p:tgtEl>
                                          <p:spTgt spid="72"/>
                                        </p:tgtEl>
                                        <p:attrNameLst>
                                          <p:attrName>style.rotation</p:attrName>
                                        </p:attrNameLst>
                                      </p:cBhvr>
                                      <p:tavLst>
                                        <p:tav tm="0">
                                          <p:val>
                                            <p:fltVal val="90"/>
                                          </p:val>
                                        </p:tav>
                                        <p:tav tm="100000">
                                          <p:val>
                                            <p:fltVal val="0"/>
                                          </p:val>
                                        </p:tav>
                                      </p:tavLst>
                                    </p:anim>
                                    <p:animEffect transition="in" filter="fade">
                                      <p:cBhvr>
                                        <p:cTn id="34"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847309" y="350667"/>
            <a:ext cx="4337016" cy="662579"/>
            <a:chOff x="3897221" y="374731"/>
            <a:chExt cx="4337016" cy="662579"/>
          </a:xfrm>
        </p:grpSpPr>
        <p:sp>
          <p:nvSpPr>
            <p:cNvPr id="20" name="文本框 19"/>
            <p:cNvSpPr txBox="1"/>
            <p:nvPr/>
          </p:nvSpPr>
          <p:spPr>
            <a:xfrm>
              <a:off x="3897221" y="374731"/>
              <a:ext cx="3070071"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rPr>
                <a:t>标题文字添加此处</a:t>
              </a:r>
              <a:endParaRPr lang="zh-CN" altLang="en-US" sz="28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经典综艺体简" panose="02010609000101010101" pitchFamily="49" charset="-122"/>
                <a:sym typeface="思源黑体旧字形 Light" panose="020B0300000000000000" pitchFamily="34" charset="-128"/>
              </a:endParaRPr>
            </a:p>
          </p:txBody>
        </p:sp>
        <p:sp>
          <p:nvSpPr>
            <p:cNvPr id="21" name="文本框 20"/>
            <p:cNvSpPr txBox="1"/>
            <p:nvPr/>
          </p:nvSpPr>
          <p:spPr>
            <a:xfrm>
              <a:off x="3909253" y="771340"/>
              <a:ext cx="4324984" cy="26597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The user can demonstrate on a projector or computer</a:t>
              </a:r>
              <a:endParaRPr lang="en-US" altLang="zh-CN" sz="1050" dirty="0">
                <a:solidFill>
                  <a:schemeClr val="bg1">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grpSp>
      <p:grpSp>
        <p:nvGrpSpPr>
          <p:cNvPr id="22" name="组合 21"/>
          <p:cNvGrpSpPr/>
          <p:nvPr/>
        </p:nvGrpSpPr>
        <p:grpSpPr>
          <a:xfrm>
            <a:off x="405841" y="236789"/>
            <a:ext cx="298323" cy="750975"/>
            <a:chOff x="-4762" y="1477120"/>
            <a:chExt cx="2233612" cy="5622707"/>
          </a:xfrm>
        </p:grpSpPr>
        <p:sp>
          <p:nvSpPr>
            <p:cNvPr id="23" name="PA_等腰三角形 2"/>
            <p:cNvSpPr/>
            <p:nvPr>
              <p:custDataLst>
                <p:tags r:id="rId1"/>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30" name="PA_直接连接符 25"/>
            <p:cNvCxnSpPr/>
            <p:nvPr>
              <p:custDataLst>
                <p:tags r:id="rId2"/>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31" name="PA_矩形 7"/>
            <p:cNvSpPr/>
            <p:nvPr>
              <p:custDataLst>
                <p:tags r:id="rId3"/>
              </p:custDataLst>
            </p:nvPr>
          </p:nvSpPr>
          <p:spPr>
            <a:xfrm rot="-1320000">
              <a:off x="1597025" y="3445211"/>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grpSp>
        <p:nvGrpSpPr>
          <p:cNvPr id="7" name="组合 6"/>
          <p:cNvGrpSpPr/>
          <p:nvPr/>
        </p:nvGrpSpPr>
        <p:grpSpPr>
          <a:xfrm>
            <a:off x="695325" y="2237740"/>
            <a:ext cx="10801350" cy="3041015"/>
            <a:chOff x="1095" y="3524"/>
            <a:chExt cx="17010" cy="4789"/>
          </a:xfrm>
        </p:grpSpPr>
        <p:sp>
          <p:nvSpPr>
            <p:cNvPr id="4" name="稻壳儿春秋广告/盗版必究        原创来源：http://chn.docer.com/works?userid=199329941#!/work_time"/>
            <p:cNvSpPr>
              <a:spLocks noChangeArrowheads="1"/>
            </p:cNvSpPr>
            <p:nvPr/>
          </p:nvSpPr>
          <p:spPr bwMode="auto">
            <a:xfrm>
              <a:off x="1898" y="5903"/>
              <a:ext cx="2411" cy="2411"/>
            </a:xfrm>
            <a:prstGeom prst="ellipse">
              <a:avLst/>
            </a:prstGeom>
            <a:solidFill>
              <a:srgbClr val="FFC001"/>
            </a:solidFill>
            <a:ln>
              <a:noFill/>
            </a:ln>
          </p:spPr>
          <p:txBody>
            <a:bodyPr vert="horz" wrap="square" lIns="91440" tIns="45720" rIns="91440" bIns="45720" numCol="1" anchor="t" anchorCtr="0" compatLnSpc="1"/>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稻壳儿春秋广告/盗版必究        原创来源：http://chn.docer.com/works?userid=199329941#!/work_time"/>
            <p:cNvSpPr>
              <a:spLocks noChangeArrowheads="1"/>
            </p:cNvSpPr>
            <p:nvPr/>
          </p:nvSpPr>
          <p:spPr bwMode="auto">
            <a:xfrm>
              <a:off x="2230" y="6234"/>
              <a:ext cx="1748" cy="174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稻壳儿春秋广告/盗版必究        原创来源：http://chn.docer.com/works?userid=199329941#!/work_time"/>
            <p:cNvSpPr txBox="1"/>
            <p:nvPr/>
          </p:nvSpPr>
          <p:spPr>
            <a:xfrm>
              <a:off x="1983" y="3524"/>
              <a:ext cx="2241" cy="630"/>
            </a:xfrm>
            <a:prstGeom prst="rect">
              <a:avLst/>
            </a:prstGeom>
            <a:noFill/>
          </p:spPr>
          <p:txBody>
            <a:bodyPr wrap="square" rtlCol="0">
              <a:spAutoFit/>
            </a:bodyPr>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4" name="稻壳儿春秋广告/盗版必究        原创来源：http://chn.docer.com/works?userid=199329941#!/work_time"/>
            <p:cNvSpPr txBox="1"/>
            <p:nvPr/>
          </p:nvSpPr>
          <p:spPr>
            <a:xfrm>
              <a:off x="1095" y="4154"/>
              <a:ext cx="4018" cy="1189"/>
            </a:xfrm>
            <a:prstGeom prst="rect">
              <a:avLst/>
            </a:prstGeom>
            <a:noFill/>
          </p:spPr>
          <p:txBody>
            <a:bodyPr wrap="square" rtlCol="0">
              <a:spAutoFit/>
            </a:bodyPr>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8" name="稻壳儿春秋广告/盗版必究        原创来源：http://chn.docer.com/works?userid=199329941#!/work_time"/>
            <p:cNvSpPr>
              <a:spLocks noChangeArrowheads="1"/>
            </p:cNvSpPr>
            <p:nvPr/>
          </p:nvSpPr>
          <p:spPr bwMode="auto">
            <a:xfrm>
              <a:off x="8395" y="5903"/>
              <a:ext cx="2411" cy="2411"/>
            </a:xfrm>
            <a:prstGeom prst="ellipse">
              <a:avLst/>
            </a:prstGeom>
            <a:solidFill>
              <a:srgbClr val="004859"/>
            </a:solidFill>
            <a:ln>
              <a:noFill/>
            </a:ln>
          </p:spPr>
          <p:txBody>
            <a:bodyPr vert="horz" wrap="square" lIns="91440" tIns="45720" rIns="91440" bIns="45720" numCol="1" anchor="t" anchorCtr="0" compatLnSpc="1"/>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稻壳儿春秋广告/盗版必究        原创来源：http://chn.docer.com/works?userid=199329941#!/work_time"/>
            <p:cNvSpPr>
              <a:spLocks noChangeArrowheads="1"/>
            </p:cNvSpPr>
            <p:nvPr/>
          </p:nvSpPr>
          <p:spPr bwMode="auto">
            <a:xfrm>
              <a:off x="8726" y="6234"/>
              <a:ext cx="1748" cy="174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稻壳儿春秋广告/盗版必究        原创来源：http://chn.docer.com/works?userid=199329941#!/work_time"/>
            <p:cNvSpPr txBox="1"/>
            <p:nvPr/>
          </p:nvSpPr>
          <p:spPr>
            <a:xfrm>
              <a:off x="8479" y="3524"/>
              <a:ext cx="2241" cy="630"/>
            </a:xfrm>
            <a:prstGeom prst="rect">
              <a:avLst/>
            </a:prstGeom>
            <a:noFill/>
          </p:spPr>
          <p:txBody>
            <a:bodyPr wrap="square" rtlCol="0">
              <a:spAutoFit/>
            </a:bodyPr>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1" name="稻壳儿春秋广告/盗版必究        原创来源：http://chn.docer.com/works?userid=199329941#!/work_time"/>
            <p:cNvSpPr txBox="1"/>
            <p:nvPr/>
          </p:nvSpPr>
          <p:spPr>
            <a:xfrm>
              <a:off x="7591" y="4154"/>
              <a:ext cx="4018" cy="1189"/>
            </a:xfrm>
            <a:prstGeom prst="rect">
              <a:avLst/>
            </a:prstGeom>
            <a:noFill/>
          </p:spPr>
          <p:txBody>
            <a:bodyPr wrap="square" rtlCol="0">
              <a:spAutoFit/>
            </a:bodyPr>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3" name="稻壳儿春秋广告/盗版必究        原创来源：http://chn.docer.com/works?userid=199329941#!/work_time"/>
            <p:cNvSpPr>
              <a:spLocks noChangeArrowheads="1"/>
            </p:cNvSpPr>
            <p:nvPr/>
          </p:nvSpPr>
          <p:spPr bwMode="auto">
            <a:xfrm>
              <a:off x="14891" y="5903"/>
              <a:ext cx="2411" cy="2411"/>
            </a:xfrm>
            <a:prstGeom prst="ellipse">
              <a:avLst/>
            </a:prstGeom>
            <a:solidFill>
              <a:srgbClr val="FFC001"/>
            </a:solidFill>
            <a:ln>
              <a:noFill/>
            </a:ln>
          </p:spPr>
          <p:txBody>
            <a:bodyPr vert="horz" wrap="square" lIns="91440" tIns="45720" rIns="91440" bIns="45720" numCol="1" anchor="t" anchorCtr="0" compatLnSpc="1"/>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稻壳儿春秋广告/盗版必究        原创来源：http://chn.docer.com/works?userid=199329941#!/work_time"/>
            <p:cNvSpPr>
              <a:spLocks noChangeArrowheads="1"/>
            </p:cNvSpPr>
            <p:nvPr/>
          </p:nvSpPr>
          <p:spPr bwMode="auto">
            <a:xfrm>
              <a:off x="15222" y="6234"/>
              <a:ext cx="1748" cy="174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稻壳儿春秋广告/盗版必究        原创来源：http://chn.docer.com/works?userid=199329941#!/work_time"/>
            <p:cNvSpPr txBox="1"/>
            <p:nvPr/>
          </p:nvSpPr>
          <p:spPr>
            <a:xfrm>
              <a:off x="14976" y="3524"/>
              <a:ext cx="2241" cy="630"/>
            </a:xfrm>
            <a:prstGeom prst="rect">
              <a:avLst/>
            </a:prstGeom>
            <a:noFill/>
          </p:spPr>
          <p:txBody>
            <a:bodyPr wrap="square" rtlCol="0">
              <a:spAutoFit/>
            </a:bodyPr>
            <a:p>
              <a:pPr algn="ct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6" name="稻壳儿春秋广告/盗版必究        原创来源：http://chn.docer.com/works?userid=199329941#!/work_time"/>
            <p:cNvSpPr txBox="1"/>
            <p:nvPr/>
          </p:nvSpPr>
          <p:spPr>
            <a:xfrm>
              <a:off x="14087" y="4154"/>
              <a:ext cx="4018" cy="1189"/>
            </a:xfrm>
            <a:prstGeom prst="rect">
              <a:avLst/>
            </a:prstGeom>
            <a:noFill/>
          </p:spPr>
          <p:txBody>
            <a:bodyPr wrap="square" rtlCol="0">
              <a:spAutoFit/>
            </a:bodyPr>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思源黑体旧字形 Light" panose="020B0300000000000000" pitchFamily="34" charset="-128"/>
                </a:rPr>
                <a:t>用户可以在投影仪或者计算机上进行演示也可以将演示文稿打印出来制作</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57" name="稻壳儿春秋广告/盗版必究        原创来源：http://chn.docer.com/works?userid=199329941#!/work_time"/>
            <p:cNvSpPr/>
            <p:nvPr/>
          </p:nvSpPr>
          <p:spPr>
            <a:xfrm>
              <a:off x="9269" y="6767"/>
              <a:ext cx="662" cy="682"/>
            </a:xfrm>
            <a:custGeom>
              <a:avLst/>
              <a:gdLst/>
              <a:ahLst/>
              <a:cxnLst>
                <a:cxn ang="0">
                  <a:pos x="wd2" y="hd2"/>
                </a:cxn>
                <a:cxn ang="5400000">
                  <a:pos x="wd2" y="hd2"/>
                </a:cxn>
                <a:cxn ang="10800000">
                  <a:pos x="wd2" y="hd2"/>
                </a:cxn>
                <a:cxn ang="16200000">
                  <a:pos x="wd2" y="hd2"/>
                </a:cxn>
              </a:cxnLst>
              <a:rect l="0" t="0" r="r" b="b"/>
              <a:pathLst>
                <a:path w="21600" h="21600" extrusionOk="0">
                  <a:moveTo>
                    <a:pt x="17419" y="13500"/>
                  </a:moveTo>
                  <a:cubicBezTo>
                    <a:pt x="16026" y="13500"/>
                    <a:pt x="14632" y="14175"/>
                    <a:pt x="13935" y="15356"/>
                  </a:cubicBezTo>
                  <a:cubicBezTo>
                    <a:pt x="7839" y="12656"/>
                    <a:pt x="7839" y="12656"/>
                    <a:pt x="7839" y="12656"/>
                  </a:cubicBezTo>
                  <a:cubicBezTo>
                    <a:pt x="8187" y="12150"/>
                    <a:pt x="8361" y="11475"/>
                    <a:pt x="8361" y="10800"/>
                  </a:cubicBezTo>
                  <a:cubicBezTo>
                    <a:pt x="8361" y="10125"/>
                    <a:pt x="8187" y="9619"/>
                    <a:pt x="8013" y="9113"/>
                  </a:cubicBezTo>
                  <a:cubicBezTo>
                    <a:pt x="14110" y="6412"/>
                    <a:pt x="14110" y="6412"/>
                    <a:pt x="14110" y="6412"/>
                  </a:cubicBezTo>
                  <a:cubicBezTo>
                    <a:pt x="14806" y="7425"/>
                    <a:pt x="16026" y="8100"/>
                    <a:pt x="17419" y="8100"/>
                  </a:cubicBezTo>
                  <a:cubicBezTo>
                    <a:pt x="19684" y="8100"/>
                    <a:pt x="21600" y="6244"/>
                    <a:pt x="21600" y="4050"/>
                  </a:cubicBezTo>
                  <a:cubicBezTo>
                    <a:pt x="21600" y="1856"/>
                    <a:pt x="19684" y="0"/>
                    <a:pt x="17419" y="0"/>
                  </a:cubicBezTo>
                  <a:cubicBezTo>
                    <a:pt x="15155" y="0"/>
                    <a:pt x="13239" y="1856"/>
                    <a:pt x="13239" y="4050"/>
                  </a:cubicBezTo>
                  <a:cubicBezTo>
                    <a:pt x="13239" y="4388"/>
                    <a:pt x="13239" y="4894"/>
                    <a:pt x="13413" y="5231"/>
                  </a:cubicBezTo>
                  <a:cubicBezTo>
                    <a:pt x="7142" y="7931"/>
                    <a:pt x="7142" y="7931"/>
                    <a:pt x="7142" y="7931"/>
                  </a:cubicBezTo>
                  <a:cubicBezTo>
                    <a:pt x="6445" y="7256"/>
                    <a:pt x="5400" y="6750"/>
                    <a:pt x="4181" y="6750"/>
                  </a:cubicBezTo>
                  <a:cubicBezTo>
                    <a:pt x="1916" y="6750"/>
                    <a:pt x="0" y="8606"/>
                    <a:pt x="0" y="10800"/>
                  </a:cubicBezTo>
                  <a:cubicBezTo>
                    <a:pt x="0" y="12994"/>
                    <a:pt x="1916" y="14850"/>
                    <a:pt x="4181" y="14850"/>
                  </a:cubicBezTo>
                  <a:cubicBezTo>
                    <a:pt x="5226" y="14850"/>
                    <a:pt x="6271" y="14513"/>
                    <a:pt x="6968" y="13838"/>
                  </a:cubicBezTo>
                  <a:cubicBezTo>
                    <a:pt x="13413" y="16538"/>
                    <a:pt x="13413" y="16538"/>
                    <a:pt x="13413" y="16538"/>
                  </a:cubicBezTo>
                  <a:cubicBezTo>
                    <a:pt x="13239" y="16875"/>
                    <a:pt x="13239" y="17213"/>
                    <a:pt x="13239" y="17550"/>
                  </a:cubicBezTo>
                  <a:cubicBezTo>
                    <a:pt x="13239" y="19744"/>
                    <a:pt x="15155" y="21600"/>
                    <a:pt x="17419" y="21600"/>
                  </a:cubicBezTo>
                  <a:cubicBezTo>
                    <a:pt x="19684" y="21600"/>
                    <a:pt x="21600" y="19744"/>
                    <a:pt x="21600" y="17550"/>
                  </a:cubicBezTo>
                  <a:cubicBezTo>
                    <a:pt x="21600" y="15356"/>
                    <a:pt x="19684" y="13500"/>
                    <a:pt x="17419" y="13500"/>
                  </a:cubicBezTo>
                  <a:close/>
                  <a:moveTo>
                    <a:pt x="17419" y="1350"/>
                  </a:moveTo>
                  <a:cubicBezTo>
                    <a:pt x="18987" y="1350"/>
                    <a:pt x="20206" y="2531"/>
                    <a:pt x="20206" y="4050"/>
                  </a:cubicBezTo>
                  <a:cubicBezTo>
                    <a:pt x="20206" y="5569"/>
                    <a:pt x="18987" y="6750"/>
                    <a:pt x="17419" y="6750"/>
                  </a:cubicBezTo>
                  <a:cubicBezTo>
                    <a:pt x="15852" y="6750"/>
                    <a:pt x="14632" y="5569"/>
                    <a:pt x="14632" y="4050"/>
                  </a:cubicBezTo>
                  <a:cubicBezTo>
                    <a:pt x="14632" y="2531"/>
                    <a:pt x="15852" y="1350"/>
                    <a:pt x="17419" y="1350"/>
                  </a:cubicBezTo>
                  <a:close/>
                  <a:moveTo>
                    <a:pt x="4181" y="13500"/>
                  </a:moveTo>
                  <a:cubicBezTo>
                    <a:pt x="2613" y="13500"/>
                    <a:pt x="1394" y="12319"/>
                    <a:pt x="1394" y="10800"/>
                  </a:cubicBezTo>
                  <a:cubicBezTo>
                    <a:pt x="1394" y="9281"/>
                    <a:pt x="2613" y="8100"/>
                    <a:pt x="4181" y="8100"/>
                  </a:cubicBezTo>
                  <a:cubicBezTo>
                    <a:pt x="5748" y="8100"/>
                    <a:pt x="6968" y="9281"/>
                    <a:pt x="6968" y="10800"/>
                  </a:cubicBezTo>
                  <a:cubicBezTo>
                    <a:pt x="6968" y="12319"/>
                    <a:pt x="5748" y="13500"/>
                    <a:pt x="4181" y="13500"/>
                  </a:cubicBezTo>
                  <a:close/>
                  <a:moveTo>
                    <a:pt x="17419" y="20250"/>
                  </a:moveTo>
                  <a:cubicBezTo>
                    <a:pt x="15852" y="20250"/>
                    <a:pt x="14632" y="19069"/>
                    <a:pt x="14632" y="17550"/>
                  </a:cubicBezTo>
                  <a:cubicBezTo>
                    <a:pt x="14632" y="16031"/>
                    <a:pt x="15852" y="14850"/>
                    <a:pt x="17419" y="14850"/>
                  </a:cubicBezTo>
                  <a:cubicBezTo>
                    <a:pt x="18987" y="14850"/>
                    <a:pt x="20206" y="16031"/>
                    <a:pt x="20206" y="17550"/>
                  </a:cubicBezTo>
                  <a:cubicBezTo>
                    <a:pt x="20206" y="19069"/>
                    <a:pt x="18987" y="20250"/>
                    <a:pt x="17419" y="20250"/>
                  </a:cubicBezTo>
                  <a:close/>
                </a:path>
              </a:pathLst>
            </a:custGeom>
            <a:solidFill>
              <a:srgbClr val="004859"/>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稻壳儿春秋广告/盗版必究        原创来源：http://chn.docer.com/works?userid=199329941#!/work_time"/>
            <p:cNvSpPr/>
            <p:nvPr/>
          </p:nvSpPr>
          <p:spPr>
            <a:xfrm>
              <a:off x="15755" y="6768"/>
              <a:ext cx="682" cy="680"/>
            </a:xfrm>
            <a:custGeom>
              <a:avLst/>
              <a:gdLst/>
              <a:ahLst/>
              <a:cxnLst>
                <a:cxn ang="0">
                  <a:pos x="wd2" y="hd2"/>
                </a:cxn>
                <a:cxn ang="5400000">
                  <a:pos x="wd2" y="hd2"/>
                </a:cxn>
                <a:cxn ang="10800000">
                  <a:pos x="wd2" y="hd2"/>
                </a:cxn>
                <a:cxn ang="16200000">
                  <a:pos x="wd2" y="hd2"/>
                </a:cxn>
              </a:cxnLst>
              <a:rect l="0" t="0" r="r" b="b"/>
              <a:pathLst>
                <a:path w="21600" h="21600" extrusionOk="0">
                  <a:moveTo>
                    <a:pt x="19575" y="17550"/>
                  </a:moveTo>
                  <a:cubicBezTo>
                    <a:pt x="16875" y="17550"/>
                    <a:pt x="16875" y="17550"/>
                    <a:pt x="16875" y="17550"/>
                  </a:cubicBezTo>
                  <a:cubicBezTo>
                    <a:pt x="16875" y="20250"/>
                    <a:pt x="16875" y="20250"/>
                    <a:pt x="16875" y="20250"/>
                  </a:cubicBezTo>
                  <a:cubicBezTo>
                    <a:pt x="16875" y="21094"/>
                    <a:pt x="16200" y="21600"/>
                    <a:pt x="15525" y="21600"/>
                  </a:cubicBezTo>
                  <a:cubicBezTo>
                    <a:pt x="6075" y="21600"/>
                    <a:pt x="6075" y="21600"/>
                    <a:pt x="6075" y="21600"/>
                  </a:cubicBezTo>
                  <a:cubicBezTo>
                    <a:pt x="5400" y="21600"/>
                    <a:pt x="4725" y="21094"/>
                    <a:pt x="4725" y="20250"/>
                  </a:cubicBezTo>
                  <a:cubicBezTo>
                    <a:pt x="4725" y="17550"/>
                    <a:pt x="4725" y="17550"/>
                    <a:pt x="4725" y="17550"/>
                  </a:cubicBezTo>
                  <a:cubicBezTo>
                    <a:pt x="2025" y="17550"/>
                    <a:pt x="2025" y="17550"/>
                    <a:pt x="2025" y="17550"/>
                  </a:cubicBezTo>
                  <a:cubicBezTo>
                    <a:pt x="844" y="17550"/>
                    <a:pt x="0" y="16706"/>
                    <a:pt x="0" y="15525"/>
                  </a:cubicBezTo>
                  <a:cubicBezTo>
                    <a:pt x="0" y="7425"/>
                    <a:pt x="0" y="7425"/>
                    <a:pt x="0" y="7425"/>
                  </a:cubicBezTo>
                  <a:cubicBezTo>
                    <a:pt x="0" y="6244"/>
                    <a:pt x="844" y="5400"/>
                    <a:pt x="2025" y="5400"/>
                  </a:cubicBezTo>
                  <a:cubicBezTo>
                    <a:pt x="4725" y="5400"/>
                    <a:pt x="4725" y="5400"/>
                    <a:pt x="4725" y="5400"/>
                  </a:cubicBezTo>
                  <a:cubicBezTo>
                    <a:pt x="4725" y="1350"/>
                    <a:pt x="4725" y="1350"/>
                    <a:pt x="4725" y="1350"/>
                  </a:cubicBezTo>
                  <a:cubicBezTo>
                    <a:pt x="4725" y="675"/>
                    <a:pt x="5400" y="0"/>
                    <a:pt x="6075" y="0"/>
                  </a:cubicBezTo>
                  <a:cubicBezTo>
                    <a:pt x="15525" y="0"/>
                    <a:pt x="15525" y="0"/>
                    <a:pt x="15525" y="0"/>
                  </a:cubicBezTo>
                  <a:cubicBezTo>
                    <a:pt x="16200" y="0"/>
                    <a:pt x="16875" y="675"/>
                    <a:pt x="16875" y="1350"/>
                  </a:cubicBezTo>
                  <a:cubicBezTo>
                    <a:pt x="16875" y="5400"/>
                    <a:pt x="16875" y="5400"/>
                    <a:pt x="16875" y="5400"/>
                  </a:cubicBezTo>
                  <a:cubicBezTo>
                    <a:pt x="19575" y="5400"/>
                    <a:pt x="19575" y="5400"/>
                    <a:pt x="19575" y="5400"/>
                  </a:cubicBezTo>
                  <a:cubicBezTo>
                    <a:pt x="20756" y="5400"/>
                    <a:pt x="21600" y="6244"/>
                    <a:pt x="21600" y="7425"/>
                  </a:cubicBezTo>
                  <a:cubicBezTo>
                    <a:pt x="21600" y="15525"/>
                    <a:pt x="21600" y="15525"/>
                    <a:pt x="21600" y="15525"/>
                  </a:cubicBezTo>
                  <a:cubicBezTo>
                    <a:pt x="21600" y="16706"/>
                    <a:pt x="20756" y="17550"/>
                    <a:pt x="19575" y="17550"/>
                  </a:cubicBezTo>
                  <a:close/>
                  <a:moveTo>
                    <a:pt x="6075" y="19575"/>
                  </a:moveTo>
                  <a:cubicBezTo>
                    <a:pt x="6075" y="19913"/>
                    <a:pt x="6412" y="20250"/>
                    <a:pt x="6750" y="20250"/>
                  </a:cubicBezTo>
                  <a:cubicBezTo>
                    <a:pt x="14850" y="20250"/>
                    <a:pt x="14850" y="20250"/>
                    <a:pt x="14850" y="20250"/>
                  </a:cubicBezTo>
                  <a:cubicBezTo>
                    <a:pt x="15188" y="20250"/>
                    <a:pt x="15525" y="19913"/>
                    <a:pt x="15525" y="19575"/>
                  </a:cubicBezTo>
                  <a:cubicBezTo>
                    <a:pt x="15525" y="15525"/>
                    <a:pt x="15525" y="15525"/>
                    <a:pt x="15525" y="15525"/>
                  </a:cubicBezTo>
                  <a:cubicBezTo>
                    <a:pt x="15525" y="15188"/>
                    <a:pt x="15188" y="14850"/>
                    <a:pt x="14850" y="14850"/>
                  </a:cubicBezTo>
                  <a:cubicBezTo>
                    <a:pt x="6750" y="14850"/>
                    <a:pt x="6750" y="14850"/>
                    <a:pt x="6750" y="14850"/>
                  </a:cubicBezTo>
                  <a:cubicBezTo>
                    <a:pt x="6412" y="14850"/>
                    <a:pt x="6075" y="15188"/>
                    <a:pt x="6075" y="15525"/>
                  </a:cubicBezTo>
                  <a:cubicBezTo>
                    <a:pt x="6075" y="19575"/>
                    <a:pt x="6075" y="19575"/>
                    <a:pt x="6075" y="19575"/>
                  </a:cubicBezTo>
                  <a:close/>
                  <a:moveTo>
                    <a:pt x="15525" y="2025"/>
                  </a:moveTo>
                  <a:cubicBezTo>
                    <a:pt x="15525" y="1687"/>
                    <a:pt x="15188" y="1350"/>
                    <a:pt x="14850" y="1350"/>
                  </a:cubicBezTo>
                  <a:cubicBezTo>
                    <a:pt x="6750" y="1350"/>
                    <a:pt x="6750" y="1350"/>
                    <a:pt x="6750" y="1350"/>
                  </a:cubicBezTo>
                  <a:cubicBezTo>
                    <a:pt x="6412" y="1350"/>
                    <a:pt x="6075" y="1687"/>
                    <a:pt x="6075" y="2025"/>
                  </a:cubicBezTo>
                  <a:cubicBezTo>
                    <a:pt x="6075" y="5400"/>
                    <a:pt x="6075" y="5400"/>
                    <a:pt x="6075" y="5400"/>
                  </a:cubicBezTo>
                  <a:cubicBezTo>
                    <a:pt x="15525" y="5400"/>
                    <a:pt x="15525" y="5400"/>
                    <a:pt x="15525" y="5400"/>
                  </a:cubicBezTo>
                  <a:cubicBezTo>
                    <a:pt x="15525" y="2025"/>
                    <a:pt x="15525" y="2025"/>
                    <a:pt x="15525" y="2025"/>
                  </a:cubicBezTo>
                  <a:close/>
                  <a:moveTo>
                    <a:pt x="20250" y="8100"/>
                  </a:moveTo>
                  <a:cubicBezTo>
                    <a:pt x="20250" y="7425"/>
                    <a:pt x="19575" y="6750"/>
                    <a:pt x="18900" y="6750"/>
                  </a:cubicBezTo>
                  <a:cubicBezTo>
                    <a:pt x="16875" y="6750"/>
                    <a:pt x="16875" y="6750"/>
                    <a:pt x="16875" y="6750"/>
                  </a:cubicBezTo>
                  <a:cubicBezTo>
                    <a:pt x="14850" y="6750"/>
                    <a:pt x="14850" y="6750"/>
                    <a:pt x="14850" y="6750"/>
                  </a:cubicBezTo>
                  <a:cubicBezTo>
                    <a:pt x="6750" y="6750"/>
                    <a:pt x="6750" y="6750"/>
                    <a:pt x="6750" y="6750"/>
                  </a:cubicBezTo>
                  <a:cubicBezTo>
                    <a:pt x="4725" y="6750"/>
                    <a:pt x="4725" y="6750"/>
                    <a:pt x="4725" y="6750"/>
                  </a:cubicBezTo>
                  <a:cubicBezTo>
                    <a:pt x="2700" y="6750"/>
                    <a:pt x="2700" y="6750"/>
                    <a:pt x="2700" y="6750"/>
                  </a:cubicBezTo>
                  <a:cubicBezTo>
                    <a:pt x="2025" y="6750"/>
                    <a:pt x="1350" y="7425"/>
                    <a:pt x="1350" y="8100"/>
                  </a:cubicBezTo>
                  <a:cubicBezTo>
                    <a:pt x="1350" y="14850"/>
                    <a:pt x="1350" y="14850"/>
                    <a:pt x="1350" y="14850"/>
                  </a:cubicBezTo>
                  <a:cubicBezTo>
                    <a:pt x="1350" y="15694"/>
                    <a:pt x="2025" y="16200"/>
                    <a:pt x="2700" y="16200"/>
                  </a:cubicBezTo>
                  <a:cubicBezTo>
                    <a:pt x="4725" y="16200"/>
                    <a:pt x="4725" y="16200"/>
                    <a:pt x="4725" y="16200"/>
                  </a:cubicBezTo>
                  <a:cubicBezTo>
                    <a:pt x="4725" y="14850"/>
                    <a:pt x="4725" y="14850"/>
                    <a:pt x="4725" y="14850"/>
                  </a:cubicBezTo>
                  <a:cubicBezTo>
                    <a:pt x="4725" y="14175"/>
                    <a:pt x="5400" y="13500"/>
                    <a:pt x="6075" y="13500"/>
                  </a:cubicBezTo>
                  <a:cubicBezTo>
                    <a:pt x="15525" y="13500"/>
                    <a:pt x="15525" y="13500"/>
                    <a:pt x="15525" y="13500"/>
                  </a:cubicBezTo>
                  <a:cubicBezTo>
                    <a:pt x="16200" y="13500"/>
                    <a:pt x="16875" y="14175"/>
                    <a:pt x="16875" y="14850"/>
                  </a:cubicBezTo>
                  <a:cubicBezTo>
                    <a:pt x="16875" y="16200"/>
                    <a:pt x="16875" y="16200"/>
                    <a:pt x="16875" y="16200"/>
                  </a:cubicBezTo>
                  <a:cubicBezTo>
                    <a:pt x="18900" y="16200"/>
                    <a:pt x="18900" y="16200"/>
                    <a:pt x="18900" y="16200"/>
                  </a:cubicBezTo>
                  <a:cubicBezTo>
                    <a:pt x="19575" y="16200"/>
                    <a:pt x="20250" y="15694"/>
                    <a:pt x="20250" y="14850"/>
                  </a:cubicBezTo>
                  <a:cubicBezTo>
                    <a:pt x="20250" y="8100"/>
                    <a:pt x="20250" y="8100"/>
                    <a:pt x="20250" y="8100"/>
                  </a:cubicBezTo>
                  <a:close/>
                  <a:moveTo>
                    <a:pt x="8100" y="10800"/>
                  </a:moveTo>
                  <a:cubicBezTo>
                    <a:pt x="7762" y="10800"/>
                    <a:pt x="7425" y="10462"/>
                    <a:pt x="7425" y="10125"/>
                  </a:cubicBezTo>
                  <a:cubicBezTo>
                    <a:pt x="7425" y="9788"/>
                    <a:pt x="7762" y="9450"/>
                    <a:pt x="8100" y="9450"/>
                  </a:cubicBezTo>
                  <a:cubicBezTo>
                    <a:pt x="8438" y="9450"/>
                    <a:pt x="8775" y="9788"/>
                    <a:pt x="8775" y="10125"/>
                  </a:cubicBezTo>
                  <a:cubicBezTo>
                    <a:pt x="8775" y="10462"/>
                    <a:pt x="8438" y="10800"/>
                    <a:pt x="8100" y="10800"/>
                  </a:cubicBezTo>
                  <a:close/>
                  <a:moveTo>
                    <a:pt x="5400" y="10800"/>
                  </a:moveTo>
                  <a:cubicBezTo>
                    <a:pt x="5062" y="10800"/>
                    <a:pt x="4725" y="10462"/>
                    <a:pt x="4725" y="10125"/>
                  </a:cubicBezTo>
                  <a:cubicBezTo>
                    <a:pt x="4725" y="9788"/>
                    <a:pt x="5062" y="9450"/>
                    <a:pt x="5400" y="9450"/>
                  </a:cubicBezTo>
                  <a:cubicBezTo>
                    <a:pt x="5738" y="9450"/>
                    <a:pt x="6075" y="9788"/>
                    <a:pt x="6075" y="10125"/>
                  </a:cubicBezTo>
                  <a:cubicBezTo>
                    <a:pt x="6075" y="10462"/>
                    <a:pt x="5738" y="10800"/>
                    <a:pt x="5400" y="10800"/>
                  </a:cubicBezTo>
                  <a:close/>
                </a:path>
              </a:pathLst>
            </a:custGeom>
            <a:solidFill>
              <a:srgbClr val="FFC00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9" name="稻壳儿春秋广告/盗版必究        原创来源：http://chn.docer.com/works?userid=199329941#!/work_time"/>
            <p:cNvSpPr/>
            <p:nvPr/>
          </p:nvSpPr>
          <p:spPr>
            <a:xfrm>
              <a:off x="2805" y="6768"/>
              <a:ext cx="597" cy="680"/>
            </a:xfrm>
            <a:custGeom>
              <a:avLst/>
              <a:gdLst/>
              <a:ahLst/>
              <a:cxnLst>
                <a:cxn ang="0">
                  <a:pos x="wd2" y="hd2"/>
                </a:cxn>
                <a:cxn ang="5400000">
                  <a:pos x="wd2" y="hd2"/>
                </a:cxn>
                <a:cxn ang="10800000">
                  <a:pos x="wd2" y="hd2"/>
                </a:cxn>
                <a:cxn ang="16200000">
                  <a:pos x="wd2" y="hd2"/>
                </a:cxn>
              </a:cxnLst>
              <a:rect l="0" t="0" r="r" b="b"/>
              <a:pathLst>
                <a:path w="21600" h="21600" extrusionOk="0">
                  <a:moveTo>
                    <a:pt x="9257" y="7425"/>
                  </a:moveTo>
                  <a:cubicBezTo>
                    <a:pt x="4629" y="7425"/>
                    <a:pt x="4629" y="7425"/>
                    <a:pt x="4629" y="7425"/>
                  </a:cubicBezTo>
                  <a:cubicBezTo>
                    <a:pt x="4629" y="8775"/>
                    <a:pt x="4629" y="8775"/>
                    <a:pt x="4629" y="8775"/>
                  </a:cubicBezTo>
                  <a:cubicBezTo>
                    <a:pt x="9257" y="8775"/>
                    <a:pt x="9257" y="8775"/>
                    <a:pt x="9257" y="8775"/>
                  </a:cubicBezTo>
                  <a:cubicBezTo>
                    <a:pt x="9257" y="7425"/>
                    <a:pt x="9257" y="7425"/>
                    <a:pt x="9257" y="7425"/>
                  </a:cubicBezTo>
                  <a:close/>
                  <a:moveTo>
                    <a:pt x="9257" y="4725"/>
                  </a:moveTo>
                  <a:cubicBezTo>
                    <a:pt x="4629" y="4725"/>
                    <a:pt x="4629" y="4725"/>
                    <a:pt x="4629" y="4725"/>
                  </a:cubicBezTo>
                  <a:cubicBezTo>
                    <a:pt x="4629" y="6075"/>
                    <a:pt x="4629" y="6075"/>
                    <a:pt x="4629" y="6075"/>
                  </a:cubicBezTo>
                  <a:cubicBezTo>
                    <a:pt x="9257" y="6075"/>
                    <a:pt x="9257" y="6075"/>
                    <a:pt x="9257" y="6075"/>
                  </a:cubicBezTo>
                  <a:cubicBezTo>
                    <a:pt x="9257" y="4725"/>
                    <a:pt x="9257" y="4725"/>
                    <a:pt x="9257" y="4725"/>
                  </a:cubicBezTo>
                  <a:close/>
                  <a:moveTo>
                    <a:pt x="4629" y="11475"/>
                  </a:moveTo>
                  <a:cubicBezTo>
                    <a:pt x="16971" y="11475"/>
                    <a:pt x="16971" y="11475"/>
                    <a:pt x="16971" y="11475"/>
                  </a:cubicBezTo>
                  <a:cubicBezTo>
                    <a:pt x="16971" y="10125"/>
                    <a:pt x="16971" y="10125"/>
                    <a:pt x="16971" y="10125"/>
                  </a:cubicBezTo>
                  <a:cubicBezTo>
                    <a:pt x="4629" y="10125"/>
                    <a:pt x="4629" y="10125"/>
                    <a:pt x="4629" y="10125"/>
                  </a:cubicBezTo>
                  <a:cubicBezTo>
                    <a:pt x="4629" y="11475"/>
                    <a:pt x="4629" y="11475"/>
                    <a:pt x="4629" y="11475"/>
                  </a:cubicBezTo>
                  <a:close/>
                  <a:moveTo>
                    <a:pt x="14657" y="0"/>
                  </a:moveTo>
                  <a:cubicBezTo>
                    <a:pt x="2314" y="0"/>
                    <a:pt x="2314" y="0"/>
                    <a:pt x="2314" y="0"/>
                  </a:cubicBezTo>
                  <a:cubicBezTo>
                    <a:pt x="964" y="0"/>
                    <a:pt x="0" y="844"/>
                    <a:pt x="0" y="2025"/>
                  </a:cubicBezTo>
                  <a:cubicBezTo>
                    <a:pt x="0" y="19575"/>
                    <a:pt x="0" y="19575"/>
                    <a:pt x="0" y="19575"/>
                  </a:cubicBezTo>
                  <a:cubicBezTo>
                    <a:pt x="0" y="20756"/>
                    <a:pt x="964" y="21600"/>
                    <a:pt x="2314" y="21600"/>
                  </a:cubicBezTo>
                  <a:cubicBezTo>
                    <a:pt x="19286" y="21600"/>
                    <a:pt x="19286" y="21600"/>
                    <a:pt x="19286" y="21600"/>
                  </a:cubicBezTo>
                  <a:cubicBezTo>
                    <a:pt x="20636" y="21600"/>
                    <a:pt x="21600" y="20756"/>
                    <a:pt x="21600" y="19575"/>
                  </a:cubicBezTo>
                  <a:cubicBezTo>
                    <a:pt x="21600" y="6075"/>
                    <a:pt x="21600" y="6075"/>
                    <a:pt x="21600" y="6075"/>
                  </a:cubicBezTo>
                  <a:cubicBezTo>
                    <a:pt x="14657" y="0"/>
                    <a:pt x="14657" y="0"/>
                    <a:pt x="14657" y="0"/>
                  </a:cubicBezTo>
                  <a:close/>
                  <a:moveTo>
                    <a:pt x="14657" y="2025"/>
                  </a:moveTo>
                  <a:cubicBezTo>
                    <a:pt x="19286" y="6075"/>
                    <a:pt x="19286" y="6075"/>
                    <a:pt x="19286" y="6075"/>
                  </a:cubicBezTo>
                  <a:cubicBezTo>
                    <a:pt x="16200" y="6075"/>
                    <a:pt x="16200" y="6075"/>
                    <a:pt x="16200" y="6075"/>
                  </a:cubicBezTo>
                  <a:cubicBezTo>
                    <a:pt x="15429" y="6075"/>
                    <a:pt x="14657" y="5569"/>
                    <a:pt x="14657" y="4725"/>
                  </a:cubicBezTo>
                  <a:cubicBezTo>
                    <a:pt x="14657" y="2025"/>
                    <a:pt x="14657" y="2025"/>
                    <a:pt x="14657" y="2025"/>
                  </a:cubicBezTo>
                  <a:close/>
                  <a:moveTo>
                    <a:pt x="20057" y="18900"/>
                  </a:moveTo>
                  <a:cubicBezTo>
                    <a:pt x="20057" y="19744"/>
                    <a:pt x="19286" y="20250"/>
                    <a:pt x="18514" y="20250"/>
                  </a:cubicBezTo>
                  <a:cubicBezTo>
                    <a:pt x="3086" y="20250"/>
                    <a:pt x="3086" y="20250"/>
                    <a:pt x="3086" y="20250"/>
                  </a:cubicBezTo>
                  <a:cubicBezTo>
                    <a:pt x="2314" y="20250"/>
                    <a:pt x="1543" y="19744"/>
                    <a:pt x="1543" y="18900"/>
                  </a:cubicBezTo>
                  <a:cubicBezTo>
                    <a:pt x="1543" y="2700"/>
                    <a:pt x="1543" y="2700"/>
                    <a:pt x="1543" y="2700"/>
                  </a:cubicBezTo>
                  <a:cubicBezTo>
                    <a:pt x="1543" y="2025"/>
                    <a:pt x="2314" y="1350"/>
                    <a:pt x="3086" y="1350"/>
                  </a:cubicBezTo>
                  <a:cubicBezTo>
                    <a:pt x="13114" y="1350"/>
                    <a:pt x="13114" y="1350"/>
                    <a:pt x="13114" y="1350"/>
                  </a:cubicBezTo>
                  <a:cubicBezTo>
                    <a:pt x="13114" y="5400"/>
                    <a:pt x="13114" y="5400"/>
                    <a:pt x="13114" y="5400"/>
                  </a:cubicBezTo>
                  <a:cubicBezTo>
                    <a:pt x="13114" y="6581"/>
                    <a:pt x="14079" y="7425"/>
                    <a:pt x="15429" y="7425"/>
                  </a:cubicBezTo>
                  <a:cubicBezTo>
                    <a:pt x="20057" y="7425"/>
                    <a:pt x="20057" y="7425"/>
                    <a:pt x="20057" y="7425"/>
                  </a:cubicBezTo>
                  <a:cubicBezTo>
                    <a:pt x="20057" y="18900"/>
                    <a:pt x="20057" y="18900"/>
                    <a:pt x="20057" y="18900"/>
                  </a:cubicBezTo>
                  <a:close/>
                  <a:moveTo>
                    <a:pt x="4629" y="14175"/>
                  </a:moveTo>
                  <a:cubicBezTo>
                    <a:pt x="16971" y="14175"/>
                    <a:pt x="16971" y="14175"/>
                    <a:pt x="16971" y="14175"/>
                  </a:cubicBezTo>
                  <a:cubicBezTo>
                    <a:pt x="16971" y="12825"/>
                    <a:pt x="16971" y="12825"/>
                    <a:pt x="16971" y="12825"/>
                  </a:cubicBezTo>
                  <a:cubicBezTo>
                    <a:pt x="4629" y="12825"/>
                    <a:pt x="4629" y="12825"/>
                    <a:pt x="4629" y="12825"/>
                  </a:cubicBezTo>
                  <a:cubicBezTo>
                    <a:pt x="4629" y="14175"/>
                    <a:pt x="4629" y="14175"/>
                    <a:pt x="4629" y="14175"/>
                  </a:cubicBezTo>
                  <a:close/>
                  <a:moveTo>
                    <a:pt x="4629" y="16875"/>
                  </a:moveTo>
                  <a:cubicBezTo>
                    <a:pt x="16971" y="16875"/>
                    <a:pt x="16971" y="16875"/>
                    <a:pt x="16971" y="16875"/>
                  </a:cubicBezTo>
                  <a:cubicBezTo>
                    <a:pt x="16971" y="15525"/>
                    <a:pt x="16971" y="15525"/>
                    <a:pt x="16971" y="15525"/>
                  </a:cubicBezTo>
                  <a:cubicBezTo>
                    <a:pt x="4629" y="15525"/>
                    <a:pt x="4629" y="15525"/>
                    <a:pt x="4629" y="15525"/>
                  </a:cubicBezTo>
                  <a:cubicBezTo>
                    <a:pt x="4629" y="16875"/>
                    <a:pt x="4629" y="16875"/>
                    <a:pt x="4629" y="16875"/>
                  </a:cubicBezTo>
                  <a:close/>
                </a:path>
              </a:pathLst>
            </a:custGeom>
            <a:solidFill>
              <a:srgbClr val="FFC001"/>
            </a:solidFill>
            <a:ln w="12700">
              <a:miter lim="400000"/>
            </a:ln>
          </p:spPr>
          <p:txBody>
            <a:bodyPr lIns="22860" rIns="22860"/>
            <a:p>
              <a:pPr defTabSz="1219200">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u=3626764375,4050815751&amp;fm=15&amp;gp=0"/>
          <p:cNvPicPr>
            <a:picLocks noChangeAspect="1"/>
          </p:cNvPicPr>
          <p:nvPr/>
        </p:nvPicPr>
        <p:blipFill>
          <a:blip r:embed="rId1"/>
          <a:srcRect l="14699" t="1460" r="32858" b="12085"/>
          <a:stretch>
            <a:fillRect/>
          </a:stretch>
        </p:blipFill>
        <p:spPr>
          <a:xfrm>
            <a:off x="0" y="0"/>
            <a:ext cx="5835015" cy="6868160"/>
          </a:xfrm>
          <a:prstGeom prst="homePlate">
            <a:avLst/>
          </a:prstGeom>
        </p:spPr>
      </p:pic>
      <p:sp>
        <p:nvSpPr>
          <p:cNvPr id="30" name="PA_任意多边形 29"/>
          <p:cNvSpPr/>
          <p:nvPr>
            <p:custDataLst>
              <p:tags r:id="rId2"/>
            </p:custDataLst>
          </p:nvPr>
        </p:nvSpPr>
        <p:spPr>
          <a:xfrm rot="2700000">
            <a:off x="1393656" y="1122634"/>
            <a:ext cx="307527" cy="532977"/>
          </a:xfrm>
          <a:custGeom>
            <a:avLst/>
            <a:gdLst>
              <a:gd name="connsiteX0" fmla="*/ 0 w 307527"/>
              <a:gd name="connsiteY0" fmla="*/ 0 h 532977"/>
              <a:gd name="connsiteX1" fmla="*/ 307527 w 307527"/>
              <a:gd name="connsiteY1" fmla="*/ 307527 h 532977"/>
              <a:gd name="connsiteX2" fmla="*/ 82077 w 307527"/>
              <a:gd name="connsiteY2" fmla="*/ 532977 h 532977"/>
              <a:gd name="connsiteX3" fmla="*/ 0 w 307527"/>
              <a:gd name="connsiteY3" fmla="*/ 532977 h 532977"/>
            </a:gdLst>
            <a:ahLst/>
            <a:cxnLst>
              <a:cxn ang="0">
                <a:pos x="connsiteX0" y="connsiteY0"/>
              </a:cxn>
              <a:cxn ang="0">
                <a:pos x="connsiteX1" y="connsiteY1"/>
              </a:cxn>
              <a:cxn ang="0">
                <a:pos x="connsiteX2" y="connsiteY2"/>
              </a:cxn>
              <a:cxn ang="0">
                <a:pos x="connsiteX3" y="connsiteY3"/>
              </a:cxn>
            </a:cxnLst>
            <a:rect l="l" t="t" r="r" b="b"/>
            <a:pathLst>
              <a:path w="307527" h="532977">
                <a:moveTo>
                  <a:pt x="0" y="0"/>
                </a:moveTo>
                <a:lnTo>
                  <a:pt x="307527" y="307527"/>
                </a:lnTo>
                <a:lnTo>
                  <a:pt x="82077" y="532977"/>
                </a:lnTo>
                <a:lnTo>
                  <a:pt x="0" y="532977"/>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nvGrpSpPr>
          <p:cNvPr id="5" name="组合 4"/>
          <p:cNvGrpSpPr/>
          <p:nvPr/>
        </p:nvGrpSpPr>
        <p:grpSpPr>
          <a:xfrm>
            <a:off x="-4762" y="1477120"/>
            <a:ext cx="2233612" cy="5615902"/>
            <a:chOff x="-4762" y="1477120"/>
            <a:chExt cx="2233612" cy="5615902"/>
          </a:xfrm>
        </p:grpSpPr>
        <p:sp>
          <p:nvSpPr>
            <p:cNvPr id="3" name="PA_等腰三角形 2"/>
            <p:cNvSpPr/>
            <p:nvPr>
              <p:custDataLst>
                <p:tags r:id="rId3"/>
              </p:custDataLst>
            </p:nvPr>
          </p:nvSpPr>
          <p:spPr>
            <a:xfrm>
              <a:off x="0" y="2106858"/>
              <a:ext cx="1849344" cy="4751142"/>
            </a:xfrm>
            <a:custGeom>
              <a:avLst/>
              <a:gdLst>
                <a:gd name="connsiteX0" fmla="*/ 0 w 1933575"/>
                <a:gd name="connsiteY0" fmla="*/ 3920146 h 3920146"/>
                <a:gd name="connsiteX1" fmla="*/ 966788 w 1933575"/>
                <a:gd name="connsiteY1" fmla="*/ 0 h 3920146"/>
                <a:gd name="connsiteX2" fmla="*/ 1933575 w 1933575"/>
                <a:gd name="connsiteY2" fmla="*/ 3920146 h 3920146"/>
                <a:gd name="connsiteX3" fmla="*/ 0 w 1933575"/>
                <a:gd name="connsiteY3" fmla="*/ 3920146 h 3920146"/>
                <a:gd name="connsiteX0-1" fmla="*/ 4762 w 1938337"/>
                <a:gd name="connsiteY0-2" fmla="*/ 3967771 h 3967771"/>
                <a:gd name="connsiteX1-3" fmla="*/ 0 w 1938337"/>
                <a:gd name="connsiteY1-4" fmla="*/ 0 h 3967771"/>
                <a:gd name="connsiteX2-5" fmla="*/ 1938337 w 1938337"/>
                <a:gd name="connsiteY2-6" fmla="*/ 3967771 h 3967771"/>
                <a:gd name="connsiteX3-7" fmla="*/ 4762 w 1938337"/>
                <a:gd name="connsiteY3-8" fmla="*/ 3967771 h 3967771"/>
              </a:gdLst>
              <a:ahLst/>
              <a:cxnLst>
                <a:cxn ang="0">
                  <a:pos x="connsiteX0-1" y="connsiteY0-2"/>
                </a:cxn>
                <a:cxn ang="0">
                  <a:pos x="connsiteX1-3" y="connsiteY1-4"/>
                </a:cxn>
                <a:cxn ang="0">
                  <a:pos x="connsiteX2-5" y="connsiteY2-6"/>
                </a:cxn>
                <a:cxn ang="0">
                  <a:pos x="connsiteX3-7" y="connsiteY3-8"/>
                </a:cxn>
              </a:cxnLst>
              <a:rect l="l" t="t" r="r" b="b"/>
              <a:pathLst>
                <a:path w="1938337" h="3967771">
                  <a:moveTo>
                    <a:pt x="4762" y="3967771"/>
                  </a:moveTo>
                  <a:cubicBezTo>
                    <a:pt x="3175" y="2645181"/>
                    <a:pt x="1587" y="1322590"/>
                    <a:pt x="0" y="0"/>
                  </a:cubicBezTo>
                  <a:lnTo>
                    <a:pt x="1938337" y="3967771"/>
                  </a:lnTo>
                  <a:lnTo>
                    <a:pt x="4762" y="3967771"/>
                  </a:lnTo>
                  <a:close/>
                </a:path>
              </a:pathLst>
            </a:custGeom>
            <a:solidFill>
              <a:schemeClr val="accent2">
                <a:lumMod val="5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cxnSp>
          <p:nvCxnSpPr>
            <p:cNvPr id="26" name="PA_直接连接符 25"/>
            <p:cNvCxnSpPr/>
            <p:nvPr>
              <p:custDataLst>
                <p:tags r:id="rId4"/>
              </p:custDataLst>
            </p:nvPr>
          </p:nvCxnSpPr>
          <p:spPr>
            <a:xfrm>
              <a:off x="-4762" y="1477120"/>
              <a:ext cx="2233612" cy="5615902"/>
            </a:xfrm>
            <a:prstGeom prst="line">
              <a:avLst/>
            </a:prstGeom>
            <a:ln>
              <a:solidFill>
                <a:srgbClr val="FFC00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8" name="PA_矩形 7"/>
            <p:cNvSpPr/>
            <p:nvPr>
              <p:custDataLst>
                <p:tags r:id="rId5"/>
              </p:custDataLst>
            </p:nvPr>
          </p:nvSpPr>
          <p:spPr>
            <a:xfrm rot="-1320000">
              <a:off x="1445895" y="3156286"/>
              <a:ext cx="203480" cy="3654616"/>
            </a:xfrm>
            <a:prstGeom prst="rect">
              <a:avLst/>
            </a:prstGeom>
            <a:solidFill>
              <a:srgbClr val="FFC00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grpSp>
      <p:sp>
        <p:nvSpPr>
          <p:cNvPr id="18" name="PA_文本框 17"/>
          <p:cNvSpPr txBox="1"/>
          <p:nvPr>
            <p:custDataLst>
              <p:tags r:id="rId6"/>
            </p:custDataLst>
          </p:nvPr>
        </p:nvSpPr>
        <p:spPr>
          <a:xfrm>
            <a:off x="6146781" y="1971762"/>
            <a:ext cx="2869584" cy="1568450"/>
          </a:xfrm>
          <a:prstGeom prst="rect">
            <a:avLst/>
          </a:prstGeom>
          <a:noFill/>
        </p:spPr>
        <p:txBody>
          <a:bodyPr wrap="square" rtlCol="0">
            <a:spAutoFit/>
          </a:bodyPr>
          <a:lstStyle/>
          <a:p>
            <a:pPr algn="r"/>
            <a:r>
              <a:rPr lang="en-US" altLang="zh-CN" sz="96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rPr>
              <a:t>2020</a:t>
            </a:r>
            <a:endParaRPr lang="zh-CN" altLang="en-US" sz="9600" b="1" dirty="0">
              <a:solidFill>
                <a:schemeClr val="accent2">
                  <a:lumMod val="50000"/>
                </a:schemeClr>
              </a:solidFill>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sp>
        <p:nvSpPr>
          <p:cNvPr id="4" name="文本框 3"/>
          <p:cNvSpPr txBox="1"/>
          <p:nvPr/>
        </p:nvSpPr>
        <p:spPr>
          <a:xfrm>
            <a:off x="6285865" y="3430905"/>
            <a:ext cx="5173980" cy="1014730"/>
          </a:xfrm>
          <a:prstGeom prst="rect">
            <a:avLst/>
          </a:prstGeom>
          <a:noFill/>
        </p:spPr>
        <p:txBody>
          <a:bodyPr wrap="square" rtlCol="0">
            <a:spAutoFit/>
          </a:bodyPr>
          <a:lstStyle/>
          <a:p>
            <a:pPr algn="l"/>
            <a:r>
              <a:rPr lang="zh-CN" altLang="en-US" sz="6000">
                <a:solidFill>
                  <a:schemeClr val="accent2">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感谢您的聆听</a:t>
            </a:r>
            <a:endParaRPr lang="zh-CN" altLang="en-US" sz="6000">
              <a:solidFill>
                <a:schemeClr val="accent2">
                  <a:lumMod val="50000"/>
                </a:schemeClr>
              </a:solidFill>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6" name="文本框 5"/>
          <p:cNvSpPr txBox="1"/>
          <p:nvPr/>
        </p:nvSpPr>
        <p:spPr>
          <a:xfrm>
            <a:off x="9888589" y="5583366"/>
            <a:ext cx="1963838" cy="368300"/>
          </a:xfrm>
          <a:prstGeom prst="rect">
            <a:avLst/>
          </a:prstGeom>
          <a:noFill/>
        </p:spPr>
        <p:txBody>
          <a:bodyPr wrap="square" rtlCol="0">
            <a:spAutoFit/>
          </a:bodyPr>
          <a:lstStyle/>
          <a:p>
            <a:pPr algn="ctr"/>
            <a:r>
              <a:rPr lang="zh-CN" altLang="en-US">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汇报人：</a:t>
            </a:r>
            <a:r>
              <a:rPr lang="en-US" altLang="zh-CN">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XXX</a:t>
            </a:r>
            <a:endParaRPr lang="en-US" altLang="zh-CN">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7" name="文本框 6"/>
          <p:cNvSpPr txBox="1"/>
          <p:nvPr/>
        </p:nvSpPr>
        <p:spPr>
          <a:xfrm>
            <a:off x="6401435" y="4563745"/>
            <a:ext cx="5274310" cy="460375"/>
          </a:xfrm>
          <a:prstGeom prst="rect">
            <a:avLst/>
          </a:prstGeom>
          <a:noFill/>
        </p:spPr>
        <p:txBody>
          <a:bodyPr wrap="square" rtlCol="0">
            <a:spAutoFit/>
          </a:bodyPr>
          <a:lstStyle/>
          <a:p>
            <a:r>
              <a:rPr lang="en-US" altLang="zh-CN" sz="1200" dirty="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Lorem ipsum dolor sit amet, consectetuer adipiscing elit. Maecenas porttitor congue massa</a:t>
            </a:r>
            <a:r>
              <a:rPr lang="en-US" altLang="zh-CN" sz="12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rPr>
              <a:t>. </a:t>
            </a:r>
            <a:endParaRPr lang="zh-CN" altLang="en-US" sz="1200">
              <a:latin typeface="思源黑体旧字形 Light" panose="020B0300000000000000" pitchFamily="34" charset="-128"/>
              <a:ea typeface="思源黑体旧字形 Light" panose="020B0300000000000000" pitchFamily="34" charset="-128"/>
              <a:sym typeface="思源黑体旧字形 Light" panose="020B0300000000000000" pitchFamily="34" charset="-128"/>
            </a:endParaRPr>
          </a:p>
        </p:txBody>
      </p:sp>
      <p:sp>
        <p:nvSpPr>
          <p:cNvPr id="37" name="PA_任意多边形 29"/>
          <p:cNvSpPr/>
          <p:nvPr>
            <p:custDataLst>
              <p:tags r:id="rId7"/>
            </p:custDataLst>
          </p:nvPr>
        </p:nvSpPr>
        <p:spPr>
          <a:xfrm rot="2700000">
            <a:off x="2236870" y="4929756"/>
            <a:ext cx="230988" cy="400327"/>
          </a:xfrm>
          <a:custGeom>
            <a:avLst/>
            <a:gdLst>
              <a:gd name="connsiteX0" fmla="*/ 0 w 307527"/>
              <a:gd name="connsiteY0" fmla="*/ 0 h 532977"/>
              <a:gd name="connsiteX1" fmla="*/ 307527 w 307527"/>
              <a:gd name="connsiteY1" fmla="*/ 307527 h 532977"/>
              <a:gd name="connsiteX2" fmla="*/ 82077 w 307527"/>
              <a:gd name="connsiteY2" fmla="*/ 532977 h 532977"/>
              <a:gd name="connsiteX3" fmla="*/ 0 w 307527"/>
              <a:gd name="connsiteY3" fmla="*/ 532977 h 532977"/>
            </a:gdLst>
            <a:ahLst/>
            <a:cxnLst>
              <a:cxn ang="0">
                <a:pos x="connsiteX0" y="connsiteY0"/>
              </a:cxn>
              <a:cxn ang="0">
                <a:pos x="connsiteX1" y="connsiteY1"/>
              </a:cxn>
              <a:cxn ang="0">
                <a:pos x="connsiteX2" y="connsiteY2"/>
              </a:cxn>
              <a:cxn ang="0">
                <a:pos x="connsiteX3" y="connsiteY3"/>
              </a:cxn>
            </a:cxnLst>
            <a:rect l="l" t="t" r="r" b="b"/>
            <a:pathLst>
              <a:path w="307527" h="532977">
                <a:moveTo>
                  <a:pt x="0" y="0"/>
                </a:moveTo>
                <a:lnTo>
                  <a:pt x="307527" y="307527"/>
                </a:lnTo>
                <a:lnTo>
                  <a:pt x="82077" y="532977"/>
                </a:lnTo>
                <a:lnTo>
                  <a:pt x="0" y="532977"/>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思源黑体旧字形 Light" panose="020B0300000000000000" pitchFamily="34" charset="-128"/>
              <a:ea typeface="思源黑体旧字形 Light" panose="020B0300000000000000" pitchFamily="34" charset="-128"/>
              <a:cs typeface="+mn-ea"/>
              <a:sym typeface="思源黑体旧字形 Light" panose="020B0300000000000000" pitchFamily="34" charset="-128"/>
            </a:endParaRPr>
          </a:p>
        </p:txBody>
      </p:sp>
      <p:pic>
        <p:nvPicPr>
          <p:cNvPr id="2" name="悠扬婉转充满希望的钢琴节奏背景乐_1分38秒">
            <a:hlinkClick r:id="" action="ppaction://media"/>
          </p:cNvPr>
          <p:cNvPicPr>
            <a:picLocks noChangeAspect="1"/>
          </p:cNvPicPr>
          <p:nvPr>
            <a:audioFile r:link="rId8"/>
            <p:extLst>
              <p:ext uri="{DAA4B4D4-6D71-4841-9C94-3DE7FCFB9230}">
                <p14:media xmlns:p14="http://schemas.microsoft.com/office/powerpoint/2010/main" r:embed="rId9">
                  <p14:fade in="5000.000000" out="5000.000000"/>
                </p14:media>
              </p:ext>
            </p:extLst>
          </p:nvPr>
        </p:nvPicPr>
        <p:blipFill>
          <a:blip r:embed="rId10"/>
          <a:stretch>
            <a:fillRect/>
          </a:stretch>
        </p:blipFill>
        <p:spPr>
          <a:xfrm>
            <a:off x="2229123" y="-2078355"/>
            <a:ext cx="609600" cy="609600"/>
          </a:xfrm>
          <a:prstGeom prst="rect">
            <a:avLst/>
          </a:prstGeom>
        </p:spPr>
      </p:pic>
      <p:pic>
        <p:nvPicPr>
          <p:cNvPr id="10" name="图片 9" descr="图片1"/>
          <p:cNvPicPr>
            <a:picLocks noChangeAspect="1"/>
          </p:cNvPicPr>
          <p:nvPr/>
        </p:nvPicPr>
        <p:blipFill>
          <a:blip r:embed="rId11"/>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ppt_x"/>
                                          </p:val>
                                        </p:tav>
                                        <p:tav tm="100000">
                                          <p:val>
                                            <p:strVal val="#ppt_x"/>
                                          </p:val>
                                        </p:tav>
                                      </p:tavLst>
                                    </p:anim>
                                    <p:anim calcmode="lin" valueType="num">
                                      <p:cBhvr additive="base">
                                        <p:cTn id="16" dur="500" fill="hold"/>
                                        <p:tgtEl>
                                          <p:spTgt spid="37"/>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 presetClass="mediacall" presetSubtype="0" fill="hold" nodeType="afterEffect">
                                  <p:stCondLst>
                                    <p:cond delay="0"/>
                                  </p:stCondLst>
                                  <p:childTnLst>
                                    <p:cmd type="call" cmd="playFrom(0.0)">
                                      <p:cBhvr>
                                        <p:cTn id="1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0" repeatCount="indefinite" fill="hold" display="0">
                  <p:stCondLst>
                    <p:cond delay="indefinite"/>
                  </p:stCondLst>
                  <p:endCondLst>
                    <p:cond evt="onStopAudio" delay="0">
                      <p:tgtEl>
                        <p:sldTgt/>
                      </p:tgtEl>
                    </p:cond>
                  </p:endCondLst>
                </p:cTn>
                <p:tgtEl>
                  <p:spTgt spid="2"/>
                </p:tgtEl>
              </p:cMediaNode>
            </p:audio>
          </p:childTnLst>
        </p:cTn>
      </p:par>
    </p:tnLst>
    <p:bldLst>
      <p:bldP spid="30" grpId="0" bldLvl="0" animBg="1"/>
      <p:bldP spid="18" grpId="0"/>
      <p:bldP spid="37"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med" advClick="0" advTm="2000">
        <p14:gallery dir="l"/>
      </p:transition>
    </mc:Choice>
    <mc:Fallback>
      <p:transition spd="med" advClick="0" advTm="2000">
        <p:fade/>
      </p:transition>
    </mc:Fallback>
  </mc:AlternateContent>
  <p:timing>
    <p:tnLst>
      <p:par>
        <p:cTn id="1" dur="indefinite" restart="never" nodeType="tmRoot"/>
      </p:par>
    </p:tn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MH_TYPE" val="#NeiR#"/>
  <p:tag name="MH_NUMBER" val="2"/>
  <p:tag name="MH_CATEGORY" val="#YinZJG#"/>
  <p:tag name="MH_LAYOUT" val="TitleSubTitleText"/>
  <p:tag name="MH" val="20170726163659"/>
  <p:tag name="MH_LIBRARY" val="GRAPHIC"/>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ags/tag37.xml><?xml version="1.0" encoding="utf-8"?>
<p:tagLst xmlns:p="http://schemas.openxmlformats.org/presentationml/2006/main">
  <p:tag name="PA" val="v3.0.1"/>
</p:tagLst>
</file>

<file path=ppt/tags/tag38.xml><?xml version="1.0" encoding="utf-8"?>
<p:tagLst xmlns:p="http://schemas.openxmlformats.org/presentationml/2006/main">
  <p:tag name="MH_TYPE" val="#NeiR#"/>
  <p:tag name="MH_NUMBER" val="5"/>
  <p:tag name="MH_CATEGORY" val="#YinZJG#"/>
  <p:tag name="MH_LAYOUT" val="TitleSubTitleText"/>
  <p:tag name="MH" val="20170726163740"/>
  <p:tag name="MH_LIBRARY" val="GRAPHIC"/>
</p:tagLst>
</file>

<file path=ppt/tags/tag39.xml><?xml version="1.0" encoding="utf-8"?>
<p:tagLst xmlns:p="http://schemas.openxmlformats.org/presentationml/2006/main">
  <p:tag name="PA" val="v3.0.1"/>
</p:tagLst>
</file>

<file path=ppt/tags/tag40.xml><?xml version="1.0" encoding="utf-8"?>
<p:tagLst xmlns:p="http://schemas.openxmlformats.org/presentationml/2006/main">
  <p:tag name="PA" val="v3.0.1"/>
</p:tagLst>
</file>

<file path=ppt/tags/tag41.xml><?xml version="1.0" encoding="utf-8"?>
<p:tagLst xmlns:p="http://schemas.openxmlformats.org/presentationml/2006/main">
  <p:tag name="PA" val="v3.0.1"/>
</p:tagLst>
</file>

<file path=ppt/tags/tag42.xml><?xml version="1.0" encoding="utf-8"?>
<p:tagLst xmlns:p="http://schemas.openxmlformats.org/presentationml/2006/main">
  <p:tag name="PA" val="v3.0.1"/>
</p:tagLst>
</file>

<file path=ppt/tags/tag43.xml><?xml version="1.0" encoding="utf-8"?>
<p:tagLst xmlns:p="http://schemas.openxmlformats.org/presentationml/2006/main">
  <p:tag name="PA" val="v3.0.1"/>
</p:tagLst>
</file>

<file path=ppt/tags/tag44.xml><?xml version="1.0" encoding="utf-8"?>
<p:tagLst xmlns:p="http://schemas.openxmlformats.org/presentationml/2006/main">
  <p:tag name="PA" val="v3.0.1"/>
</p:tagLst>
</file>

<file path=ppt/tags/tag45.xml><?xml version="1.0" encoding="utf-8"?>
<p:tagLst xmlns:p="http://schemas.openxmlformats.org/presentationml/2006/main">
  <p:tag name="PA" val="v3.0.1"/>
</p:tagLst>
</file>

<file path=ppt/tags/tag46.xml><?xml version="1.0" encoding="utf-8"?>
<p:tagLst xmlns:p="http://schemas.openxmlformats.org/presentationml/2006/main">
  <p:tag name="PA" val="v3.0.1"/>
</p:tagLst>
</file>

<file path=ppt/tags/tag47.xml><?xml version="1.0" encoding="utf-8"?>
<p:tagLst xmlns:p="http://schemas.openxmlformats.org/presentationml/2006/main">
  <p:tag name="PA" val="v3.0.1"/>
</p:tagLst>
</file>

<file path=ppt/tags/tag48.xml><?xml version="1.0" encoding="utf-8"?>
<p:tagLst xmlns:p="http://schemas.openxmlformats.org/presentationml/2006/main">
  <p:tag name="MH" val="20170705174503"/>
  <p:tag name="MH_LIBRARY" val="GRAPHIC"/>
  <p:tag name="MH_TYPE" val="Other"/>
  <p:tag name="MH_ORDER" val="1"/>
</p:tagLst>
</file>

<file path=ppt/tags/tag49.xml><?xml version="1.0" encoding="utf-8"?>
<p:tagLst xmlns:p="http://schemas.openxmlformats.org/presentationml/2006/main">
  <p:tag name="MH" val="20170705174503"/>
  <p:tag name="MH_LIBRARY" val="GRAPHIC"/>
  <p:tag name="MH_TYPE" val="Other"/>
  <p:tag name="MH_ORDER" val="2"/>
</p:tagLst>
</file>

<file path=ppt/tags/tag50.xml><?xml version="1.0" encoding="utf-8"?>
<p:tagLst xmlns:p="http://schemas.openxmlformats.org/presentationml/2006/main">
  <p:tag name="MH" val="20170705174503"/>
  <p:tag name="MH_LIBRARY" val="GRAPHIC"/>
  <p:tag name="MH_TYPE" val="Other"/>
  <p:tag name="MH_ORDER" val="3"/>
</p:tagLst>
</file>

<file path=ppt/tags/tag51.xml><?xml version="1.0" encoding="utf-8"?>
<p:tagLst xmlns:p="http://schemas.openxmlformats.org/presentationml/2006/main">
  <p:tag name="MH" val="20170705174503"/>
  <p:tag name="MH_LIBRARY" val="GRAPHIC"/>
  <p:tag name="MH_TYPE" val="Other"/>
  <p:tag name="MH_ORDER" val="4"/>
</p:tagLst>
</file>

<file path=ppt/tags/tag52.xml><?xml version="1.0" encoding="utf-8"?>
<p:tagLst xmlns:p="http://schemas.openxmlformats.org/presentationml/2006/main">
  <p:tag name="MH" val="20170705174503"/>
  <p:tag name="MH_LIBRARY" val="GRAPHIC"/>
  <p:tag name="MH_TYPE" val="Other"/>
  <p:tag name="MH_ORDER" val="5"/>
</p:tagLst>
</file>

<file path=ppt/tags/tag53.xml><?xml version="1.0" encoding="utf-8"?>
<p:tagLst xmlns:p="http://schemas.openxmlformats.org/presentationml/2006/main">
  <p:tag name="MH" val="20170705174503"/>
  <p:tag name="MH_LIBRARY" val="GRAPHIC"/>
  <p:tag name="MH_TYPE" val="Other"/>
  <p:tag name="MH_ORDER" val="6"/>
</p:tagLst>
</file>

<file path=ppt/tags/tag54.xml><?xml version="1.0" encoding="utf-8"?>
<p:tagLst xmlns:p="http://schemas.openxmlformats.org/presentationml/2006/main">
  <p:tag name="MH" val="20170705174503"/>
  <p:tag name="MH_LIBRARY" val="GRAPHIC"/>
  <p:tag name="MH_TYPE" val="SubTitle"/>
  <p:tag name="MH_ORDER" val="2"/>
</p:tagLst>
</file>

<file path=ppt/tags/tag55.xml><?xml version="1.0" encoding="utf-8"?>
<p:tagLst xmlns:p="http://schemas.openxmlformats.org/presentationml/2006/main">
  <p:tag name="MH" val="20170705174503"/>
  <p:tag name="MH_LIBRARY" val="GRAPHIC"/>
  <p:tag name="MH_TYPE" val="SubTitle"/>
  <p:tag name="MH_ORDER" val="1"/>
</p:tagLst>
</file>

<file path=ppt/tags/tag56.xml><?xml version="1.0" encoding="utf-8"?>
<p:tagLst xmlns:p="http://schemas.openxmlformats.org/presentationml/2006/main">
  <p:tag name="MH" val="20170705174503"/>
  <p:tag name="MH_LIBRARY" val="GRAPHIC"/>
  <p:tag name="MH_TYPE" val="SubTitle"/>
  <p:tag name="MH_ORDER" val="5"/>
</p:tagLst>
</file>

<file path=ppt/tags/tag57.xml><?xml version="1.0" encoding="utf-8"?>
<p:tagLst xmlns:p="http://schemas.openxmlformats.org/presentationml/2006/main">
  <p:tag name="MH" val="20170705174503"/>
  <p:tag name="MH_LIBRARY" val="GRAPHIC"/>
  <p:tag name="MH_TYPE" val="SubTitle"/>
  <p:tag name="MH_ORDER" val="4"/>
</p:tagLst>
</file>

<file path=ppt/tags/tag58.xml><?xml version="1.0" encoding="utf-8"?>
<p:tagLst xmlns:p="http://schemas.openxmlformats.org/presentationml/2006/main">
  <p:tag name="MH" val="20170705174503"/>
  <p:tag name="MH_LIBRARY" val="GRAPHIC"/>
  <p:tag name="MH_TYPE" val="SubTitle"/>
  <p:tag name="MH_ORDER" val="3"/>
</p:tagLst>
</file>

<file path=ppt/tags/tag59.xml><?xml version="1.0" encoding="utf-8"?>
<p:tagLst xmlns:p="http://schemas.openxmlformats.org/presentationml/2006/main">
  <p:tag name="PA" val="v3.0.1"/>
</p:tagLst>
</file>

<file path=ppt/tags/tag60.xml><?xml version="1.0" encoding="utf-8"?>
<p:tagLst xmlns:p="http://schemas.openxmlformats.org/presentationml/2006/main">
  <p:tag name="PA" val="v3.0.1"/>
</p:tagLst>
</file>

<file path=ppt/tags/tag61.xml><?xml version="1.0" encoding="utf-8"?>
<p:tagLst xmlns:p="http://schemas.openxmlformats.org/presentationml/2006/main">
  <p:tag name="PA" val="v3.0.1"/>
</p:tagLst>
</file>

<file path=ppt/tags/tag62.xml><?xml version="1.0" encoding="utf-8"?>
<p:tagLst xmlns:p="http://schemas.openxmlformats.org/presentationml/2006/main">
  <p:tag name="MH_TYPE" val="#NeiR#"/>
  <p:tag name="MH_NUMBER" val="5"/>
  <p:tag name="MH_CATEGORY" val="#YinZJG#"/>
  <p:tag name="MH_LAYOUT" val="TitleSubTitle"/>
  <p:tag name="MH" val="20170705174503"/>
  <p:tag name="MH_LIBRARY" val="GRAPHIC"/>
</p:tagLst>
</file>

<file path=ppt/tags/tag63.xml><?xml version="1.0" encoding="utf-8"?>
<p:tagLst xmlns:p="http://schemas.openxmlformats.org/presentationml/2006/main">
  <p:tag name="PA" val="v3.0.1"/>
</p:tagLst>
</file>

<file path=ppt/tags/tag64.xml><?xml version="1.0" encoding="utf-8"?>
<p:tagLst xmlns:p="http://schemas.openxmlformats.org/presentationml/2006/main">
  <p:tag name="PA" val="v3.0.1"/>
</p:tagLst>
</file>

<file path=ppt/tags/tag65.xml><?xml version="1.0" encoding="utf-8"?>
<p:tagLst xmlns:p="http://schemas.openxmlformats.org/presentationml/2006/main">
  <p:tag name="PA" val="v3.0.1"/>
</p:tagLst>
</file>

<file path=ppt/tags/tag66.xml><?xml version="1.0" encoding="utf-8"?>
<p:tagLst xmlns:p="http://schemas.openxmlformats.org/presentationml/2006/main">
  <p:tag name="MH_TYPE" val="#NeiR#"/>
  <p:tag name="MH_NUMBER" val="2"/>
  <p:tag name="MH_CATEGORY" val="#TuWHP#"/>
  <p:tag name="MH_LAYOUT" val="SubTitleText"/>
  <p:tag name="MH" val="20170726164042"/>
  <p:tag name="MH_LIBRARY" val="GRAPHIC"/>
</p:tagLst>
</file>

<file path=ppt/tags/tag67.xml><?xml version="1.0" encoding="utf-8"?>
<p:tagLst xmlns:p="http://schemas.openxmlformats.org/presentationml/2006/main">
  <p:tag name="PA" val="v3.0.1"/>
</p:tagLst>
</file>

<file path=ppt/tags/tag68.xml><?xml version="1.0" encoding="utf-8"?>
<p:tagLst xmlns:p="http://schemas.openxmlformats.org/presentationml/2006/main">
  <p:tag name="PA" val="v3.0.1"/>
</p:tagLst>
</file>

<file path=ppt/tags/tag69.xml><?xml version="1.0" encoding="utf-8"?>
<p:tagLst xmlns:p="http://schemas.openxmlformats.org/presentationml/2006/main">
  <p:tag name="PA" val="v3.0.1"/>
</p:tagLst>
</file>

<file path=ppt/tags/tag70.xml><?xml version="1.0" encoding="utf-8"?>
<p:tagLst xmlns:p="http://schemas.openxmlformats.org/presentationml/2006/main">
  <p:tag name="PA" val="v3.0.1"/>
</p:tagLst>
</file>

<file path=ppt/tags/tag71.xml><?xml version="1.0" encoding="utf-8"?>
<p:tagLst xmlns:p="http://schemas.openxmlformats.org/presentationml/2006/main">
  <p:tag name="PA" val="v3.0.1"/>
</p:tagLst>
</file>

<file path=ppt/tags/tag72.xml><?xml version="1.0" encoding="utf-8"?>
<p:tagLst xmlns:p="http://schemas.openxmlformats.org/presentationml/2006/main">
  <p:tag name="PA" val="v3.0.1"/>
</p:tagLst>
</file>

<file path=ppt/tags/tag73.xml><?xml version="1.0" encoding="utf-8"?>
<p:tagLst xmlns:p="http://schemas.openxmlformats.org/presentationml/2006/main">
  <p:tag name="ISLIDE.DIAGRAM" val="61bd55c2-3c06-4859-9f67-6b41be6f52d2"/>
</p:tagLst>
</file>

<file path=ppt/tags/tag74.xml><?xml version="1.0" encoding="utf-8"?>
<p:tagLst xmlns:p="http://schemas.openxmlformats.org/presentationml/2006/main">
  <p:tag name="ISPRING_PRESENTATION_TITLE" val="PowerPoint 演示文稿"/>
  <p:tag name="ISPRING_ULTRA_SCORM_COURSE_ID" val="A0A1E677-0CA5-49FF-9821-33304B92E03B"/>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PASSING_SCORE" val="100.000000"/>
  <p:tag name="ISPRING_OUTPUT_FOLDER" val="C:\Users\liuxinyi\AppData\Local\Temp\HZ$D.433.318\HZ$D.433.319"/>
  <p:tag name="ISPRING_SCORM_RATE_QUIZZES" val="0"/>
  <p:tag name="ISPRING_SCORM_ENDPOINT" val="&lt;endpoint&gt;&lt;enable&gt;0&lt;/enable&gt;&lt;lrs&gt;http://&lt;/lrs&gt;&lt;auth&gt;0&lt;/auth&gt;&lt;login&gt;&lt;/login&gt;&lt;password&gt;&lt;/password&gt;&lt;key&gt;&lt;/key&gt;&lt;name&gt;&lt;/name&gt;&lt;email&gt;&lt;/email&gt;&lt;/endpoint&gt;&#10;"/>
  <p:tag name="ISPRING_OUTPUT_FOLDER_UNSAVED" val="C:\Users\liuxinyi\Documents\Presentations"/>
  <p:tag name="ISPRING_FIRST_PUBLISH" val="1"/>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fontScheme name="syhfqtq5">
      <a:majorFont>
        <a:latin typeface="FZZhengHeiS-R-GB"/>
        <a:ea typeface="FZHei-B01S"/>
        <a:cs typeface=""/>
      </a:majorFont>
      <a:minorFont>
        <a:latin typeface="FZZhengHeiS-R-GB"/>
        <a:ea typeface="FZHei-B01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68395"/>
    </a:dk2>
    <a:lt2>
      <a:srgbClr val="F0F0F0"/>
    </a:lt2>
    <a:accent1>
      <a:srgbClr val="5E9732"/>
    </a:accent1>
    <a:accent2>
      <a:srgbClr val="006076"/>
    </a:accent2>
    <a:accent3>
      <a:srgbClr val="00809C"/>
    </a:accent3>
    <a:accent4>
      <a:srgbClr val="63AB2C"/>
    </a:accent4>
    <a:accent5>
      <a:srgbClr val="7CBF00"/>
    </a:accent5>
    <a:accent6>
      <a:srgbClr val="0098BA"/>
    </a:accent6>
    <a:hlink>
      <a:srgbClr val="5E9732"/>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3192</Words>
  <Application>WPS 演示</Application>
  <PresentationFormat>宽屏</PresentationFormat>
  <Paragraphs>303</Paragraphs>
  <Slides>19</Slides>
  <Notes>25</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19</vt:i4>
      </vt:variant>
    </vt:vector>
  </HeadingPairs>
  <TitlesOfParts>
    <vt:vector size="47" baseType="lpstr">
      <vt:lpstr>Arial</vt:lpstr>
      <vt:lpstr>宋体</vt:lpstr>
      <vt:lpstr>Wingdings</vt:lpstr>
      <vt:lpstr>思源黑体 CN Bold</vt:lpstr>
      <vt:lpstr>Lato Regular</vt:lpstr>
      <vt:lpstr>Lato Hairline</vt:lpstr>
      <vt:lpstr>Lato Light</vt:lpstr>
      <vt:lpstr>思源黑体旧字形 Light</vt:lpstr>
      <vt:lpstr>黑体</vt:lpstr>
      <vt:lpstr>Arial Narrow</vt:lpstr>
      <vt:lpstr>微软雅黑</vt:lpstr>
      <vt:lpstr>经典综艺体简</vt:lpstr>
      <vt:lpstr>Calibri</vt:lpstr>
      <vt:lpstr>Segoe UI</vt:lpstr>
      <vt:lpstr>Arial Unicode MS</vt:lpstr>
      <vt:lpstr>FZZhengHeiS-R-GB</vt:lpstr>
      <vt:lpstr>Segoe Print</vt:lpstr>
      <vt:lpstr>FZHei-B01S</vt:lpstr>
      <vt:lpstr>Helvetica Neue Medium</vt:lpstr>
      <vt:lpstr>Arial</vt:lpstr>
      <vt:lpstr>Rabelo</vt:lpstr>
      <vt:lpstr>NumberOnly</vt:lpstr>
      <vt:lpstr>思源黑体 CN Heavy</vt:lpstr>
      <vt:lpstr>思源黑体 CN Normal</vt:lpstr>
      <vt:lpstr>Calibri</vt:lpstr>
      <vt:lpstr>叶根友毛笔行书2.0版</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keywords>ppt</cp:keywords>
  <cp:lastModifiedBy>罗祉璇</cp:lastModifiedBy>
  <cp:revision>375</cp:revision>
  <dcterms:created xsi:type="dcterms:W3CDTF">2016-06-07T15:36:00Z</dcterms:created>
  <dcterms:modified xsi:type="dcterms:W3CDTF">2020-04-22T07:36:24Z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