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59" r:id="rId3"/>
    <p:sldId id="260" r:id="rId4"/>
    <p:sldId id="257" r:id="rId5"/>
    <p:sldId id="258" r:id="rId6"/>
    <p:sldId id="261" r:id="rId7"/>
  </p:sldIdLst>
  <p:sldSz cx="9144000" cy="5715000" type="screen16x10"/>
  <p:notesSz cx="6858000" cy="9144000"/>
  <p:custDataLst>
    <p:tags r:id="rId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900" y="-90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0" d="100"/>
        <a:sy n="1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4D596-F4EE-46F6-B0B8-56F8E798E70A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7F35B8-AC24-454A-B5FB-A0C5C303690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06719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F35B8-AC24-454A-B5FB-A0C5C303690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63377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F35B8-AC24-454A-B5FB-A0C5C303690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71700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F35B8-AC24-454A-B5FB-A0C5C303690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89176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F35B8-AC24-454A-B5FB-A0C5C303690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52885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F35B8-AC24-454A-B5FB-A0C5C303690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75032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C7F35B8-AC24-454A-B5FB-A0C5C303690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24004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69396-75CE-43D1-9F0A-BDAA7FF166AC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1BB77-BF59-44B9-AA0C-FEA71BBB70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3328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69396-75CE-43D1-9F0A-BDAA7FF166AC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1BB77-BF59-44B9-AA0C-FEA71BBB70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52472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7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69396-75CE-43D1-9F0A-BDAA7FF166AC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1BB77-BF59-44B9-AA0C-FEA71BBB70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33198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111250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69396-75CE-43D1-9F0A-BDAA7FF166AC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1BB77-BF59-44B9-AA0C-FEA71BBB70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972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279261"/>
            <a:ext cx="4041775" cy="53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69396-75CE-43D1-9F0A-BDAA7FF166AC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1BB77-BF59-44B9-AA0C-FEA71BBB70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8861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69396-75CE-43D1-9F0A-BDAA7FF166AC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1BB77-BF59-44B9-AA0C-FEA71BBB70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94873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69396-75CE-43D1-9F0A-BDAA7FF166AC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1BB77-BF59-44B9-AA0C-FEA71BBB70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66715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27542"/>
            <a:ext cx="3008313" cy="9683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2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195917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69396-75CE-43D1-9F0A-BDAA7FF166AC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1BB77-BF59-44B9-AA0C-FEA71BBB70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8338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69396-75CE-43D1-9F0A-BDAA7FF166AC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1BB77-BF59-44B9-AA0C-FEA71BBB70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1068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69396-75CE-43D1-9F0A-BDAA7FF166AC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1BB77-BF59-44B9-AA0C-FEA71BBB70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1560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4064000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4064000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69396-75CE-43D1-9F0A-BDAA7FF166AC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1BB77-BF59-44B9-AA0C-FEA71BBB70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2220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5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69396-75CE-43D1-9F0A-BDAA7FF166AC}" type="datetimeFigureOut">
              <a:rPr lang="zh-CN" altLang="en-US" smtClean="0"/>
              <a:t>2020/5/28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59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59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A1BB77-BF59-44B9-AA0C-FEA71BBB70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1952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t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1ppt.com/moban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" y="0"/>
            <a:ext cx="9137016" cy="5715000"/>
          </a:xfrm>
          <a:prstGeom prst="rect">
            <a:avLst/>
          </a:prstGeom>
        </p:spPr>
      </p:pic>
      <p:sp>
        <p:nvSpPr>
          <p:cNvPr id="5" name="标题 1"/>
          <p:cNvSpPr txBox="1">
            <a:spLocks/>
          </p:cNvSpPr>
          <p:nvPr/>
        </p:nvSpPr>
        <p:spPr>
          <a:xfrm>
            <a:off x="4067944" y="3168832"/>
            <a:ext cx="4500594" cy="696780"/>
          </a:xfrm>
          <a:prstGeom prst="rect">
            <a:avLst/>
          </a:prstGeom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1200" cap="none" spc="0" normalizeH="0" baseline="0" noProof="0" dirty="0" smtClean="0">
                <a:ln w="12700">
                  <a:solidFill>
                    <a:srgbClr val="1F497D">
                      <a:tint val="1000"/>
                    </a:srgb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Microsoft PowerPoint  </a:t>
            </a:r>
            <a:r>
              <a:rPr kumimoji="0" lang="zh-CN" altLang="en-US" sz="2400" b="1" i="0" u="none" strike="noStrike" kern="1200" cap="none" spc="0" normalizeH="0" baseline="0" noProof="0" dirty="0" smtClean="0">
                <a:ln w="12700">
                  <a:solidFill>
                    <a:srgbClr val="1F497D">
                      <a:tint val="1000"/>
                    </a:srgb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uLnTx/>
                <a:uFillTx/>
                <a:latin typeface="微软雅黑" pitchFamily="34" charset="-122"/>
                <a:ea typeface="微软雅黑" pitchFamily="34" charset="-122"/>
                <a:cs typeface="+mj-cs"/>
              </a:rPr>
              <a:t>模板</a:t>
            </a:r>
            <a:endParaRPr kumimoji="0" lang="en-US" altLang="zh-CN" sz="2400" b="1" i="0" u="none" strike="noStrike" kern="1200" cap="none" spc="0" normalizeH="0" baseline="0" noProof="0" dirty="0" smtClean="0">
              <a:ln w="12700">
                <a:solidFill>
                  <a:srgbClr val="1F497D">
                    <a:tint val="1000"/>
                  </a:srgbClr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  <p:sp>
        <p:nvSpPr>
          <p:cNvPr id="6" name="标题 1"/>
          <p:cNvSpPr txBox="1">
            <a:spLocks/>
          </p:cNvSpPr>
          <p:nvPr/>
        </p:nvSpPr>
        <p:spPr>
          <a:xfrm>
            <a:off x="4782324" y="3672888"/>
            <a:ext cx="3786214" cy="696780"/>
          </a:xfrm>
          <a:prstGeom prst="rect">
            <a:avLst/>
          </a:prstGeom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000" b="1" dirty="0" smtClean="0">
                <a:ln w="12700">
                  <a:solidFill>
                    <a:srgbClr val="1F497D">
                      <a:tint val="1000"/>
                    </a:srgb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在此添加标题</a:t>
            </a:r>
            <a:endParaRPr kumimoji="0" lang="en-US" altLang="zh-CN" sz="4000" b="1" i="0" u="none" strike="noStrike" kern="1200" cap="none" spc="0" normalizeH="0" baseline="0" noProof="0" dirty="0" smtClean="0">
              <a:ln w="12700">
                <a:solidFill>
                  <a:srgbClr val="1F497D">
                    <a:tint val="1000"/>
                  </a:srgbClr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79871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2107406" y="744006"/>
            <a:ext cx="4929187" cy="787400"/>
            <a:chOff x="2102578" y="985292"/>
            <a:chExt cx="4929187" cy="787400"/>
          </a:xfrm>
        </p:grpSpPr>
        <p:sp>
          <p:nvSpPr>
            <p:cNvPr id="7" name="圆角矩形 6"/>
            <p:cNvSpPr/>
            <p:nvPr/>
          </p:nvSpPr>
          <p:spPr bwMode="auto">
            <a:xfrm>
              <a:off x="2102578" y="1048315"/>
              <a:ext cx="4929187" cy="66135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  <a:alpha val="25000"/>
              </a:schemeClr>
            </a:solidFill>
            <a:ln w="19050">
              <a:solidFill>
                <a:schemeClr val="accent6">
                  <a:lumMod val="50000"/>
                  <a:alpha val="73000"/>
                </a:schemeClr>
              </a:solidFill>
            </a:ln>
            <a:effectLst>
              <a:glow>
                <a:schemeClr val="bg1">
                  <a:alpha val="18000"/>
                </a:schemeClr>
              </a:glow>
              <a:outerShdw blurRad="50800" dist="38100" dir="5400000" algn="t" rotWithShape="0">
                <a:prstClr val="black">
                  <a:alpha val="20000"/>
                </a:prst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n>
                  <a:solidFill>
                    <a:schemeClr val="bg1"/>
                  </a:solidFill>
                </a:ln>
                <a:effectLst>
                  <a:glow>
                    <a:schemeClr val="accent6">
                      <a:satMod val="175000"/>
                      <a:alpha val="1000"/>
                    </a:schemeClr>
                  </a:glow>
                </a:effectLst>
              </a:endParaRPr>
            </a:p>
          </p:txBody>
        </p:sp>
        <p:sp>
          <p:nvSpPr>
            <p:cNvPr id="8" name="标题 1"/>
            <p:cNvSpPr txBox="1">
              <a:spLocks/>
            </p:cNvSpPr>
            <p:nvPr/>
          </p:nvSpPr>
          <p:spPr bwMode="auto">
            <a:xfrm>
              <a:off x="2982789" y="985292"/>
              <a:ext cx="3168763" cy="787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zh-CN" altLang="en-US" sz="2000" dirty="0">
                  <a:latin typeface="微软雅黑" pitchFamily="34" charset="-122"/>
                  <a:ea typeface="微软雅黑" pitchFamily="34" charset="-122"/>
                </a:rPr>
                <a:t>点击添加标题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107406" y="1681542"/>
            <a:ext cx="4929187" cy="787400"/>
            <a:chOff x="2102578" y="985292"/>
            <a:chExt cx="4929187" cy="787400"/>
          </a:xfrm>
        </p:grpSpPr>
        <p:sp>
          <p:nvSpPr>
            <p:cNvPr id="10" name="圆角矩形 9"/>
            <p:cNvSpPr/>
            <p:nvPr/>
          </p:nvSpPr>
          <p:spPr bwMode="auto">
            <a:xfrm>
              <a:off x="2102578" y="1048315"/>
              <a:ext cx="4929187" cy="66135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  <a:alpha val="25000"/>
              </a:schemeClr>
            </a:solidFill>
            <a:ln w="19050">
              <a:solidFill>
                <a:schemeClr val="accent6">
                  <a:lumMod val="50000"/>
                  <a:alpha val="73000"/>
                </a:schemeClr>
              </a:solidFill>
            </a:ln>
            <a:effectLst>
              <a:glow>
                <a:schemeClr val="bg1">
                  <a:alpha val="18000"/>
                </a:schemeClr>
              </a:glow>
              <a:outerShdw blurRad="50800" dist="38100" dir="5400000" algn="t" rotWithShape="0">
                <a:prstClr val="black">
                  <a:alpha val="20000"/>
                </a:prst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n>
                  <a:solidFill>
                    <a:schemeClr val="bg1"/>
                  </a:solidFill>
                </a:ln>
                <a:effectLst>
                  <a:glow>
                    <a:schemeClr val="accent6">
                      <a:satMod val="175000"/>
                      <a:alpha val="1000"/>
                    </a:schemeClr>
                  </a:glow>
                </a:effectLst>
              </a:endParaRPr>
            </a:p>
          </p:txBody>
        </p:sp>
        <p:sp>
          <p:nvSpPr>
            <p:cNvPr id="11" name="标题 1"/>
            <p:cNvSpPr txBox="1">
              <a:spLocks/>
            </p:cNvSpPr>
            <p:nvPr/>
          </p:nvSpPr>
          <p:spPr bwMode="auto">
            <a:xfrm>
              <a:off x="2982789" y="985292"/>
              <a:ext cx="3168763" cy="787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zh-CN" altLang="en-US" sz="2000" dirty="0">
                  <a:latin typeface="微软雅黑" pitchFamily="34" charset="-122"/>
                  <a:ea typeface="微软雅黑" pitchFamily="34" charset="-122"/>
                </a:rPr>
                <a:t>点击添加标题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2107406" y="2619078"/>
            <a:ext cx="4929187" cy="787400"/>
            <a:chOff x="2102578" y="985292"/>
            <a:chExt cx="4929187" cy="787400"/>
          </a:xfrm>
        </p:grpSpPr>
        <p:sp>
          <p:nvSpPr>
            <p:cNvPr id="13" name="圆角矩形 12"/>
            <p:cNvSpPr/>
            <p:nvPr/>
          </p:nvSpPr>
          <p:spPr bwMode="auto">
            <a:xfrm>
              <a:off x="2102578" y="1048315"/>
              <a:ext cx="4929187" cy="66135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  <a:alpha val="25000"/>
              </a:schemeClr>
            </a:solidFill>
            <a:ln w="19050">
              <a:solidFill>
                <a:schemeClr val="accent6">
                  <a:lumMod val="50000"/>
                  <a:alpha val="73000"/>
                </a:schemeClr>
              </a:solidFill>
            </a:ln>
            <a:effectLst>
              <a:glow>
                <a:schemeClr val="bg1">
                  <a:alpha val="18000"/>
                </a:schemeClr>
              </a:glow>
              <a:outerShdw blurRad="50800" dist="38100" dir="5400000" algn="t" rotWithShape="0">
                <a:prstClr val="black">
                  <a:alpha val="20000"/>
                </a:prst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n>
                  <a:solidFill>
                    <a:schemeClr val="bg1"/>
                  </a:solidFill>
                </a:ln>
                <a:effectLst>
                  <a:glow>
                    <a:schemeClr val="accent6">
                      <a:satMod val="175000"/>
                      <a:alpha val="1000"/>
                    </a:schemeClr>
                  </a:glow>
                </a:effectLst>
              </a:endParaRPr>
            </a:p>
          </p:txBody>
        </p:sp>
        <p:sp>
          <p:nvSpPr>
            <p:cNvPr id="14" name="标题 1"/>
            <p:cNvSpPr txBox="1">
              <a:spLocks/>
            </p:cNvSpPr>
            <p:nvPr/>
          </p:nvSpPr>
          <p:spPr bwMode="auto">
            <a:xfrm>
              <a:off x="2982789" y="985292"/>
              <a:ext cx="3168763" cy="787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zh-CN" altLang="en-US" sz="2000" dirty="0">
                  <a:latin typeface="微软雅黑" pitchFamily="34" charset="-122"/>
                  <a:ea typeface="微软雅黑" pitchFamily="34" charset="-122"/>
                </a:rPr>
                <a:t>点击添加标题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107406" y="3556615"/>
            <a:ext cx="4929187" cy="787400"/>
            <a:chOff x="2102578" y="985292"/>
            <a:chExt cx="4929187" cy="787400"/>
          </a:xfrm>
        </p:grpSpPr>
        <p:sp>
          <p:nvSpPr>
            <p:cNvPr id="16" name="圆角矩形 15"/>
            <p:cNvSpPr/>
            <p:nvPr/>
          </p:nvSpPr>
          <p:spPr bwMode="auto">
            <a:xfrm>
              <a:off x="2102578" y="1048315"/>
              <a:ext cx="4929187" cy="66135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  <a:alpha val="25000"/>
              </a:schemeClr>
            </a:solidFill>
            <a:ln w="19050">
              <a:solidFill>
                <a:schemeClr val="accent6">
                  <a:lumMod val="50000"/>
                  <a:alpha val="73000"/>
                </a:schemeClr>
              </a:solidFill>
            </a:ln>
            <a:effectLst>
              <a:glow>
                <a:schemeClr val="bg1">
                  <a:alpha val="18000"/>
                </a:schemeClr>
              </a:glow>
              <a:outerShdw blurRad="50800" dist="38100" dir="5400000" algn="t" rotWithShape="0">
                <a:prstClr val="black">
                  <a:alpha val="20000"/>
                </a:prstClr>
              </a:outerShdw>
              <a:softEdge rad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n>
                  <a:solidFill>
                    <a:schemeClr val="bg1"/>
                  </a:solidFill>
                </a:ln>
                <a:effectLst>
                  <a:glow>
                    <a:schemeClr val="accent6">
                      <a:satMod val="175000"/>
                      <a:alpha val="1000"/>
                    </a:schemeClr>
                  </a:glow>
                </a:effectLst>
              </a:endParaRPr>
            </a:p>
          </p:txBody>
        </p:sp>
        <p:sp>
          <p:nvSpPr>
            <p:cNvPr id="17" name="标题 1"/>
            <p:cNvSpPr txBox="1">
              <a:spLocks/>
            </p:cNvSpPr>
            <p:nvPr/>
          </p:nvSpPr>
          <p:spPr bwMode="auto">
            <a:xfrm>
              <a:off x="2982789" y="985292"/>
              <a:ext cx="3168763" cy="787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algn="ctr" eaLnBrk="1" hangingPunct="1"/>
              <a:r>
                <a:rPr lang="zh-CN" altLang="en-US" sz="2000" dirty="0">
                  <a:latin typeface="微软雅黑" pitchFamily="34" charset="-122"/>
                  <a:ea typeface="微软雅黑" pitchFamily="34" charset="-122"/>
                </a:rPr>
                <a:t>点击添加标题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9200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03648" y="840322"/>
            <a:ext cx="2958329" cy="196859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sp>
        <p:nvSpPr>
          <p:cNvPr id="6" name="圆角矩形 5"/>
          <p:cNvSpPr/>
          <p:nvPr/>
        </p:nvSpPr>
        <p:spPr>
          <a:xfrm>
            <a:off x="4069919" y="2016827"/>
            <a:ext cx="4536504" cy="1872208"/>
          </a:xfrm>
          <a:prstGeom prst="roundRect">
            <a:avLst>
              <a:gd name="adj" fmla="val 5252"/>
            </a:avLst>
          </a:prstGeom>
          <a:solidFill>
            <a:schemeClr val="accent6">
              <a:lumMod val="60000"/>
              <a:lumOff val="40000"/>
              <a:alpha val="25000"/>
            </a:schemeClr>
          </a:solidFill>
          <a:ln w="3175"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572000" y="2214267"/>
            <a:ext cx="374441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         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利用休息的时间，又做了一个模板，只是用来做底图的，里面的图表几乎没有。等我做不想做模板了，再开始研究图表。大家喜欢的下吧。</a:t>
            </a:r>
            <a:r>
              <a:rPr lang="zh-CN" altLang="en-US" dirty="0" smtClean="0"/>
              <a:t>　　　　　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                                               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　　　　　　　　　　　　　　　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98623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77" y="2406386"/>
            <a:ext cx="2117451" cy="15132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6386" y="2406386"/>
            <a:ext cx="2117451" cy="15132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4127" y="2406386"/>
            <a:ext cx="2117451" cy="15132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Text Box 11"/>
          <p:cNvSpPr txBox="1">
            <a:spLocks noChangeArrowheads="1"/>
          </p:cNvSpPr>
          <p:nvPr/>
        </p:nvSpPr>
        <p:spPr bwMode="auto">
          <a:xfrm>
            <a:off x="488867" y="4040830"/>
            <a:ext cx="19234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zh-CN" altLang="en-US" b="1" dirty="0" smtClean="0">
                <a:latin typeface="微软雅黑" pitchFamily="34" charset="-122"/>
                <a:ea typeface="微软雅黑" pitchFamily="34" charset="-122"/>
              </a:rPr>
              <a:t>这里添加文本</a:t>
            </a:r>
            <a:endParaRPr lang="zh-CN" altLang="en-US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3561126" y="4040830"/>
            <a:ext cx="19234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这里添加文本</a:t>
            </a: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6633385" y="4040830"/>
            <a:ext cx="205233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zh-CN" altLang="en-US" b="1" dirty="0">
                <a:latin typeface="微软雅黑" pitchFamily="34" charset="-122"/>
                <a:ea typeface="微软雅黑" pitchFamily="34" charset="-122"/>
              </a:rPr>
              <a:t>这里添加文本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2907013" y="1129308"/>
            <a:ext cx="216024" cy="3919634"/>
            <a:chOff x="2951820" y="1026098"/>
            <a:chExt cx="216024" cy="3919634"/>
          </a:xfrm>
        </p:grpSpPr>
        <p:cxnSp>
          <p:nvCxnSpPr>
            <p:cNvPr id="16" name="直接连接符 15"/>
            <p:cNvCxnSpPr/>
            <p:nvPr/>
          </p:nvCxnSpPr>
          <p:spPr>
            <a:xfrm>
              <a:off x="3059832" y="1273324"/>
              <a:ext cx="0" cy="3672408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椭圆 16"/>
            <p:cNvSpPr/>
            <p:nvPr/>
          </p:nvSpPr>
          <p:spPr>
            <a:xfrm>
              <a:off x="2951820" y="1026098"/>
              <a:ext cx="216024" cy="216024"/>
            </a:xfrm>
            <a:prstGeom prst="ellipse">
              <a:avLst/>
            </a:prstGeom>
            <a:solidFill>
              <a:schemeClr val="bg1">
                <a:alpha val="42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967353" y="1129308"/>
            <a:ext cx="216024" cy="3919634"/>
            <a:chOff x="2951820" y="1026098"/>
            <a:chExt cx="216024" cy="3919634"/>
          </a:xfrm>
        </p:grpSpPr>
        <p:cxnSp>
          <p:nvCxnSpPr>
            <p:cNvPr id="14" name="直接连接符 13"/>
            <p:cNvCxnSpPr/>
            <p:nvPr/>
          </p:nvCxnSpPr>
          <p:spPr>
            <a:xfrm>
              <a:off x="3059832" y="1273324"/>
              <a:ext cx="0" cy="3672408"/>
            </a:xfrm>
            <a:prstGeom prst="line">
              <a:avLst/>
            </a:prstGeom>
            <a:ln w="19050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椭圆 14"/>
            <p:cNvSpPr/>
            <p:nvPr/>
          </p:nvSpPr>
          <p:spPr>
            <a:xfrm>
              <a:off x="2951820" y="1026098"/>
              <a:ext cx="216024" cy="216024"/>
            </a:xfrm>
            <a:prstGeom prst="ellipse">
              <a:avLst/>
            </a:prstGeom>
            <a:solidFill>
              <a:schemeClr val="bg1">
                <a:alpha val="42000"/>
              </a:schemeClr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793384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081247" y="4657700"/>
            <a:ext cx="358726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</a:rPr>
              <a:t>PPT</a:t>
            </a:r>
            <a:r>
              <a:rPr kumimoji="0" lang="zh-CN" altLang="en-US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hlinkClick r:id="rId3"/>
              </a:rPr>
              <a:t>www.1ppt.com/moban/</a:t>
            </a:r>
            <a:r>
              <a:rPr kumimoji="0" lang="en-US" altLang="zh-CN" sz="1600" b="0" i="0" u="none" strike="noStrike" kern="0" cap="none" spc="0" normalizeH="0" baseline="0" noProof="0" dirty="0" smtClean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</a:rPr>
              <a:t> </a:t>
            </a:r>
            <a:endParaRPr kumimoji="0" lang="zh-CN" alt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74879" y="1378925"/>
            <a:ext cx="1266980" cy="90544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23349" y="1378925"/>
            <a:ext cx="1855485" cy="13260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02945" y="2260692"/>
            <a:ext cx="1243273" cy="888504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29723" y="2283715"/>
            <a:ext cx="1278835" cy="913918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85513" y="1563232"/>
            <a:ext cx="1259732" cy="90026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57778" y="1936926"/>
            <a:ext cx="1388087" cy="991995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11" name="圆角矩形 10"/>
          <p:cNvSpPr/>
          <p:nvPr/>
        </p:nvSpPr>
        <p:spPr>
          <a:xfrm>
            <a:off x="719572" y="3577580"/>
            <a:ext cx="7704856" cy="1872208"/>
          </a:xfrm>
          <a:prstGeom prst="roundRect">
            <a:avLst>
              <a:gd name="adj" fmla="val 5252"/>
            </a:avLst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TextBox 79"/>
          <p:cNvSpPr txBox="1"/>
          <p:nvPr/>
        </p:nvSpPr>
        <p:spPr>
          <a:xfrm>
            <a:off x="1115616" y="3703012"/>
            <a:ext cx="691276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zh-CN" altLang="en-US" dirty="0" smtClean="0"/>
              <a:t>         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利用休息的时间，又做了一个模板，只是用来做底图的，里面的图表几乎没有。等我做不想做模板了，再开始研究图表。大家喜欢的下吧。</a:t>
            </a:r>
            <a:endParaRPr lang="en-US" altLang="zh-CN" dirty="0" smtClean="0">
              <a:latin typeface="微软雅黑" pitchFamily="34" charset="-122"/>
              <a:ea typeface="微软雅黑" pitchFamily="34" charset="-122"/>
            </a:endParaRPr>
          </a:p>
          <a:p>
            <a:pPr algn="just"/>
            <a:endParaRPr lang="en-US" altLang="zh-CN" dirty="0" smtClean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dirty="0" smtClean="0"/>
              <a:t>　　　　　　　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                                                  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       </a:t>
            </a:r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 </a:t>
            </a:r>
            <a:r>
              <a:rPr lang="zh-CN" altLang="en-US" dirty="0" smtClean="0">
                <a:latin typeface="微软雅黑" pitchFamily="34" charset="-122"/>
                <a:ea typeface="微软雅黑" pitchFamily="34" charset="-122"/>
              </a:rPr>
              <a:t>烦烦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61269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2" y="0"/>
            <a:ext cx="9137016" cy="5715000"/>
          </a:xfrm>
          <a:prstGeom prst="rect">
            <a:avLst/>
          </a:prstGeom>
        </p:spPr>
      </p:pic>
      <p:sp>
        <p:nvSpPr>
          <p:cNvPr id="6" name="标题 1"/>
          <p:cNvSpPr txBox="1">
            <a:spLocks/>
          </p:cNvSpPr>
          <p:nvPr/>
        </p:nvSpPr>
        <p:spPr>
          <a:xfrm>
            <a:off x="4644008" y="3505572"/>
            <a:ext cx="3786214" cy="696780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000" b="1" noProof="0" dirty="0" smtClean="0">
                <a:ln w="12700">
                  <a:solidFill>
                    <a:srgbClr val="1F497D">
                      <a:tint val="1000"/>
                    </a:srgb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谢谢您的支持！</a:t>
            </a:r>
            <a:endParaRPr kumimoji="0" lang="en-US" altLang="zh-CN" sz="4000" b="1" i="0" u="none" strike="noStrike" kern="1200" cap="none" spc="0" normalizeH="0" baseline="0" noProof="0" dirty="0" smtClean="0">
              <a:ln w="12700">
                <a:solidFill>
                  <a:srgbClr val="1F497D">
                    <a:tint val="1000"/>
                  </a:srgbClr>
                </a:solidFill>
                <a:prstDash val="solid"/>
              </a:ln>
              <a:solidFill>
                <a:sysClr val="windowText" lastClr="00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uLnTx/>
              <a:uFillTx/>
              <a:latin typeface="微软雅黑" pitchFamily="34" charset="-122"/>
              <a:ea typeface="微软雅黑" pitchFamily="34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05520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132</Words>
  <Application>Microsoft Office PowerPoint</Application>
  <PresentationFormat>全屏显示(16:10)</PresentationFormat>
  <Paragraphs>21</Paragraphs>
  <Slides>6</Slides>
  <Notes>6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7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 China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高迎春</dc:creator>
  <cp:lastModifiedBy>User</cp:lastModifiedBy>
  <cp:revision>6</cp:revision>
  <dcterms:created xsi:type="dcterms:W3CDTF">2011-09-06T07:57:01Z</dcterms:created>
  <dcterms:modified xsi:type="dcterms:W3CDTF">2020-05-28T09:05:25Z</dcterms:modified>
</cp:coreProperties>
</file>