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tags/tag9.xml" ContentType="application/vnd.openxmlformats-officedocument.presentationml.tags+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302" r:id="rId5"/>
    <p:sldId id="285" r:id="rId6"/>
    <p:sldId id="273" r:id="rId7"/>
    <p:sldId id="7365" r:id="rId8"/>
    <p:sldId id="7367" r:id="rId9"/>
    <p:sldId id="287" r:id="rId10"/>
    <p:sldId id="268" r:id="rId11"/>
    <p:sldId id="484" r:id="rId12"/>
    <p:sldId id="271" r:id="rId13"/>
    <p:sldId id="416" r:id="rId14"/>
    <p:sldId id="7369" r:id="rId15"/>
    <p:sldId id="288" r:id="rId16"/>
    <p:sldId id="304" r:id="rId17"/>
    <p:sldId id="485" r:id="rId18"/>
    <p:sldId id="7366" r:id="rId19"/>
    <p:sldId id="7371" r:id="rId20"/>
    <p:sldId id="7315" r:id="rId21"/>
    <p:sldId id="289" r:id="rId22"/>
    <p:sldId id="7397" r:id="rId23"/>
    <p:sldId id="7370" r:id="rId24"/>
    <p:sldId id="286"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0303"/>
    <a:srgbClr val="FEE4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9" autoAdjust="0"/>
    <p:restoredTop sz="94660"/>
  </p:normalViewPr>
  <p:slideViewPr>
    <p:cSldViewPr snapToGrid="0">
      <p:cViewPr varScale="1">
        <p:scale>
          <a:sx n="92" d="100"/>
          <a:sy n="92" d="100"/>
        </p:scale>
        <p:origin x="354" y="8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E2327A-0408-4479-8946-4917ACAF5AA3}" type="datetimeFigureOut">
              <a:rPr lang="zh-CN" altLang="en-US" smtClean="0"/>
              <a:t>2019/12/26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9FF9EA-C7B4-4361-ADB2-E4082263086A}" type="slidenum">
              <a:rPr lang="zh-CN" altLang="en-US" smtClean="0"/>
              <a:t>‹#›</a:t>
            </a:fld>
            <a:endParaRPr lang="zh-CN" altLang="en-US"/>
          </a:p>
        </p:txBody>
      </p:sp>
    </p:spTree>
    <p:extLst>
      <p:ext uri="{BB962C8B-B14F-4D97-AF65-F5344CB8AC3E}">
        <p14:creationId xmlns:p14="http://schemas.microsoft.com/office/powerpoint/2010/main" val="2226745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1</a:t>
            </a:fld>
            <a:endParaRPr lang="zh-CN" altLang="en-US"/>
          </a:p>
        </p:txBody>
      </p:sp>
    </p:spTree>
    <p:extLst>
      <p:ext uri="{BB962C8B-B14F-4D97-AF65-F5344CB8AC3E}">
        <p14:creationId xmlns:p14="http://schemas.microsoft.com/office/powerpoint/2010/main" val="151934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2</a:t>
            </a:fld>
            <a:endParaRPr lang="zh-CN" altLang="en-US"/>
          </a:p>
        </p:txBody>
      </p:sp>
    </p:spTree>
    <p:extLst>
      <p:ext uri="{BB962C8B-B14F-4D97-AF65-F5344CB8AC3E}">
        <p14:creationId xmlns:p14="http://schemas.microsoft.com/office/powerpoint/2010/main" val="3549145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3</a:t>
            </a:fld>
            <a:endParaRPr lang="zh-CN" altLang="en-US"/>
          </a:p>
        </p:txBody>
      </p:sp>
    </p:spTree>
    <p:extLst>
      <p:ext uri="{BB962C8B-B14F-4D97-AF65-F5344CB8AC3E}">
        <p14:creationId xmlns:p14="http://schemas.microsoft.com/office/powerpoint/2010/main" val="1427672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85878-442F-4C3E-867E-6423E58B4447}" type="slidenum">
              <a:rPr lang="zh-CN" altLang="en-US" smtClean="0"/>
              <a:t>4</a:t>
            </a:fld>
            <a:endParaRPr lang="zh-CN" altLang="en-US"/>
          </a:p>
        </p:txBody>
      </p:sp>
    </p:spTree>
    <p:extLst>
      <p:ext uri="{BB962C8B-B14F-4D97-AF65-F5344CB8AC3E}">
        <p14:creationId xmlns:p14="http://schemas.microsoft.com/office/powerpoint/2010/main" val="1162370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545030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777123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7</a:t>
            </a:fld>
            <a:endParaRPr lang="zh-CN" altLang="en-US"/>
          </a:p>
        </p:txBody>
      </p:sp>
    </p:spTree>
    <p:extLst>
      <p:ext uri="{BB962C8B-B14F-4D97-AF65-F5344CB8AC3E}">
        <p14:creationId xmlns:p14="http://schemas.microsoft.com/office/powerpoint/2010/main" val="448180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8</a:t>
            </a:fld>
            <a:endParaRPr lang="zh-CN" altLang="en-US"/>
          </a:p>
        </p:txBody>
      </p:sp>
    </p:spTree>
    <p:extLst>
      <p:ext uri="{BB962C8B-B14F-4D97-AF65-F5344CB8AC3E}">
        <p14:creationId xmlns:p14="http://schemas.microsoft.com/office/powerpoint/2010/main" val="2260668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9</a:t>
            </a:fld>
            <a:endParaRPr lang="zh-CN" altLang="en-US"/>
          </a:p>
        </p:txBody>
      </p:sp>
    </p:spTree>
    <p:extLst>
      <p:ext uri="{BB962C8B-B14F-4D97-AF65-F5344CB8AC3E}">
        <p14:creationId xmlns:p14="http://schemas.microsoft.com/office/powerpoint/2010/main" val="3356452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769417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85878-442F-4C3E-867E-6423E58B4447}" type="slidenum">
              <a:rPr lang="zh-CN" altLang="en-US" smtClean="0"/>
              <a:t>11</a:t>
            </a:fld>
            <a:endParaRPr lang="zh-CN" altLang="en-US"/>
          </a:p>
        </p:txBody>
      </p:sp>
    </p:spTree>
    <p:extLst>
      <p:ext uri="{BB962C8B-B14F-4D97-AF65-F5344CB8AC3E}">
        <p14:creationId xmlns:p14="http://schemas.microsoft.com/office/powerpoint/2010/main" val="2387813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547572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9A083-1436-4388-B27F-1357D9630640}" type="slidenum">
              <a:rPr lang="zh-CN" altLang="en-US" smtClean="0"/>
              <a:t>13</a:t>
            </a:fld>
            <a:endParaRPr lang="zh-CN" altLang="en-US"/>
          </a:p>
        </p:txBody>
      </p:sp>
    </p:spTree>
    <p:extLst>
      <p:ext uri="{BB962C8B-B14F-4D97-AF65-F5344CB8AC3E}">
        <p14:creationId xmlns:p14="http://schemas.microsoft.com/office/powerpoint/2010/main" val="4085001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14</a:t>
            </a:fld>
            <a:endParaRPr lang="zh-CN" altLang="en-US"/>
          </a:p>
        </p:txBody>
      </p:sp>
    </p:spTree>
    <p:extLst>
      <p:ext uri="{BB962C8B-B14F-4D97-AF65-F5344CB8AC3E}">
        <p14:creationId xmlns:p14="http://schemas.microsoft.com/office/powerpoint/2010/main" val="2151728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15</a:t>
            </a:fld>
            <a:endParaRPr lang="zh-CN" altLang="en-US"/>
          </a:p>
        </p:txBody>
      </p:sp>
    </p:spTree>
    <p:extLst>
      <p:ext uri="{BB962C8B-B14F-4D97-AF65-F5344CB8AC3E}">
        <p14:creationId xmlns:p14="http://schemas.microsoft.com/office/powerpoint/2010/main" val="3107541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85878-442F-4C3E-867E-6423E58B4447}" type="slidenum">
              <a:rPr lang="zh-CN" altLang="en-US" smtClean="0"/>
              <a:t>16</a:t>
            </a:fld>
            <a:endParaRPr lang="zh-CN" altLang="en-US"/>
          </a:p>
        </p:txBody>
      </p:sp>
    </p:spTree>
    <p:extLst>
      <p:ext uri="{BB962C8B-B14F-4D97-AF65-F5344CB8AC3E}">
        <p14:creationId xmlns:p14="http://schemas.microsoft.com/office/powerpoint/2010/main" val="1730976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17</a:t>
            </a:fld>
            <a:endParaRPr lang="zh-CN" altLang="en-US"/>
          </a:p>
        </p:txBody>
      </p:sp>
    </p:spTree>
    <p:extLst>
      <p:ext uri="{BB962C8B-B14F-4D97-AF65-F5344CB8AC3E}">
        <p14:creationId xmlns:p14="http://schemas.microsoft.com/office/powerpoint/2010/main" val="2152347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18</a:t>
            </a:fld>
            <a:endParaRPr lang="zh-CN" altLang="en-US"/>
          </a:p>
        </p:txBody>
      </p:sp>
    </p:spTree>
    <p:extLst>
      <p:ext uri="{BB962C8B-B14F-4D97-AF65-F5344CB8AC3E}">
        <p14:creationId xmlns:p14="http://schemas.microsoft.com/office/powerpoint/2010/main" val="3260140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19</a:t>
            </a:fld>
            <a:endParaRPr lang="zh-CN" altLang="en-US"/>
          </a:p>
        </p:txBody>
      </p:sp>
    </p:spTree>
    <p:extLst>
      <p:ext uri="{BB962C8B-B14F-4D97-AF65-F5344CB8AC3E}">
        <p14:creationId xmlns:p14="http://schemas.microsoft.com/office/powerpoint/2010/main" val="2403004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596717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21</a:t>
            </a:fld>
            <a:endParaRPr lang="zh-CN" altLang="en-US"/>
          </a:p>
        </p:txBody>
      </p:sp>
    </p:spTree>
    <p:extLst>
      <p:ext uri="{BB962C8B-B14F-4D97-AF65-F5344CB8AC3E}">
        <p14:creationId xmlns:p14="http://schemas.microsoft.com/office/powerpoint/2010/main" val="2000252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pPr/>
              <a:t>22</a:t>
            </a:fld>
            <a:endParaRPr lang="zh-CN" altLang="en-US" dirty="0"/>
          </a:p>
        </p:txBody>
      </p:sp>
    </p:spTree>
    <p:extLst>
      <p:ext uri="{BB962C8B-B14F-4D97-AF65-F5344CB8AC3E}">
        <p14:creationId xmlns:p14="http://schemas.microsoft.com/office/powerpoint/2010/main" val="3856613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23</a:t>
            </a:fld>
            <a:endParaRPr lang="zh-CN" altLang="en-US"/>
          </a:p>
        </p:txBody>
      </p:sp>
    </p:spTree>
    <p:extLst>
      <p:ext uri="{BB962C8B-B14F-4D97-AF65-F5344CB8AC3E}">
        <p14:creationId xmlns:p14="http://schemas.microsoft.com/office/powerpoint/2010/main" val="3835559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9FF9EA-C7B4-4361-ADB2-E4082263086A}" type="slidenum">
              <a:rPr lang="zh-CN" altLang="en-US" smtClean="0"/>
              <a:t>24</a:t>
            </a:fld>
            <a:endParaRPr lang="zh-CN" altLang="en-US"/>
          </a:p>
        </p:txBody>
      </p:sp>
    </p:spTree>
    <p:extLst>
      <p:ext uri="{BB962C8B-B14F-4D97-AF65-F5344CB8AC3E}">
        <p14:creationId xmlns:p14="http://schemas.microsoft.com/office/powerpoint/2010/main" val="3918764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AC16DC-84B6-465C-9BAB-086279F7055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2035530-7106-47AE-B4C2-6F6FA65B8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C51BDC49-557A-4BC3-ADBA-DF1DF6BB2D41}"/>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5" name="页脚占位符 4">
            <a:extLst>
              <a:ext uri="{FF2B5EF4-FFF2-40B4-BE49-F238E27FC236}">
                <a16:creationId xmlns:a16="http://schemas.microsoft.com/office/drawing/2014/main" xmlns="" id="{63BC5F8F-2402-478A-9235-7AA16F60D7F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22B2745-012C-4BD0-B412-8D8E9D6E5CFC}"/>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3962030839"/>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75DB849-DBC1-4915-9163-2D2891E17D7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63A2566-D24D-41B9-96EA-EC2625B322C0}"/>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6144C253-4FFC-43F5-9A1D-D3E3E6EC5069}"/>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5" name="页脚占位符 4">
            <a:extLst>
              <a:ext uri="{FF2B5EF4-FFF2-40B4-BE49-F238E27FC236}">
                <a16:creationId xmlns:a16="http://schemas.microsoft.com/office/drawing/2014/main" xmlns="" id="{3974460B-FB9A-4463-88EA-D0E241C4151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0125749-9E6D-4DAE-8C53-0F9CE628D482}"/>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549129466"/>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3793F8-DF4B-4185-BBEA-B5617915983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DE85FD69-876E-4320-A6E7-BD8CA10BC6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AD8953F8-0990-469B-A7C3-0F9D62C0979D}"/>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5" name="页脚占位符 4">
            <a:extLst>
              <a:ext uri="{FF2B5EF4-FFF2-40B4-BE49-F238E27FC236}">
                <a16:creationId xmlns:a16="http://schemas.microsoft.com/office/drawing/2014/main" xmlns="" id="{DB747775-0EC5-439A-BFE4-E5E7D096E4C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72FB179-21AB-4859-8C9C-E179138DB4DB}"/>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461623346"/>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4F171BD-BCF3-45DB-AE10-87888220582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0D7756C2-EE87-4958-9737-5C4BDCD32A6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4D76A010-65E9-4760-AC7D-E92156AB685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84CE6477-D8B2-4014-AB17-36B15C257A75}"/>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6" name="页脚占位符 5">
            <a:extLst>
              <a:ext uri="{FF2B5EF4-FFF2-40B4-BE49-F238E27FC236}">
                <a16:creationId xmlns:a16="http://schemas.microsoft.com/office/drawing/2014/main" xmlns="" id="{FF404E6F-3BD5-4528-A670-F66903E0B7D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5FA9185-29D3-4DA7-A75E-E62A583D7D06}"/>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1367393349"/>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4FB9681-5077-4ED9-84E7-A308A5183FC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2102336-9FBA-4A5E-8EF5-1CAF28FA2A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F17F7AEB-C570-44EB-A558-661252EAA55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46E95529-B4E0-4DE0-B4C2-9FF56E86F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08EB9A7E-60F0-4278-AE6F-09A7F279FED8}"/>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0451FBE5-EAF7-4842-8F05-B7ED990E0873}"/>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8" name="页脚占位符 7">
            <a:extLst>
              <a:ext uri="{FF2B5EF4-FFF2-40B4-BE49-F238E27FC236}">
                <a16:creationId xmlns:a16="http://schemas.microsoft.com/office/drawing/2014/main" xmlns="" id="{4D8D60CF-60DE-43BC-B863-35C0B699B02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FB36B3D8-DE2B-4797-9098-51EEB26DF648}"/>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607204724"/>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8BDA93F-33FD-45FE-A16B-AEA042AA2C6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C7977DA-A538-4493-90F9-21A924F9A49C}"/>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4" name="页脚占位符 3">
            <a:extLst>
              <a:ext uri="{FF2B5EF4-FFF2-40B4-BE49-F238E27FC236}">
                <a16:creationId xmlns:a16="http://schemas.microsoft.com/office/drawing/2014/main" xmlns="" id="{18249B20-0478-4E99-955D-6C0F893415F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CD535B38-F111-4DCC-959A-FFD1D4736A73}"/>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2446681799"/>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8A599F4-076F-477A-ACD3-094EB2EE6107}"/>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3" name="页脚占位符 2">
            <a:extLst>
              <a:ext uri="{FF2B5EF4-FFF2-40B4-BE49-F238E27FC236}">
                <a16:creationId xmlns:a16="http://schemas.microsoft.com/office/drawing/2014/main" xmlns="" id="{075F319E-1869-4B90-99DB-5E29C2B6743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6D737DE9-FE2E-4419-8810-2AC2818A54C7}"/>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1398620855"/>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8C1D802-9823-4F25-9DD5-457F691BBC7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2CB26B5-3FFA-429C-B08C-E118B3FE6B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1CDDA38C-300A-461C-AEDE-FA3550F2B9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98270465-3E6F-410C-9255-CA054C2C48EE}"/>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6" name="页脚占位符 5">
            <a:extLst>
              <a:ext uri="{FF2B5EF4-FFF2-40B4-BE49-F238E27FC236}">
                <a16:creationId xmlns:a16="http://schemas.microsoft.com/office/drawing/2014/main" xmlns="" id="{D65A1867-658E-4F2B-89F1-5C162DEDC7C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C34BA6A-30A5-4CD7-A155-CDB790BE22EB}"/>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1074201514"/>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2E038B-5A38-47EC-BDF9-C2E5C970705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E2E428E8-8A88-44F7-B812-DCA25A0628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E7B13F6C-01D5-4BF9-9713-3D760DADF5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96192BFF-8CDA-441C-AA9F-82866058E86E}"/>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6" name="页脚占位符 5">
            <a:extLst>
              <a:ext uri="{FF2B5EF4-FFF2-40B4-BE49-F238E27FC236}">
                <a16:creationId xmlns:a16="http://schemas.microsoft.com/office/drawing/2014/main" xmlns="" id="{7B436E70-51CC-4529-A391-0E83E2A8035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50F5B76-C77B-4288-BAEF-4EE03027A501}"/>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1167061228"/>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6349B9C-F415-4377-A3F4-86BF1C082A5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E66B1C99-E06B-409B-85E4-0504422B3A8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BCD037F2-F3A5-41CD-99ED-41F54D73061B}"/>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5" name="页脚占位符 4">
            <a:extLst>
              <a:ext uri="{FF2B5EF4-FFF2-40B4-BE49-F238E27FC236}">
                <a16:creationId xmlns:a16="http://schemas.microsoft.com/office/drawing/2014/main" xmlns="" id="{717FB0CB-70CF-447A-93FC-876AA4CD6C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FB8C6FB-5A99-4D88-873F-6BBA6824C59A}"/>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2038461460"/>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F69C5624-1F68-4C1C-99DC-9042EAC9D0F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2FC6D93D-48B4-4E06-95C8-473FF40DD27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6DD14D54-041A-4CCF-8668-9B2717B63BE3}"/>
              </a:ext>
            </a:extLst>
          </p:cNvPr>
          <p:cNvSpPr>
            <a:spLocks noGrp="1"/>
          </p:cNvSpPr>
          <p:nvPr>
            <p:ph type="dt" sz="half" idx="10"/>
          </p:nvPr>
        </p:nvSpPr>
        <p:spPr/>
        <p:txBody>
          <a:bodyPr/>
          <a:lstStyle/>
          <a:p>
            <a:fld id="{4A133EF9-7F10-4E00-B58C-1EB6DA512A4F}" type="datetimeFigureOut">
              <a:rPr lang="zh-CN" altLang="en-US" smtClean="0"/>
              <a:t>2019/12/26</a:t>
            </a:fld>
            <a:endParaRPr lang="zh-CN" altLang="en-US"/>
          </a:p>
        </p:txBody>
      </p:sp>
      <p:sp>
        <p:nvSpPr>
          <p:cNvPr id="5" name="页脚占位符 4">
            <a:extLst>
              <a:ext uri="{FF2B5EF4-FFF2-40B4-BE49-F238E27FC236}">
                <a16:creationId xmlns:a16="http://schemas.microsoft.com/office/drawing/2014/main" xmlns="" id="{510BC563-0423-4B96-AE4F-F868D00F78B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5535B7C-9CF0-4F44-87CD-ABA5B7C43083}"/>
              </a:ext>
            </a:extLst>
          </p:cNvPr>
          <p:cNvSpPr>
            <a:spLocks noGrp="1"/>
          </p:cNvSpPr>
          <p:nvPr>
            <p:ph type="sldNum" sz="quarter" idx="12"/>
          </p:nvPr>
        </p:nvSpPr>
        <p:spPr/>
        <p:txBody>
          <a:body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4175516512"/>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023830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275878"/>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98204E94-7C62-4BEC-9A8D-79E081340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3ADF9452-FA1B-40FA-B719-5DB6E44E5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7E3FFEA5-E908-4D61-9EC7-CA62AA675F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133EF9-7F10-4E00-B58C-1EB6DA512A4F}" type="datetimeFigureOut">
              <a:rPr lang="zh-CN" altLang="en-US" smtClean="0"/>
              <a:t>2019/12/26</a:t>
            </a:fld>
            <a:endParaRPr lang="zh-CN" altLang="en-US"/>
          </a:p>
        </p:txBody>
      </p:sp>
      <p:sp>
        <p:nvSpPr>
          <p:cNvPr id="5" name="页脚占位符 4">
            <a:extLst>
              <a:ext uri="{FF2B5EF4-FFF2-40B4-BE49-F238E27FC236}">
                <a16:creationId xmlns:a16="http://schemas.microsoft.com/office/drawing/2014/main" xmlns="" id="{34BDBB34-3D73-4A36-A962-3B2886F97A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75990BD8-61FF-4414-AC05-2EF407971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5FC7F3-75C2-44EE-8E26-B3EC5EF516AE}" type="slidenum">
              <a:rPr lang="zh-CN" altLang="en-US" smtClean="0"/>
              <a:t>‹#›</a:t>
            </a:fld>
            <a:endParaRPr lang="zh-CN" altLang="en-US"/>
          </a:p>
        </p:txBody>
      </p:sp>
    </p:spTree>
    <p:extLst>
      <p:ext uri="{BB962C8B-B14F-4D97-AF65-F5344CB8AC3E}">
        <p14:creationId xmlns:p14="http://schemas.microsoft.com/office/powerpoint/2010/main" val="1143849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Lst>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notesSlide" Target="../notesSlides/notesSlide1.xml"/><Relationship Id="rId10" Type="http://schemas.openxmlformats.org/officeDocument/2006/relationships/image" Target="../media/image5.png"/><Relationship Id="rId4" Type="http://schemas.openxmlformats.org/officeDocument/2006/relationships/slideLayout" Target="../slideLayouts/slideLayout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hemeOverride" Target="../theme/themeOverride6.xml"/><Relationship Id="rId6" Type="http://schemas.openxmlformats.org/officeDocument/2006/relationships/tags" Target="../tags/tag6.xml"/><Relationship Id="rId11" Type="http://schemas.openxmlformats.org/officeDocument/2006/relationships/image" Target="../media/image8.png"/><Relationship Id="rId5" Type="http://schemas.openxmlformats.org/officeDocument/2006/relationships/tags" Target="../tags/tag5.xml"/><Relationship Id="rId10" Type="http://schemas.openxmlformats.org/officeDocument/2006/relationships/notesSlide" Target="../notesSlides/notesSlide6.xml"/><Relationship Id="rId4" Type="http://schemas.openxmlformats.org/officeDocument/2006/relationships/tags" Target="../tags/tag4.xml"/><Relationship Id="rId9"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hemeOverride" Target="../theme/themeOverride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hemeOverride" Target="../theme/themeOverride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 Id="rId5" Type="http://schemas.openxmlformats.org/officeDocument/2006/relationships/image" Target="../media/image8.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hemeOverride" Target="../theme/themeOverride1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hemeOverride" Target="../theme/themeOverride14.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hemeOverride" Target="../theme/themeOverride16.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themeOverride" Target="../theme/themeOverride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hemeOverride" Target="../theme/themeOverride18.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hemeOverride" Target="../theme/themeOverride2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hemeOverride" Target="../theme/themeOverride23.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4.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hemeOverride" Target="../theme/themeOverride2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74044B7-5F6C-4A07-B881-4CB26343324B}"/>
              </a:ext>
            </a:extLst>
          </p:cNvPr>
          <p:cNvPicPr>
            <a:picLocks noChangeAspect="1"/>
          </p:cNvPicPr>
          <p:nvPr/>
        </p:nvPicPr>
        <p:blipFill rotWithShape="1">
          <a:blip r:embed="rId6"/>
          <a:srcRect l="15972" r="8779"/>
          <a:stretch/>
        </p:blipFill>
        <p:spPr>
          <a:xfrm rot="5400000">
            <a:off x="2667000" y="-2667000"/>
            <a:ext cx="6858000" cy="12192000"/>
          </a:xfrm>
          <a:prstGeom prst="rect">
            <a:avLst/>
          </a:prstGeom>
        </p:spPr>
      </p:pic>
      <p:grpSp>
        <p:nvGrpSpPr>
          <p:cNvPr id="14" name="组合 13">
            <a:extLst>
              <a:ext uri="{FF2B5EF4-FFF2-40B4-BE49-F238E27FC236}">
                <a16:creationId xmlns:a16="http://schemas.microsoft.com/office/drawing/2014/main" xmlns="" id="{A18119AC-9FBF-404B-AB47-2EB6A6246690}"/>
              </a:ext>
            </a:extLst>
          </p:cNvPr>
          <p:cNvGrpSpPr/>
          <p:nvPr/>
        </p:nvGrpSpPr>
        <p:grpSpPr>
          <a:xfrm>
            <a:off x="527654" y="418459"/>
            <a:ext cx="11327938" cy="6188467"/>
            <a:chOff x="527654" y="418459"/>
            <a:chExt cx="11327938" cy="6188467"/>
          </a:xfrm>
        </p:grpSpPr>
        <p:pic>
          <p:nvPicPr>
            <p:cNvPr id="6" name="图片 5">
              <a:extLst>
                <a:ext uri="{FF2B5EF4-FFF2-40B4-BE49-F238E27FC236}">
                  <a16:creationId xmlns:a16="http://schemas.microsoft.com/office/drawing/2014/main" xmlns="" id="{4A65792F-DB91-41B7-BA42-F0DEAAA30566}"/>
                </a:ext>
              </a:extLst>
            </p:cNvPr>
            <p:cNvPicPr>
              <a:picLocks noChangeAspect="1"/>
            </p:cNvPicPr>
            <p:nvPr/>
          </p:nvPicPr>
          <p:blipFill rotWithShape="1">
            <a:blip r:embed="rId7">
              <a:extLst>
                <a:ext uri="{28A0092B-C50C-407E-A947-70E740481C1C}">
                  <a14:useLocalDpi xmlns:a14="http://schemas.microsoft.com/office/drawing/2010/main" val="0"/>
                </a:ext>
              </a:extLst>
            </a:blip>
            <a:srcRect t="17387"/>
            <a:stretch/>
          </p:blipFill>
          <p:spPr>
            <a:xfrm rot="5400000">
              <a:off x="850927" y="95186"/>
              <a:ext cx="6188466" cy="6835012"/>
            </a:xfrm>
            <a:prstGeom prst="rect">
              <a:avLst/>
            </a:prstGeom>
          </p:spPr>
        </p:pic>
        <p:pic>
          <p:nvPicPr>
            <p:cNvPr id="13" name="图片 12">
              <a:extLst>
                <a:ext uri="{FF2B5EF4-FFF2-40B4-BE49-F238E27FC236}">
                  <a16:creationId xmlns:a16="http://schemas.microsoft.com/office/drawing/2014/main" xmlns="" id="{81EC24DB-C776-4981-80F3-C5F6E8039CF6}"/>
                </a:ext>
              </a:extLst>
            </p:cNvPr>
            <p:cNvPicPr>
              <a:picLocks noChangeAspect="1"/>
            </p:cNvPicPr>
            <p:nvPr/>
          </p:nvPicPr>
          <p:blipFill rotWithShape="1">
            <a:blip r:embed="rId7">
              <a:extLst>
                <a:ext uri="{28A0092B-C50C-407E-A947-70E740481C1C}">
                  <a14:useLocalDpi xmlns:a14="http://schemas.microsoft.com/office/drawing/2010/main" val="0"/>
                </a:ext>
              </a:extLst>
            </a:blip>
            <a:srcRect t="17387"/>
            <a:stretch/>
          </p:blipFill>
          <p:spPr>
            <a:xfrm rot="16200000" flipH="1">
              <a:off x="5343853" y="95187"/>
              <a:ext cx="6188466" cy="6835012"/>
            </a:xfrm>
            <a:prstGeom prst="rect">
              <a:avLst/>
            </a:prstGeom>
          </p:spPr>
        </p:pic>
      </p:grpSp>
      <p:pic>
        <p:nvPicPr>
          <p:cNvPr id="10" name="图片 9">
            <a:extLst>
              <a:ext uri="{FF2B5EF4-FFF2-40B4-BE49-F238E27FC236}">
                <a16:creationId xmlns:a16="http://schemas.microsoft.com/office/drawing/2014/main" xmlns="" id="{6DF2AF52-1FF5-4B10-993E-AE54ECD645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3144" y="-396680"/>
            <a:ext cx="7625712" cy="7651359"/>
          </a:xfrm>
          <a:prstGeom prst="rect">
            <a:avLst/>
          </a:prstGeom>
        </p:spPr>
      </p:pic>
      <p:pic>
        <p:nvPicPr>
          <p:cNvPr id="12" name="图片 11">
            <a:extLst>
              <a:ext uri="{FF2B5EF4-FFF2-40B4-BE49-F238E27FC236}">
                <a16:creationId xmlns:a16="http://schemas.microsoft.com/office/drawing/2014/main" xmlns="" id="{2A7C79D7-5D51-4CAC-BF94-A48A1A48698D}"/>
              </a:ext>
            </a:extLst>
          </p:cNvPr>
          <p:cNvPicPr>
            <a:picLocks noChangeAspect="1"/>
          </p:cNvPicPr>
          <p:nvPr/>
        </p:nvPicPr>
        <p:blipFill rotWithShape="1">
          <a:blip r:embed="rId9">
            <a:extLst>
              <a:ext uri="{28A0092B-C50C-407E-A947-70E740481C1C}">
                <a14:useLocalDpi xmlns:a14="http://schemas.microsoft.com/office/drawing/2010/main" val="0"/>
              </a:ext>
            </a:extLst>
          </a:blip>
          <a:srcRect r="48526"/>
          <a:stretch/>
        </p:blipFill>
        <p:spPr>
          <a:xfrm>
            <a:off x="0" y="-71400"/>
            <a:ext cx="5020580" cy="4019550"/>
          </a:xfrm>
          <a:prstGeom prst="rect">
            <a:avLst/>
          </a:prstGeom>
        </p:spPr>
      </p:pic>
      <p:pic>
        <p:nvPicPr>
          <p:cNvPr id="15" name="图片 14">
            <a:extLst>
              <a:ext uri="{FF2B5EF4-FFF2-40B4-BE49-F238E27FC236}">
                <a16:creationId xmlns:a16="http://schemas.microsoft.com/office/drawing/2014/main" xmlns="" id="{821B3510-DF80-4F3F-9568-7949FF4A04FE}"/>
              </a:ext>
            </a:extLst>
          </p:cNvPr>
          <p:cNvPicPr>
            <a:picLocks noChangeAspect="1"/>
          </p:cNvPicPr>
          <p:nvPr/>
        </p:nvPicPr>
        <p:blipFill rotWithShape="1">
          <a:blip r:embed="rId9">
            <a:extLst>
              <a:ext uri="{28A0092B-C50C-407E-A947-70E740481C1C}">
                <a14:useLocalDpi xmlns:a14="http://schemas.microsoft.com/office/drawing/2010/main" val="0"/>
              </a:ext>
            </a:extLst>
          </a:blip>
          <a:srcRect l="53936"/>
          <a:stretch/>
        </p:blipFill>
        <p:spPr>
          <a:xfrm>
            <a:off x="7699074" y="-71400"/>
            <a:ext cx="4492926" cy="4019550"/>
          </a:xfrm>
          <a:prstGeom prst="rect">
            <a:avLst/>
          </a:prstGeom>
        </p:spPr>
      </p:pic>
      <p:sp>
        <p:nvSpPr>
          <p:cNvPr id="22" name="文本框 21">
            <a:extLst>
              <a:ext uri="{FF2B5EF4-FFF2-40B4-BE49-F238E27FC236}">
                <a16:creationId xmlns:a16="http://schemas.microsoft.com/office/drawing/2014/main" xmlns="" id="{C15D376C-885B-485E-976F-C7C8E17263EC}"/>
              </a:ext>
            </a:extLst>
          </p:cNvPr>
          <p:cNvSpPr txBox="1"/>
          <p:nvPr/>
        </p:nvSpPr>
        <p:spPr>
          <a:xfrm>
            <a:off x="5575919" y="1367457"/>
            <a:ext cx="1219078" cy="1569660"/>
          </a:xfrm>
          <a:prstGeom prst="rect">
            <a:avLst/>
          </a:prstGeom>
          <a:noFill/>
        </p:spPr>
        <p:txBody>
          <a:bodyPr wrap="square" rtlCol="0">
            <a:spAutoFit/>
          </a:bodyPr>
          <a:lstStyle/>
          <a:p>
            <a:r>
              <a:rPr lang="zh-CN" altLang="en-US" sz="96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鼠</a:t>
            </a:r>
          </a:p>
        </p:txBody>
      </p:sp>
      <p:sp>
        <p:nvSpPr>
          <p:cNvPr id="23" name="矩形 22">
            <a:extLst>
              <a:ext uri="{FF2B5EF4-FFF2-40B4-BE49-F238E27FC236}">
                <a16:creationId xmlns:a16="http://schemas.microsoft.com/office/drawing/2014/main" xmlns="" id="{F0894FFD-F92A-48B9-91D5-1D4A68A2A164}"/>
              </a:ext>
            </a:extLst>
          </p:cNvPr>
          <p:cNvSpPr/>
          <p:nvPr/>
        </p:nvSpPr>
        <p:spPr>
          <a:xfrm>
            <a:off x="5505874" y="2689316"/>
            <a:ext cx="1467068" cy="1631216"/>
          </a:xfrm>
          <a:prstGeom prst="rect">
            <a:avLst/>
          </a:prstGeom>
        </p:spPr>
        <p:txBody>
          <a:bodyPr wrap="none">
            <a:spAutoFit/>
          </a:bodyPr>
          <a:lstStyle/>
          <a:p>
            <a:r>
              <a:rPr lang="zh-CN" altLang="en-US" sz="10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大</a:t>
            </a:r>
          </a:p>
        </p:txBody>
      </p:sp>
      <p:sp>
        <p:nvSpPr>
          <p:cNvPr id="24" name="矩形 23">
            <a:extLst>
              <a:ext uri="{FF2B5EF4-FFF2-40B4-BE49-F238E27FC236}">
                <a16:creationId xmlns:a16="http://schemas.microsoft.com/office/drawing/2014/main" xmlns="" id="{26D08A81-C812-4169-9558-5E093671557B}"/>
              </a:ext>
            </a:extLst>
          </p:cNvPr>
          <p:cNvSpPr/>
          <p:nvPr/>
        </p:nvSpPr>
        <p:spPr>
          <a:xfrm>
            <a:off x="5085365" y="1774566"/>
            <a:ext cx="615553" cy="3415443"/>
          </a:xfrm>
          <a:prstGeom prst="rect">
            <a:avLst/>
          </a:prstGeom>
        </p:spPr>
        <p:txBody>
          <a:bodyPr vert="eaVert" wrap="square">
            <a:spAutoFit/>
          </a:bodyPr>
          <a:lstStyle/>
          <a:p>
            <a:pPr algn="dist"/>
            <a:r>
              <a:rPr lang="zh-CN" altLang="en-US" sz="2800" dirty="0">
                <a:solidFill>
                  <a:schemeClr val="tx1">
                    <a:lumMod val="75000"/>
                    <a:lumOff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卡通风活动策划</a:t>
            </a:r>
          </a:p>
        </p:txBody>
      </p:sp>
      <p:sp>
        <p:nvSpPr>
          <p:cNvPr id="25" name="矩形 24">
            <a:extLst>
              <a:ext uri="{FF2B5EF4-FFF2-40B4-BE49-F238E27FC236}">
                <a16:creationId xmlns:a16="http://schemas.microsoft.com/office/drawing/2014/main" xmlns="" id="{D7DF1DD8-CFAF-4079-8545-9C6595216291}"/>
              </a:ext>
            </a:extLst>
          </p:cNvPr>
          <p:cNvSpPr/>
          <p:nvPr/>
        </p:nvSpPr>
        <p:spPr>
          <a:xfrm>
            <a:off x="4597162" y="2112812"/>
            <a:ext cx="492443" cy="2738952"/>
          </a:xfrm>
          <a:prstGeom prst="rect">
            <a:avLst/>
          </a:prstGeom>
        </p:spPr>
        <p:txBody>
          <a:bodyPr vert="eaVert" wrap="square">
            <a:spAutoFit/>
          </a:bodyPr>
          <a:lstStyle/>
          <a:p>
            <a:pPr algn="dist"/>
            <a:r>
              <a:rPr lang="en-US" altLang="zh-CN" sz="10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BRIEF SUMMARY / REPORT GENERAL TEMPLATE FOR CHINESE WIND WORK</a:t>
            </a:r>
            <a:endParaRPr lang="zh-CN" altLang="en-US" sz="10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nvGrpSpPr>
          <p:cNvPr id="26" name="组合 25">
            <a:extLst>
              <a:ext uri="{FF2B5EF4-FFF2-40B4-BE49-F238E27FC236}">
                <a16:creationId xmlns:a16="http://schemas.microsoft.com/office/drawing/2014/main" xmlns="" id="{CBFB32C4-A869-49AA-A42E-7445B757B101}"/>
              </a:ext>
            </a:extLst>
          </p:cNvPr>
          <p:cNvGrpSpPr/>
          <p:nvPr/>
        </p:nvGrpSpPr>
        <p:grpSpPr>
          <a:xfrm>
            <a:off x="7109162" y="2078134"/>
            <a:ext cx="559174" cy="415259"/>
            <a:chOff x="6474766" y="5601038"/>
            <a:chExt cx="519382" cy="385707"/>
          </a:xfrm>
        </p:grpSpPr>
        <p:pic>
          <p:nvPicPr>
            <p:cNvPr id="27" name="Picture 2" descr="http://img.hb.aicdn.com/abdfbcaeedb85dbf45185b6c0c52f5633f3cfe2e60c0-CoRSc5">
              <a:extLst>
                <a:ext uri="{FF2B5EF4-FFF2-40B4-BE49-F238E27FC236}">
                  <a16:creationId xmlns:a16="http://schemas.microsoft.com/office/drawing/2014/main" xmlns="" id="{9C8ED09D-D3C2-4D48-87EA-730162161FCD}"/>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534580" y="5601038"/>
              <a:ext cx="374479" cy="385707"/>
            </a:xfrm>
            <a:prstGeom prst="rect">
              <a:avLst/>
            </a:prstGeom>
            <a:noFill/>
            <a:extLst>
              <a:ext uri="{909E8E84-426E-40DD-AFC4-6F175D3DCCD1}">
                <a14:hiddenFill xmlns:a14="http://schemas.microsoft.com/office/drawing/2010/main">
                  <a:solidFill>
                    <a:srgbClr val="FFFFFF"/>
                  </a:solidFill>
                </a14:hiddenFill>
              </a:ext>
            </a:extLst>
          </p:spPr>
        </p:pic>
        <p:sp>
          <p:nvSpPr>
            <p:cNvPr id="28" name="文本框 27">
              <a:extLst>
                <a:ext uri="{FF2B5EF4-FFF2-40B4-BE49-F238E27FC236}">
                  <a16:creationId xmlns:a16="http://schemas.microsoft.com/office/drawing/2014/main" xmlns="" id="{B27588AD-8D72-4C36-A06C-A24E52F8A932}"/>
                </a:ext>
              </a:extLst>
            </p:cNvPr>
            <p:cNvSpPr txBox="1"/>
            <p:nvPr/>
          </p:nvSpPr>
          <p:spPr>
            <a:xfrm>
              <a:off x="6474766" y="5712494"/>
              <a:ext cx="519382" cy="200112"/>
            </a:xfrm>
            <a:prstGeom prst="rect">
              <a:avLst/>
            </a:prstGeom>
            <a:noFill/>
          </p:spPr>
          <p:txBody>
            <a:bodyPr wrap="square" rtlCol="0">
              <a:spAutoFit/>
            </a:bodyPr>
            <a:lstStyle/>
            <a:p>
              <a:pPr algn="ctr"/>
              <a:r>
                <a:rPr lang="zh-CN" altLang="en-US" sz="800"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中国风</a:t>
              </a:r>
            </a:p>
          </p:txBody>
        </p:sp>
      </p:grpSp>
      <p:sp>
        <p:nvSpPr>
          <p:cNvPr id="29" name="文本框 28">
            <a:extLst>
              <a:ext uri="{FF2B5EF4-FFF2-40B4-BE49-F238E27FC236}">
                <a16:creationId xmlns:a16="http://schemas.microsoft.com/office/drawing/2014/main" xmlns="" id="{AC3DCC8C-215C-4FF6-B7D1-0DCC8F52E706}"/>
              </a:ext>
            </a:extLst>
          </p:cNvPr>
          <p:cNvSpPr txBox="1"/>
          <p:nvPr/>
        </p:nvSpPr>
        <p:spPr>
          <a:xfrm>
            <a:off x="6732101" y="2471233"/>
            <a:ext cx="1219078" cy="1323439"/>
          </a:xfrm>
          <a:prstGeom prst="rect">
            <a:avLst/>
          </a:prstGeom>
          <a:noFill/>
        </p:spPr>
        <p:txBody>
          <a:bodyPr wrap="square" rtlCol="0">
            <a:spAutoFit/>
          </a:bodyPr>
          <a:lstStyle/>
          <a:p>
            <a:r>
              <a:rPr lang="zh-CN" altLang="en-US" sz="8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年</a:t>
            </a:r>
          </a:p>
        </p:txBody>
      </p:sp>
      <p:sp>
        <p:nvSpPr>
          <p:cNvPr id="30" name="文本框 29">
            <a:extLst>
              <a:ext uri="{FF2B5EF4-FFF2-40B4-BE49-F238E27FC236}">
                <a16:creationId xmlns:a16="http://schemas.microsoft.com/office/drawing/2014/main" xmlns="" id="{B5EE4FB2-4A09-4D8B-BC0A-3D79ECA2FF86}"/>
              </a:ext>
            </a:extLst>
          </p:cNvPr>
          <p:cNvSpPr txBox="1"/>
          <p:nvPr/>
        </p:nvSpPr>
        <p:spPr>
          <a:xfrm>
            <a:off x="6538938" y="3781284"/>
            <a:ext cx="1219078" cy="1446550"/>
          </a:xfrm>
          <a:prstGeom prst="rect">
            <a:avLst/>
          </a:prstGeom>
          <a:noFill/>
        </p:spPr>
        <p:txBody>
          <a:bodyPr wrap="square" rtlCol="0">
            <a:spAutoFit/>
          </a:bodyPr>
          <a:lstStyle/>
          <a:p>
            <a:r>
              <a:rPr lang="zh-CN" altLang="en-US" sz="8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吉</a:t>
            </a:r>
          </a:p>
        </p:txBody>
      </p:sp>
      <p:pic>
        <p:nvPicPr>
          <p:cNvPr id="31" name="1分40秒 ">
            <a:hlinkClick r:id="" action="ppaction://media"/>
            <a:extLst>
              <a:ext uri="{FF2B5EF4-FFF2-40B4-BE49-F238E27FC236}">
                <a16:creationId xmlns:a16="http://schemas.microsoft.com/office/drawing/2014/main" xmlns="" id="{6AE775FC-E645-47B9-9328-B6EDC881F524}"/>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5652119" y="-1331749"/>
            <a:ext cx="609600" cy="609600"/>
          </a:xfrm>
          <a:prstGeom prst="rect">
            <a:avLst/>
          </a:prstGeom>
        </p:spPr>
      </p:pic>
    </p:spTree>
    <p:extLst>
      <p:ext uri="{BB962C8B-B14F-4D97-AF65-F5344CB8AC3E}">
        <p14:creationId xmlns:p14="http://schemas.microsoft.com/office/powerpoint/2010/main" val="1592130647"/>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barn(inVertical)">
                                      <p:cBhvr>
                                        <p:cTn id="14" dur="500"/>
                                        <p:tgtEl>
                                          <p:spTgt spid="23"/>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inVertical)">
                                      <p:cBhvr>
                                        <p:cTn id="18" dur="500"/>
                                        <p:tgtEl>
                                          <p:spTgt spid="24"/>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inVertical)">
                                      <p:cBhvr>
                                        <p:cTn id="22" dur="500"/>
                                        <p:tgtEl>
                                          <p:spTgt spid="25"/>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arn(inVertical)">
                                      <p:cBhvr>
                                        <p:cTn id="26" dur="500"/>
                                        <p:tgtEl>
                                          <p:spTgt spid="26"/>
                                        </p:tgtEl>
                                      </p:cBhvr>
                                    </p:animEffect>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barn(inVertical)">
                                      <p:cBhvr>
                                        <p:cTn id="30" dur="500"/>
                                        <p:tgtEl>
                                          <p:spTgt spid="29"/>
                                        </p:tgtEl>
                                      </p:cBhvr>
                                    </p:animEffect>
                                  </p:childTnLst>
                                </p:cTn>
                              </p:par>
                            </p:childTnLst>
                          </p:cTn>
                        </p:par>
                        <p:par>
                          <p:cTn id="31" fill="hold">
                            <p:stCondLst>
                              <p:cond delay="3000"/>
                            </p:stCondLst>
                            <p:childTnLst>
                              <p:par>
                                <p:cTn id="32" presetID="16" presetClass="entr" presetSubtype="21"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inVertical)">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31"/>
                </p:tgtEl>
              </p:cMediaNode>
            </p:audio>
          </p:childTnLst>
        </p:cTn>
      </p:par>
    </p:tnLst>
    <p:bldLst>
      <p:bldP spid="22" grpId="0"/>
      <p:bldP spid="23" grpId="0"/>
      <p:bldP spid="24" grpId="0"/>
      <p:bldP spid="25" grpId="0"/>
      <p:bldP spid="29"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A046EC3-4A81-4CA7-AE82-86C554F54031}"/>
              </a:ext>
            </a:extLst>
          </p:cNvPr>
          <p:cNvPicPr>
            <a:picLocks noChangeAspect="1"/>
          </p:cNvPicPr>
          <p:nvPr/>
        </p:nvPicPr>
        <p:blipFill rotWithShape="1">
          <a:blip r:embed="rId4"/>
          <a:srcRect l="15972" r="8779"/>
          <a:stretch/>
        </p:blipFill>
        <p:spPr>
          <a:xfrm rot="5400000">
            <a:off x="2667000" y="-2667000"/>
            <a:ext cx="6858000" cy="12192000"/>
          </a:xfrm>
          <a:prstGeom prst="rect">
            <a:avLst/>
          </a:prstGeom>
        </p:spPr>
      </p:pic>
      <p:sp>
        <p:nvSpPr>
          <p:cNvPr id="22" name="矩形 21">
            <a:extLst>
              <a:ext uri="{FF2B5EF4-FFF2-40B4-BE49-F238E27FC236}">
                <a16:creationId xmlns:a16="http://schemas.microsoft.com/office/drawing/2014/main" xmlns="" id="{FDFB085C-3CD3-4836-8144-464812B9B24D}"/>
              </a:ext>
            </a:extLst>
          </p:cNvPr>
          <p:cNvSpPr/>
          <p:nvPr/>
        </p:nvSpPr>
        <p:spPr>
          <a:xfrm>
            <a:off x="676012" y="551543"/>
            <a:ext cx="10883709" cy="5760767"/>
          </a:xfrm>
          <a:prstGeom prst="rect">
            <a:avLst/>
          </a:prstGeom>
          <a:solidFill>
            <a:srgbClr val="FEE496"/>
          </a:solidFill>
          <a:ln>
            <a:solidFill>
              <a:srgbClr val="FEE4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303"/>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grpSp>
        <p:nvGrpSpPr>
          <p:cNvPr id="3" name="组合 2">
            <a:extLst>
              <a:ext uri="{FF2B5EF4-FFF2-40B4-BE49-F238E27FC236}">
                <a16:creationId xmlns:a16="http://schemas.microsoft.com/office/drawing/2014/main" xmlns="" id="{0218B87B-39F6-465B-946F-A8FCCA221E1D}"/>
              </a:ext>
            </a:extLst>
          </p:cNvPr>
          <p:cNvGrpSpPr/>
          <p:nvPr/>
        </p:nvGrpSpPr>
        <p:grpSpPr>
          <a:xfrm>
            <a:off x="-23313" y="95083"/>
            <a:ext cx="12273193" cy="6704861"/>
            <a:chOff x="527654" y="418459"/>
            <a:chExt cx="11327938" cy="6188467"/>
          </a:xfrm>
        </p:grpSpPr>
        <p:pic>
          <p:nvPicPr>
            <p:cNvPr id="4" name="图片 3">
              <a:extLst>
                <a:ext uri="{FF2B5EF4-FFF2-40B4-BE49-F238E27FC236}">
                  <a16:creationId xmlns:a16="http://schemas.microsoft.com/office/drawing/2014/main" xmlns="" id="{7163B73F-67DF-4EF8-9412-07373D248B79}"/>
                </a:ext>
              </a:extLst>
            </p:cNvPr>
            <p:cNvPicPr>
              <a:picLocks noChangeAspect="1"/>
            </p:cNvPicPr>
            <p:nvPr/>
          </p:nvPicPr>
          <p:blipFill rotWithShape="1">
            <a:blip r:embed="rId5">
              <a:extLst>
                <a:ext uri="{28A0092B-C50C-407E-A947-70E740481C1C}">
                  <a14:useLocalDpi xmlns:a14="http://schemas.microsoft.com/office/drawing/2010/main" val="0"/>
                </a:ext>
              </a:extLst>
            </a:blip>
            <a:srcRect t="17387"/>
            <a:stretch/>
          </p:blipFill>
          <p:spPr>
            <a:xfrm rot="5400000">
              <a:off x="850927" y="95186"/>
              <a:ext cx="6188466" cy="6835012"/>
            </a:xfrm>
            <a:prstGeom prst="rect">
              <a:avLst/>
            </a:prstGeom>
          </p:spPr>
        </p:pic>
        <p:pic>
          <p:nvPicPr>
            <p:cNvPr id="5" name="图片 4">
              <a:extLst>
                <a:ext uri="{FF2B5EF4-FFF2-40B4-BE49-F238E27FC236}">
                  <a16:creationId xmlns:a16="http://schemas.microsoft.com/office/drawing/2014/main" xmlns="" id="{43D57256-E3DB-4FE4-BFC9-2F8DFDD6BCFE}"/>
                </a:ext>
              </a:extLst>
            </p:cNvPr>
            <p:cNvPicPr>
              <a:picLocks noChangeAspect="1"/>
            </p:cNvPicPr>
            <p:nvPr/>
          </p:nvPicPr>
          <p:blipFill rotWithShape="1">
            <a:blip r:embed="rId5">
              <a:extLst>
                <a:ext uri="{28A0092B-C50C-407E-A947-70E740481C1C}">
                  <a14:useLocalDpi xmlns:a14="http://schemas.microsoft.com/office/drawing/2010/main" val="0"/>
                </a:ext>
              </a:extLst>
            </a:blip>
            <a:srcRect t="17387"/>
            <a:stretch/>
          </p:blipFill>
          <p:spPr>
            <a:xfrm rot="16200000" flipH="1">
              <a:off x="5343853" y="95187"/>
              <a:ext cx="6188466" cy="6835012"/>
            </a:xfrm>
            <a:prstGeom prst="rect">
              <a:avLst/>
            </a:prstGeom>
          </p:spPr>
        </p:pic>
      </p:grpSp>
      <p:sp>
        <p:nvSpPr>
          <p:cNvPr id="23" name="文本框 22">
            <a:extLst>
              <a:ext uri="{FF2B5EF4-FFF2-40B4-BE49-F238E27FC236}">
                <a16:creationId xmlns:a16="http://schemas.microsoft.com/office/drawing/2014/main" xmlns="" id="{53689501-79E9-431E-88C5-E4FA74555792}"/>
              </a:ext>
            </a:extLst>
          </p:cNvPr>
          <p:cNvSpPr txBox="1"/>
          <p:nvPr/>
        </p:nvSpPr>
        <p:spPr>
          <a:xfrm>
            <a:off x="9672390" y="3432850"/>
            <a:ext cx="377371" cy="1938992"/>
          </a:xfrm>
          <a:prstGeom prst="rect">
            <a:avLst/>
          </a:prstGeom>
          <a:noFill/>
        </p:spPr>
        <p:txBody>
          <a:bodyPr wrap="square" rtlCol="0">
            <a:spAutoFit/>
          </a:bodyPr>
          <a:lstStyle/>
          <a:p>
            <a:r>
              <a:rPr lang="zh-CN" altLang="en-US" sz="6000" dirty="0">
                <a:solidFill>
                  <a:srgbClr val="D20303"/>
                </a:solidFill>
                <a:latin typeface="字魂115号-刀刀体" panose="00000500000000000000" pitchFamily="2" charset="-122"/>
                <a:ea typeface="字魂115号-刀刀体" panose="00000500000000000000" pitchFamily="2" charset="-122"/>
                <a:sym typeface="字魂115号-刀刀体" panose="00000500000000000000" pitchFamily="2" charset="-122"/>
              </a:rPr>
              <a:t>目录</a:t>
            </a:r>
          </a:p>
        </p:txBody>
      </p:sp>
      <p:pic>
        <p:nvPicPr>
          <p:cNvPr id="24" name="图片 23">
            <a:extLst>
              <a:ext uri="{FF2B5EF4-FFF2-40B4-BE49-F238E27FC236}">
                <a16:creationId xmlns:a16="http://schemas.microsoft.com/office/drawing/2014/main" xmlns="" id="{756F9007-B8E4-4358-B71A-D3DD1723F149}"/>
              </a:ext>
            </a:extLst>
          </p:cNvPr>
          <p:cNvPicPr>
            <a:picLocks noChangeAspect="1"/>
          </p:cNvPicPr>
          <p:nvPr/>
        </p:nvPicPr>
        <p:blipFill rotWithShape="1">
          <a:blip r:embed="rId6">
            <a:extLst>
              <a:ext uri="{28A0092B-C50C-407E-A947-70E740481C1C}">
                <a14:useLocalDpi xmlns:a14="http://schemas.microsoft.com/office/drawing/2010/main" val="0"/>
              </a:ext>
            </a:extLst>
          </a:blip>
          <a:srcRect r="48526"/>
          <a:stretch/>
        </p:blipFill>
        <p:spPr>
          <a:xfrm flipH="1">
            <a:off x="7786437" y="-100082"/>
            <a:ext cx="4388301" cy="3513338"/>
          </a:xfrm>
          <a:prstGeom prst="rect">
            <a:avLst/>
          </a:prstGeom>
        </p:spPr>
      </p:pic>
      <p:sp>
        <p:nvSpPr>
          <p:cNvPr id="6" name="矩形 5">
            <a:extLst>
              <a:ext uri="{FF2B5EF4-FFF2-40B4-BE49-F238E27FC236}">
                <a16:creationId xmlns:a16="http://schemas.microsoft.com/office/drawing/2014/main" xmlns="" id="{3701AEB7-697A-4D69-A1D9-33D8F3460C42}"/>
              </a:ext>
            </a:extLst>
          </p:cNvPr>
          <p:cNvSpPr/>
          <p:nvPr/>
        </p:nvSpPr>
        <p:spPr>
          <a:xfrm>
            <a:off x="3747652" y="2200916"/>
            <a:ext cx="830997" cy="3376529"/>
          </a:xfrm>
          <a:prstGeom prst="rect">
            <a:avLst/>
          </a:prstGeom>
        </p:spPr>
        <p:txBody>
          <a:bodyPr vert="wordArtVertRtl"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zh-CN" altLang="en-US" sz="1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吃货的最爱，怎么能少了美食。给你的胃找到更好的归属</a:t>
            </a:r>
            <a:endParaRPr kumimoji="0" lang="zh-CN" altLang="en-US" sz="1200" b="0" i="0" u="none" strike="noStrike" kern="1200" cap="none" spc="0" normalizeH="0" baseline="0" noProof="0" dirty="0">
              <a:ln>
                <a:noFill/>
              </a:ln>
              <a:solidFill>
                <a:srgbClr val="D20303"/>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8" name="矩形 7">
            <a:extLst>
              <a:ext uri="{FF2B5EF4-FFF2-40B4-BE49-F238E27FC236}">
                <a16:creationId xmlns:a16="http://schemas.microsoft.com/office/drawing/2014/main" xmlns="" id="{9D44F1AC-125E-401F-AB81-AF3EBAD2CF41}"/>
              </a:ext>
            </a:extLst>
          </p:cNvPr>
          <p:cNvSpPr/>
          <p:nvPr/>
        </p:nvSpPr>
        <p:spPr>
          <a:xfrm>
            <a:off x="7233995" y="2201932"/>
            <a:ext cx="830997" cy="3192882"/>
          </a:xfrm>
          <a:prstGeom prst="rect">
            <a:avLst/>
          </a:prstGeom>
        </p:spPr>
        <p:txBody>
          <a:bodyPr vert="wordArtVertRtl" wrap="square">
            <a:spAutoFit/>
          </a:bodyPr>
          <a:lstStyle/>
          <a:p>
            <a:pPr lvl="0" defTabSz="914400">
              <a:lnSpc>
                <a:spcPct val="150000"/>
              </a:lnSpc>
              <a:defRPr/>
            </a:pPr>
            <a:r>
              <a:rPr lang="zh-CN" altLang="en-US" sz="1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只有知道了她，了解了她，才会有接下来的旅途</a:t>
            </a:r>
          </a:p>
        </p:txBody>
      </p:sp>
      <p:sp>
        <p:nvSpPr>
          <p:cNvPr id="9" name="矩形 8">
            <a:extLst>
              <a:ext uri="{FF2B5EF4-FFF2-40B4-BE49-F238E27FC236}">
                <a16:creationId xmlns:a16="http://schemas.microsoft.com/office/drawing/2014/main" xmlns="" id="{8A0A2E6F-DCEA-4943-8ECC-8657240E5B92}"/>
              </a:ext>
            </a:extLst>
          </p:cNvPr>
          <p:cNvSpPr/>
          <p:nvPr/>
        </p:nvSpPr>
        <p:spPr>
          <a:xfrm>
            <a:off x="8132602" y="2201932"/>
            <a:ext cx="615553" cy="1938992"/>
          </a:xfrm>
          <a:prstGeom prst="rect">
            <a:avLst/>
          </a:prstGeom>
        </p:spPr>
        <p:txBody>
          <a:bodyPr vert="eaVert"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endParaRPr kumimoji="0" lang="zh-CN" altLang="en-US" sz="2800" u="none" strike="noStrike" kern="1200" cap="none" spc="0" normalizeH="0" baseline="0" noProof="0" dirty="0">
              <a:ln>
                <a:noFill/>
              </a:ln>
              <a:solidFill>
                <a:srgbClr val="D20303"/>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10" name="矩形 9">
            <a:extLst>
              <a:ext uri="{FF2B5EF4-FFF2-40B4-BE49-F238E27FC236}">
                <a16:creationId xmlns:a16="http://schemas.microsoft.com/office/drawing/2014/main" xmlns="" id="{6704BBE4-2A40-4187-9D9D-ED60E56E0454}"/>
              </a:ext>
            </a:extLst>
          </p:cNvPr>
          <p:cNvSpPr/>
          <p:nvPr/>
        </p:nvSpPr>
        <p:spPr>
          <a:xfrm>
            <a:off x="5472523" y="2200916"/>
            <a:ext cx="830997" cy="3192882"/>
          </a:xfrm>
          <a:prstGeom prst="rect">
            <a:avLst/>
          </a:prstGeom>
        </p:spPr>
        <p:txBody>
          <a:bodyPr vert="wordArtVertRtl"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D20303"/>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没有目的的逛，还不如做好计划，让自己的行程更舒心</a:t>
            </a:r>
          </a:p>
        </p:txBody>
      </p:sp>
      <p:sp>
        <p:nvSpPr>
          <p:cNvPr id="12" name="矩形 11">
            <a:extLst>
              <a:ext uri="{FF2B5EF4-FFF2-40B4-BE49-F238E27FC236}">
                <a16:creationId xmlns:a16="http://schemas.microsoft.com/office/drawing/2014/main" xmlns="" id="{9848A73A-F510-40FD-ABCC-1EFCBD6EAFC8}"/>
              </a:ext>
            </a:extLst>
          </p:cNvPr>
          <p:cNvSpPr/>
          <p:nvPr/>
        </p:nvSpPr>
        <p:spPr>
          <a:xfrm>
            <a:off x="1637711" y="2201932"/>
            <a:ext cx="1154162" cy="3015473"/>
          </a:xfrm>
          <a:prstGeom prst="rect">
            <a:avLst/>
          </a:prstGeom>
        </p:spPr>
        <p:txBody>
          <a:bodyPr vert="wordArtVertRtl" wrap="square">
            <a:spAutoFit/>
          </a:bodyPr>
          <a:lstStyle/>
          <a:p>
            <a:pPr lvl="0" defTabSz="914400">
              <a:lnSpc>
                <a:spcPct val="150000"/>
              </a:lnSpc>
              <a:defRPr/>
            </a:pPr>
            <a:r>
              <a:rPr lang="zh-CN" altLang="en-US" sz="1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在旅途的路上，你会遇到形形色色的人、听到你都会觉得不可思议的事情</a:t>
            </a:r>
          </a:p>
        </p:txBody>
      </p:sp>
      <p:cxnSp>
        <p:nvCxnSpPr>
          <p:cNvPr id="18" name="直接连接符 17">
            <a:extLst>
              <a:ext uri="{FF2B5EF4-FFF2-40B4-BE49-F238E27FC236}">
                <a16:creationId xmlns:a16="http://schemas.microsoft.com/office/drawing/2014/main" xmlns="" id="{590CC63B-CDB4-4BA5-86D3-ABC1816A8015}"/>
              </a:ext>
            </a:extLst>
          </p:cNvPr>
          <p:cNvCxnSpPr/>
          <p:nvPr/>
        </p:nvCxnSpPr>
        <p:spPr>
          <a:xfrm>
            <a:off x="3509777" y="1740185"/>
            <a:ext cx="0" cy="4000500"/>
          </a:xfrm>
          <a:prstGeom prst="line">
            <a:avLst/>
          </a:prstGeom>
          <a:ln>
            <a:solidFill>
              <a:srgbClr val="D20303"/>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3B3A1009-E117-4F09-AC83-D81430A0477E}"/>
              </a:ext>
            </a:extLst>
          </p:cNvPr>
          <p:cNvCxnSpPr/>
          <p:nvPr/>
        </p:nvCxnSpPr>
        <p:spPr>
          <a:xfrm>
            <a:off x="5339589" y="1740185"/>
            <a:ext cx="0" cy="4000500"/>
          </a:xfrm>
          <a:prstGeom prst="line">
            <a:avLst/>
          </a:prstGeom>
          <a:ln>
            <a:solidFill>
              <a:srgbClr val="D20303"/>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xmlns="" id="{434412DD-95EF-43A0-A9F7-9C3094E0A71F}"/>
              </a:ext>
            </a:extLst>
          </p:cNvPr>
          <p:cNvCxnSpPr/>
          <p:nvPr/>
        </p:nvCxnSpPr>
        <p:spPr>
          <a:xfrm>
            <a:off x="7144347" y="1740185"/>
            <a:ext cx="0" cy="4000500"/>
          </a:xfrm>
          <a:prstGeom prst="line">
            <a:avLst/>
          </a:prstGeom>
          <a:ln>
            <a:solidFill>
              <a:srgbClr val="D20303"/>
            </a:solidFill>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xmlns="" id="{329F0542-DB6F-4298-8AF7-D8EC1416B571}"/>
              </a:ext>
            </a:extLst>
          </p:cNvPr>
          <p:cNvSpPr/>
          <p:nvPr/>
        </p:nvSpPr>
        <p:spPr>
          <a:xfrm>
            <a:off x="6220112" y="2303532"/>
            <a:ext cx="615553" cy="1938992"/>
          </a:xfrm>
          <a:prstGeom prst="rect">
            <a:avLst/>
          </a:prstGeom>
        </p:spPr>
        <p:txBody>
          <a:bodyPr vert="eaVert"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传统活动</a:t>
            </a:r>
            <a:endParaRPr kumimoji="0" lang="zh-CN" altLang="en-US" sz="2800" i="0" u="none" strike="noStrike" kern="1200" cap="none" spc="0" normalizeH="0" baseline="0" noProof="0" dirty="0">
              <a:ln>
                <a:noFill/>
              </a:ln>
              <a:solidFill>
                <a:srgbClr val="D20303"/>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26" name="矩形 25">
            <a:extLst>
              <a:ext uri="{FF2B5EF4-FFF2-40B4-BE49-F238E27FC236}">
                <a16:creationId xmlns:a16="http://schemas.microsoft.com/office/drawing/2014/main" xmlns="" id="{0FC1AC1C-0520-4D70-A66F-A816CBDF9FD0}"/>
              </a:ext>
            </a:extLst>
          </p:cNvPr>
          <p:cNvSpPr/>
          <p:nvPr/>
        </p:nvSpPr>
        <p:spPr>
          <a:xfrm>
            <a:off x="4434013" y="2303532"/>
            <a:ext cx="615553" cy="1938992"/>
          </a:xfrm>
          <a:prstGeom prst="rect">
            <a:avLst/>
          </a:prstGeom>
        </p:spPr>
        <p:txBody>
          <a:bodyPr vert="eaVert"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传统文化</a:t>
            </a:r>
            <a:endParaRPr kumimoji="0" lang="zh-CN" altLang="en-US" sz="2800" i="0" u="none" strike="noStrike" kern="1200" cap="none" spc="0" normalizeH="0" baseline="0" noProof="0" dirty="0">
              <a:ln>
                <a:noFill/>
              </a:ln>
              <a:solidFill>
                <a:srgbClr val="D20303"/>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27" name="矩形 26">
            <a:extLst>
              <a:ext uri="{FF2B5EF4-FFF2-40B4-BE49-F238E27FC236}">
                <a16:creationId xmlns:a16="http://schemas.microsoft.com/office/drawing/2014/main" xmlns="" id="{C37D7664-F26A-49E4-83AF-166675C703E3}"/>
              </a:ext>
            </a:extLst>
          </p:cNvPr>
          <p:cNvSpPr/>
          <p:nvPr/>
        </p:nvSpPr>
        <p:spPr>
          <a:xfrm>
            <a:off x="2667277" y="2303532"/>
            <a:ext cx="615553" cy="1938992"/>
          </a:xfrm>
          <a:prstGeom prst="rect">
            <a:avLst/>
          </a:prstGeom>
        </p:spPr>
        <p:txBody>
          <a:bodyPr vert="eaVert"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2800" noProof="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相关传说</a:t>
            </a:r>
            <a:endParaRPr kumimoji="0" lang="zh-CN" altLang="en-US" sz="2800" i="0" u="none" strike="noStrike" kern="1200" cap="none" spc="0" normalizeH="0" baseline="0" noProof="0" dirty="0">
              <a:ln>
                <a:noFill/>
              </a:ln>
              <a:solidFill>
                <a:srgbClr val="D20303"/>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Tree>
    <p:extLst>
      <p:ext uri="{BB962C8B-B14F-4D97-AF65-F5344CB8AC3E}">
        <p14:creationId xmlns:p14="http://schemas.microsoft.com/office/powerpoint/2010/main" val="849090319"/>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2" grpId="0"/>
      <p:bldP spid="25"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73B1153-7AF6-4E65-8DBB-7B662DA73630}"/>
              </a:ext>
            </a:extLst>
          </p:cNvPr>
          <p:cNvPicPr>
            <a:picLocks noChangeAspect="1"/>
          </p:cNvPicPr>
          <p:nvPr/>
        </p:nvPicPr>
        <p:blipFill rotWithShape="1">
          <a:blip r:embed="rId4"/>
          <a:srcRect l="15972" r="8779"/>
          <a:stretch/>
        </p:blipFill>
        <p:spPr>
          <a:xfrm rot="5400000">
            <a:off x="2667000" y="-2667000"/>
            <a:ext cx="6858000" cy="12192000"/>
          </a:xfrm>
          <a:prstGeom prst="rect">
            <a:avLst/>
          </a:prstGeom>
        </p:spPr>
      </p:pic>
      <p:sp>
        <p:nvSpPr>
          <p:cNvPr id="4" name="矩形 3">
            <a:extLst>
              <a:ext uri="{FF2B5EF4-FFF2-40B4-BE49-F238E27FC236}">
                <a16:creationId xmlns:a16="http://schemas.microsoft.com/office/drawing/2014/main" xmlns="" id="{3E83B63E-693F-4659-881B-07A4D6CDC967}"/>
              </a:ext>
            </a:extLst>
          </p:cNvPr>
          <p:cNvSpPr/>
          <p:nvPr/>
        </p:nvSpPr>
        <p:spPr>
          <a:xfrm>
            <a:off x="7875122" y="3133438"/>
            <a:ext cx="1026160" cy="3724561"/>
          </a:xfrm>
          <a:prstGeom prst="rect">
            <a:avLst/>
          </a:prstGeom>
          <a:solidFill>
            <a:srgbClr val="FEE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7" name="文本框 6">
            <a:extLst>
              <a:ext uri="{FF2B5EF4-FFF2-40B4-BE49-F238E27FC236}">
                <a16:creationId xmlns:a16="http://schemas.microsoft.com/office/drawing/2014/main" xmlns="" id="{C666275D-00F3-4219-9BC9-AAB8D976B7DF}"/>
              </a:ext>
            </a:extLst>
          </p:cNvPr>
          <p:cNvSpPr txBox="1"/>
          <p:nvPr/>
        </p:nvSpPr>
        <p:spPr>
          <a:xfrm>
            <a:off x="7846873" y="3812232"/>
            <a:ext cx="1082658" cy="2554545"/>
          </a:xfrm>
          <a:prstGeom prst="rect">
            <a:avLst/>
          </a:prstGeom>
          <a:noFill/>
        </p:spPr>
        <p:txBody>
          <a:bodyPr wrap="square" rtlCol="0">
            <a:spAutoFit/>
          </a:bodyPr>
          <a:lstStyle/>
          <a:p>
            <a:pPr algn="ctr"/>
            <a:r>
              <a:rPr lang="zh-CN" altLang="en-US" sz="4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pic>
        <p:nvPicPr>
          <p:cNvPr id="9" name="图片 8">
            <a:extLst>
              <a:ext uri="{FF2B5EF4-FFF2-40B4-BE49-F238E27FC236}">
                <a16:creationId xmlns:a16="http://schemas.microsoft.com/office/drawing/2014/main" xmlns="" id="{53759829-6304-4516-B134-2FD313492CA9}"/>
              </a:ext>
            </a:extLst>
          </p:cNvPr>
          <p:cNvPicPr>
            <a:picLocks noChangeAspect="1"/>
          </p:cNvPicPr>
          <p:nvPr/>
        </p:nvPicPr>
        <p:blipFill rotWithShape="1">
          <a:blip r:embed="rId5">
            <a:extLst>
              <a:ext uri="{28A0092B-C50C-407E-A947-70E740481C1C}">
                <a14:useLocalDpi xmlns:a14="http://schemas.microsoft.com/office/drawing/2010/main" val="0"/>
              </a:ext>
            </a:extLst>
          </a:blip>
          <a:srcRect r="48526"/>
          <a:stretch/>
        </p:blipFill>
        <p:spPr>
          <a:xfrm>
            <a:off x="40066" y="-1"/>
            <a:ext cx="6282966" cy="5030235"/>
          </a:xfrm>
          <a:prstGeom prst="rect">
            <a:avLst/>
          </a:prstGeom>
        </p:spPr>
      </p:pic>
      <p:sp>
        <p:nvSpPr>
          <p:cNvPr id="8" name="文本框 7">
            <a:extLst>
              <a:ext uri="{FF2B5EF4-FFF2-40B4-BE49-F238E27FC236}">
                <a16:creationId xmlns:a16="http://schemas.microsoft.com/office/drawing/2014/main" xmlns="" id="{497D94D6-1AA2-472D-A04E-42FA5B2FCB03}"/>
              </a:ext>
            </a:extLst>
          </p:cNvPr>
          <p:cNvSpPr txBox="1"/>
          <p:nvPr/>
        </p:nvSpPr>
        <p:spPr>
          <a:xfrm>
            <a:off x="2932584" y="2641007"/>
            <a:ext cx="3877985" cy="3724560"/>
          </a:xfrm>
          <a:prstGeom prst="rect">
            <a:avLst/>
          </a:prstGeom>
          <a:noFill/>
        </p:spPr>
        <p:txBody>
          <a:bodyPr vert="eaVert" wrap="square" rtlCol="0">
            <a:spAutoFit/>
          </a:bodyPr>
          <a:lstStyle/>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谁念西风独自凉， 萧萧黄叶闭疏</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沉思往事立残阳。被酒莫惊春睡</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赌书消得泼茶香，当时只道是寻</a:t>
            </a:r>
          </a:p>
          <a:p>
            <a:pPr>
              <a:lnSpc>
                <a:spcPct val="200000"/>
              </a:lnSpc>
            </a:pPr>
            <a:endPar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pic>
        <p:nvPicPr>
          <p:cNvPr id="3" name="图片 2">
            <a:extLst>
              <a:ext uri="{FF2B5EF4-FFF2-40B4-BE49-F238E27FC236}">
                <a16:creationId xmlns:a16="http://schemas.microsoft.com/office/drawing/2014/main" xmlns="" id="{5058C11E-1854-434B-AA6E-933B4BBBA7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0569" y="492433"/>
            <a:ext cx="3155265" cy="3165876"/>
          </a:xfrm>
          <a:prstGeom prst="rect">
            <a:avLst/>
          </a:prstGeom>
        </p:spPr>
      </p:pic>
      <p:sp>
        <p:nvSpPr>
          <p:cNvPr id="6" name="文本框 5">
            <a:extLst>
              <a:ext uri="{FF2B5EF4-FFF2-40B4-BE49-F238E27FC236}">
                <a16:creationId xmlns:a16="http://schemas.microsoft.com/office/drawing/2014/main" xmlns="" id="{1D7DF68F-D8E7-4A79-AD7D-5126A2532176}"/>
              </a:ext>
            </a:extLst>
          </p:cNvPr>
          <p:cNvSpPr txBox="1"/>
          <p:nvPr/>
        </p:nvSpPr>
        <p:spPr>
          <a:xfrm>
            <a:off x="7666841" y="1352096"/>
            <a:ext cx="1442720" cy="1446550"/>
          </a:xfrm>
          <a:prstGeom prst="rect">
            <a:avLst/>
          </a:prstGeom>
          <a:noFill/>
        </p:spPr>
        <p:txBody>
          <a:bodyPr wrap="square" rtlCol="0">
            <a:spAutoFit/>
          </a:bodyPr>
          <a:lstStyle/>
          <a:p>
            <a:pPr algn="ctr"/>
            <a:r>
              <a:rPr lang="zh-CN" altLang="en-US" sz="8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壹</a:t>
            </a:r>
          </a:p>
        </p:txBody>
      </p:sp>
    </p:spTree>
    <p:extLst>
      <p:ext uri="{BB962C8B-B14F-4D97-AF65-F5344CB8AC3E}">
        <p14:creationId xmlns:p14="http://schemas.microsoft.com/office/powerpoint/2010/main" val="2106277347"/>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8"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13F09ADB-4D24-4A21-9985-BC478D9F8A95}"/>
              </a:ext>
            </a:extLst>
          </p:cNvPr>
          <p:cNvPicPr>
            <a:picLocks noChangeAspect="1"/>
          </p:cNvPicPr>
          <p:nvPr/>
        </p:nvPicPr>
        <p:blipFill rotWithShape="1">
          <a:blip r:embed="rId4">
            <a:extLst>
              <a:ext uri="{28A0092B-C50C-407E-A947-70E740481C1C}">
                <a14:useLocalDpi xmlns:a14="http://schemas.microsoft.com/office/drawing/2010/main" val="0"/>
              </a:ext>
            </a:extLst>
          </a:blip>
          <a:srcRect t="14388" r="10759" b="65728"/>
          <a:stretch/>
        </p:blipFill>
        <p:spPr>
          <a:xfrm>
            <a:off x="1046841" y="1633855"/>
            <a:ext cx="5459007" cy="1633220"/>
          </a:xfrm>
          <a:prstGeom prst="rect">
            <a:avLst/>
          </a:prstGeom>
        </p:spPr>
      </p:pic>
      <p:sp>
        <p:nvSpPr>
          <p:cNvPr id="22" name="矩形 21"/>
          <p:cNvSpPr/>
          <p:nvPr/>
        </p:nvSpPr>
        <p:spPr>
          <a:xfrm>
            <a:off x="6511925" y="1633855"/>
            <a:ext cx="5461000" cy="1638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23" name="文本框 22"/>
          <p:cNvSpPr txBox="1"/>
          <p:nvPr/>
        </p:nvSpPr>
        <p:spPr>
          <a:xfrm>
            <a:off x="5192395" y="2160905"/>
            <a:ext cx="2538730" cy="583565"/>
          </a:xfrm>
          <a:prstGeom prst="rect">
            <a:avLst/>
          </a:prstGeom>
          <a:noFill/>
        </p:spPr>
        <p:txBody>
          <a:bodyPr wrap="square" rtlCol="0">
            <a:spAutoFit/>
          </a:bodyPr>
          <a:lstStyle/>
          <a:p>
            <a:pPr algn="dist"/>
            <a:r>
              <a:rPr lang="zh-CN" altLang="en-US" sz="3200">
                <a:solidFill>
                  <a:schemeClr val="bg1">
                    <a:lumMod val="9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输入标题</a:t>
            </a:r>
          </a:p>
        </p:txBody>
      </p:sp>
      <p:sp>
        <p:nvSpPr>
          <p:cNvPr id="4" name="文本框 3"/>
          <p:cNvSpPr txBox="1"/>
          <p:nvPr/>
        </p:nvSpPr>
        <p:spPr>
          <a:xfrm>
            <a:off x="9887783" y="660400"/>
            <a:ext cx="1292662" cy="2216312"/>
          </a:xfrm>
          <a:prstGeom prst="rect">
            <a:avLst/>
          </a:prstGeom>
          <a:noFill/>
        </p:spPr>
        <p:txBody>
          <a:bodyPr vert="eaVert" wrap="none" rtlCol="0">
            <a:spAutoFit/>
          </a:bodyPr>
          <a:lstStyle/>
          <a:p>
            <a:pPr algn="l"/>
            <a:r>
              <a:rPr lang="zh-CN" altLang="en-US" sz="7200">
                <a:solidFill>
                  <a:schemeClr val="tx1">
                    <a:lumMod val="65000"/>
                    <a:lumOff val="3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标 </a:t>
            </a:r>
            <a:r>
              <a:rPr lang="zh-CN" altLang="en-US" sz="72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题</a:t>
            </a:r>
          </a:p>
        </p:txBody>
      </p:sp>
      <p:cxnSp>
        <p:nvCxnSpPr>
          <p:cNvPr id="6" name="直接连接符 5"/>
          <p:cNvCxnSpPr/>
          <p:nvPr/>
        </p:nvCxnSpPr>
        <p:spPr>
          <a:xfrm flipH="1">
            <a:off x="7915275" y="2152015"/>
            <a:ext cx="533400" cy="685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8601075" y="2110105"/>
            <a:ext cx="533400" cy="685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AutoShape 25"/>
          <p:cNvSpPr/>
          <p:nvPr/>
        </p:nvSpPr>
        <p:spPr bwMode="auto">
          <a:xfrm>
            <a:off x="1050925" y="3876675"/>
            <a:ext cx="3646170" cy="11899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200000"/>
              </a:lnSpc>
              <a:spcBef>
                <a:spcPts val="850"/>
              </a:spcBef>
              <a:defRPr/>
            </a:pPr>
            <a:r>
              <a:rPr lang="zh-CN" altLang="en-US" sz="1000" dirty="0">
                <a:ln>
                  <a:noFill/>
                </a:ln>
                <a:solidFill>
                  <a:schemeClr val="tx1">
                    <a:lumMod val="65000"/>
                    <a:lumOff val="3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请替换文字内容，点击添加相关标题文字，修改文字内容，也可以直接复制你的内容到此</a:t>
            </a:r>
          </a:p>
          <a:p>
            <a:pPr algn="l" defTabSz="323215">
              <a:lnSpc>
                <a:spcPct val="200000"/>
              </a:lnSpc>
              <a:spcBef>
                <a:spcPts val="850"/>
              </a:spcBef>
              <a:defRPr/>
            </a:pPr>
            <a:endParaRPr lang="zh-CN" altLang="en-US" sz="1000" dirty="0">
              <a:ln>
                <a:noFill/>
              </a:ln>
              <a:solidFill>
                <a:schemeClr val="tx1">
                  <a:lumMod val="65000"/>
                  <a:lumOff val="3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gn="l" defTabSz="323215">
              <a:lnSpc>
                <a:spcPct val="200000"/>
              </a:lnSpc>
              <a:spcBef>
                <a:spcPts val="850"/>
              </a:spcBef>
              <a:defRPr/>
            </a:pPr>
            <a:endParaRPr lang="zh-CN" altLang="en-US" sz="1000" dirty="0">
              <a:ln>
                <a:noFill/>
              </a:ln>
              <a:solidFill>
                <a:schemeClr val="tx1">
                  <a:lumMod val="65000"/>
                  <a:lumOff val="3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cxnSp>
        <p:nvCxnSpPr>
          <p:cNvPr id="27" name="直接连接符 26"/>
          <p:cNvCxnSpPr/>
          <p:nvPr/>
        </p:nvCxnSpPr>
        <p:spPr>
          <a:xfrm>
            <a:off x="4568825" y="5286375"/>
            <a:ext cx="25082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6228745" y="3522980"/>
            <a:ext cx="3739485" cy="2882900"/>
          </a:xfrm>
          <a:prstGeom prst="rect">
            <a:avLst/>
          </a:prstGeom>
          <a:noFill/>
        </p:spPr>
        <p:txBody>
          <a:bodyPr vert="eaVert" wrap="square" rtlCol="0">
            <a:spAutoFit/>
          </a:bodyPr>
          <a:lstStyle/>
          <a:p>
            <a:pPr algn="l">
              <a:lnSpc>
                <a:spcPct val="150000"/>
              </a:lnSpc>
            </a:pPr>
            <a:r>
              <a:rPr lang="zh-CN" altLang="en-US" sz="140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输入</a:t>
            </a:r>
            <a:r>
              <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需要编辑的内容，内容可以简洁表达，</a:t>
            </a:r>
          </a:p>
          <a:p>
            <a:pPr algn="l">
              <a:lnSpc>
                <a:spcPct val="150000"/>
              </a:lnSpc>
            </a:pPr>
            <a:r>
              <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使用关键词</a:t>
            </a:r>
          </a:p>
          <a:p>
            <a:pPr algn="l">
              <a:lnSpc>
                <a:spcPct val="150000"/>
              </a:lnSpc>
            </a:pPr>
            <a:r>
              <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需要编辑的内容，内容可以简洁表达，使用关键词</a:t>
            </a:r>
            <a:r>
              <a:rPr lang="en-US" altLang="zh-CN"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a:t>
            </a:r>
            <a:r>
              <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使用关键词</a:t>
            </a:r>
          </a:p>
          <a:p>
            <a:pPr algn="l">
              <a:lnSpc>
                <a:spcPct val="150000"/>
              </a:lnSpc>
            </a:pPr>
            <a:r>
              <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需要编辑的内容，内容可以简洁表达，使用关键词</a:t>
            </a:r>
          </a:p>
          <a:p>
            <a:pPr algn="l">
              <a:lnSpc>
                <a:spcPct val="150000"/>
              </a:lnSpc>
            </a:pPr>
            <a:r>
              <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需要编辑的内容，内容可以简洁表达，</a:t>
            </a:r>
          </a:p>
          <a:p>
            <a:pPr algn="l">
              <a:lnSpc>
                <a:spcPct val="150000"/>
              </a:lnSpc>
            </a:pPr>
            <a:endPar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gn="l">
              <a:lnSpc>
                <a:spcPct val="150000"/>
              </a:lnSpc>
            </a:pPr>
            <a:endParaRPr lang="zh-CN" altLang="en-US" sz="1400" spc="100" dirty="0">
              <a:solidFill>
                <a:schemeClr val="tx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2" name="文本框 1">
            <a:extLst>
              <a:ext uri="{FF2B5EF4-FFF2-40B4-BE49-F238E27FC236}">
                <a16:creationId xmlns:a16="http://schemas.microsoft.com/office/drawing/2014/main" xmlns="" id="{793CA01A-2098-470C-B2C7-A6A6E8013360}"/>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anim calcmode="lin" valueType="num">
                                      <p:cBhvr>
                                        <p:cTn id="24" dur="500" fill="hold"/>
                                        <p:tgtEl>
                                          <p:spTgt spid="42"/>
                                        </p:tgtEl>
                                        <p:attrNameLst>
                                          <p:attrName>ppt_x</p:attrName>
                                        </p:attrNameLst>
                                      </p:cBhvr>
                                      <p:tavLst>
                                        <p:tav tm="0">
                                          <p:val>
                                            <p:strVal val="#ppt_x"/>
                                          </p:val>
                                        </p:tav>
                                        <p:tav tm="100000">
                                          <p:val>
                                            <p:strVal val="#ppt_x"/>
                                          </p:val>
                                        </p:tav>
                                      </p:tavLst>
                                    </p:anim>
                                    <p:anim calcmode="lin" valueType="num">
                                      <p:cBhvr>
                                        <p:cTn id="25" dur="500" fill="hold"/>
                                        <p:tgtEl>
                                          <p:spTgt spid="42"/>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 grpId="0"/>
      <p:bldP spid="42" grpId="0" bldLvl="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24560" y="3162300"/>
            <a:ext cx="80137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nvGrpSpPr>
          <p:cNvPr id="10" name="组合 9"/>
          <p:cNvGrpSpPr/>
          <p:nvPr/>
        </p:nvGrpSpPr>
        <p:grpSpPr>
          <a:xfrm>
            <a:off x="1550678" y="1816531"/>
            <a:ext cx="4329232" cy="900246"/>
            <a:chOff x="1565067" y="2967334"/>
            <a:chExt cx="4329232" cy="900246"/>
          </a:xfrm>
        </p:grpSpPr>
        <p:sp>
          <p:nvSpPr>
            <p:cNvPr id="11" name="矩形 10"/>
            <p:cNvSpPr/>
            <p:nvPr/>
          </p:nvSpPr>
          <p:spPr>
            <a:xfrm>
              <a:off x="2077549" y="2967334"/>
              <a:ext cx="3816750" cy="900246"/>
            </a:xfrm>
            <a:prstGeom prst="rect">
              <a:avLst/>
            </a:prstGeom>
          </p:spPr>
          <p:txBody>
            <a:bodyPr vert="horz" wrap="square">
              <a:spAutoFit/>
            </a:bodyPr>
            <a:lstStyle/>
            <a:p>
              <a:pPr>
                <a:lnSpc>
                  <a:spcPct val="150000"/>
                </a:lnSpc>
              </a:pPr>
              <a:r>
                <a:rPr lang="zh-CN" altLang="en-US" sz="1200"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点击添加文本信息点击添加文本信息点击添加文本信息点击添加文本信息点击添加文本信息点击添加文本</a:t>
              </a:r>
              <a:r>
                <a:rPr lang="zh-CN" altLang="en-US" sz="1200">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信息点击添加文本信息 </a:t>
              </a:r>
              <a:endParaRPr kumimoji="1" lang="zh-CN" altLang="en-US" sz="1200">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12" name="矩形 11"/>
            <p:cNvSpPr/>
            <p:nvPr/>
          </p:nvSpPr>
          <p:spPr>
            <a:xfrm>
              <a:off x="1565067" y="3198167"/>
              <a:ext cx="529312" cy="523220"/>
            </a:xfrm>
            <a:prstGeom prst="rect">
              <a:avLst/>
            </a:prstGeom>
          </p:spPr>
          <p:txBody>
            <a:bodyPr wrap="none">
              <a:spAutoFit/>
            </a:bodyPr>
            <a:lstStyle/>
            <a:p>
              <a:pPr algn="ctr"/>
              <a:r>
                <a:rPr lang="en-US" altLang="zh-CN" sz="2800" b="1">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01</a:t>
              </a:r>
              <a:endParaRPr lang="en-US" altLang="zh-CN" sz="2800" b="1"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grpSp>
        <p:nvGrpSpPr>
          <p:cNvPr id="15" name="组合 14"/>
          <p:cNvGrpSpPr/>
          <p:nvPr/>
        </p:nvGrpSpPr>
        <p:grpSpPr>
          <a:xfrm>
            <a:off x="1545068" y="3162300"/>
            <a:ext cx="4334841" cy="900246"/>
            <a:chOff x="1559458" y="2967334"/>
            <a:chExt cx="4334841" cy="900246"/>
          </a:xfrm>
        </p:grpSpPr>
        <p:sp>
          <p:nvSpPr>
            <p:cNvPr id="13" name="矩形 12"/>
            <p:cNvSpPr/>
            <p:nvPr/>
          </p:nvSpPr>
          <p:spPr>
            <a:xfrm>
              <a:off x="2077549" y="2967334"/>
              <a:ext cx="3816750" cy="900246"/>
            </a:xfrm>
            <a:prstGeom prst="rect">
              <a:avLst/>
            </a:prstGeom>
          </p:spPr>
          <p:txBody>
            <a:bodyPr vert="horz" wrap="square">
              <a:spAutoFit/>
            </a:bodyPr>
            <a:lstStyle/>
            <a:p>
              <a:pPr>
                <a:lnSpc>
                  <a:spcPct val="150000"/>
                </a:lnSpc>
              </a:pPr>
              <a:r>
                <a:rPr lang="zh-CN" altLang="en-US" sz="1200"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点击添加文本信息点击添加文本信息点击添加文本信息点击添加文本信息点击添加文本信息点击添加文本</a:t>
              </a:r>
              <a:r>
                <a:rPr lang="zh-CN" altLang="en-US" sz="12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信息点击添加文本信息 </a:t>
              </a:r>
              <a:endParaRPr kumimoji="1" lang="zh-CN" altLang="en-US" sz="12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17" name="矩形 16"/>
            <p:cNvSpPr/>
            <p:nvPr/>
          </p:nvSpPr>
          <p:spPr>
            <a:xfrm>
              <a:off x="1559458" y="3198167"/>
              <a:ext cx="540533" cy="523220"/>
            </a:xfrm>
            <a:prstGeom prst="rect">
              <a:avLst/>
            </a:prstGeom>
          </p:spPr>
          <p:txBody>
            <a:bodyPr wrap="none">
              <a:spAutoFit/>
            </a:bodyPr>
            <a:lstStyle/>
            <a:p>
              <a:pPr algn="ctr"/>
              <a:r>
                <a:rPr lang="en-US" altLang="zh-CN" sz="2800" b="1">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02</a:t>
              </a:r>
              <a:endParaRPr lang="en-US" altLang="zh-CN" sz="2800" b="1"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grpSp>
        <p:nvGrpSpPr>
          <p:cNvPr id="18" name="组合 17"/>
          <p:cNvGrpSpPr/>
          <p:nvPr/>
        </p:nvGrpSpPr>
        <p:grpSpPr>
          <a:xfrm>
            <a:off x="1550679" y="4508068"/>
            <a:ext cx="4329230" cy="900246"/>
            <a:chOff x="1565069" y="2967334"/>
            <a:chExt cx="4329230" cy="900246"/>
          </a:xfrm>
        </p:grpSpPr>
        <p:sp>
          <p:nvSpPr>
            <p:cNvPr id="19" name="矩形 18"/>
            <p:cNvSpPr/>
            <p:nvPr/>
          </p:nvSpPr>
          <p:spPr>
            <a:xfrm>
              <a:off x="2077549" y="2967334"/>
              <a:ext cx="3816750" cy="900246"/>
            </a:xfrm>
            <a:prstGeom prst="rect">
              <a:avLst/>
            </a:prstGeom>
          </p:spPr>
          <p:txBody>
            <a:bodyPr vert="horz" wrap="square">
              <a:spAutoFit/>
            </a:bodyPr>
            <a:lstStyle/>
            <a:p>
              <a:pPr>
                <a:lnSpc>
                  <a:spcPct val="150000"/>
                </a:lnSpc>
              </a:pPr>
              <a:r>
                <a:rPr lang="zh-CN" altLang="en-US" sz="1200"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点击添加文本信息点击添加文本信息点击添加文本信息点击添加文本信息点击添加文本信息点击添加文本</a:t>
              </a:r>
              <a:r>
                <a:rPr lang="zh-CN" altLang="en-US" sz="12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信息点击添加文本信息 </a:t>
              </a:r>
              <a:endParaRPr kumimoji="1" lang="zh-CN" altLang="en-US" sz="12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20" name="矩形 19"/>
            <p:cNvSpPr/>
            <p:nvPr/>
          </p:nvSpPr>
          <p:spPr>
            <a:xfrm>
              <a:off x="1565069" y="3198167"/>
              <a:ext cx="529312" cy="523220"/>
            </a:xfrm>
            <a:prstGeom prst="rect">
              <a:avLst/>
            </a:prstGeom>
          </p:spPr>
          <p:txBody>
            <a:bodyPr wrap="none">
              <a:spAutoFit/>
            </a:bodyPr>
            <a:lstStyle/>
            <a:p>
              <a:pPr algn="ctr"/>
              <a:r>
                <a:rPr lang="en-US" altLang="zh-CN" sz="2800" b="1">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03</a:t>
              </a:r>
              <a:endParaRPr lang="en-US" altLang="zh-CN" sz="2800" b="1"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pic>
        <p:nvPicPr>
          <p:cNvPr id="22" name="图片 21">
            <a:extLst>
              <a:ext uri="{FF2B5EF4-FFF2-40B4-BE49-F238E27FC236}">
                <a16:creationId xmlns:a16="http://schemas.microsoft.com/office/drawing/2014/main" xmlns="" id="{6722B23C-2AB9-4C30-ADA0-473A7262B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6201" y="651161"/>
            <a:ext cx="3470486" cy="4613566"/>
          </a:xfrm>
          <a:prstGeom prst="rect">
            <a:avLst/>
          </a:prstGeom>
        </p:spPr>
      </p:pic>
      <p:sp>
        <p:nvSpPr>
          <p:cNvPr id="23" name="文本框 22">
            <a:extLst>
              <a:ext uri="{FF2B5EF4-FFF2-40B4-BE49-F238E27FC236}">
                <a16:creationId xmlns:a16="http://schemas.microsoft.com/office/drawing/2014/main" xmlns="" id="{2238CE56-0002-4A20-95B4-90AFD3671E9B}"/>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2"/>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500"/>
                                        <p:tgtEl>
                                          <p:spTgt spid="8"/>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PA-矩形 11"/>
          <p:cNvSpPr/>
          <p:nvPr>
            <p:custDataLst>
              <p:tags r:id="rId2"/>
            </p:custDataLst>
          </p:nvPr>
        </p:nvSpPr>
        <p:spPr>
          <a:xfrm>
            <a:off x="5103229" y="2126513"/>
            <a:ext cx="5483060" cy="1228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nvGrpSpPr>
          <p:cNvPr id="34" name="PA-组合 15"/>
          <p:cNvGrpSpPr/>
          <p:nvPr>
            <p:custDataLst>
              <p:tags r:id="rId3"/>
            </p:custDataLst>
          </p:nvPr>
        </p:nvGrpSpPr>
        <p:grpSpPr>
          <a:xfrm>
            <a:off x="6857601" y="0"/>
            <a:ext cx="4529470" cy="5231220"/>
            <a:chOff x="6177516" y="0"/>
            <a:chExt cx="4529470" cy="5231220"/>
          </a:xfrm>
        </p:grpSpPr>
        <p:cxnSp>
          <p:nvCxnSpPr>
            <p:cNvPr id="35" name="PA-直接连接符 17"/>
            <p:cNvCxnSpPr/>
            <p:nvPr>
              <p:custDataLst>
                <p:tags r:id="rId7"/>
              </p:custDataLst>
            </p:nvPr>
          </p:nvCxnSpPr>
          <p:spPr>
            <a:xfrm>
              <a:off x="6177516" y="5231219"/>
              <a:ext cx="4529470" cy="0"/>
            </a:xfrm>
            <a:prstGeom prst="line">
              <a:avLst/>
            </a:prstGeom>
            <a:noFill/>
            <a:ln w="12700" cap="flat" cmpd="sng" algn="ctr">
              <a:solidFill>
                <a:srgbClr val="666666"/>
              </a:solidFill>
              <a:prstDash val="solid"/>
              <a:miter lim="800000"/>
            </a:ln>
            <a:effectLst/>
          </p:spPr>
        </p:cxnSp>
        <p:cxnSp>
          <p:nvCxnSpPr>
            <p:cNvPr id="37" name="PA-直接连接符 18"/>
            <p:cNvCxnSpPr/>
            <p:nvPr>
              <p:custDataLst>
                <p:tags r:id="rId8"/>
              </p:custDataLst>
            </p:nvPr>
          </p:nvCxnSpPr>
          <p:spPr>
            <a:xfrm flipV="1">
              <a:off x="10706986" y="0"/>
              <a:ext cx="0" cy="5231220"/>
            </a:xfrm>
            <a:prstGeom prst="line">
              <a:avLst/>
            </a:prstGeom>
            <a:noFill/>
            <a:ln w="12700" cap="flat" cmpd="sng" algn="ctr">
              <a:solidFill>
                <a:srgbClr val="666666"/>
              </a:solidFill>
              <a:prstDash val="solid"/>
              <a:miter lim="800000"/>
            </a:ln>
            <a:effectLst/>
          </p:spPr>
        </p:cxnSp>
      </p:grpSp>
      <p:sp>
        <p:nvSpPr>
          <p:cNvPr id="38" name="PA-文本框 76"/>
          <p:cNvSpPr txBox="1"/>
          <p:nvPr>
            <p:custDataLst>
              <p:tags r:id="rId4"/>
            </p:custDataLst>
          </p:nvPr>
        </p:nvSpPr>
        <p:spPr>
          <a:xfrm rot="5400000">
            <a:off x="10651115" y="2380985"/>
            <a:ext cx="1486735"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666666"/>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TRAVEL</a:t>
            </a:r>
          </a:p>
        </p:txBody>
      </p:sp>
      <p:sp>
        <p:nvSpPr>
          <p:cNvPr id="39" name="PA-文本框 21"/>
          <p:cNvSpPr txBox="1"/>
          <p:nvPr>
            <p:custDataLst>
              <p:tags r:id="rId5"/>
            </p:custDataLst>
          </p:nvPr>
        </p:nvSpPr>
        <p:spPr>
          <a:xfrm>
            <a:off x="6857601" y="2417683"/>
            <a:ext cx="2621280" cy="583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输入标题内容</a:t>
            </a:r>
          </a:p>
        </p:txBody>
      </p:sp>
      <p:sp>
        <p:nvSpPr>
          <p:cNvPr id="40" name="PA-矩形 27"/>
          <p:cNvSpPr/>
          <p:nvPr>
            <p:custDataLst>
              <p:tags r:id="rId6"/>
            </p:custDataLst>
          </p:nvPr>
        </p:nvSpPr>
        <p:spPr>
          <a:xfrm>
            <a:off x="6857537" y="3515187"/>
            <a:ext cx="4269919" cy="155575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70000"/>
              </a:lnSpc>
              <a:spcBef>
                <a:spcPts val="0"/>
              </a:spcBef>
              <a:spcAft>
                <a:spcPts val="0"/>
              </a:spcAft>
              <a:buClrTx/>
              <a:buSzTx/>
              <a:buFontTx/>
              <a:buNone/>
              <a:defRPr/>
            </a:pPr>
            <a:r>
              <a:rPr lang="zh-CN" altLang="en-US" sz="1400" kern="0"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点击输入本栏的具体文字，简明扼要的说明分项内容点击输入本栏的具体文字，简明扼要的说明分项内容点击输入本栏的具体文字，简明扼要的说明分项内容</a:t>
            </a:r>
            <a:endParaRPr kumimoji="0" lang="zh-CN" altLang="en-US" sz="1400" b="0" i="0" u="none" strike="noStrike" kern="1200" cap="none" spc="0" normalizeH="0" baseline="0" noProof="0" dirty="0">
              <a:ln>
                <a:noFill/>
              </a:ln>
              <a:solidFill>
                <a:prstClr val="black">
                  <a:lumMod val="75000"/>
                  <a:lumOff val="25000"/>
                  <a:alpha val="75000"/>
                </a:prstClr>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pic>
        <p:nvPicPr>
          <p:cNvPr id="16" name="图片 15">
            <a:extLst>
              <a:ext uri="{FF2B5EF4-FFF2-40B4-BE49-F238E27FC236}">
                <a16:creationId xmlns:a16="http://schemas.microsoft.com/office/drawing/2014/main" xmlns="" id="{AE7AA3D9-4667-4C13-8D1A-44F0791E6ADD}"/>
              </a:ext>
            </a:extLst>
          </p:cNvPr>
          <p:cNvPicPr>
            <a:picLocks noChangeAspect="1"/>
          </p:cNvPicPr>
          <p:nvPr/>
        </p:nvPicPr>
        <p:blipFill rotWithShape="1">
          <a:blip r:embed="rId11">
            <a:extLst>
              <a:ext uri="{28A0092B-C50C-407E-A947-70E740481C1C}">
                <a14:useLocalDpi xmlns:a14="http://schemas.microsoft.com/office/drawing/2010/main" val="0"/>
              </a:ext>
            </a:extLst>
          </a:blip>
          <a:srcRect r="10759" b="511"/>
          <a:stretch/>
        </p:blipFill>
        <p:spPr>
          <a:xfrm>
            <a:off x="1412224" y="0"/>
            <a:ext cx="4461451" cy="6768193"/>
          </a:xfrm>
          <a:prstGeom prst="rect">
            <a:avLst/>
          </a:prstGeom>
        </p:spPr>
      </p:pic>
      <p:sp>
        <p:nvSpPr>
          <p:cNvPr id="18" name="文本框 17">
            <a:extLst>
              <a:ext uri="{FF2B5EF4-FFF2-40B4-BE49-F238E27FC236}">
                <a16:creationId xmlns:a16="http://schemas.microsoft.com/office/drawing/2014/main" xmlns="" id="{D8A62C09-BACB-400D-AD9F-D084DE2616DE}"/>
              </a:ext>
            </a:extLst>
          </p:cNvPr>
          <p:cNvSpPr txBox="1"/>
          <p:nvPr/>
        </p:nvSpPr>
        <p:spPr>
          <a:xfrm>
            <a:off x="7857924" y="278427"/>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4" presetClass="entr" presetSubtype="1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randombar(horizontal)">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B4D60EF8-BE5E-419E-B8EF-D119E04469A2}"/>
              </a:ext>
            </a:extLst>
          </p:cNvPr>
          <p:cNvPicPr>
            <a:picLocks noChangeAspect="1"/>
          </p:cNvPicPr>
          <p:nvPr/>
        </p:nvPicPr>
        <p:blipFill rotWithShape="1">
          <a:blip r:embed="rId4">
            <a:extLst>
              <a:ext uri="{28A0092B-C50C-407E-A947-70E740481C1C}">
                <a14:useLocalDpi xmlns:a14="http://schemas.microsoft.com/office/drawing/2010/main" val="0"/>
              </a:ext>
            </a:extLst>
          </a:blip>
          <a:srcRect r="10759" b="45810"/>
          <a:stretch/>
        </p:blipFill>
        <p:spPr>
          <a:xfrm>
            <a:off x="4557888" y="3636145"/>
            <a:ext cx="2686841" cy="2190693"/>
          </a:xfrm>
          <a:prstGeom prst="rect">
            <a:avLst/>
          </a:prstGeom>
        </p:spPr>
      </p:pic>
      <p:sp>
        <p:nvSpPr>
          <p:cNvPr id="14" name="矩形 13">
            <a:extLst>
              <a:ext uri="{FF2B5EF4-FFF2-40B4-BE49-F238E27FC236}">
                <a16:creationId xmlns:a16="http://schemas.microsoft.com/office/drawing/2014/main" xmlns="" id="{41FD34A5-0F53-4F71-815F-6F7062F71664}"/>
              </a:ext>
            </a:extLst>
          </p:cNvPr>
          <p:cNvSpPr/>
          <p:nvPr/>
        </p:nvSpPr>
        <p:spPr>
          <a:xfrm>
            <a:off x="8768334" y="2077807"/>
            <a:ext cx="2485988" cy="3749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5" name="文本框 2">
            <a:extLst>
              <a:ext uri="{FF2B5EF4-FFF2-40B4-BE49-F238E27FC236}">
                <a16:creationId xmlns:a16="http://schemas.microsoft.com/office/drawing/2014/main" xmlns="" id="{2BC1EC3A-5A44-4225-B438-139209DBBC29}"/>
              </a:ext>
            </a:extLst>
          </p:cNvPr>
          <p:cNvSpPr txBox="1"/>
          <p:nvPr/>
        </p:nvSpPr>
        <p:spPr>
          <a:xfrm>
            <a:off x="9401930" y="2786851"/>
            <a:ext cx="1218795" cy="2630957"/>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60000"/>
              </a:lnSpc>
            </a:pPr>
            <a:r>
              <a:rPr lang="zh-CN" altLang="en-US" sz="14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昨夜雨疏风骤，浓睡不消残酒</a:t>
            </a:r>
          </a:p>
          <a:p>
            <a:pPr algn="l">
              <a:lnSpc>
                <a:spcPct val="160000"/>
              </a:lnSpc>
            </a:pPr>
            <a:r>
              <a:rPr lang="zh-CN" altLang="en-US" sz="14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试问卷帘人，却道海棠依旧。</a:t>
            </a:r>
          </a:p>
          <a:p>
            <a:pPr algn="l">
              <a:lnSpc>
                <a:spcPct val="160000"/>
              </a:lnSpc>
            </a:pPr>
            <a:r>
              <a:rPr lang="zh-CN" altLang="en-US" sz="14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知否，知否，应是绿肥红瘦</a:t>
            </a:r>
            <a:r>
              <a:rPr lang="zh-CN" altLang="en-US" sz="12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a:t>
            </a:r>
            <a:endParaRPr kumimoji="1" lang="zh-CN" altLang="en-US" sz="12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6" name="文本框 15">
            <a:extLst>
              <a:ext uri="{FF2B5EF4-FFF2-40B4-BE49-F238E27FC236}">
                <a16:creationId xmlns:a16="http://schemas.microsoft.com/office/drawing/2014/main" xmlns="" id="{D820792C-57B1-458F-B9BA-AFC6BF15931A}"/>
              </a:ext>
            </a:extLst>
          </p:cNvPr>
          <p:cNvSpPr txBox="1"/>
          <p:nvPr/>
        </p:nvSpPr>
        <p:spPr>
          <a:xfrm>
            <a:off x="1854096" y="2325186"/>
            <a:ext cx="4648727" cy="923330"/>
          </a:xfrm>
          <a:prstGeom prst="rect">
            <a:avLst/>
          </a:prstGeom>
          <a:noFill/>
        </p:spPr>
        <p:txBody>
          <a:bodyPr wrap="square" rtlCol="0">
            <a:spAutoFit/>
          </a:bodyPr>
          <a:lstStyle/>
          <a:p>
            <a:pPr algn="dist"/>
            <a:r>
              <a:rPr lang="en-US" altLang="zh-CN"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a:t>
            </a:r>
            <a:r>
              <a:rPr lang="zh-CN" altLang="en-US"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初</a:t>
            </a:r>
            <a:r>
              <a:rPr lang="en-US" altLang="zh-CN"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a:t>
            </a:r>
            <a:r>
              <a:rPr lang="zh-CN" altLang="en-US"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心</a:t>
            </a:r>
            <a:r>
              <a:rPr lang="en-US" altLang="zh-CN"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a:t>
            </a:r>
            <a:r>
              <a:rPr lang="zh-CN" altLang="en-US"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不</a:t>
            </a:r>
            <a:r>
              <a:rPr lang="en-US" altLang="zh-CN"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a:t>
            </a:r>
            <a:r>
              <a:rPr lang="zh-CN" altLang="en-US"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变</a:t>
            </a:r>
            <a:r>
              <a:rPr lang="en-US" altLang="zh-CN"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a:t>
            </a:r>
            <a:endParaRPr lang="zh-CN" altLang="en-US" sz="5400" dirty="0">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pic>
        <p:nvPicPr>
          <p:cNvPr id="10" name="图片 9">
            <a:extLst>
              <a:ext uri="{FF2B5EF4-FFF2-40B4-BE49-F238E27FC236}">
                <a16:creationId xmlns:a16="http://schemas.microsoft.com/office/drawing/2014/main" xmlns="" id="{4A130FFA-6A3D-4A55-9AFB-AD2AA55407FB}"/>
              </a:ext>
            </a:extLst>
          </p:cNvPr>
          <p:cNvPicPr>
            <a:picLocks noChangeAspect="1"/>
          </p:cNvPicPr>
          <p:nvPr/>
        </p:nvPicPr>
        <p:blipFill rotWithShape="1">
          <a:blip r:embed="rId5">
            <a:extLst>
              <a:ext uri="{28A0092B-C50C-407E-A947-70E740481C1C}">
                <a14:useLocalDpi xmlns:a14="http://schemas.microsoft.com/office/drawing/2010/main" val="0"/>
              </a:ext>
            </a:extLst>
          </a:blip>
          <a:srcRect b="39012"/>
          <a:stretch/>
        </p:blipFill>
        <p:spPr>
          <a:xfrm>
            <a:off x="1682078" y="3662803"/>
            <a:ext cx="2702013" cy="2190693"/>
          </a:xfrm>
          <a:prstGeom prst="rect">
            <a:avLst/>
          </a:prstGeom>
        </p:spPr>
      </p:pic>
      <p:sp>
        <p:nvSpPr>
          <p:cNvPr id="12" name="文本框 11">
            <a:extLst>
              <a:ext uri="{FF2B5EF4-FFF2-40B4-BE49-F238E27FC236}">
                <a16:creationId xmlns:a16="http://schemas.microsoft.com/office/drawing/2014/main" xmlns="" id="{5EE7E130-F94D-41C3-9729-CF11B22CA74C}"/>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extLst>
      <p:ext uri="{BB962C8B-B14F-4D97-AF65-F5344CB8AC3E}">
        <p14:creationId xmlns:p14="http://schemas.microsoft.com/office/powerpoint/2010/main" val="342741939"/>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randombar(horizontal)">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a:extLst>
              <a:ext uri="{FF2B5EF4-FFF2-40B4-BE49-F238E27FC236}">
                <a16:creationId xmlns:a16="http://schemas.microsoft.com/office/drawing/2014/main" xmlns="" id="{EC6EDE25-2057-4311-BF92-3DAED840AD8D}"/>
              </a:ext>
            </a:extLst>
          </p:cNvPr>
          <p:cNvSpPr/>
          <p:nvPr/>
        </p:nvSpPr>
        <p:spPr>
          <a:xfrm>
            <a:off x="6019800" y="2102519"/>
            <a:ext cx="838762" cy="8387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latin typeface="字魂115号-刀刀体" panose="00000500000000000000" pitchFamily="2" charset="-122"/>
                <a:ea typeface="字魂115号-刀刀体" panose="00000500000000000000" pitchFamily="2" charset="-122"/>
                <a:sym typeface="字魂115号-刀刀体" panose="00000500000000000000" pitchFamily="2" charset="-122"/>
              </a:rPr>
              <a:t>中</a:t>
            </a:r>
          </a:p>
        </p:txBody>
      </p:sp>
      <p:sp>
        <p:nvSpPr>
          <p:cNvPr id="11" name="椭圆 10">
            <a:extLst>
              <a:ext uri="{FF2B5EF4-FFF2-40B4-BE49-F238E27FC236}">
                <a16:creationId xmlns:a16="http://schemas.microsoft.com/office/drawing/2014/main" xmlns="" id="{0A9AA788-0398-4990-BDBE-DB6510339144}"/>
              </a:ext>
            </a:extLst>
          </p:cNvPr>
          <p:cNvSpPr/>
          <p:nvPr/>
        </p:nvSpPr>
        <p:spPr>
          <a:xfrm>
            <a:off x="6019800" y="3198199"/>
            <a:ext cx="838762" cy="8387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latin typeface="字魂115号-刀刀体" panose="00000500000000000000" pitchFamily="2" charset="-122"/>
                <a:ea typeface="字魂115号-刀刀体" panose="00000500000000000000" pitchFamily="2" charset="-122"/>
                <a:sym typeface="字魂115号-刀刀体" panose="00000500000000000000" pitchFamily="2" charset="-122"/>
              </a:rPr>
              <a:t>国</a:t>
            </a:r>
          </a:p>
        </p:txBody>
      </p:sp>
      <p:sp>
        <p:nvSpPr>
          <p:cNvPr id="12" name="椭圆 11">
            <a:extLst>
              <a:ext uri="{FF2B5EF4-FFF2-40B4-BE49-F238E27FC236}">
                <a16:creationId xmlns:a16="http://schemas.microsoft.com/office/drawing/2014/main" xmlns="" id="{147FC048-C85F-4B5D-B7E6-F5D254823549}"/>
              </a:ext>
            </a:extLst>
          </p:cNvPr>
          <p:cNvSpPr/>
          <p:nvPr/>
        </p:nvSpPr>
        <p:spPr>
          <a:xfrm>
            <a:off x="6019800" y="4301436"/>
            <a:ext cx="838762" cy="8387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latin typeface="字魂115号-刀刀体" panose="00000500000000000000" pitchFamily="2" charset="-122"/>
                <a:ea typeface="字魂115号-刀刀体" panose="00000500000000000000" pitchFamily="2" charset="-122"/>
                <a:sym typeface="字魂115号-刀刀体" panose="00000500000000000000" pitchFamily="2" charset="-122"/>
              </a:rPr>
              <a:t>风</a:t>
            </a:r>
          </a:p>
        </p:txBody>
      </p:sp>
      <p:sp>
        <p:nvSpPr>
          <p:cNvPr id="13" name="文本框 12">
            <a:extLst>
              <a:ext uri="{FF2B5EF4-FFF2-40B4-BE49-F238E27FC236}">
                <a16:creationId xmlns:a16="http://schemas.microsoft.com/office/drawing/2014/main" xmlns="" id="{65C783F8-D274-4DB6-BC7F-8A958417E565}"/>
              </a:ext>
            </a:extLst>
          </p:cNvPr>
          <p:cNvSpPr txBox="1"/>
          <p:nvPr/>
        </p:nvSpPr>
        <p:spPr>
          <a:xfrm>
            <a:off x="7404932" y="2102519"/>
            <a:ext cx="2423740" cy="3060349"/>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250000"/>
              </a:lnSpc>
            </a:pPr>
            <a:r>
              <a:rPr lang="zh-CN" altLang="en-US" sz="1200" kern="0" dirty="0">
                <a:latin typeface="字魂115号-刀刀体" panose="00000500000000000000" pitchFamily="2" charset="-122"/>
                <a:ea typeface="字魂115号-刀刀体" panose="00000500000000000000" pitchFamily="2" charset="-122"/>
                <a:cs typeface="STFangsong" charset="-122"/>
                <a:sym typeface="字魂115号-刀刀体" panose="00000500000000000000" pitchFamily="2" charset="-122"/>
              </a:rPr>
              <a:t>点击输入本栏的具体文字，简明扼要的说明分项内容，此为概念图解，请根据您的具体内容酌情修点击输入本栏的具体文字，简明扼要的说明分项内容，此为概念图解，请根据您的具体内容酌情修</a:t>
            </a:r>
            <a:endParaRPr lang="zh-CN" altLang="en-US" sz="1200" dirty="0">
              <a:latin typeface="字魂115号-刀刀体" panose="00000500000000000000" pitchFamily="2" charset="-122"/>
              <a:ea typeface="字魂115号-刀刀体" panose="00000500000000000000" pitchFamily="2" charset="-122"/>
              <a:cs typeface="STFangsong" charset="-122"/>
              <a:sym typeface="字魂115号-刀刀体" panose="00000500000000000000" pitchFamily="2" charset="-122"/>
            </a:endParaRPr>
          </a:p>
        </p:txBody>
      </p:sp>
      <p:pic>
        <p:nvPicPr>
          <p:cNvPr id="7" name="图片 6">
            <a:extLst>
              <a:ext uri="{FF2B5EF4-FFF2-40B4-BE49-F238E27FC236}">
                <a16:creationId xmlns:a16="http://schemas.microsoft.com/office/drawing/2014/main" xmlns="" id="{3FE2CF86-43F0-42D5-A1DA-B19F891E7030}"/>
              </a:ext>
            </a:extLst>
          </p:cNvPr>
          <p:cNvPicPr>
            <a:picLocks noChangeAspect="1"/>
          </p:cNvPicPr>
          <p:nvPr/>
        </p:nvPicPr>
        <p:blipFill rotWithShape="1">
          <a:blip r:embed="rId4">
            <a:extLst>
              <a:ext uri="{28A0092B-C50C-407E-A947-70E740481C1C}">
                <a14:useLocalDpi xmlns:a14="http://schemas.microsoft.com/office/drawing/2010/main" val="0"/>
              </a:ext>
            </a:extLst>
          </a:blip>
          <a:srcRect r="10759" b="511"/>
          <a:stretch/>
        </p:blipFill>
        <p:spPr>
          <a:xfrm>
            <a:off x="2549258" y="1638648"/>
            <a:ext cx="2646822" cy="3962052"/>
          </a:xfrm>
          <a:prstGeom prst="rect">
            <a:avLst/>
          </a:prstGeom>
        </p:spPr>
      </p:pic>
      <p:sp>
        <p:nvSpPr>
          <p:cNvPr id="14" name="文本框 13">
            <a:extLst>
              <a:ext uri="{FF2B5EF4-FFF2-40B4-BE49-F238E27FC236}">
                <a16:creationId xmlns:a16="http://schemas.microsoft.com/office/drawing/2014/main" xmlns="" id="{3BD1B963-9EB0-4E4B-8FDE-6A624F24BA2B}"/>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extLst>
      <p:ext uri="{BB962C8B-B14F-4D97-AF65-F5344CB8AC3E}">
        <p14:creationId xmlns:p14="http://schemas.microsoft.com/office/powerpoint/2010/main" val="3875721394"/>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73B1153-7AF6-4E65-8DBB-7B662DA73630}"/>
              </a:ext>
            </a:extLst>
          </p:cNvPr>
          <p:cNvPicPr>
            <a:picLocks noChangeAspect="1"/>
          </p:cNvPicPr>
          <p:nvPr/>
        </p:nvPicPr>
        <p:blipFill rotWithShape="1">
          <a:blip r:embed="rId4"/>
          <a:srcRect l="15972" r="8779"/>
          <a:stretch/>
        </p:blipFill>
        <p:spPr>
          <a:xfrm rot="5400000">
            <a:off x="2667000" y="-2667000"/>
            <a:ext cx="6858000" cy="12192000"/>
          </a:xfrm>
          <a:prstGeom prst="rect">
            <a:avLst/>
          </a:prstGeom>
        </p:spPr>
      </p:pic>
      <p:sp>
        <p:nvSpPr>
          <p:cNvPr id="4" name="矩形 3">
            <a:extLst>
              <a:ext uri="{FF2B5EF4-FFF2-40B4-BE49-F238E27FC236}">
                <a16:creationId xmlns:a16="http://schemas.microsoft.com/office/drawing/2014/main" xmlns="" id="{3E83B63E-693F-4659-881B-07A4D6CDC967}"/>
              </a:ext>
            </a:extLst>
          </p:cNvPr>
          <p:cNvSpPr/>
          <p:nvPr/>
        </p:nvSpPr>
        <p:spPr>
          <a:xfrm>
            <a:off x="7875122" y="3133438"/>
            <a:ext cx="1026160" cy="3724561"/>
          </a:xfrm>
          <a:prstGeom prst="rect">
            <a:avLst/>
          </a:prstGeom>
          <a:solidFill>
            <a:srgbClr val="FEE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7" name="文本框 6">
            <a:extLst>
              <a:ext uri="{FF2B5EF4-FFF2-40B4-BE49-F238E27FC236}">
                <a16:creationId xmlns:a16="http://schemas.microsoft.com/office/drawing/2014/main" xmlns="" id="{C666275D-00F3-4219-9BC9-AAB8D976B7DF}"/>
              </a:ext>
            </a:extLst>
          </p:cNvPr>
          <p:cNvSpPr txBox="1"/>
          <p:nvPr/>
        </p:nvSpPr>
        <p:spPr>
          <a:xfrm>
            <a:off x="7846873" y="3812232"/>
            <a:ext cx="1082658" cy="2554545"/>
          </a:xfrm>
          <a:prstGeom prst="rect">
            <a:avLst/>
          </a:prstGeom>
          <a:noFill/>
        </p:spPr>
        <p:txBody>
          <a:bodyPr wrap="square" rtlCol="0">
            <a:spAutoFit/>
          </a:bodyPr>
          <a:lstStyle/>
          <a:p>
            <a:pPr algn="ctr"/>
            <a:r>
              <a:rPr lang="zh-CN" altLang="en-US" sz="4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传统活动</a:t>
            </a:r>
          </a:p>
        </p:txBody>
      </p:sp>
      <p:pic>
        <p:nvPicPr>
          <p:cNvPr id="9" name="图片 8">
            <a:extLst>
              <a:ext uri="{FF2B5EF4-FFF2-40B4-BE49-F238E27FC236}">
                <a16:creationId xmlns:a16="http://schemas.microsoft.com/office/drawing/2014/main" xmlns="" id="{53759829-6304-4516-B134-2FD313492CA9}"/>
              </a:ext>
            </a:extLst>
          </p:cNvPr>
          <p:cNvPicPr>
            <a:picLocks noChangeAspect="1"/>
          </p:cNvPicPr>
          <p:nvPr/>
        </p:nvPicPr>
        <p:blipFill rotWithShape="1">
          <a:blip r:embed="rId5">
            <a:extLst>
              <a:ext uri="{28A0092B-C50C-407E-A947-70E740481C1C}">
                <a14:useLocalDpi xmlns:a14="http://schemas.microsoft.com/office/drawing/2010/main" val="0"/>
              </a:ext>
            </a:extLst>
          </a:blip>
          <a:srcRect r="48526"/>
          <a:stretch/>
        </p:blipFill>
        <p:spPr>
          <a:xfrm>
            <a:off x="40066" y="-1"/>
            <a:ext cx="6282966" cy="5030235"/>
          </a:xfrm>
          <a:prstGeom prst="rect">
            <a:avLst/>
          </a:prstGeom>
        </p:spPr>
      </p:pic>
      <p:sp>
        <p:nvSpPr>
          <p:cNvPr id="8" name="文本框 7">
            <a:extLst>
              <a:ext uri="{FF2B5EF4-FFF2-40B4-BE49-F238E27FC236}">
                <a16:creationId xmlns:a16="http://schemas.microsoft.com/office/drawing/2014/main" xmlns="" id="{497D94D6-1AA2-472D-A04E-42FA5B2FCB03}"/>
              </a:ext>
            </a:extLst>
          </p:cNvPr>
          <p:cNvSpPr txBox="1"/>
          <p:nvPr/>
        </p:nvSpPr>
        <p:spPr>
          <a:xfrm>
            <a:off x="2932584" y="2641007"/>
            <a:ext cx="3877985" cy="3724560"/>
          </a:xfrm>
          <a:prstGeom prst="rect">
            <a:avLst/>
          </a:prstGeom>
          <a:noFill/>
        </p:spPr>
        <p:txBody>
          <a:bodyPr vert="eaVert" wrap="square" rtlCol="0">
            <a:spAutoFit/>
          </a:bodyPr>
          <a:lstStyle/>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谁念西风独自凉， 萧萧黄叶闭疏</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沉思往事立残阳。被酒莫惊春睡</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赌书消得泼茶香，当时只道是寻</a:t>
            </a:r>
          </a:p>
          <a:p>
            <a:pPr>
              <a:lnSpc>
                <a:spcPct val="200000"/>
              </a:lnSpc>
            </a:pPr>
            <a:endPar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pic>
        <p:nvPicPr>
          <p:cNvPr id="3" name="图片 2">
            <a:extLst>
              <a:ext uri="{FF2B5EF4-FFF2-40B4-BE49-F238E27FC236}">
                <a16:creationId xmlns:a16="http://schemas.microsoft.com/office/drawing/2014/main" xmlns="" id="{5058C11E-1854-434B-AA6E-933B4BBBA7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0569" y="492433"/>
            <a:ext cx="3155265" cy="3165876"/>
          </a:xfrm>
          <a:prstGeom prst="rect">
            <a:avLst/>
          </a:prstGeom>
        </p:spPr>
      </p:pic>
      <p:sp>
        <p:nvSpPr>
          <p:cNvPr id="6" name="文本框 5">
            <a:extLst>
              <a:ext uri="{FF2B5EF4-FFF2-40B4-BE49-F238E27FC236}">
                <a16:creationId xmlns:a16="http://schemas.microsoft.com/office/drawing/2014/main" xmlns="" id="{1D7DF68F-D8E7-4A79-AD7D-5126A2532176}"/>
              </a:ext>
            </a:extLst>
          </p:cNvPr>
          <p:cNvSpPr txBox="1"/>
          <p:nvPr/>
        </p:nvSpPr>
        <p:spPr>
          <a:xfrm>
            <a:off x="7666841" y="1352096"/>
            <a:ext cx="1442720" cy="1446550"/>
          </a:xfrm>
          <a:prstGeom prst="rect">
            <a:avLst/>
          </a:prstGeom>
          <a:noFill/>
        </p:spPr>
        <p:txBody>
          <a:bodyPr wrap="square" rtlCol="0">
            <a:spAutoFit/>
          </a:bodyPr>
          <a:lstStyle/>
          <a:p>
            <a:pPr algn="ctr"/>
            <a:r>
              <a:rPr lang="zh-CN" altLang="en-US" sz="8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贰</a:t>
            </a:r>
          </a:p>
        </p:txBody>
      </p:sp>
    </p:spTree>
    <p:extLst>
      <p:ext uri="{BB962C8B-B14F-4D97-AF65-F5344CB8AC3E}">
        <p14:creationId xmlns:p14="http://schemas.microsoft.com/office/powerpoint/2010/main" val="3843601895"/>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8"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60588E79-73FE-4F7B-AC93-9400628DB916}"/>
              </a:ext>
            </a:extLst>
          </p:cNvPr>
          <p:cNvPicPr>
            <a:picLocks noChangeAspect="1"/>
          </p:cNvPicPr>
          <p:nvPr/>
        </p:nvPicPr>
        <p:blipFill rotWithShape="1">
          <a:blip r:embed="rId4">
            <a:extLst>
              <a:ext uri="{28A0092B-C50C-407E-A947-70E740481C1C}">
                <a14:useLocalDpi xmlns:a14="http://schemas.microsoft.com/office/drawing/2010/main" val="0"/>
              </a:ext>
            </a:extLst>
          </a:blip>
          <a:srcRect l="11329" t="22219" b="8181"/>
          <a:stretch/>
        </p:blipFill>
        <p:spPr>
          <a:xfrm>
            <a:off x="2128359" y="0"/>
            <a:ext cx="2809874" cy="2931977"/>
          </a:xfrm>
          <a:prstGeom prst="rect">
            <a:avLst/>
          </a:prstGeom>
        </p:spPr>
      </p:pic>
      <p:pic>
        <p:nvPicPr>
          <p:cNvPr id="25" name="图片 24">
            <a:extLst>
              <a:ext uri="{FF2B5EF4-FFF2-40B4-BE49-F238E27FC236}">
                <a16:creationId xmlns:a16="http://schemas.microsoft.com/office/drawing/2014/main" xmlns="" id="{8707CE8D-3613-4AE5-B524-07D3537E8120}"/>
              </a:ext>
            </a:extLst>
          </p:cNvPr>
          <p:cNvPicPr>
            <a:picLocks noChangeAspect="1"/>
          </p:cNvPicPr>
          <p:nvPr/>
        </p:nvPicPr>
        <p:blipFill rotWithShape="1">
          <a:blip r:embed="rId5">
            <a:extLst>
              <a:ext uri="{28A0092B-C50C-407E-A947-70E740481C1C}">
                <a14:useLocalDpi xmlns:a14="http://schemas.microsoft.com/office/drawing/2010/main" val="0"/>
              </a:ext>
            </a:extLst>
          </a:blip>
          <a:srcRect r="10759" b="511"/>
          <a:stretch/>
        </p:blipFill>
        <p:spPr>
          <a:xfrm>
            <a:off x="7616459" y="0"/>
            <a:ext cx="4558041" cy="6822972"/>
          </a:xfrm>
          <a:prstGeom prst="rect">
            <a:avLst/>
          </a:prstGeom>
        </p:spPr>
      </p:pic>
      <p:sp>
        <p:nvSpPr>
          <p:cNvPr id="10" name="矩形 9"/>
          <p:cNvSpPr/>
          <p:nvPr/>
        </p:nvSpPr>
        <p:spPr>
          <a:xfrm>
            <a:off x="2843777" y="3429000"/>
            <a:ext cx="2145203" cy="1860609"/>
          </a:xfrm>
          <a:prstGeom prst="rect">
            <a:avLst/>
          </a:prstGeom>
        </p:spPr>
        <p:txBody>
          <a:bodyPr vert="eaVert" wrap="square">
            <a:spAutoFit/>
          </a:bodyPr>
          <a:lstStyle/>
          <a:p>
            <a:pPr>
              <a:lnSpc>
                <a:spcPct val="130000"/>
              </a:lnSpc>
            </a:pPr>
            <a:r>
              <a:rPr lang="zh-CN" altLang="en-US" sz="14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标题数字等都可以通过点击和重新输入进行更改，顶部“开始”面板中可以对字体、字号、颜色、行距等进行修改。建议正文</a:t>
            </a:r>
            <a:r>
              <a:rPr lang="en-US" altLang="zh-CN" sz="14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14</a:t>
            </a:r>
            <a:r>
              <a:rPr lang="zh-CN" altLang="en-US" sz="14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号字，</a:t>
            </a:r>
            <a:r>
              <a:rPr lang="en-US" altLang="zh-CN" sz="14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1.3</a:t>
            </a:r>
            <a:r>
              <a:rPr lang="zh-CN" altLang="en-US" sz="14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倍字间距</a:t>
            </a:r>
          </a:p>
        </p:txBody>
      </p:sp>
      <p:cxnSp>
        <p:nvCxnSpPr>
          <p:cNvPr id="11" name="直接连接符 10"/>
          <p:cNvCxnSpPr/>
          <p:nvPr/>
        </p:nvCxnSpPr>
        <p:spPr>
          <a:xfrm>
            <a:off x="2912191"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187684"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463177"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738670"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14163"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289656"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565149"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840642" y="3429000"/>
            <a:ext cx="0" cy="1855177"/>
          </a:xfrm>
          <a:prstGeom prst="line">
            <a:avLst/>
          </a:prstGeom>
          <a:ln>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2093801" y="3429000"/>
            <a:ext cx="615553" cy="1682512"/>
          </a:xfrm>
          <a:prstGeom prst="rect">
            <a:avLst/>
          </a:prstGeom>
        </p:spPr>
        <p:txBody>
          <a:bodyPr vert="eaVert" wrap="none">
            <a:spAutoFit/>
          </a:bodyPr>
          <a:lstStyle/>
          <a:p>
            <a:r>
              <a:rPr lang="zh-CN" altLang="en-US" sz="2800" spc="3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填写标题</a:t>
            </a:r>
          </a:p>
        </p:txBody>
      </p:sp>
      <p:sp>
        <p:nvSpPr>
          <p:cNvPr id="22" name="矩形 21"/>
          <p:cNvSpPr/>
          <p:nvPr/>
        </p:nvSpPr>
        <p:spPr>
          <a:xfrm>
            <a:off x="2962942" y="5922000"/>
            <a:ext cx="540000" cy="9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27" name="文本框 26">
            <a:extLst>
              <a:ext uri="{FF2B5EF4-FFF2-40B4-BE49-F238E27FC236}">
                <a16:creationId xmlns:a16="http://schemas.microsoft.com/office/drawing/2014/main" xmlns="" id="{E5F34DF0-7EF3-4851-9AC8-58DBFD09B315}"/>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98880" y="2894965"/>
            <a:ext cx="9995535" cy="2908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11" name="文本框 10"/>
          <p:cNvSpPr txBox="1"/>
          <p:nvPr/>
        </p:nvSpPr>
        <p:spPr>
          <a:xfrm>
            <a:off x="1971137" y="1285154"/>
            <a:ext cx="3335528" cy="1107996"/>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250000"/>
              </a:lnSpc>
            </a:pPr>
            <a:r>
              <a:rPr lang="zh-CN" altLang="en-US" sz="1400" kern="0"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点击输入本栏的具体文字，简明扼要的说明分项内容，此为概念图解，</a:t>
            </a:r>
            <a:endParaRPr lang="zh-CN" altLang="en-US" sz="1400"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12" name="文本框 11"/>
          <p:cNvSpPr txBox="1"/>
          <p:nvPr/>
        </p:nvSpPr>
        <p:spPr>
          <a:xfrm>
            <a:off x="2084796" y="3262816"/>
            <a:ext cx="3335528" cy="1887639"/>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250000"/>
              </a:lnSpc>
            </a:pPr>
            <a:r>
              <a:rPr lang="zh-CN" altLang="en-US" sz="1400" kern="0"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点击输入本栏的具体文字，简明扼要的说明分项内容，此为概念图解，请根据您的具体内容酌情修点击输入本栏的具体文字，</a:t>
            </a:r>
            <a:endParaRPr lang="zh-CN" altLang="en-US" sz="1400"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pic>
        <p:nvPicPr>
          <p:cNvPr id="15" name="图片 14">
            <a:extLst>
              <a:ext uri="{FF2B5EF4-FFF2-40B4-BE49-F238E27FC236}">
                <a16:creationId xmlns:a16="http://schemas.microsoft.com/office/drawing/2014/main" xmlns="" id="{62F14CF3-25C5-4202-B08B-F4DA6C694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6240" y="377028"/>
            <a:ext cx="3788159" cy="5035871"/>
          </a:xfrm>
          <a:prstGeom prst="rect">
            <a:avLst/>
          </a:prstGeom>
        </p:spPr>
      </p:pic>
      <p:sp>
        <p:nvSpPr>
          <p:cNvPr id="16" name="文本框 15">
            <a:extLst>
              <a:ext uri="{FF2B5EF4-FFF2-40B4-BE49-F238E27FC236}">
                <a16:creationId xmlns:a16="http://schemas.microsoft.com/office/drawing/2014/main" xmlns="" id="{B68F42CD-209D-4A22-91DD-D6C2124FF007}"/>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 id="{A29E57C9-8504-46D6-9FB9-A8E3122E1C33}"/>
              </a:ext>
            </a:extLst>
          </p:cNvPr>
          <p:cNvPicPr>
            <a:picLocks noChangeAspect="1"/>
          </p:cNvPicPr>
          <p:nvPr/>
        </p:nvPicPr>
        <p:blipFill rotWithShape="1">
          <a:blip r:embed="rId4">
            <a:extLst>
              <a:ext uri="{28A0092B-C50C-407E-A947-70E740481C1C}">
                <a14:useLocalDpi xmlns:a14="http://schemas.microsoft.com/office/drawing/2010/main" val="0"/>
              </a:ext>
            </a:extLst>
          </a:blip>
          <a:srcRect b="41436"/>
          <a:stretch/>
        </p:blipFill>
        <p:spPr>
          <a:xfrm>
            <a:off x="5197774" y="1758406"/>
            <a:ext cx="5107369" cy="3976263"/>
          </a:xfrm>
          <a:prstGeom prst="rect">
            <a:avLst/>
          </a:prstGeom>
        </p:spPr>
      </p:pic>
      <p:cxnSp>
        <p:nvCxnSpPr>
          <p:cNvPr id="8" name="直接连接符 7"/>
          <p:cNvCxnSpPr/>
          <p:nvPr/>
        </p:nvCxnSpPr>
        <p:spPr>
          <a:xfrm>
            <a:off x="4028229" y="2555256"/>
            <a:ext cx="0" cy="105507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518253" y="2915740"/>
            <a:ext cx="2400657" cy="2356339"/>
          </a:xfrm>
          <a:prstGeom prst="rect">
            <a:avLst/>
          </a:prstGeom>
          <a:noFill/>
        </p:spPr>
        <p:txBody>
          <a:bodyPr vert="eaVert" wrap="square" rtlCol="0">
            <a:spAutoFit/>
          </a:bodyPr>
          <a:lstStyle/>
          <a:p>
            <a:pPr>
              <a:lnSpc>
                <a:spcPct val="150000"/>
              </a:lnSpc>
            </a:pPr>
            <a:r>
              <a:rPr lang="zh-CN" altLang="en-US" sz="16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标题数字等都可以通过点击和重新输入进行更改，顶部“开始”面板中可以对字体、字号、颜色、行距等进行修改。建议正文</a:t>
            </a:r>
            <a:r>
              <a:rPr lang="en-US" altLang="zh-CN" sz="16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14</a:t>
            </a:r>
            <a:r>
              <a:rPr lang="zh-CN" altLang="en-US" sz="16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号字，</a:t>
            </a:r>
            <a:r>
              <a:rPr lang="en-US" altLang="zh-CN" sz="16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1.3</a:t>
            </a:r>
            <a:r>
              <a:rPr lang="zh-CN" altLang="en-US" sz="16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倍字间距</a:t>
            </a:r>
          </a:p>
        </p:txBody>
      </p:sp>
      <p:cxnSp>
        <p:nvCxnSpPr>
          <p:cNvPr id="10" name="直接连接符 9"/>
          <p:cNvCxnSpPr/>
          <p:nvPr/>
        </p:nvCxnSpPr>
        <p:spPr>
          <a:xfrm>
            <a:off x="3728453" y="2940449"/>
            <a:ext cx="0" cy="2280666"/>
          </a:xfrm>
          <a:prstGeom prst="line">
            <a:avLst/>
          </a:prstGeom>
          <a:ln>
            <a:solidFill>
              <a:schemeClr val="tx1">
                <a:lumMod val="65000"/>
                <a:lumOff val="35000"/>
                <a:alpha val="2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406068" y="2940449"/>
            <a:ext cx="0" cy="2280666"/>
          </a:xfrm>
          <a:prstGeom prst="line">
            <a:avLst/>
          </a:prstGeom>
          <a:ln>
            <a:solidFill>
              <a:schemeClr val="tx1">
                <a:lumMod val="65000"/>
                <a:lumOff val="35000"/>
                <a:alpha val="28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30929" y="2940449"/>
            <a:ext cx="0" cy="2280666"/>
          </a:xfrm>
          <a:prstGeom prst="line">
            <a:avLst/>
          </a:prstGeom>
          <a:ln>
            <a:solidFill>
              <a:schemeClr val="tx1">
                <a:lumMod val="65000"/>
                <a:lumOff val="35000"/>
                <a:alpha val="2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682167" y="2940449"/>
            <a:ext cx="0" cy="2280666"/>
          </a:xfrm>
          <a:prstGeom prst="line">
            <a:avLst/>
          </a:prstGeom>
          <a:ln>
            <a:solidFill>
              <a:schemeClr val="tx1">
                <a:lumMod val="65000"/>
                <a:lumOff val="35000"/>
                <a:alpha val="2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98236" y="2940449"/>
            <a:ext cx="0" cy="2280666"/>
          </a:xfrm>
          <a:prstGeom prst="line">
            <a:avLst/>
          </a:prstGeom>
          <a:ln>
            <a:solidFill>
              <a:schemeClr val="tx1">
                <a:lumMod val="65000"/>
                <a:lumOff val="35000"/>
                <a:alpha val="28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914305" y="2940449"/>
            <a:ext cx="0" cy="2280666"/>
          </a:xfrm>
          <a:prstGeom prst="line">
            <a:avLst/>
          </a:prstGeom>
          <a:ln>
            <a:solidFill>
              <a:schemeClr val="tx1">
                <a:lumMod val="65000"/>
                <a:lumOff val="35000"/>
                <a:alpha val="28000"/>
              </a:schemeClr>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137549" y="1872762"/>
            <a:ext cx="615553" cy="1682512"/>
          </a:xfrm>
          <a:prstGeom prst="rect">
            <a:avLst/>
          </a:prstGeom>
        </p:spPr>
        <p:txBody>
          <a:bodyPr vert="eaVert" wrap="none">
            <a:spAutoFit/>
          </a:bodyPr>
          <a:lstStyle/>
          <a:p>
            <a:r>
              <a:rPr lang="zh-CN" altLang="en-US" sz="2800" spc="3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填写标题</a:t>
            </a:r>
          </a:p>
        </p:txBody>
      </p:sp>
      <p:sp>
        <p:nvSpPr>
          <p:cNvPr id="29" name="矩形 28">
            <a:extLst>
              <a:ext uri="{FF2B5EF4-FFF2-40B4-BE49-F238E27FC236}">
                <a16:creationId xmlns:a16="http://schemas.microsoft.com/office/drawing/2014/main" xmlns="" id="{2ED5E0C5-3416-4205-9ED3-505EE8630ED9}"/>
              </a:ext>
            </a:extLst>
          </p:cNvPr>
          <p:cNvSpPr/>
          <p:nvPr/>
        </p:nvSpPr>
        <p:spPr>
          <a:xfrm>
            <a:off x="5065489" y="3592095"/>
            <a:ext cx="5608258" cy="359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30" name="矩形 29">
            <a:extLst>
              <a:ext uri="{FF2B5EF4-FFF2-40B4-BE49-F238E27FC236}">
                <a16:creationId xmlns:a16="http://schemas.microsoft.com/office/drawing/2014/main" xmlns="" id="{8B0EDC18-477F-44EC-A516-5BB81F4246FA}"/>
              </a:ext>
            </a:extLst>
          </p:cNvPr>
          <p:cNvSpPr/>
          <p:nvPr/>
        </p:nvSpPr>
        <p:spPr>
          <a:xfrm rot="5400000">
            <a:off x="4943195" y="3762779"/>
            <a:ext cx="5608258" cy="359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31" name="文本框 30">
            <a:extLst>
              <a:ext uri="{FF2B5EF4-FFF2-40B4-BE49-F238E27FC236}">
                <a16:creationId xmlns:a16="http://schemas.microsoft.com/office/drawing/2014/main" xmlns="" id="{3DBD252B-BC3A-4587-A840-4FBF9DB2202E}"/>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333D5F7F-967E-4A83-82FC-EFF46FAF620D}"/>
              </a:ext>
            </a:extLst>
          </p:cNvPr>
          <p:cNvPicPr>
            <a:picLocks noChangeAspect="1"/>
          </p:cNvPicPr>
          <p:nvPr/>
        </p:nvPicPr>
        <p:blipFill rotWithShape="1">
          <a:blip r:embed="rId4">
            <a:extLst>
              <a:ext uri="{28A0092B-C50C-407E-A947-70E740481C1C}">
                <a14:useLocalDpi xmlns:a14="http://schemas.microsoft.com/office/drawing/2010/main" val="0"/>
              </a:ext>
            </a:extLst>
          </a:blip>
          <a:srcRect l="3409" t="17618" r="2631" b="59976"/>
          <a:stretch/>
        </p:blipFill>
        <p:spPr>
          <a:xfrm>
            <a:off x="365125" y="4160521"/>
            <a:ext cx="7154018" cy="2258470"/>
          </a:xfrm>
          <a:custGeom>
            <a:avLst/>
            <a:gdLst>
              <a:gd name="connsiteX0" fmla="*/ 0 w 5515897"/>
              <a:gd name="connsiteY0" fmla="*/ 0 h 2005781"/>
              <a:gd name="connsiteX1" fmla="*/ 5515897 w 5515897"/>
              <a:gd name="connsiteY1" fmla="*/ 0 h 2005781"/>
              <a:gd name="connsiteX2" fmla="*/ 5515897 w 5515897"/>
              <a:gd name="connsiteY2" fmla="*/ 2005781 h 2005781"/>
              <a:gd name="connsiteX3" fmla="*/ 0 w 5515897"/>
              <a:gd name="connsiteY3" fmla="*/ 2005781 h 2005781"/>
            </a:gdLst>
            <a:ahLst/>
            <a:cxnLst>
              <a:cxn ang="0">
                <a:pos x="connsiteX0" y="connsiteY0"/>
              </a:cxn>
              <a:cxn ang="0">
                <a:pos x="connsiteX1" y="connsiteY1"/>
              </a:cxn>
              <a:cxn ang="0">
                <a:pos x="connsiteX2" y="connsiteY2"/>
              </a:cxn>
              <a:cxn ang="0">
                <a:pos x="connsiteX3" y="connsiteY3"/>
              </a:cxn>
            </a:cxnLst>
            <a:rect l="l" t="t" r="r" b="b"/>
            <a:pathLst>
              <a:path w="5515897" h="2005781">
                <a:moveTo>
                  <a:pt x="0" y="0"/>
                </a:moveTo>
                <a:lnTo>
                  <a:pt x="5515897" y="0"/>
                </a:lnTo>
                <a:lnTo>
                  <a:pt x="5515897" y="2005781"/>
                </a:lnTo>
                <a:lnTo>
                  <a:pt x="0" y="2005781"/>
                </a:lnTo>
                <a:close/>
              </a:path>
            </a:pathLst>
          </a:custGeom>
        </p:spPr>
      </p:pic>
      <p:pic>
        <p:nvPicPr>
          <p:cNvPr id="11" name="图片 10">
            <a:extLst>
              <a:ext uri="{FF2B5EF4-FFF2-40B4-BE49-F238E27FC236}">
                <a16:creationId xmlns:a16="http://schemas.microsoft.com/office/drawing/2014/main" xmlns="" id="{82B1F604-77DF-4587-9A4B-4B74DB3DC80F}"/>
              </a:ext>
            </a:extLst>
          </p:cNvPr>
          <p:cNvPicPr>
            <a:picLocks noChangeAspect="1"/>
          </p:cNvPicPr>
          <p:nvPr/>
        </p:nvPicPr>
        <p:blipFill rotWithShape="1">
          <a:blip r:embed="rId5">
            <a:extLst>
              <a:ext uri="{28A0092B-C50C-407E-A947-70E740481C1C}">
                <a14:useLocalDpi xmlns:a14="http://schemas.microsoft.com/office/drawing/2010/main" val="0"/>
              </a:ext>
            </a:extLst>
          </a:blip>
          <a:srcRect l="2181" t="15652" r="3347" b="63473"/>
          <a:stretch/>
        </p:blipFill>
        <p:spPr>
          <a:xfrm>
            <a:off x="4618354" y="1767841"/>
            <a:ext cx="7211695" cy="2118360"/>
          </a:xfrm>
          <a:custGeom>
            <a:avLst/>
            <a:gdLst>
              <a:gd name="connsiteX0" fmla="*/ 0 w 5515897"/>
              <a:gd name="connsiteY0" fmla="*/ 0 h 2005781"/>
              <a:gd name="connsiteX1" fmla="*/ 5515897 w 5515897"/>
              <a:gd name="connsiteY1" fmla="*/ 0 h 2005781"/>
              <a:gd name="connsiteX2" fmla="*/ 5515897 w 5515897"/>
              <a:gd name="connsiteY2" fmla="*/ 2005781 h 2005781"/>
              <a:gd name="connsiteX3" fmla="*/ 0 w 5515897"/>
              <a:gd name="connsiteY3" fmla="*/ 2005781 h 2005781"/>
            </a:gdLst>
            <a:ahLst/>
            <a:cxnLst>
              <a:cxn ang="0">
                <a:pos x="connsiteX0" y="connsiteY0"/>
              </a:cxn>
              <a:cxn ang="0">
                <a:pos x="connsiteX1" y="connsiteY1"/>
              </a:cxn>
              <a:cxn ang="0">
                <a:pos x="connsiteX2" y="connsiteY2"/>
              </a:cxn>
              <a:cxn ang="0">
                <a:pos x="connsiteX3" y="connsiteY3"/>
              </a:cxn>
            </a:cxnLst>
            <a:rect l="l" t="t" r="r" b="b"/>
            <a:pathLst>
              <a:path w="5515897" h="2005781">
                <a:moveTo>
                  <a:pt x="0" y="0"/>
                </a:moveTo>
                <a:lnTo>
                  <a:pt x="5515897" y="0"/>
                </a:lnTo>
                <a:lnTo>
                  <a:pt x="5515897" y="2005781"/>
                </a:lnTo>
                <a:lnTo>
                  <a:pt x="0" y="2005781"/>
                </a:lnTo>
                <a:close/>
              </a:path>
            </a:pathLst>
          </a:custGeom>
        </p:spPr>
      </p:pic>
      <p:sp>
        <p:nvSpPr>
          <p:cNvPr id="5" name="矩形 4"/>
          <p:cNvSpPr/>
          <p:nvPr/>
        </p:nvSpPr>
        <p:spPr>
          <a:xfrm>
            <a:off x="7665720" y="4160520"/>
            <a:ext cx="4161155"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9" name="文本框 8"/>
          <p:cNvSpPr txBox="1"/>
          <p:nvPr/>
        </p:nvSpPr>
        <p:spPr>
          <a:xfrm>
            <a:off x="8056880" y="4565650"/>
            <a:ext cx="3378200" cy="9876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点击输入，点击输入，点击输入，点击输入，点击输入，点击输入，点击输入，点击输入，点击输入，点击输入，</a:t>
            </a:r>
          </a:p>
          <a:p>
            <a:pPr algn="l" fontAlgn="auto">
              <a:lnSpc>
                <a:spcPct val="150000"/>
              </a:lnSpc>
            </a:pPr>
            <a:r>
              <a:rPr lang="zh-CN" altLang="en-US" sz="10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点击输入，点击输入，点击输入，点击输入，点击输入，点击输入，点击输入，点击输入，点击输入，点击输入，</a:t>
            </a:r>
          </a:p>
        </p:txBody>
      </p:sp>
      <p:sp>
        <p:nvSpPr>
          <p:cNvPr id="22" name="文本框 21"/>
          <p:cNvSpPr txBox="1"/>
          <p:nvPr/>
        </p:nvSpPr>
        <p:spPr>
          <a:xfrm>
            <a:off x="350520" y="2103120"/>
            <a:ext cx="3956685" cy="1245235"/>
          </a:xfrm>
          <a:prstGeom prst="rect">
            <a:avLst/>
          </a:prstGeom>
          <a:noFill/>
        </p:spPr>
        <p:txBody>
          <a:bodyPr wrap="square" rtlCol="0">
            <a:spAutoFit/>
          </a:bodyPr>
          <a:lstStyle/>
          <a:p>
            <a:pPr algn="l" fontAlgn="auto">
              <a:lnSpc>
                <a:spcPct val="150000"/>
              </a:lnSpc>
            </a:pPr>
            <a:r>
              <a:rPr lang="zh-CN" altLang="en-US" sz="1000" dirty="0">
                <a:solidFill>
                  <a:schemeClr val="tx1"/>
                </a:solidFill>
                <a:latin typeface="字魂115号-刀刀体" panose="00000500000000000000" pitchFamily="2" charset="-122"/>
                <a:ea typeface="字魂115号-刀刀体" panose="00000500000000000000" pitchFamily="2" charset="-122"/>
                <a:sym typeface="字魂115号-刀刀体" panose="00000500000000000000" pitchFamily="2" charset="-122"/>
              </a:rPr>
              <a:t>点击输入，点击输入，点击输入，点击输入，点击输入，点击输入，点击输入，点击输入，点击输入，点击输入，</a:t>
            </a:r>
          </a:p>
          <a:p>
            <a:pPr algn="l" fontAlgn="auto">
              <a:lnSpc>
                <a:spcPct val="150000"/>
              </a:lnSpc>
            </a:pPr>
            <a:endParaRPr lang="zh-CN" altLang="en-US" sz="1000" dirty="0">
              <a:solidFill>
                <a:schemeClr val="tx1"/>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gn="l" fontAlgn="auto">
              <a:lnSpc>
                <a:spcPct val="150000"/>
              </a:lnSpc>
            </a:pPr>
            <a:r>
              <a:rPr lang="zh-CN" altLang="en-US" sz="1000" dirty="0">
                <a:solidFill>
                  <a:schemeClr val="tx1"/>
                </a:solidFill>
                <a:latin typeface="字魂115号-刀刀体" panose="00000500000000000000" pitchFamily="2" charset="-122"/>
                <a:ea typeface="字魂115号-刀刀体" panose="00000500000000000000" pitchFamily="2" charset="-122"/>
                <a:sym typeface="字魂115号-刀刀体" panose="00000500000000000000" pitchFamily="2" charset="-122"/>
              </a:rPr>
              <a:t>点击输入，点击输入，点击输入，点击输入，点击输入，点击输入，点击输入，点击输入，点击输入，点击输入，</a:t>
            </a:r>
          </a:p>
        </p:txBody>
      </p:sp>
      <p:sp>
        <p:nvSpPr>
          <p:cNvPr id="12" name="文本框 11">
            <a:extLst>
              <a:ext uri="{FF2B5EF4-FFF2-40B4-BE49-F238E27FC236}">
                <a16:creationId xmlns:a16="http://schemas.microsoft.com/office/drawing/2014/main" xmlns="" id="{15CBAE37-8A6A-4B2E-BCF4-30E8AC7AB519}"/>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1"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ppt_y</p:attrName>
                                        </p:attrNameLst>
                                      </p:cBhvr>
                                      <p:tavLst>
                                        <p:tav tm="0">
                                          <p:val>
                                            <p:strVal val="#ppt_y+#ppt_h*1.125000"/>
                                          </p:val>
                                        </p:tav>
                                        <p:tav tm="100000">
                                          <p:val>
                                            <p:strVal val="#ppt_y"/>
                                          </p:val>
                                        </p:tav>
                                      </p:tavLst>
                                    </p:anim>
                                    <p:animEffect transition="in" filter="wipe(up)">
                                      <p:cBhvr>
                                        <p:cTn id="8" dur="500"/>
                                        <p:tgtEl>
                                          <p:spTgt spid="22"/>
                                        </p:tgtEl>
                                      </p:cBhvr>
                                    </p:animEffect>
                                  </p:childTnLst>
                                </p:cTn>
                              </p:par>
                            </p:childTnLst>
                          </p:cTn>
                        </p:par>
                        <p:par>
                          <p:cTn id="9" fill="hold">
                            <p:stCondLst>
                              <p:cond delay="500"/>
                            </p:stCondLst>
                            <p:childTnLst>
                              <p:par>
                                <p:cTn id="10" presetID="10" presetClass="entr" presetSubtype="0" fill="hold" grpId="1"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4" presetClass="entr" presetSubtype="5" fill="hold" grpId="1"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9" grpId="0"/>
      <p:bldP spid="9" grpId="1"/>
      <p:bldP spid="22" grpId="0"/>
      <p:bldP spid="2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53F84BED-276A-4918-9ACB-D7863870183A}"/>
              </a:ext>
            </a:extLst>
          </p:cNvPr>
          <p:cNvPicPr>
            <a:picLocks noChangeAspect="1"/>
          </p:cNvPicPr>
          <p:nvPr/>
        </p:nvPicPr>
        <p:blipFill rotWithShape="1">
          <a:blip r:embed="rId4">
            <a:extLst>
              <a:ext uri="{28A0092B-C50C-407E-A947-70E740481C1C}">
                <a14:useLocalDpi xmlns:a14="http://schemas.microsoft.com/office/drawing/2010/main" val="0"/>
              </a:ext>
            </a:extLst>
          </a:blip>
          <a:srcRect r="10759" b="65669"/>
          <a:stretch/>
        </p:blipFill>
        <p:spPr>
          <a:xfrm>
            <a:off x="7993697" y="4309949"/>
            <a:ext cx="3346997" cy="1728901"/>
          </a:xfrm>
          <a:prstGeom prst="rect">
            <a:avLst/>
          </a:prstGeom>
        </p:spPr>
      </p:pic>
      <p:pic>
        <p:nvPicPr>
          <p:cNvPr id="17" name="图片 16">
            <a:extLst>
              <a:ext uri="{FF2B5EF4-FFF2-40B4-BE49-F238E27FC236}">
                <a16:creationId xmlns:a16="http://schemas.microsoft.com/office/drawing/2014/main" xmlns="" id="{4BE2FC4C-1EB9-4E66-9D1F-78E70804CA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7375" y="1774111"/>
            <a:ext cx="3208086" cy="4264739"/>
          </a:xfrm>
          <a:prstGeom prst="rect">
            <a:avLst/>
          </a:prstGeom>
        </p:spPr>
      </p:pic>
      <p:sp>
        <p:nvSpPr>
          <p:cNvPr id="9" name="文本框 2">
            <a:extLst>
              <a:ext uri="{FF2B5EF4-FFF2-40B4-BE49-F238E27FC236}">
                <a16:creationId xmlns:a16="http://schemas.microsoft.com/office/drawing/2014/main" xmlns="" id="{B653AE20-298B-4CDC-ABFA-7FE677923D8F}"/>
              </a:ext>
            </a:extLst>
          </p:cNvPr>
          <p:cNvSpPr txBox="1"/>
          <p:nvPr/>
        </p:nvSpPr>
        <p:spPr>
          <a:xfrm>
            <a:off x="8187651" y="2216911"/>
            <a:ext cx="2252924" cy="1574658"/>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60000"/>
              </a:lnSpc>
            </a:pPr>
            <a:r>
              <a:rPr lang="zh-CN" altLang="en-US" sz="1400" dirty="0">
                <a:solidFill>
                  <a:schemeClr val="tx1">
                    <a:lumMod val="75000"/>
                    <a:lumOff val="25000"/>
                  </a:schemeClr>
                </a:solidFill>
                <a:latin typeface="字魂115号-刀刀体" panose="00000500000000000000" pitchFamily="2" charset="-122"/>
                <a:ea typeface="字魂115号-刀刀体" panose="00000500000000000000" pitchFamily="2" charset="-122"/>
                <a:sym typeface="字魂115号-刀刀体" panose="00000500000000000000" pitchFamily="2" charset="-122"/>
              </a:rPr>
              <a:t>昨夜雨疏风骤，浓睡不消残酒</a:t>
            </a:r>
          </a:p>
          <a:p>
            <a:pPr algn="l">
              <a:lnSpc>
                <a:spcPct val="160000"/>
              </a:lnSpc>
            </a:pPr>
            <a:r>
              <a:rPr lang="zh-CN" altLang="en-US" sz="1400" dirty="0">
                <a:solidFill>
                  <a:schemeClr val="tx1">
                    <a:lumMod val="75000"/>
                    <a:lumOff val="25000"/>
                  </a:schemeClr>
                </a:solidFill>
                <a:latin typeface="字魂115号-刀刀体" panose="00000500000000000000" pitchFamily="2" charset="-122"/>
                <a:ea typeface="字魂115号-刀刀体" panose="00000500000000000000" pitchFamily="2" charset="-122"/>
                <a:sym typeface="字魂115号-刀刀体" panose="00000500000000000000" pitchFamily="2" charset="-122"/>
              </a:rPr>
              <a:t>试问卷帘人，却道海棠依旧。</a:t>
            </a:r>
          </a:p>
          <a:p>
            <a:pPr algn="l">
              <a:lnSpc>
                <a:spcPct val="160000"/>
              </a:lnSpc>
            </a:pPr>
            <a:r>
              <a:rPr lang="zh-CN" altLang="en-US" sz="1400" dirty="0">
                <a:solidFill>
                  <a:schemeClr val="tx1">
                    <a:lumMod val="75000"/>
                    <a:lumOff val="25000"/>
                  </a:schemeClr>
                </a:solidFill>
                <a:latin typeface="字魂115号-刀刀体" panose="00000500000000000000" pitchFamily="2" charset="-122"/>
                <a:ea typeface="字魂115号-刀刀体" panose="00000500000000000000" pitchFamily="2" charset="-122"/>
                <a:sym typeface="字魂115号-刀刀体" panose="00000500000000000000" pitchFamily="2" charset="-122"/>
              </a:rPr>
              <a:t>知否，知否，应是绿肥红瘦</a:t>
            </a:r>
            <a:r>
              <a:rPr lang="zh-CN" altLang="en-US" sz="1200" dirty="0">
                <a:solidFill>
                  <a:schemeClr val="tx1">
                    <a:lumMod val="75000"/>
                    <a:lumOff val="25000"/>
                  </a:schemeClr>
                </a:solidFill>
                <a:latin typeface="字魂115号-刀刀体" panose="00000500000000000000" pitchFamily="2" charset="-122"/>
                <a:ea typeface="字魂115号-刀刀体" panose="00000500000000000000" pitchFamily="2" charset="-122"/>
                <a:sym typeface="字魂115号-刀刀体" panose="00000500000000000000" pitchFamily="2" charset="-122"/>
              </a:rPr>
              <a:t>。</a:t>
            </a:r>
            <a:endParaRPr kumimoji="1" lang="zh-CN" altLang="en-US" sz="1200" dirty="0">
              <a:solidFill>
                <a:schemeClr val="tx1">
                  <a:lumMod val="75000"/>
                  <a:lumOff val="25000"/>
                </a:schemeClr>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0" name="文本框 9">
            <a:extLst>
              <a:ext uri="{FF2B5EF4-FFF2-40B4-BE49-F238E27FC236}">
                <a16:creationId xmlns:a16="http://schemas.microsoft.com/office/drawing/2014/main" xmlns="" id="{D329BDB3-945A-4A8F-8EC4-53FDCB9A0F49}"/>
              </a:ext>
            </a:extLst>
          </p:cNvPr>
          <p:cNvSpPr txBox="1"/>
          <p:nvPr/>
        </p:nvSpPr>
        <p:spPr>
          <a:xfrm>
            <a:off x="1880496" y="1774111"/>
            <a:ext cx="1877437" cy="1107996"/>
          </a:xfrm>
          <a:prstGeom prst="rect">
            <a:avLst/>
          </a:prstGeom>
          <a:noFill/>
        </p:spPr>
        <p:txBody>
          <a:bodyPr wrap="none" rtlCol="0">
            <a:spAutoFit/>
          </a:bodyPr>
          <a:lstStyle/>
          <a:p>
            <a:r>
              <a:rPr lang="zh-CN" altLang="en-US" sz="6600" dirty="0">
                <a:latin typeface="字魂115号-刀刀体" panose="00000500000000000000" pitchFamily="2" charset="-122"/>
                <a:ea typeface="字魂115号-刀刀体" panose="00000500000000000000" pitchFamily="2" charset="-122"/>
                <a:sym typeface="字魂115号-刀刀体" panose="00000500000000000000" pitchFamily="2" charset="-122"/>
              </a:rPr>
              <a:t>恣。</a:t>
            </a:r>
          </a:p>
        </p:txBody>
      </p:sp>
      <p:sp>
        <p:nvSpPr>
          <p:cNvPr id="11" name="TextBox 46">
            <a:extLst>
              <a:ext uri="{FF2B5EF4-FFF2-40B4-BE49-F238E27FC236}">
                <a16:creationId xmlns:a16="http://schemas.microsoft.com/office/drawing/2014/main" xmlns="" id="{5867462F-415A-4C97-8458-298180391375}"/>
              </a:ext>
            </a:extLst>
          </p:cNvPr>
          <p:cNvSpPr txBox="1">
            <a:spLocks noChangeArrowheads="1"/>
          </p:cNvSpPr>
          <p:nvPr/>
        </p:nvSpPr>
        <p:spPr bwMode="auto">
          <a:xfrm>
            <a:off x="1311055" y="2849906"/>
            <a:ext cx="2485376" cy="69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21970">
              <a:defRPr sz="1300">
                <a:solidFill>
                  <a:schemeClr val="tx1"/>
                </a:solidFill>
                <a:latin typeface="Calibri" panose="020F0502020204030204" pitchFamily="34" charset="0"/>
                <a:ea typeface="宋体" panose="02010600030101010101" pitchFamily="2" charset="-122"/>
              </a:defRPr>
            </a:lvl1pPr>
            <a:lvl2pPr marL="742950" indent="-285750" defTabSz="521970">
              <a:defRPr sz="1300">
                <a:solidFill>
                  <a:schemeClr val="tx1"/>
                </a:solidFill>
                <a:latin typeface="Calibri" panose="020F0502020204030204" pitchFamily="34" charset="0"/>
                <a:ea typeface="宋体" panose="02010600030101010101" pitchFamily="2" charset="-122"/>
              </a:defRPr>
            </a:lvl2pPr>
            <a:lvl3pPr marL="1143000" indent="-228600" defTabSz="521970">
              <a:defRPr sz="1300">
                <a:solidFill>
                  <a:schemeClr val="tx1"/>
                </a:solidFill>
                <a:latin typeface="Calibri" panose="020F0502020204030204" pitchFamily="34" charset="0"/>
                <a:ea typeface="宋体" panose="02010600030101010101" pitchFamily="2" charset="-122"/>
              </a:defRPr>
            </a:lvl3pPr>
            <a:lvl4pPr marL="1600200" indent="-228600" defTabSz="521970">
              <a:defRPr sz="1300">
                <a:solidFill>
                  <a:schemeClr val="tx1"/>
                </a:solidFill>
                <a:latin typeface="Calibri" panose="020F0502020204030204" pitchFamily="34" charset="0"/>
                <a:ea typeface="宋体" panose="02010600030101010101" pitchFamily="2" charset="-122"/>
              </a:defRPr>
            </a:lvl4pPr>
            <a:lvl5pPr marL="2057400" indent="-228600" defTabSz="521970">
              <a:defRPr sz="1300">
                <a:solidFill>
                  <a:schemeClr val="tx1"/>
                </a:solidFill>
                <a:latin typeface="Calibri" panose="020F0502020204030204" pitchFamily="34" charset="0"/>
                <a:ea typeface="宋体" panose="02010600030101010101" pitchFamily="2" charset="-122"/>
              </a:defRPr>
            </a:lvl5pPr>
            <a:lvl6pPr marL="25146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defTabSz="1218565">
              <a:lnSpc>
                <a:spcPts val="2500"/>
              </a:lnSpc>
            </a:pPr>
            <a:r>
              <a:rPr lang="zh-CN" altLang="en-US" sz="1200" dirty="0">
                <a:latin typeface="字魂115号-刀刀体" panose="00000500000000000000" pitchFamily="2" charset="-122"/>
                <a:ea typeface="字魂115号-刀刀体" panose="00000500000000000000" pitchFamily="2" charset="-122"/>
                <a:sym typeface="字魂115号-刀刀体" panose="00000500000000000000" pitchFamily="2" charset="-122"/>
              </a:rPr>
              <a:t>请在此处添加具体内容，文字尽量言简意赅，简单说明即可</a:t>
            </a:r>
          </a:p>
        </p:txBody>
      </p:sp>
      <p:cxnSp>
        <p:nvCxnSpPr>
          <p:cNvPr id="13" name="直接连接符 12">
            <a:extLst>
              <a:ext uri="{FF2B5EF4-FFF2-40B4-BE49-F238E27FC236}">
                <a16:creationId xmlns:a16="http://schemas.microsoft.com/office/drawing/2014/main" xmlns="" id="{DB68F673-6938-4453-AB7F-13468FE218D8}"/>
              </a:ext>
            </a:extLst>
          </p:cNvPr>
          <p:cNvCxnSpPr/>
          <p:nvPr/>
        </p:nvCxnSpPr>
        <p:spPr>
          <a:xfrm>
            <a:off x="1077224" y="3775549"/>
            <a:ext cx="2905246" cy="0"/>
          </a:xfrm>
          <a:prstGeom prst="line">
            <a:avLst/>
          </a:prstGeom>
          <a:ln>
            <a:solidFill>
              <a:srgbClr val="7F7D80"/>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xmlns="" id="{C1743779-05C6-420E-929B-A9ACD7636C8C}"/>
              </a:ext>
            </a:extLst>
          </p:cNvPr>
          <p:cNvSpPr txBox="1"/>
          <p:nvPr/>
        </p:nvSpPr>
        <p:spPr>
          <a:xfrm>
            <a:off x="1880496" y="3876549"/>
            <a:ext cx="1877437" cy="1107996"/>
          </a:xfrm>
          <a:prstGeom prst="rect">
            <a:avLst/>
          </a:prstGeom>
          <a:noFill/>
        </p:spPr>
        <p:txBody>
          <a:bodyPr wrap="none" rtlCol="0">
            <a:spAutoFit/>
          </a:bodyPr>
          <a:lstStyle/>
          <a:p>
            <a:r>
              <a:rPr lang="zh-CN" altLang="en-US" sz="6600" dirty="0">
                <a:latin typeface="字魂115号-刀刀体" panose="00000500000000000000" pitchFamily="2" charset="-122"/>
                <a:ea typeface="字魂115号-刀刀体" panose="00000500000000000000" pitchFamily="2" charset="-122"/>
                <a:sym typeface="字魂115号-刀刀体" panose="00000500000000000000" pitchFamily="2" charset="-122"/>
              </a:rPr>
              <a:t>意。</a:t>
            </a:r>
          </a:p>
        </p:txBody>
      </p:sp>
      <p:sp>
        <p:nvSpPr>
          <p:cNvPr id="15" name="TextBox 46">
            <a:extLst>
              <a:ext uri="{FF2B5EF4-FFF2-40B4-BE49-F238E27FC236}">
                <a16:creationId xmlns:a16="http://schemas.microsoft.com/office/drawing/2014/main" xmlns="" id="{A6455A95-1415-441D-B3A9-0A9EDBB3C13F}"/>
              </a:ext>
            </a:extLst>
          </p:cNvPr>
          <p:cNvSpPr txBox="1">
            <a:spLocks noChangeArrowheads="1"/>
          </p:cNvSpPr>
          <p:nvPr/>
        </p:nvSpPr>
        <p:spPr bwMode="auto">
          <a:xfrm>
            <a:off x="1311055" y="4952344"/>
            <a:ext cx="2485376" cy="69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21970">
              <a:defRPr sz="1300">
                <a:solidFill>
                  <a:schemeClr val="tx1"/>
                </a:solidFill>
                <a:latin typeface="Calibri" panose="020F0502020204030204" pitchFamily="34" charset="0"/>
                <a:ea typeface="宋体" panose="02010600030101010101" pitchFamily="2" charset="-122"/>
              </a:defRPr>
            </a:lvl1pPr>
            <a:lvl2pPr marL="742950" indent="-285750" defTabSz="521970">
              <a:defRPr sz="1300">
                <a:solidFill>
                  <a:schemeClr val="tx1"/>
                </a:solidFill>
                <a:latin typeface="Calibri" panose="020F0502020204030204" pitchFamily="34" charset="0"/>
                <a:ea typeface="宋体" panose="02010600030101010101" pitchFamily="2" charset="-122"/>
              </a:defRPr>
            </a:lvl2pPr>
            <a:lvl3pPr marL="1143000" indent="-228600" defTabSz="521970">
              <a:defRPr sz="1300">
                <a:solidFill>
                  <a:schemeClr val="tx1"/>
                </a:solidFill>
                <a:latin typeface="Calibri" panose="020F0502020204030204" pitchFamily="34" charset="0"/>
                <a:ea typeface="宋体" panose="02010600030101010101" pitchFamily="2" charset="-122"/>
              </a:defRPr>
            </a:lvl3pPr>
            <a:lvl4pPr marL="1600200" indent="-228600" defTabSz="521970">
              <a:defRPr sz="1300">
                <a:solidFill>
                  <a:schemeClr val="tx1"/>
                </a:solidFill>
                <a:latin typeface="Calibri" panose="020F0502020204030204" pitchFamily="34" charset="0"/>
                <a:ea typeface="宋体" panose="02010600030101010101" pitchFamily="2" charset="-122"/>
              </a:defRPr>
            </a:lvl4pPr>
            <a:lvl5pPr marL="2057400" indent="-228600" defTabSz="521970">
              <a:defRPr sz="1300">
                <a:solidFill>
                  <a:schemeClr val="tx1"/>
                </a:solidFill>
                <a:latin typeface="Calibri" panose="020F0502020204030204" pitchFamily="34" charset="0"/>
                <a:ea typeface="宋体" panose="02010600030101010101" pitchFamily="2" charset="-122"/>
              </a:defRPr>
            </a:lvl5pPr>
            <a:lvl6pPr marL="25146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197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defTabSz="1218565">
              <a:lnSpc>
                <a:spcPts val="2500"/>
              </a:lnSpc>
            </a:pPr>
            <a:r>
              <a:rPr lang="zh-CN" altLang="en-US" sz="1200" dirty="0">
                <a:latin typeface="字魂115号-刀刀体" panose="00000500000000000000" pitchFamily="2" charset="-122"/>
                <a:ea typeface="字魂115号-刀刀体" panose="00000500000000000000" pitchFamily="2" charset="-122"/>
                <a:sym typeface="字魂115号-刀刀体" panose="00000500000000000000" pitchFamily="2" charset="-122"/>
              </a:rPr>
              <a:t>请在此处添加具体内容，文字尽量言简意赅，简单说明即可</a:t>
            </a:r>
          </a:p>
        </p:txBody>
      </p:sp>
      <p:sp>
        <p:nvSpPr>
          <p:cNvPr id="18" name="文本框 17">
            <a:extLst>
              <a:ext uri="{FF2B5EF4-FFF2-40B4-BE49-F238E27FC236}">
                <a16:creationId xmlns:a16="http://schemas.microsoft.com/office/drawing/2014/main" xmlns="" id="{E8E462EC-81B3-47B4-9EA0-5E669C17508E}"/>
              </a:ext>
            </a:extLst>
          </p:cNvPr>
          <p:cNvSpPr txBox="1"/>
          <p:nvPr/>
        </p:nvSpPr>
        <p:spPr>
          <a:xfrm>
            <a:off x="201076" y="398790"/>
            <a:ext cx="1620957" cy="523220"/>
          </a:xfrm>
          <a:prstGeom prst="rect">
            <a:avLst/>
          </a:prstGeom>
          <a:noFill/>
        </p:spPr>
        <p:txBody>
          <a:bodyPr wrap="none" rtlCol="0">
            <a:spAutoFit/>
          </a:bodyPr>
          <a:lstStyle/>
          <a:p>
            <a:r>
              <a:rPr lang="zh-CN" altLang="en-US" sz="2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传统美食</a:t>
            </a:r>
          </a:p>
        </p:txBody>
      </p:sp>
    </p:spTree>
    <p:extLst>
      <p:ext uri="{BB962C8B-B14F-4D97-AF65-F5344CB8AC3E}">
        <p14:creationId xmlns:p14="http://schemas.microsoft.com/office/powerpoint/2010/main" val="4150393137"/>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500"/>
                            </p:stCondLst>
                            <p:childTnLst>
                              <p:par>
                                <p:cTn id="16" presetID="14" presetClass="entr" presetSubtype="5"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vertical)">
                                      <p:cBhvr>
                                        <p:cTn id="18" dur="75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500"/>
                            </p:stCondLst>
                            <p:childTnLst>
                              <p:par>
                                <p:cTn id="25" presetID="14" presetClass="entr" presetSubtype="5"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vertical)">
                                      <p:cBhvr>
                                        <p:cTn id="2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73B1153-7AF6-4E65-8DBB-7B662DA73630}"/>
              </a:ext>
            </a:extLst>
          </p:cNvPr>
          <p:cNvPicPr>
            <a:picLocks noChangeAspect="1"/>
          </p:cNvPicPr>
          <p:nvPr/>
        </p:nvPicPr>
        <p:blipFill rotWithShape="1">
          <a:blip r:embed="rId4"/>
          <a:srcRect l="15972" r="8779"/>
          <a:stretch/>
        </p:blipFill>
        <p:spPr>
          <a:xfrm rot="5400000">
            <a:off x="2667000" y="-2667000"/>
            <a:ext cx="6858000" cy="12192000"/>
          </a:xfrm>
          <a:prstGeom prst="rect">
            <a:avLst/>
          </a:prstGeom>
        </p:spPr>
      </p:pic>
      <p:sp>
        <p:nvSpPr>
          <p:cNvPr id="4" name="矩形 3">
            <a:extLst>
              <a:ext uri="{FF2B5EF4-FFF2-40B4-BE49-F238E27FC236}">
                <a16:creationId xmlns:a16="http://schemas.microsoft.com/office/drawing/2014/main" xmlns="" id="{3E83B63E-693F-4659-881B-07A4D6CDC967}"/>
              </a:ext>
            </a:extLst>
          </p:cNvPr>
          <p:cNvSpPr/>
          <p:nvPr/>
        </p:nvSpPr>
        <p:spPr>
          <a:xfrm>
            <a:off x="7875122" y="3133438"/>
            <a:ext cx="1026160" cy="3724561"/>
          </a:xfrm>
          <a:prstGeom prst="rect">
            <a:avLst/>
          </a:prstGeom>
          <a:solidFill>
            <a:srgbClr val="FEE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7" name="文本框 6">
            <a:extLst>
              <a:ext uri="{FF2B5EF4-FFF2-40B4-BE49-F238E27FC236}">
                <a16:creationId xmlns:a16="http://schemas.microsoft.com/office/drawing/2014/main" xmlns="" id="{C666275D-00F3-4219-9BC9-AAB8D976B7DF}"/>
              </a:ext>
            </a:extLst>
          </p:cNvPr>
          <p:cNvSpPr txBox="1"/>
          <p:nvPr/>
        </p:nvSpPr>
        <p:spPr>
          <a:xfrm>
            <a:off x="7846873" y="3812232"/>
            <a:ext cx="1082658" cy="2554545"/>
          </a:xfrm>
          <a:prstGeom prst="rect">
            <a:avLst/>
          </a:prstGeom>
          <a:noFill/>
        </p:spPr>
        <p:txBody>
          <a:bodyPr wrap="square" rtlCol="0">
            <a:spAutoFit/>
          </a:bodyPr>
          <a:lstStyle/>
          <a:p>
            <a:pPr algn="ctr"/>
            <a:r>
              <a:rPr lang="zh-CN" altLang="en-US" sz="4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传统文化</a:t>
            </a:r>
          </a:p>
        </p:txBody>
      </p:sp>
      <p:pic>
        <p:nvPicPr>
          <p:cNvPr id="9" name="图片 8">
            <a:extLst>
              <a:ext uri="{FF2B5EF4-FFF2-40B4-BE49-F238E27FC236}">
                <a16:creationId xmlns:a16="http://schemas.microsoft.com/office/drawing/2014/main" xmlns="" id="{53759829-6304-4516-B134-2FD313492CA9}"/>
              </a:ext>
            </a:extLst>
          </p:cNvPr>
          <p:cNvPicPr>
            <a:picLocks noChangeAspect="1"/>
          </p:cNvPicPr>
          <p:nvPr/>
        </p:nvPicPr>
        <p:blipFill rotWithShape="1">
          <a:blip r:embed="rId5">
            <a:extLst>
              <a:ext uri="{28A0092B-C50C-407E-A947-70E740481C1C}">
                <a14:useLocalDpi xmlns:a14="http://schemas.microsoft.com/office/drawing/2010/main" val="0"/>
              </a:ext>
            </a:extLst>
          </a:blip>
          <a:srcRect r="48526"/>
          <a:stretch/>
        </p:blipFill>
        <p:spPr>
          <a:xfrm>
            <a:off x="40066" y="-1"/>
            <a:ext cx="6282966" cy="5030235"/>
          </a:xfrm>
          <a:prstGeom prst="rect">
            <a:avLst/>
          </a:prstGeom>
        </p:spPr>
      </p:pic>
      <p:sp>
        <p:nvSpPr>
          <p:cNvPr id="8" name="文本框 7">
            <a:extLst>
              <a:ext uri="{FF2B5EF4-FFF2-40B4-BE49-F238E27FC236}">
                <a16:creationId xmlns:a16="http://schemas.microsoft.com/office/drawing/2014/main" xmlns="" id="{497D94D6-1AA2-472D-A04E-42FA5B2FCB03}"/>
              </a:ext>
            </a:extLst>
          </p:cNvPr>
          <p:cNvSpPr txBox="1"/>
          <p:nvPr/>
        </p:nvSpPr>
        <p:spPr>
          <a:xfrm>
            <a:off x="2932584" y="2641007"/>
            <a:ext cx="3877985" cy="3724560"/>
          </a:xfrm>
          <a:prstGeom prst="rect">
            <a:avLst/>
          </a:prstGeom>
          <a:noFill/>
        </p:spPr>
        <p:txBody>
          <a:bodyPr vert="eaVert" wrap="square" rtlCol="0">
            <a:spAutoFit/>
          </a:bodyPr>
          <a:lstStyle/>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谁念西风独自凉， 萧萧黄叶闭疏</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沉思往事立残阳。被酒莫惊春睡</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赌书消得泼茶香，当时只道是寻</a:t>
            </a:r>
          </a:p>
          <a:p>
            <a:pPr>
              <a:lnSpc>
                <a:spcPct val="200000"/>
              </a:lnSpc>
            </a:pPr>
            <a:endPar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pic>
        <p:nvPicPr>
          <p:cNvPr id="3" name="图片 2">
            <a:extLst>
              <a:ext uri="{FF2B5EF4-FFF2-40B4-BE49-F238E27FC236}">
                <a16:creationId xmlns:a16="http://schemas.microsoft.com/office/drawing/2014/main" xmlns="" id="{5058C11E-1854-434B-AA6E-933B4BBBA7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0569" y="492433"/>
            <a:ext cx="3155265" cy="3165876"/>
          </a:xfrm>
          <a:prstGeom prst="rect">
            <a:avLst/>
          </a:prstGeom>
        </p:spPr>
      </p:pic>
      <p:sp>
        <p:nvSpPr>
          <p:cNvPr id="6" name="文本框 5">
            <a:extLst>
              <a:ext uri="{FF2B5EF4-FFF2-40B4-BE49-F238E27FC236}">
                <a16:creationId xmlns:a16="http://schemas.microsoft.com/office/drawing/2014/main" xmlns="" id="{1D7DF68F-D8E7-4A79-AD7D-5126A2532176}"/>
              </a:ext>
            </a:extLst>
          </p:cNvPr>
          <p:cNvSpPr txBox="1"/>
          <p:nvPr/>
        </p:nvSpPr>
        <p:spPr>
          <a:xfrm>
            <a:off x="7666841" y="1352096"/>
            <a:ext cx="1442720" cy="1446550"/>
          </a:xfrm>
          <a:prstGeom prst="rect">
            <a:avLst/>
          </a:prstGeom>
          <a:noFill/>
        </p:spPr>
        <p:txBody>
          <a:bodyPr wrap="square" rtlCol="0">
            <a:spAutoFit/>
          </a:bodyPr>
          <a:lstStyle/>
          <a:p>
            <a:pPr algn="ctr"/>
            <a:r>
              <a:rPr lang="zh-CN" altLang="en-US" sz="8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叁</a:t>
            </a:r>
          </a:p>
        </p:txBody>
      </p:sp>
    </p:spTree>
    <p:extLst>
      <p:ext uri="{BB962C8B-B14F-4D97-AF65-F5344CB8AC3E}">
        <p14:creationId xmlns:p14="http://schemas.microsoft.com/office/powerpoint/2010/main" val="3027047884"/>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8"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xmlns="" id="{1FB4D9E3-FE08-4699-A943-73EB76D33BF5}"/>
              </a:ext>
            </a:extLst>
          </p:cNvPr>
          <p:cNvPicPr>
            <a:picLocks noChangeAspect="1"/>
          </p:cNvPicPr>
          <p:nvPr/>
        </p:nvPicPr>
        <p:blipFill rotWithShape="1">
          <a:blip r:embed="rId4">
            <a:extLst>
              <a:ext uri="{28A0092B-C50C-407E-A947-70E740481C1C}">
                <a14:useLocalDpi xmlns:a14="http://schemas.microsoft.com/office/drawing/2010/main" val="0"/>
              </a:ext>
            </a:extLst>
          </a:blip>
          <a:srcRect t="26117" r="10759" b="36714"/>
          <a:stretch/>
        </p:blipFill>
        <p:spPr>
          <a:xfrm>
            <a:off x="7248859" y="3614809"/>
            <a:ext cx="3840055" cy="2147560"/>
          </a:xfrm>
          <a:prstGeom prst="rect">
            <a:avLst/>
          </a:prstGeom>
        </p:spPr>
      </p:pic>
      <p:pic>
        <p:nvPicPr>
          <p:cNvPr id="19" name="图片 18">
            <a:extLst>
              <a:ext uri="{FF2B5EF4-FFF2-40B4-BE49-F238E27FC236}">
                <a16:creationId xmlns:a16="http://schemas.microsoft.com/office/drawing/2014/main" xmlns="" id="{40C75271-D33D-40CB-A928-79E76CA3F5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1405" y="940034"/>
            <a:ext cx="3788159" cy="5035871"/>
          </a:xfrm>
          <a:prstGeom prst="rect">
            <a:avLst/>
          </a:prstGeom>
        </p:spPr>
      </p:pic>
      <p:grpSp>
        <p:nvGrpSpPr>
          <p:cNvPr id="7" name="组合 6"/>
          <p:cNvGrpSpPr/>
          <p:nvPr/>
        </p:nvGrpSpPr>
        <p:grpSpPr>
          <a:xfrm>
            <a:off x="2440736" y="803243"/>
            <a:ext cx="8648178" cy="6150481"/>
            <a:chOff x="1896" y="1196"/>
            <a:chExt cx="15784" cy="9667"/>
          </a:xfrm>
        </p:grpSpPr>
        <p:sp>
          <p:nvSpPr>
            <p:cNvPr id="8" name="矩形 7"/>
            <p:cNvSpPr/>
            <p:nvPr/>
          </p:nvSpPr>
          <p:spPr>
            <a:xfrm>
              <a:off x="1896" y="1196"/>
              <a:ext cx="559" cy="9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nvGrpSpPr>
            <p:cNvPr id="17" name="组合 16"/>
            <p:cNvGrpSpPr/>
            <p:nvPr/>
          </p:nvGrpSpPr>
          <p:grpSpPr>
            <a:xfrm>
              <a:off x="10677" y="1750"/>
              <a:ext cx="7003" cy="3504"/>
              <a:chOff x="6780300" y="1111169"/>
              <a:chExt cx="4447143" cy="2225233"/>
            </a:xfrm>
          </p:grpSpPr>
          <p:sp>
            <p:nvSpPr>
              <p:cNvPr id="28" name="矩形 27"/>
              <p:cNvSpPr/>
              <p:nvPr/>
            </p:nvSpPr>
            <p:spPr>
              <a:xfrm>
                <a:off x="6817489" y="1111169"/>
                <a:ext cx="4409954" cy="22252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29" name="文本框 28"/>
              <p:cNvSpPr txBox="1"/>
              <p:nvPr/>
            </p:nvSpPr>
            <p:spPr>
              <a:xfrm>
                <a:off x="6780300" y="1362057"/>
                <a:ext cx="3210471" cy="1818395"/>
              </a:xfrm>
              <a:prstGeom prst="rect">
                <a:avLst/>
              </a:prstGeom>
              <a:noFill/>
            </p:spPr>
            <p:txBody>
              <a:bodyPr vert="eaVert" wrap="square" rtlCol="0">
                <a:spAutoFit/>
              </a:bodyPr>
              <a:lstStyle/>
              <a:p>
                <a:pPr>
                  <a:lnSpc>
                    <a:spcPct val="200000"/>
                  </a:lnSpc>
                </a:pPr>
                <a:r>
                  <a:rPr lang="zh-CN" altLang="en-US" sz="14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谁念西风独自凉， 萧萧黄叶闭疏窗，</a:t>
                </a:r>
                <a:endParaRPr lang="en-US" altLang="zh-CN" sz="14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14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沉思往事立残阳。被酒莫惊春睡重，</a:t>
                </a:r>
                <a:endParaRPr lang="en-US" altLang="zh-CN" sz="14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14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赌书消得泼茶香，当时只道是寻常。</a:t>
                </a:r>
              </a:p>
            </p:txBody>
          </p:sp>
          <p:sp>
            <p:nvSpPr>
              <p:cNvPr id="30" name="Freeform 37"/>
              <p:cNvSpPr>
                <a:spLocks noEditPoints="1"/>
              </p:cNvSpPr>
              <p:nvPr/>
            </p:nvSpPr>
            <p:spPr bwMode="auto">
              <a:xfrm>
                <a:off x="10027333" y="1400444"/>
                <a:ext cx="576263" cy="573088"/>
              </a:xfrm>
              <a:custGeom>
                <a:avLst/>
                <a:gdLst>
                  <a:gd name="T0" fmla="*/ 146 w 363"/>
                  <a:gd name="T1" fmla="*/ 0 h 361"/>
                  <a:gd name="T2" fmla="*/ 146 w 363"/>
                  <a:gd name="T3" fmla="*/ 72 h 361"/>
                  <a:gd name="T4" fmla="*/ 92 w 363"/>
                  <a:gd name="T5" fmla="*/ 72 h 361"/>
                  <a:gd name="T6" fmla="*/ 92 w 363"/>
                  <a:gd name="T7" fmla="*/ 52 h 361"/>
                  <a:gd name="T8" fmla="*/ 127 w 363"/>
                  <a:gd name="T9" fmla="*/ 52 h 361"/>
                  <a:gd name="T10" fmla="*/ 127 w 363"/>
                  <a:gd name="T11" fmla="*/ 2 h 361"/>
                  <a:gd name="T12" fmla="*/ 74 w 363"/>
                  <a:gd name="T13" fmla="*/ 2 h 361"/>
                  <a:gd name="T14" fmla="*/ 74 w 363"/>
                  <a:gd name="T15" fmla="*/ 36 h 361"/>
                  <a:gd name="T16" fmla="*/ 56 w 363"/>
                  <a:gd name="T17" fmla="*/ 36 h 361"/>
                  <a:gd name="T18" fmla="*/ 56 w 363"/>
                  <a:gd name="T19" fmla="*/ 2 h 361"/>
                  <a:gd name="T20" fmla="*/ 0 w 363"/>
                  <a:gd name="T21" fmla="*/ 2 h 361"/>
                  <a:gd name="T22" fmla="*/ 0 w 363"/>
                  <a:gd name="T23" fmla="*/ 54 h 361"/>
                  <a:gd name="T24" fmla="*/ 36 w 363"/>
                  <a:gd name="T25" fmla="*/ 54 h 361"/>
                  <a:gd name="T26" fmla="*/ 36 w 363"/>
                  <a:gd name="T27" fmla="*/ 72 h 361"/>
                  <a:gd name="T28" fmla="*/ 2 w 363"/>
                  <a:gd name="T29" fmla="*/ 72 h 361"/>
                  <a:gd name="T30" fmla="*/ 2 w 363"/>
                  <a:gd name="T31" fmla="*/ 126 h 361"/>
                  <a:gd name="T32" fmla="*/ 54 w 363"/>
                  <a:gd name="T33" fmla="*/ 126 h 361"/>
                  <a:gd name="T34" fmla="*/ 54 w 363"/>
                  <a:gd name="T35" fmla="*/ 88 h 361"/>
                  <a:gd name="T36" fmla="*/ 72 w 363"/>
                  <a:gd name="T37" fmla="*/ 88 h 361"/>
                  <a:gd name="T38" fmla="*/ 72 w 363"/>
                  <a:gd name="T39" fmla="*/ 144 h 361"/>
                  <a:gd name="T40" fmla="*/ 2 w 363"/>
                  <a:gd name="T41" fmla="*/ 144 h 361"/>
                  <a:gd name="T42" fmla="*/ 2 w 363"/>
                  <a:gd name="T43" fmla="*/ 361 h 361"/>
                  <a:gd name="T44" fmla="*/ 18 w 363"/>
                  <a:gd name="T45" fmla="*/ 361 h 361"/>
                  <a:gd name="T46" fmla="*/ 18 w 363"/>
                  <a:gd name="T47" fmla="*/ 164 h 361"/>
                  <a:gd name="T48" fmla="*/ 92 w 363"/>
                  <a:gd name="T49" fmla="*/ 164 h 361"/>
                  <a:gd name="T50" fmla="*/ 92 w 363"/>
                  <a:gd name="T51" fmla="*/ 88 h 361"/>
                  <a:gd name="T52" fmla="*/ 165 w 363"/>
                  <a:gd name="T53" fmla="*/ 88 h 361"/>
                  <a:gd name="T54" fmla="*/ 165 w 363"/>
                  <a:gd name="T55" fmla="*/ 20 h 361"/>
                  <a:gd name="T56" fmla="*/ 363 w 363"/>
                  <a:gd name="T57" fmla="*/ 20 h 361"/>
                  <a:gd name="T58" fmla="*/ 363 w 363"/>
                  <a:gd name="T59" fmla="*/ 0 h 361"/>
                  <a:gd name="T60" fmla="*/ 146 w 363"/>
                  <a:gd name="T61" fmla="*/ 0 h 361"/>
                  <a:gd name="T62" fmla="*/ 92 w 363"/>
                  <a:gd name="T63" fmla="*/ 20 h 361"/>
                  <a:gd name="T64" fmla="*/ 109 w 363"/>
                  <a:gd name="T65" fmla="*/ 20 h 361"/>
                  <a:gd name="T66" fmla="*/ 109 w 363"/>
                  <a:gd name="T67" fmla="*/ 36 h 361"/>
                  <a:gd name="T68" fmla="*/ 92 w 363"/>
                  <a:gd name="T69" fmla="*/ 36 h 361"/>
                  <a:gd name="T70" fmla="*/ 92 w 363"/>
                  <a:gd name="T71" fmla="*/ 20 h 361"/>
                  <a:gd name="T72" fmla="*/ 36 w 363"/>
                  <a:gd name="T73" fmla="*/ 108 h 361"/>
                  <a:gd name="T74" fmla="*/ 18 w 363"/>
                  <a:gd name="T75" fmla="*/ 108 h 361"/>
                  <a:gd name="T76" fmla="*/ 18 w 363"/>
                  <a:gd name="T77" fmla="*/ 92 h 361"/>
                  <a:gd name="T78" fmla="*/ 36 w 363"/>
                  <a:gd name="T79" fmla="*/ 92 h 361"/>
                  <a:gd name="T80" fmla="*/ 36 w 363"/>
                  <a:gd name="T81" fmla="*/ 108 h 361"/>
                  <a:gd name="T82" fmla="*/ 38 w 363"/>
                  <a:gd name="T83" fmla="*/ 36 h 361"/>
                  <a:gd name="T84" fmla="*/ 20 w 363"/>
                  <a:gd name="T85" fmla="*/ 36 h 361"/>
                  <a:gd name="T86" fmla="*/ 20 w 363"/>
                  <a:gd name="T87" fmla="*/ 20 h 361"/>
                  <a:gd name="T88" fmla="*/ 38 w 363"/>
                  <a:gd name="T89" fmla="*/ 20 h 361"/>
                  <a:gd name="T90" fmla="*/ 38 w 363"/>
                  <a:gd name="T91" fmla="*/ 36 h 361"/>
                  <a:gd name="T92" fmla="*/ 72 w 363"/>
                  <a:gd name="T93" fmla="*/ 72 h 361"/>
                  <a:gd name="T94" fmla="*/ 56 w 363"/>
                  <a:gd name="T95" fmla="*/ 72 h 361"/>
                  <a:gd name="T96" fmla="*/ 56 w 363"/>
                  <a:gd name="T97" fmla="*/ 56 h 361"/>
                  <a:gd name="T98" fmla="*/ 72 w 363"/>
                  <a:gd name="T99" fmla="*/ 56 h 361"/>
                  <a:gd name="T100" fmla="*/ 72 w 363"/>
                  <a:gd name="T101" fmla="*/ 72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3" h="361">
                    <a:moveTo>
                      <a:pt x="146" y="0"/>
                    </a:moveTo>
                    <a:lnTo>
                      <a:pt x="146" y="72"/>
                    </a:lnTo>
                    <a:lnTo>
                      <a:pt x="92" y="72"/>
                    </a:lnTo>
                    <a:lnTo>
                      <a:pt x="92" y="52"/>
                    </a:lnTo>
                    <a:lnTo>
                      <a:pt x="127" y="52"/>
                    </a:lnTo>
                    <a:lnTo>
                      <a:pt x="127" y="2"/>
                    </a:lnTo>
                    <a:lnTo>
                      <a:pt x="74" y="2"/>
                    </a:lnTo>
                    <a:lnTo>
                      <a:pt x="74" y="36"/>
                    </a:lnTo>
                    <a:lnTo>
                      <a:pt x="56" y="36"/>
                    </a:lnTo>
                    <a:lnTo>
                      <a:pt x="56" y="2"/>
                    </a:lnTo>
                    <a:lnTo>
                      <a:pt x="0" y="2"/>
                    </a:lnTo>
                    <a:lnTo>
                      <a:pt x="0" y="54"/>
                    </a:lnTo>
                    <a:lnTo>
                      <a:pt x="36" y="54"/>
                    </a:lnTo>
                    <a:lnTo>
                      <a:pt x="36" y="72"/>
                    </a:lnTo>
                    <a:lnTo>
                      <a:pt x="2" y="72"/>
                    </a:lnTo>
                    <a:lnTo>
                      <a:pt x="2" y="126"/>
                    </a:lnTo>
                    <a:lnTo>
                      <a:pt x="54" y="126"/>
                    </a:lnTo>
                    <a:lnTo>
                      <a:pt x="54" y="88"/>
                    </a:lnTo>
                    <a:lnTo>
                      <a:pt x="72" y="88"/>
                    </a:lnTo>
                    <a:lnTo>
                      <a:pt x="72" y="144"/>
                    </a:lnTo>
                    <a:lnTo>
                      <a:pt x="2" y="144"/>
                    </a:lnTo>
                    <a:lnTo>
                      <a:pt x="2" y="361"/>
                    </a:lnTo>
                    <a:lnTo>
                      <a:pt x="18" y="361"/>
                    </a:lnTo>
                    <a:lnTo>
                      <a:pt x="18" y="164"/>
                    </a:lnTo>
                    <a:lnTo>
                      <a:pt x="92" y="164"/>
                    </a:lnTo>
                    <a:lnTo>
                      <a:pt x="92" y="88"/>
                    </a:lnTo>
                    <a:lnTo>
                      <a:pt x="165" y="88"/>
                    </a:lnTo>
                    <a:lnTo>
                      <a:pt x="165" y="20"/>
                    </a:lnTo>
                    <a:lnTo>
                      <a:pt x="363" y="20"/>
                    </a:lnTo>
                    <a:lnTo>
                      <a:pt x="363" y="0"/>
                    </a:lnTo>
                    <a:lnTo>
                      <a:pt x="146" y="0"/>
                    </a:lnTo>
                    <a:close/>
                    <a:moveTo>
                      <a:pt x="92" y="20"/>
                    </a:moveTo>
                    <a:lnTo>
                      <a:pt x="109" y="20"/>
                    </a:lnTo>
                    <a:lnTo>
                      <a:pt x="109" y="36"/>
                    </a:lnTo>
                    <a:lnTo>
                      <a:pt x="92" y="36"/>
                    </a:lnTo>
                    <a:lnTo>
                      <a:pt x="92" y="20"/>
                    </a:lnTo>
                    <a:close/>
                    <a:moveTo>
                      <a:pt x="36" y="108"/>
                    </a:moveTo>
                    <a:lnTo>
                      <a:pt x="18" y="108"/>
                    </a:lnTo>
                    <a:lnTo>
                      <a:pt x="18" y="92"/>
                    </a:lnTo>
                    <a:lnTo>
                      <a:pt x="36" y="92"/>
                    </a:lnTo>
                    <a:lnTo>
                      <a:pt x="36" y="108"/>
                    </a:lnTo>
                    <a:close/>
                    <a:moveTo>
                      <a:pt x="38" y="36"/>
                    </a:moveTo>
                    <a:lnTo>
                      <a:pt x="20" y="36"/>
                    </a:lnTo>
                    <a:lnTo>
                      <a:pt x="20" y="20"/>
                    </a:lnTo>
                    <a:lnTo>
                      <a:pt x="38" y="20"/>
                    </a:lnTo>
                    <a:lnTo>
                      <a:pt x="38" y="36"/>
                    </a:lnTo>
                    <a:close/>
                    <a:moveTo>
                      <a:pt x="72" y="72"/>
                    </a:moveTo>
                    <a:lnTo>
                      <a:pt x="56" y="72"/>
                    </a:lnTo>
                    <a:lnTo>
                      <a:pt x="56" y="56"/>
                    </a:lnTo>
                    <a:lnTo>
                      <a:pt x="72" y="56"/>
                    </a:lnTo>
                    <a:lnTo>
                      <a:pt x="72" y="72"/>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31" name="Freeform 38"/>
              <p:cNvSpPr>
                <a:spLocks noEditPoints="1"/>
              </p:cNvSpPr>
              <p:nvPr/>
            </p:nvSpPr>
            <p:spPr bwMode="auto">
              <a:xfrm>
                <a:off x="10221078" y="2440137"/>
                <a:ext cx="576263" cy="571500"/>
              </a:xfrm>
              <a:custGeom>
                <a:avLst/>
                <a:gdLst>
                  <a:gd name="T0" fmla="*/ 217 w 363"/>
                  <a:gd name="T1" fmla="*/ 360 h 360"/>
                  <a:gd name="T2" fmla="*/ 217 w 363"/>
                  <a:gd name="T3" fmla="*/ 289 h 360"/>
                  <a:gd name="T4" fmla="*/ 271 w 363"/>
                  <a:gd name="T5" fmla="*/ 289 h 360"/>
                  <a:gd name="T6" fmla="*/ 271 w 363"/>
                  <a:gd name="T7" fmla="*/ 307 h 360"/>
                  <a:gd name="T8" fmla="*/ 236 w 363"/>
                  <a:gd name="T9" fmla="*/ 307 h 360"/>
                  <a:gd name="T10" fmla="*/ 236 w 363"/>
                  <a:gd name="T11" fmla="*/ 360 h 360"/>
                  <a:gd name="T12" fmla="*/ 289 w 363"/>
                  <a:gd name="T13" fmla="*/ 360 h 360"/>
                  <a:gd name="T14" fmla="*/ 289 w 363"/>
                  <a:gd name="T15" fmla="*/ 325 h 360"/>
                  <a:gd name="T16" fmla="*/ 307 w 363"/>
                  <a:gd name="T17" fmla="*/ 325 h 360"/>
                  <a:gd name="T18" fmla="*/ 307 w 363"/>
                  <a:gd name="T19" fmla="*/ 360 h 360"/>
                  <a:gd name="T20" fmla="*/ 363 w 363"/>
                  <a:gd name="T21" fmla="*/ 360 h 360"/>
                  <a:gd name="T22" fmla="*/ 363 w 363"/>
                  <a:gd name="T23" fmla="*/ 307 h 360"/>
                  <a:gd name="T24" fmla="*/ 327 w 363"/>
                  <a:gd name="T25" fmla="*/ 307 h 360"/>
                  <a:gd name="T26" fmla="*/ 327 w 363"/>
                  <a:gd name="T27" fmla="*/ 289 h 360"/>
                  <a:gd name="T28" fmla="*/ 361 w 363"/>
                  <a:gd name="T29" fmla="*/ 289 h 360"/>
                  <a:gd name="T30" fmla="*/ 361 w 363"/>
                  <a:gd name="T31" fmla="*/ 235 h 360"/>
                  <a:gd name="T32" fmla="*/ 309 w 363"/>
                  <a:gd name="T33" fmla="*/ 235 h 360"/>
                  <a:gd name="T34" fmla="*/ 309 w 363"/>
                  <a:gd name="T35" fmla="*/ 271 h 360"/>
                  <a:gd name="T36" fmla="*/ 291 w 363"/>
                  <a:gd name="T37" fmla="*/ 271 h 360"/>
                  <a:gd name="T38" fmla="*/ 291 w 363"/>
                  <a:gd name="T39" fmla="*/ 215 h 360"/>
                  <a:gd name="T40" fmla="*/ 361 w 363"/>
                  <a:gd name="T41" fmla="*/ 215 h 360"/>
                  <a:gd name="T42" fmla="*/ 361 w 363"/>
                  <a:gd name="T43" fmla="*/ 0 h 360"/>
                  <a:gd name="T44" fmla="*/ 345 w 363"/>
                  <a:gd name="T45" fmla="*/ 0 h 360"/>
                  <a:gd name="T46" fmla="*/ 345 w 363"/>
                  <a:gd name="T47" fmla="*/ 197 h 360"/>
                  <a:gd name="T48" fmla="*/ 272 w 363"/>
                  <a:gd name="T49" fmla="*/ 197 h 360"/>
                  <a:gd name="T50" fmla="*/ 272 w 363"/>
                  <a:gd name="T51" fmla="*/ 271 h 360"/>
                  <a:gd name="T52" fmla="*/ 198 w 363"/>
                  <a:gd name="T53" fmla="*/ 271 h 360"/>
                  <a:gd name="T54" fmla="*/ 198 w 363"/>
                  <a:gd name="T55" fmla="*/ 342 h 360"/>
                  <a:gd name="T56" fmla="*/ 0 w 363"/>
                  <a:gd name="T57" fmla="*/ 342 h 360"/>
                  <a:gd name="T58" fmla="*/ 0 w 363"/>
                  <a:gd name="T59" fmla="*/ 360 h 360"/>
                  <a:gd name="T60" fmla="*/ 217 w 363"/>
                  <a:gd name="T61" fmla="*/ 360 h 360"/>
                  <a:gd name="T62" fmla="*/ 271 w 363"/>
                  <a:gd name="T63" fmla="*/ 342 h 360"/>
                  <a:gd name="T64" fmla="*/ 254 w 363"/>
                  <a:gd name="T65" fmla="*/ 342 h 360"/>
                  <a:gd name="T66" fmla="*/ 254 w 363"/>
                  <a:gd name="T67" fmla="*/ 325 h 360"/>
                  <a:gd name="T68" fmla="*/ 271 w 363"/>
                  <a:gd name="T69" fmla="*/ 325 h 360"/>
                  <a:gd name="T70" fmla="*/ 271 w 363"/>
                  <a:gd name="T71" fmla="*/ 342 h 360"/>
                  <a:gd name="T72" fmla="*/ 327 w 363"/>
                  <a:gd name="T73" fmla="*/ 253 h 360"/>
                  <a:gd name="T74" fmla="*/ 345 w 363"/>
                  <a:gd name="T75" fmla="*/ 253 h 360"/>
                  <a:gd name="T76" fmla="*/ 345 w 363"/>
                  <a:gd name="T77" fmla="*/ 268 h 360"/>
                  <a:gd name="T78" fmla="*/ 327 w 363"/>
                  <a:gd name="T79" fmla="*/ 268 h 360"/>
                  <a:gd name="T80" fmla="*/ 327 w 363"/>
                  <a:gd name="T81" fmla="*/ 253 h 360"/>
                  <a:gd name="T82" fmla="*/ 325 w 363"/>
                  <a:gd name="T83" fmla="*/ 325 h 360"/>
                  <a:gd name="T84" fmla="*/ 343 w 363"/>
                  <a:gd name="T85" fmla="*/ 325 h 360"/>
                  <a:gd name="T86" fmla="*/ 343 w 363"/>
                  <a:gd name="T87" fmla="*/ 342 h 360"/>
                  <a:gd name="T88" fmla="*/ 325 w 363"/>
                  <a:gd name="T89" fmla="*/ 342 h 360"/>
                  <a:gd name="T90" fmla="*/ 325 w 363"/>
                  <a:gd name="T91" fmla="*/ 325 h 360"/>
                  <a:gd name="T92" fmla="*/ 291 w 363"/>
                  <a:gd name="T93" fmla="*/ 289 h 360"/>
                  <a:gd name="T94" fmla="*/ 307 w 363"/>
                  <a:gd name="T95" fmla="*/ 289 h 360"/>
                  <a:gd name="T96" fmla="*/ 307 w 363"/>
                  <a:gd name="T97" fmla="*/ 306 h 360"/>
                  <a:gd name="T98" fmla="*/ 291 w 363"/>
                  <a:gd name="T99" fmla="*/ 306 h 360"/>
                  <a:gd name="T100" fmla="*/ 291 w 363"/>
                  <a:gd name="T101" fmla="*/ 28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3" h="360">
                    <a:moveTo>
                      <a:pt x="217" y="360"/>
                    </a:moveTo>
                    <a:lnTo>
                      <a:pt x="217" y="289"/>
                    </a:lnTo>
                    <a:lnTo>
                      <a:pt x="271" y="289"/>
                    </a:lnTo>
                    <a:lnTo>
                      <a:pt x="271" y="307"/>
                    </a:lnTo>
                    <a:lnTo>
                      <a:pt x="236" y="307"/>
                    </a:lnTo>
                    <a:lnTo>
                      <a:pt x="236" y="360"/>
                    </a:lnTo>
                    <a:lnTo>
                      <a:pt x="289" y="360"/>
                    </a:lnTo>
                    <a:lnTo>
                      <a:pt x="289" y="325"/>
                    </a:lnTo>
                    <a:lnTo>
                      <a:pt x="307" y="325"/>
                    </a:lnTo>
                    <a:lnTo>
                      <a:pt x="307" y="360"/>
                    </a:lnTo>
                    <a:lnTo>
                      <a:pt x="363" y="360"/>
                    </a:lnTo>
                    <a:lnTo>
                      <a:pt x="363" y="307"/>
                    </a:lnTo>
                    <a:lnTo>
                      <a:pt x="327" y="307"/>
                    </a:lnTo>
                    <a:lnTo>
                      <a:pt x="327" y="289"/>
                    </a:lnTo>
                    <a:lnTo>
                      <a:pt x="361" y="289"/>
                    </a:lnTo>
                    <a:lnTo>
                      <a:pt x="361" y="235"/>
                    </a:lnTo>
                    <a:lnTo>
                      <a:pt x="309" y="235"/>
                    </a:lnTo>
                    <a:lnTo>
                      <a:pt x="309" y="271"/>
                    </a:lnTo>
                    <a:lnTo>
                      <a:pt x="291" y="271"/>
                    </a:lnTo>
                    <a:lnTo>
                      <a:pt x="291" y="215"/>
                    </a:lnTo>
                    <a:lnTo>
                      <a:pt x="361" y="215"/>
                    </a:lnTo>
                    <a:lnTo>
                      <a:pt x="361" y="0"/>
                    </a:lnTo>
                    <a:lnTo>
                      <a:pt x="345" y="0"/>
                    </a:lnTo>
                    <a:lnTo>
                      <a:pt x="345" y="197"/>
                    </a:lnTo>
                    <a:lnTo>
                      <a:pt x="272" y="197"/>
                    </a:lnTo>
                    <a:lnTo>
                      <a:pt x="272" y="271"/>
                    </a:lnTo>
                    <a:lnTo>
                      <a:pt x="198" y="271"/>
                    </a:lnTo>
                    <a:lnTo>
                      <a:pt x="198" y="342"/>
                    </a:lnTo>
                    <a:lnTo>
                      <a:pt x="0" y="342"/>
                    </a:lnTo>
                    <a:lnTo>
                      <a:pt x="0" y="360"/>
                    </a:lnTo>
                    <a:lnTo>
                      <a:pt x="217" y="360"/>
                    </a:lnTo>
                    <a:close/>
                    <a:moveTo>
                      <a:pt x="271" y="342"/>
                    </a:moveTo>
                    <a:lnTo>
                      <a:pt x="254" y="342"/>
                    </a:lnTo>
                    <a:lnTo>
                      <a:pt x="254" y="325"/>
                    </a:lnTo>
                    <a:lnTo>
                      <a:pt x="271" y="325"/>
                    </a:lnTo>
                    <a:lnTo>
                      <a:pt x="271" y="342"/>
                    </a:lnTo>
                    <a:close/>
                    <a:moveTo>
                      <a:pt x="327" y="253"/>
                    </a:moveTo>
                    <a:lnTo>
                      <a:pt x="345" y="253"/>
                    </a:lnTo>
                    <a:lnTo>
                      <a:pt x="345" y="268"/>
                    </a:lnTo>
                    <a:lnTo>
                      <a:pt x="327" y="268"/>
                    </a:lnTo>
                    <a:lnTo>
                      <a:pt x="327" y="253"/>
                    </a:lnTo>
                    <a:close/>
                    <a:moveTo>
                      <a:pt x="325" y="325"/>
                    </a:moveTo>
                    <a:lnTo>
                      <a:pt x="343" y="325"/>
                    </a:lnTo>
                    <a:lnTo>
                      <a:pt x="343" y="342"/>
                    </a:lnTo>
                    <a:lnTo>
                      <a:pt x="325" y="342"/>
                    </a:lnTo>
                    <a:lnTo>
                      <a:pt x="325" y="325"/>
                    </a:lnTo>
                    <a:close/>
                    <a:moveTo>
                      <a:pt x="291" y="289"/>
                    </a:moveTo>
                    <a:lnTo>
                      <a:pt x="307" y="289"/>
                    </a:lnTo>
                    <a:lnTo>
                      <a:pt x="307" y="306"/>
                    </a:lnTo>
                    <a:lnTo>
                      <a:pt x="291" y="306"/>
                    </a:lnTo>
                    <a:lnTo>
                      <a:pt x="291" y="28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32" name="文本框 31"/>
              <p:cNvSpPr txBox="1"/>
              <p:nvPr/>
            </p:nvSpPr>
            <p:spPr>
              <a:xfrm>
                <a:off x="10100411" y="1668226"/>
                <a:ext cx="675073" cy="1074329"/>
              </a:xfrm>
              <a:prstGeom prst="rect">
                <a:avLst/>
              </a:prstGeom>
              <a:noFill/>
            </p:spPr>
            <p:txBody>
              <a:bodyPr wrap="square" rtlCol="0">
                <a:spAutoFit/>
              </a:bodyPr>
              <a:lstStyle/>
              <a:p>
                <a:pPr algn="ctr"/>
                <a:r>
                  <a:rPr lang="zh-CN" altLang="en-US" sz="320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标题</a:t>
                </a:r>
              </a:p>
            </p:txBody>
          </p:sp>
        </p:grpSp>
      </p:grpSp>
      <p:sp>
        <p:nvSpPr>
          <p:cNvPr id="2" name="矩形 1">
            <a:extLst>
              <a:ext uri="{FF2B5EF4-FFF2-40B4-BE49-F238E27FC236}">
                <a16:creationId xmlns:a16="http://schemas.microsoft.com/office/drawing/2014/main" xmlns="" id="{53CBB461-6025-46FE-9BBB-46474A830ED8}"/>
              </a:ext>
            </a:extLst>
          </p:cNvPr>
          <p:cNvSpPr/>
          <p:nvPr/>
        </p:nvSpPr>
        <p:spPr>
          <a:xfrm>
            <a:off x="416113" y="510856"/>
            <a:ext cx="1826142" cy="584775"/>
          </a:xfrm>
          <a:prstGeom prst="rect">
            <a:avLst/>
          </a:prstGeom>
        </p:spPr>
        <p:txBody>
          <a:bodyPr wrap="none">
            <a:spAutoFit/>
          </a:bodyPr>
          <a:lstStyle/>
          <a:p>
            <a:pPr algn="ctr"/>
            <a:r>
              <a:rPr lang="zh-CN" altLang="en-US" sz="3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传统文化</a:t>
            </a:r>
          </a:p>
        </p:txBody>
      </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F3BEB822-CC68-4F79-9BD6-EA4528A125CB}"/>
              </a:ext>
            </a:extLst>
          </p:cNvPr>
          <p:cNvSpPr/>
          <p:nvPr/>
        </p:nvSpPr>
        <p:spPr>
          <a:xfrm>
            <a:off x="5722374" y="1651819"/>
            <a:ext cx="373626" cy="20057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7" name="矩形 6">
            <a:extLst>
              <a:ext uri="{FF2B5EF4-FFF2-40B4-BE49-F238E27FC236}">
                <a16:creationId xmlns:a16="http://schemas.microsoft.com/office/drawing/2014/main" xmlns="" id="{C65D977E-2CD8-49C6-B38E-5542476D6A82}"/>
              </a:ext>
            </a:extLst>
          </p:cNvPr>
          <p:cNvSpPr/>
          <p:nvPr/>
        </p:nvSpPr>
        <p:spPr>
          <a:xfrm>
            <a:off x="5722374" y="3982064"/>
            <a:ext cx="373626" cy="20057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8" name="PA-矩形 27">
            <a:extLst>
              <a:ext uri="{FF2B5EF4-FFF2-40B4-BE49-F238E27FC236}">
                <a16:creationId xmlns:a16="http://schemas.microsoft.com/office/drawing/2014/main" xmlns="" id="{4FDB62C0-D6A7-4716-8D4E-89FA2DE05399}"/>
              </a:ext>
            </a:extLst>
          </p:cNvPr>
          <p:cNvSpPr/>
          <p:nvPr>
            <p:custDataLst>
              <p:tags r:id="rId2"/>
            </p:custDataLst>
          </p:nvPr>
        </p:nvSpPr>
        <p:spPr>
          <a:xfrm>
            <a:off x="6676105" y="1651819"/>
            <a:ext cx="2404450" cy="4797980"/>
          </a:xfrm>
          <a:prstGeom prst="rect">
            <a:avLst/>
          </a:prstGeom>
          <a:noFill/>
        </p:spPr>
        <p:txBody>
          <a:bodyPr wrap="square" rtlCol="0">
            <a:spAutoFit/>
            <a:scene3d>
              <a:camera prst="orthographicFront"/>
              <a:lightRig rig="threePt" dir="t"/>
            </a:scene3d>
            <a:sp3d contourW="12700"/>
          </a:bodyPr>
          <a:lstStyle/>
          <a:p>
            <a:pPr>
              <a:lnSpc>
                <a:spcPct val="170000"/>
              </a:lnSpc>
              <a:defRPr/>
            </a:pPr>
            <a:r>
              <a:rPr lang="zh-CN" altLang="en-US" sz="1400" kern="0" dirty="0">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点击输入本栏的具体文字，简明扼要的说明分项内容点击输入本栏的具体文字，简明扼要的说明分项内容点击输入本栏的具体文字，简明扼要的说明分项内容点击输入本栏的具体文字，简明扼要的说明分项内容点击输入本栏的具体文字，简明扼要的说明分项内容点击输入本栏的具体文字，简明扼要的说明分项内容</a:t>
            </a:r>
            <a:endParaRPr lang="zh-CN" altLang="en-US" sz="1400" dirty="0">
              <a:solidFill>
                <a:prstClr val="black">
                  <a:lumMod val="75000"/>
                  <a:lumOff val="25000"/>
                  <a:alpha val="75000"/>
                </a:prst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marL="0" marR="0" lvl="0" indent="0" algn="l" defTabSz="914400" rtl="0" eaLnBrk="1" fontAlgn="auto" latinLnBrk="0" hangingPunct="1">
              <a:lnSpc>
                <a:spcPct val="17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lumMod val="75000"/>
                  <a:lumOff val="25000"/>
                  <a:alpha val="75000"/>
                </a:prstClr>
              </a:solidFill>
              <a:effectLst/>
              <a:uLnTx/>
              <a:uFillTx/>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cxnSp>
        <p:nvCxnSpPr>
          <p:cNvPr id="10" name="直接连接符 9">
            <a:extLst>
              <a:ext uri="{FF2B5EF4-FFF2-40B4-BE49-F238E27FC236}">
                <a16:creationId xmlns:a16="http://schemas.microsoft.com/office/drawing/2014/main" xmlns="" id="{F9EBA3B3-027E-45C3-9E2B-E14E4427E46D}"/>
              </a:ext>
            </a:extLst>
          </p:cNvPr>
          <p:cNvCxnSpPr/>
          <p:nvPr/>
        </p:nvCxnSpPr>
        <p:spPr>
          <a:xfrm>
            <a:off x="9704438" y="2566219"/>
            <a:ext cx="0" cy="23007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9E53BF9D-51CB-44F0-A0D3-A7B6942BEA15}"/>
              </a:ext>
            </a:extLst>
          </p:cNvPr>
          <p:cNvCxnSpPr/>
          <p:nvPr/>
        </p:nvCxnSpPr>
        <p:spPr>
          <a:xfrm>
            <a:off x="11503741" y="2566219"/>
            <a:ext cx="0" cy="230074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xmlns="" id="{AA750D38-635C-45DC-812F-F6871D827B95}"/>
              </a:ext>
            </a:extLst>
          </p:cNvPr>
          <p:cNvSpPr/>
          <p:nvPr/>
        </p:nvSpPr>
        <p:spPr>
          <a:xfrm>
            <a:off x="10328322" y="2649780"/>
            <a:ext cx="678232" cy="2372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3" name="文本框 12">
            <a:extLst>
              <a:ext uri="{FF2B5EF4-FFF2-40B4-BE49-F238E27FC236}">
                <a16:creationId xmlns:a16="http://schemas.microsoft.com/office/drawing/2014/main" xmlns="" id="{BEFBF11F-B795-407E-8710-A7B434DE9570}"/>
              </a:ext>
            </a:extLst>
          </p:cNvPr>
          <p:cNvSpPr txBox="1"/>
          <p:nvPr/>
        </p:nvSpPr>
        <p:spPr>
          <a:xfrm>
            <a:off x="10338416" y="2804864"/>
            <a:ext cx="783308" cy="2062103"/>
          </a:xfrm>
          <a:prstGeom prst="rect">
            <a:avLst/>
          </a:prstGeom>
          <a:noFill/>
        </p:spPr>
        <p:txBody>
          <a:bodyPr wrap="square" rtlCol="0">
            <a:spAutoFit/>
          </a:bodyPr>
          <a:lstStyle/>
          <a:p>
            <a:r>
              <a:rPr lang="zh-CN" altLang="en-US" sz="3200" dirty="0">
                <a:solidFill>
                  <a:schemeClr val="bg1"/>
                </a:solidFill>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高山流水</a:t>
            </a:r>
          </a:p>
        </p:txBody>
      </p:sp>
      <p:pic>
        <p:nvPicPr>
          <p:cNvPr id="17" name="图片 16">
            <a:extLst>
              <a:ext uri="{FF2B5EF4-FFF2-40B4-BE49-F238E27FC236}">
                <a16:creationId xmlns:a16="http://schemas.microsoft.com/office/drawing/2014/main" xmlns="" id="{7B4E2AF8-FC07-4729-8D93-50CA96DEB33F}"/>
              </a:ext>
            </a:extLst>
          </p:cNvPr>
          <p:cNvPicPr>
            <a:picLocks noChangeAspect="1"/>
          </p:cNvPicPr>
          <p:nvPr/>
        </p:nvPicPr>
        <p:blipFill rotWithShape="1">
          <a:blip r:embed="rId5">
            <a:extLst>
              <a:ext uri="{28A0092B-C50C-407E-A947-70E740481C1C}">
                <a14:useLocalDpi xmlns:a14="http://schemas.microsoft.com/office/drawing/2010/main" val="0"/>
              </a:ext>
            </a:extLst>
          </a:blip>
          <a:srcRect l="3409" t="17618" r="13856" b="59976"/>
          <a:stretch/>
        </p:blipFill>
        <p:spPr>
          <a:xfrm>
            <a:off x="0" y="3982066"/>
            <a:ext cx="5515897" cy="2005781"/>
          </a:xfrm>
          <a:custGeom>
            <a:avLst/>
            <a:gdLst>
              <a:gd name="connsiteX0" fmla="*/ 0 w 5515897"/>
              <a:gd name="connsiteY0" fmla="*/ 0 h 2005781"/>
              <a:gd name="connsiteX1" fmla="*/ 5515897 w 5515897"/>
              <a:gd name="connsiteY1" fmla="*/ 0 h 2005781"/>
              <a:gd name="connsiteX2" fmla="*/ 5515897 w 5515897"/>
              <a:gd name="connsiteY2" fmla="*/ 2005781 h 2005781"/>
              <a:gd name="connsiteX3" fmla="*/ 0 w 5515897"/>
              <a:gd name="connsiteY3" fmla="*/ 2005781 h 2005781"/>
            </a:gdLst>
            <a:ahLst/>
            <a:cxnLst>
              <a:cxn ang="0">
                <a:pos x="connsiteX0" y="connsiteY0"/>
              </a:cxn>
              <a:cxn ang="0">
                <a:pos x="connsiteX1" y="connsiteY1"/>
              </a:cxn>
              <a:cxn ang="0">
                <a:pos x="connsiteX2" y="connsiteY2"/>
              </a:cxn>
              <a:cxn ang="0">
                <a:pos x="connsiteX3" y="connsiteY3"/>
              </a:cxn>
            </a:cxnLst>
            <a:rect l="l" t="t" r="r" b="b"/>
            <a:pathLst>
              <a:path w="5515897" h="2005781">
                <a:moveTo>
                  <a:pt x="0" y="0"/>
                </a:moveTo>
                <a:lnTo>
                  <a:pt x="5515897" y="0"/>
                </a:lnTo>
                <a:lnTo>
                  <a:pt x="5515897" y="2005781"/>
                </a:lnTo>
                <a:lnTo>
                  <a:pt x="0" y="2005781"/>
                </a:lnTo>
                <a:close/>
              </a:path>
            </a:pathLst>
          </a:custGeom>
        </p:spPr>
      </p:pic>
      <p:pic>
        <p:nvPicPr>
          <p:cNvPr id="16" name="图片 15">
            <a:extLst>
              <a:ext uri="{FF2B5EF4-FFF2-40B4-BE49-F238E27FC236}">
                <a16:creationId xmlns:a16="http://schemas.microsoft.com/office/drawing/2014/main" xmlns="" id="{FAB80F7B-96B3-43A0-A67A-2A2B1C071D79}"/>
              </a:ext>
            </a:extLst>
          </p:cNvPr>
          <p:cNvPicPr>
            <a:picLocks noChangeAspect="1"/>
          </p:cNvPicPr>
          <p:nvPr/>
        </p:nvPicPr>
        <p:blipFill>
          <a:blip r:embed="rId6">
            <a:extLst>
              <a:ext uri="{28A0092B-C50C-407E-A947-70E740481C1C}">
                <a14:useLocalDpi xmlns:a14="http://schemas.microsoft.com/office/drawing/2010/main" val="0"/>
              </a:ext>
            </a:extLst>
          </a:blip>
          <a:srcRect l="2181" t="15652" r="5077" b="58979"/>
          <a:stretch>
            <a:fillRect/>
          </a:stretch>
        </p:blipFill>
        <p:spPr>
          <a:xfrm>
            <a:off x="1" y="1651819"/>
            <a:ext cx="5515897" cy="2005781"/>
          </a:xfrm>
          <a:custGeom>
            <a:avLst/>
            <a:gdLst>
              <a:gd name="connsiteX0" fmla="*/ 0 w 5515897"/>
              <a:gd name="connsiteY0" fmla="*/ 0 h 2005781"/>
              <a:gd name="connsiteX1" fmla="*/ 5515897 w 5515897"/>
              <a:gd name="connsiteY1" fmla="*/ 0 h 2005781"/>
              <a:gd name="connsiteX2" fmla="*/ 5515897 w 5515897"/>
              <a:gd name="connsiteY2" fmla="*/ 2005781 h 2005781"/>
              <a:gd name="connsiteX3" fmla="*/ 0 w 5515897"/>
              <a:gd name="connsiteY3" fmla="*/ 2005781 h 2005781"/>
            </a:gdLst>
            <a:ahLst/>
            <a:cxnLst>
              <a:cxn ang="0">
                <a:pos x="connsiteX0" y="connsiteY0"/>
              </a:cxn>
              <a:cxn ang="0">
                <a:pos x="connsiteX1" y="connsiteY1"/>
              </a:cxn>
              <a:cxn ang="0">
                <a:pos x="connsiteX2" y="connsiteY2"/>
              </a:cxn>
              <a:cxn ang="0">
                <a:pos x="connsiteX3" y="connsiteY3"/>
              </a:cxn>
            </a:cxnLst>
            <a:rect l="l" t="t" r="r" b="b"/>
            <a:pathLst>
              <a:path w="5515897" h="2005781">
                <a:moveTo>
                  <a:pt x="0" y="0"/>
                </a:moveTo>
                <a:lnTo>
                  <a:pt x="5515897" y="0"/>
                </a:lnTo>
                <a:lnTo>
                  <a:pt x="5515897" y="2005781"/>
                </a:lnTo>
                <a:lnTo>
                  <a:pt x="0" y="2005781"/>
                </a:lnTo>
                <a:close/>
              </a:path>
            </a:pathLst>
          </a:custGeom>
        </p:spPr>
      </p:pic>
      <p:sp>
        <p:nvSpPr>
          <p:cNvPr id="19" name="矩形 18">
            <a:extLst>
              <a:ext uri="{FF2B5EF4-FFF2-40B4-BE49-F238E27FC236}">
                <a16:creationId xmlns:a16="http://schemas.microsoft.com/office/drawing/2014/main" xmlns="" id="{3A506D17-A189-4A96-B5F1-CA459C37B74B}"/>
              </a:ext>
            </a:extLst>
          </p:cNvPr>
          <p:cNvSpPr/>
          <p:nvPr/>
        </p:nvSpPr>
        <p:spPr>
          <a:xfrm>
            <a:off x="416113" y="510856"/>
            <a:ext cx="1826142" cy="584775"/>
          </a:xfrm>
          <a:prstGeom prst="rect">
            <a:avLst/>
          </a:prstGeom>
        </p:spPr>
        <p:txBody>
          <a:bodyPr wrap="none">
            <a:spAutoFit/>
          </a:bodyPr>
          <a:lstStyle/>
          <a:p>
            <a:pPr algn="ctr"/>
            <a:r>
              <a:rPr lang="zh-CN" altLang="en-US" sz="3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传统文化</a:t>
            </a:r>
          </a:p>
        </p:txBody>
      </p:sp>
    </p:spTree>
    <p:extLst>
      <p:ext uri="{BB962C8B-B14F-4D97-AF65-F5344CB8AC3E}">
        <p14:creationId xmlns:p14="http://schemas.microsoft.com/office/powerpoint/2010/main" val="3299325976"/>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图文框 6">
            <a:extLst>
              <a:ext uri="{FF2B5EF4-FFF2-40B4-BE49-F238E27FC236}">
                <a16:creationId xmlns:a16="http://schemas.microsoft.com/office/drawing/2014/main" xmlns="" id="{E5189B78-1AFD-4ACE-B357-DFB299B8928A}"/>
              </a:ext>
            </a:extLst>
          </p:cNvPr>
          <p:cNvSpPr/>
          <p:nvPr/>
        </p:nvSpPr>
        <p:spPr>
          <a:xfrm>
            <a:off x="1850084" y="1808531"/>
            <a:ext cx="8471206" cy="3240941"/>
          </a:xfrm>
          <a:prstGeom prst="frame">
            <a:avLst>
              <a:gd name="adj1" fmla="val 421"/>
            </a:avLst>
          </a:prstGeom>
          <a:solidFill>
            <a:srgbClr val="57865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0" name="矩形 9">
            <a:extLst>
              <a:ext uri="{FF2B5EF4-FFF2-40B4-BE49-F238E27FC236}">
                <a16:creationId xmlns:a16="http://schemas.microsoft.com/office/drawing/2014/main" xmlns="" id="{2FEC94D8-8DCE-4194-BCF7-A3F3D648044C}"/>
              </a:ext>
            </a:extLst>
          </p:cNvPr>
          <p:cNvSpPr/>
          <p:nvPr/>
        </p:nvSpPr>
        <p:spPr>
          <a:xfrm>
            <a:off x="8992686" y="2242865"/>
            <a:ext cx="678232" cy="2372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1" name="文本框 2">
            <a:extLst>
              <a:ext uri="{FF2B5EF4-FFF2-40B4-BE49-F238E27FC236}">
                <a16:creationId xmlns:a16="http://schemas.microsoft.com/office/drawing/2014/main" xmlns="" id="{17289717-349C-4468-81E6-0D996F312915}"/>
              </a:ext>
            </a:extLst>
          </p:cNvPr>
          <p:cNvSpPr txBox="1"/>
          <p:nvPr/>
        </p:nvSpPr>
        <p:spPr>
          <a:xfrm>
            <a:off x="7118188" y="2242865"/>
            <a:ext cx="1563505" cy="2372272"/>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60000"/>
              </a:lnSpc>
            </a:pPr>
            <a:r>
              <a:rPr lang="zh-CN" altLang="en-US" sz="1400" dirty="0">
                <a:latin typeface="字魂115号-刀刀体" panose="00000500000000000000" pitchFamily="2" charset="-122"/>
                <a:ea typeface="字魂115号-刀刀体" panose="00000500000000000000" pitchFamily="2" charset="-122"/>
                <a:sym typeface="字魂115号-刀刀体" panose="00000500000000000000" pitchFamily="2" charset="-122"/>
              </a:rPr>
              <a:t>昨夜雨疏风骤，浓睡不消残酒</a:t>
            </a:r>
          </a:p>
          <a:p>
            <a:pPr algn="l">
              <a:lnSpc>
                <a:spcPct val="160000"/>
              </a:lnSpc>
            </a:pPr>
            <a:r>
              <a:rPr lang="zh-CN" altLang="en-US" sz="1400" dirty="0">
                <a:latin typeface="字魂115号-刀刀体" panose="00000500000000000000" pitchFamily="2" charset="-122"/>
                <a:ea typeface="字魂115号-刀刀体" panose="00000500000000000000" pitchFamily="2" charset="-122"/>
                <a:sym typeface="字魂115号-刀刀体" panose="00000500000000000000" pitchFamily="2" charset="-122"/>
              </a:rPr>
              <a:t>试问卷帘人，却道海棠依旧。</a:t>
            </a:r>
          </a:p>
          <a:p>
            <a:pPr algn="l">
              <a:lnSpc>
                <a:spcPct val="160000"/>
              </a:lnSpc>
            </a:pPr>
            <a:r>
              <a:rPr lang="zh-CN" altLang="en-US" sz="1400" dirty="0">
                <a:latin typeface="字魂115号-刀刀体" panose="00000500000000000000" pitchFamily="2" charset="-122"/>
                <a:ea typeface="字魂115号-刀刀体" panose="00000500000000000000" pitchFamily="2" charset="-122"/>
                <a:sym typeface="字魂115号-刀刀体" panose="00000500000000000000" pitchFamily="2" charset="-122"/>
              </a:rPr>
              <a:t>知否，知否，应是绿肥红瘦</a:t>
            </a:r>
            <a:r>
              <a:rPr lang="zh-CN" altLang="en-US" sz="1200" dirty="0">
                <a:latin typeface="字魂115号-刀刀体" panose="00000500000000000000" pitchFamily="2" charset="-122"/>
                <a:ea typeface="字魂115号-刀刀体" panose="00000500000000000000" pitchFamily="2" charset="-122"/>
                <a:sym typeface="字魂115号-刀刀体" panose="00000500000000000000" pitchFamily="2" charset="-122"/>
              </a:rPr>
              <a:t>。</a:t>
            </a:r>
            <a:endParaRPr kumimoji="1" lang="zh-CN" altLang="en-US" sz="1200"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2" name="文本框 11">
            <a:extLst>
              <a:ext uri="{FF2B5EF4-FFF2-40B4-BE49-F238E27FC236}">
                <a16:creationId xmlns:a16="http://schemas.microsoft.com/office/drawing/2014/main" xmlns="" id="{EC2F4153-6E86-4817-B831-1ADBE03F9CDD}"/>
              </a:ext>
            </a:extLst>
          </p:cNvPr>
          <p:cNvSpPr txBox="1"/>
          <p:nvPr/>
        </p:nvSpPr>
        <p:spPr>
          <a:xfrm>
            <a:off x="9002780" y="2397949"/>
            <a:ext cx="783308" cy="2062103"/>
          </a:xfrm>
          <a:prstGeom prst="rect">
            <a:avLst/>
          </a:prstGeom>
          <a:noFill/>
        </p:spPr>
        <p:txBody>
          <a:bodyPr wrap="square" rtlCol="0">
            <a:spAutoFit/>
          </a:bodyPr>
          <a:lstStyle/>
          <a:p>
            <a:r>
              <a:rPr lang="zh-CN" altLang="en-US" sz="3200" dirty="0">
                <a:solidFill>
                  <a:schemeClr val="bg1"/>
                </a:solidFill>
                <a:effectLst>
                  <a:outerShdw blurRad="38100" dist="38100" dir="2700000" algn="tl">
                    <a:srgbClr val="000000">
                      <a:alpha val="43137"/>
                    </a:srgbClr>
                  </a:outerShdw>
                </a:effectLst>
                <a:latin typeface="字魂115号-刀刀体" panose="00000500000000000000" pitchFamily="2" charset="-122"/>
                <a:ea typeface="字魂115号-刀刀体" panose="00000500000000000000" pitchFamily="2" charset="-122"/>
                <a:sym typeface="字魂115号-刀刀体" panose="00000500000000000000" pitchFamily="2" charset="-122"/>
              </a:rPr>
              <a:t>高山流水</a:t>
            </a:r>
          </a:p>
        </p:txBody>
      </p:sp>
      <p:pic>
        <p:nvPicPr>
          <p:cNvPr id="13" name="图片 12">
            <a:extLst>
              <a:ext uri="{FF2B5EF4-FFF2-40B4-BE49-F238E27FC236}">
                <a16:creationId xmlns:a16="http://schemas.microsoft.com/office/drawing/2014/main" xmlns="" id="{82DB21A3-3233-4A00-B6B6-0A475CF91DE8}"/>
              </a:ext>
            </a:extLst>
          </p:cNvPr>
          <p:cNvPicPr>
            <a:picLocks noChangeAspect="1"/>
          </p:cNvPicPr>
          <p:nvPr/>
        </p:nvPicPr>
        <p:blipFill rotWithShape="1">
          <a:blip r:embed="rId4">
            <a:extLst>
              <a:ext uri="{28A0092B-C50C-407E-A947-70E740481C1C}">
                <a14:useLocalDpi xmlns:a14="http://schemas.microsoft.com/office/drawing/2010/main" val="0"/>
              </a:ext>
            </a:extLst>
          </a:blip>
          <a:srcRect t="10885" b="16505"/>
          <a:stretch/>
        </p:blipFill>
        <p:spPr>
          <a:xfrm>
            <a:off x="1719607" y="1181100"/>
            <a:ext cx="4657587" cy="4495800"/>
          </a:xfrm>
          <a:prstGeom prst="rect">
            <a:avLst/>
          </a:prstGeom>
        </p:spPr>
      </p:pic>
      <p:sp>
        <p:nvSpPr>
          <p:cNvPr id="14" name="矩形 13">
            <a:extLst>
              <a:ext uri="{FF2B5EF4-FFF2-40B4-BE49-F238E27FC236}">
                <a16:creationId xmlns:a16="http://schemas.microsoft.com/office/drawing/2014/main" xmlns="" id="{CA572386-E1BE-42A4-9CF6-095ED0D532A0}"/>
              </a:ext>
            </a:extLst>
          </p:cNvPr>
          <p:cNvSpPr/>
          <p:nvPr/>
        </p:nvSpPr>
        <p:spPr>
          <a:xfrm>
            <a:off x="416113" y="510856"/>
            <a:ext cx="1826142" cy="584775"/>
          </a:xfrm>
          <a:prstGeom prst="rect">
            <a:avLst/>
          </a:prstGeom>
        </p:spPr>
        <p:txBody>
          <a:bodyPr wrap="none">
            <a:spAutoFit/>
          </a:bodyPr>
          <a:lstStyle/>
          <a:p>
            <a:pPr algn="ctr"/>
            <a:r>
              <a:rPr lang="zh-CN" altLang="en-US" sz="3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传统文化</a:t>
            </a:r>
          </a:p>
        </p:txBody>
      </p:sp>
    </p:spTree>
    <p:extLst>
      <p:ext uri="{BB962C8B-B14F-4D97-AF65-F5344CB8AC3E}">
        <p14:creationId xmlns:p14="http://schemas.microsoft.com/office/powerpoint/2010/main" val="2695775566"/>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F86EFDA2-F096-412F-81FC-B9266C18D49A}"/>
              </a:ext>
            </a:extLst>
          </p:cNvPr>
          <p:cNvSpPr/>
          <p:nvPr/>
        </p:nvSpPr>
        <p:spPr>
          <a:xfrm>
            <a:off x="4076700" y="3657600"/>
            <a:ext cx="4076700" cy="32004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6" name="文本框 5">
            <a:extLst>
              <a:ext uri="{FF2B5EF4-FFF2-40B4-BE49-F238E27FC236}">
                <a16:creationId xmlns:a16="http://schemas.microsoft.com/office/drawing/2014/main" xmlns="" id="{BBC2735E-5B74-4498-83E6-A02E3C209EA6}"/>
              </a:ext>
            </a:extLst>
          </p:cNvPr>
          <p:cNvSpPr txBox="1"/>
          <p:nvPr/>
        </p:nvSpPr>
        <p:spPr>
          <a:xfrm>
            <a:off x="8807864" y="2426393"/>
            <a:ext cx="2784368" cy="3680623"/>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zh-CN" altLang="en-US" sz="1600" kern="0" dirty="0">
                <a:latin typeface="字魂115号-刀刀体" panose="00000500000000000000" pitchFamily="2" charset="-122"/>
                <a:ea typeface="字魂115号-刀刀体" panose="00000500000000000000" pitchFamily="2" charset="-122"/>
                <a:cs typeface="STFangsong" charset="-122"/>
                <a:sym typeface="字魂115号-刀刀体" panose="00000500000000000000" pitchFamily="2" charset="-122"/>
              </a:rPr>
              <a:t>点击输入本栏的具体文字，简明扼要的说明分项内容，此为概念图解，请根据您的具体内容酌情修点击输入本栏的具体文字，简明扼要的说明分项内容，此为概念</a:t>
            </a:r>
            <a:endParaRPr lang="zh-CN" altLang="en-US" sz="1600" dirty="0">
              <a:latin typeface="字魂115号-刀刀体" panose="00000500000000000000" pitchFamily="2" charset="-122"/>
              <a:ea typeface="字魂115号-刀刀体" panose="00000500000000000000" pitchFamily="2" charset="-122"/>
              <a:cs typeface="STFangsong" charset="-122"/>
              <a:sym typeface="字魂115号-刀刀体" panose="00000500000000000000" pitchFamily="2" charset="-122"/>
            </a:endParaRPr>
          </a:p>
        </p:txBody>
      </p:sp>
      <p:pic>
        <p:nvPicPr>
          <p:cNvPr id="9" name="图片 8">
            <a:extLst>
              <a:ext uri="{FF2B5EF4-FFF2-40B4-BE49-F238E27FC236}">
                <a16:creationId xmlns:a16="http://schemas.microsoft.com/office/drawing/2014/main" xmlns="" id="{3480A456-32A4-4C4D-85C1-C2567CA77FB1}"/>
              </a:ext>
            </a:extLst>
          </p:cNvPr>
          <p:cNvPicPr>
            <a:picLocks noChangeAspect="1"/>
          </p:cNvPicPr>
          <p:nvPr/>
        </p:nvPicPr>
        <p:blipFill rotWithShape="1">
          <a:blip r:embed="rId4">
            <a:extLst>
              <a:ext uri="{28A0092B-C50C-407E-A947-70E740481C1C}">
                <a14:useLocalDpi xmlns:a14="http://schemas.microsoft.com/office/drawing/2010/main" val="0"/>
              </a:ext>
            </a:extLst>
          </a:blip>
          <a:srcRect l="11214" t="6377" r="21973" b="27587"/>
          <a:stretch/>
        </p:blipFill>
        <p:spPr>
          <a:xfrm>
            <a:off x="0" y="1447800"/>
            <a:ext cx="4076700" cy="5410200"/>
          </a:xfrm>
          <a:custGeom>
            <a:avLst/>
            <a:gdLst>
              <a:gd name="connsiteX0" fmla="*/ 0 w 4076700"/>
              <a:gd name="connsiteY0" fmla="*/ 0 h 5410200"/>
              <a:gd name="connsiteX1" fmla="*/ 4076700 w 4076700"/>
              <a:gd name="connsiteY1" fmla="*/ 0 h 5410200"/>
              <a:gd name="connsiteX2" fmla="*/ 4076700 w 4076700"/>
              <a:gd name="connsiteY2" fmla="*/ 5410200 h 5410200"/>
              <a:gd name="connsiteX3" fmla="*/ 0 w 4076700"/>
              <a:gd name="connsiteY3" fmla="*/ 5410200 h 5410200"/>
            </a:gdLst>
            <a:ahLst/>
            <a:cxnLst>
              <a:cxn ang="0">
                <a:pos x="connsiteX0" y="connsiteY0"/>
              </a:cxn>
              <a:cxn ang="0">
                <a:pos x="connsiteX1" y="connsiteY1"/>
              </a:cxn>
              <a:cxn ang="0">
                <a:pos x="connsiteX2" y="connsiteY2"/>
              </a:cxn>
              <a:cxn ang="0">
                <a:pos x="connsiteX3" y="connsiteY3"/>
              </a:cxn>
            </a:cxnLst>
            <a:rect l="l" t="t" r="r" b="b"/>
            <a:pathLst>
              <a:path w="4076700" h="5410200">
                <a:moveTo>
                  <a:pt x="0" y="0"/>
                </a:moveTo>
                <a:lnTo>
                  <a:pt x="4076700" y="0"/>
                </a:lnTo>
                <a:lnTo>
                  <a:pt x="4076700" y="5410200"/>
                </a:lnTo>
                <a:lnTo>
                  <a:pt x="0" y="5410200"/>
                </a:lnTo>
                <a:close/>
              </a:path>
            </a:pathLst>
          </a:custGeom>
        </p:spPr>
      </p:pic>
      <p:pic>
        <p:nvPicPr>
          <p:cNvPr id="10" name="图片 9">
            <a:extLst>
              <a:ext uri="{FF2B5EF4-FFF2-40B4-BE49-F238E27FC236}">
                <a16:creationId xmlns:a16="http://schemas.microsoft.com/office/drawing/2014/main" xmlns="" id="{5D85C42B-8A80-4F33-9D50-215E5FAAA8DE}"/>
              </a:ext>
            </a:extLst>
          </p:cNvPr>
          <p:cNvPicPr>
            <a:picLocks noChangeAspect="1"/>
          </p:cNvPicPr>
          <p:nvPr/>
        </p:nvPicPr>
        <p:blipFill>
          <a:blip r:embed="rId5">
            <a:extLst>
              <a:ext uri="{28A0092B-C50C-407E-A947-70E740481C1C}">
                <a14:useLocalDpi xmlns:a14="http://schemas.microsoft.com/office/drawing/2010/main" val="0"/>
              </a:ext>
            </a:extLst>
          </a:blip>
          <a:srcRect l="18069" t="3351" r="11333" b="67862"/>
          <a:stretch>
            <a:fillRect/>
          </a:stretch>
        </p:blipFill>
        <p:spPr>
          <a:xfrm>
            <a:off x="4076700" y="1447800"/>
            <a:ext cx="4076700" cy="2209800"/>
          </a:xfrm>
          <a:custGeom>
            <a:avLst/>
            <a:gdLst>
              <a:gd name="connsiteX0" fmla="*/ 0 w 4076700"/>
              <a:gd name="connsiteY0" fmla="*/ 0 h 2209800"/>
              <a:gd name="connsiteX1" fmla="*/ 4076700 w 4076700"/>
              <a:gd name="connsiteY1" fmla="*/ 0 h 2209800"/>
              <a:gd name="connsiteX2" fmla="*/ 4076700 w 4076700"/>
              <a:gd name="connsiteY2" fmla="*/ 2209800 h 2209800"/>
              <a:gd name="connsiteX3" fmla="*/ 0 w 4076700"/>
              <a:gd name="connsiteY3" fmla="*/ 2209800 h 2209800"/>
            </a:gdLst>
            <a:ahLst/>
            <a:cxnLst>
              <a:cxn ang="0">
                <a:pos x="connsiteX0" y="connsiteY0"/>
              </a:cxn>
              <a:cxn ang="0">
                <a:pos x="connsiteX1" y="connsiteY1"/>
              </a:cxn>
              <a:cxn ang="0">
                <a:pos x="connsiteX2" y="connsiteY2"/>
              </a:cxn>
              <a:cxn ang="0">
                <a:pos x="connsiteX3" y="connsiteY3"/>
              </a:cxn>
            </a:cxnLst>
            <a:rect l="l" t="t" r="r" b="b"/>
            <a:pathLst>
              <a:path w="4076700" h="2209800">
                <a:moveTo>
                  <a:pt x="0" y="0"/>
                </a:moveTo>
                <a:lnTo>
                  <a:pt x="4076700" y="0"/>
                </a:lnTo>
                <a:lnTo>
                  <a:pt x="4076700" y="2209800"/>
                </a:lnTo>
                <a:lnTo>
                  <a:pt x="0" y="2209800"/>
                </a:lnTo>
                <a:close/>
              </a:path>
            </a:pathLst>
          </a:custGeom>
        </p:spPr>
      </p:pic>
      <p:sp>
        <p:nvSpPr>
          <p:cNvPr id="11" name="矩形 10">
            <a:extLst>
              <a:ext uri="{FF2B5EF4-FFF2-40B4-BE49-F238E27FC236}">
                <a16:creationId xmlns:a16="http://schemas.microsoft.com/office/drawing/2014/main" xmlns="" id="{82C52EE2-5023-4BFD-B039-2C83835EB52B}"/>
              </a:ext>
            </a:extLst>
          </p:cNvPr>
          <p:cNvSpPr/>
          <p:nvPr/>
        </p:nvSpPr>
        <p:spPr>
          <a:xfrm>
            <a:off x="416113" y="510856"/>
            <a:ext cx="1826142" cy="584775"/>
          </a:xfrm>
          <a:prstGeom prst="rect">
            <a:avLst/>
          </a:prstGeom>
        </p:spPr>
        <p:txBody>
          <a:bodyPr wrap="none">
            <a:spAutoFit/>
          </a:bodyPr>
          <a:lstStyle/>
          <a:p>
            <a:pPr algn="ctr"/>
            <a:r>
              <a:rPr lang="zh-CN" altLang="en-US" sz="3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传统文化</a:t>
            </a:r>
          </a:p>
        </p:txBody>
      </p:sp>
    </p:spTree>
    <p:extLst>
      <p:ext uri="{BB962C8B-B14F-4D97-AF65-F5344CB8AC3E}">
        <p14:creationId xmlns:p14="http://schemas.microsoft.com/office/powerpoint/2010/main" val="3950555061"/>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922503A0-523D-4C2F-B649-0EB6262EEB20}"/>
              </a:ext>
            </a:extLst>
          </p:cNvPr>
          <p:cNvSpPr txBox="1"/>
          <p:nvPr/>
        </p:nvSpPr>
        <p:spPr>
          <a:xfrm>
            <a:off x="1216791" y="1465263"/>
            <a:ext cx="923330" cy="2647950"/>
          </a:xfrm>
          <a:prstGeom prst="rect">
            <a:avLst/>
          </a:prstGeom>
          <a:noFill/>
        </p:spPr>
        <p:txBody>
          <a:bodyPr vert="eaVert" wrap="square" rtlCol="0">
            <a:spAutoFit/>
            <a:scene3d>
              <a:camera prst="orthographicFront"/>
              <a:lightRig rig="threePt" dir="t"/>
            </a:scene3d>
            <a:sp3d contourW="12700"/>
          </a:bodyPr>
          <a:lstStyle/>
          <a:p>
            <a:pPr algn="ctr"/>
            <a:r>
              <a:rPr lang="zh-CN" altLang="en-US" sz="4800" dirty="0">
                <a:latin typeface="字魂115号-刀刀体" panose="00000500000000000000" pitchFamily="2" charset="-122"/>
                <a:ea typeface="字魂115号-刀刀体" panose="00000500000000000000" pitchFamily="2" charset="-122"/>
                <a:sym typeface="字魂115号-刀刀体" panose="00000500000000000000" pitchFamily="2" charset="-122"/>
              </a:rPr>
              <a:t>观景赏花</a:t>
            </a:r>
          </a:p>
        </p:txBody>
      </p:sp>
      <p:sp>
        <p:nvSpPr>
          <p:cNvPr id="6" name="文本框 5">
            <a:extLst>
              <a:ext uri="{FF2B5EF4-FFF2-40B4-BE49-F238E27FC236}">
                <a16:creationId xmlns:a16="http://schemas.microsoft.com/office/drawing/2014/main" xmlns="" id="{DD4E8E18-00FB-4CBB-A45A-87D4A4DD3708}"/>
              </a:ext>
            </a:extLst>
          </p:cNvPr>
          <p:cNvSpPr txBox="1"/>
          <p:nvPr/>
        </p:nvSpPr>
        <p:spPr>
          <a:xfrm>
            <a:off x="7997825" y="3113137"/>
            <a:ext cx="2608406" cy="2647949"/>
          </a:xfrm>
          <a:prstGeom prst="rect">
            <a:avLst/>
          </a:prstGeom>
          <a:noFill/>
        </p:spPr>
        <p:txBody>
          <a:bodyPr vert="eaVert" wrap="square" rtlCol="0">
            <a:spAutoFit/>
            <a:scene3d>
              <a:camera prst="orthographicFront"/>
              <a:lightRig rig="threePt" dir="t"/>
            </a:scene3d>
            <a:sp3d contourW="12700"/>
          </a:bodyPr>
          <a:lstStyle/>
          <a:p>
            <a:pPr>
              <a:lnSpc>
                <a:spcPct val="125000"/>
              </a:lnSpc>
            </a:pPr>
            <a:r>
              <a:rPr lang="zh-CN" altLang="en-US" dirty="0">
                <a:latin typeface="字魂115号-刀刀体" panose="00000500000000000000" pitchFamily="2" charset="-122"/>
                <a:ea typeface="字魂115号-刀刀体" panose="00000500000000000000" pitchFamily="2" charset="-122"/>
                <a:sym typeface="字魂115号-刀刀体" panose="00000500000000000000" pitchFamily="2" charset="-122"/>
              </a:rPr>
              <a:t>我想去旅行</a:t>
            </a:r>
            <a:endParaRPr lang="en-US" altLang="zh-CN"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nSpc>
                <a:spcPct val="125000"/>
              </a:lnSpc>
            </a:pPr>
            <a:r>
              <a:rPr lang="zh-CN" altLang="en-US" dirty="0">
                <a:latin typeface="字魂115号-刀刀体" panose="00000500000000000000" pitchFamily="2" charset="-122"/>
                <a:ea typeface="字魂115号-刀刀体" panose="00000500000000000000" pitchFamily="2" charset="-122"/>
                <a:sym typeface="字魂115号-刀刀体" panose="00000500000000000000" pitchFamily="2" charset="-122"/>
              </a:rPr>
              <a:t>一个人背包</a:t>
            </a:r>
            <a:endParaRPr lang="en-US" altLang="zh-CN"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nSpc>
                <a:spcPct val="125000"/>
              </a:lnSpc>
            </a:pPr>
            <a:r>
              <a:rPr lang="zh-CN" altLang="en-US" dirty="0">
                <a:latin typeface="字魂115号-刀刀体" panose="00000500000000000000" pitchFamily="2" charset="-122"/>
                <a:ea typeface="字魂115号-刀刀体" panose="00000500000000000000" pitchFamily="2" charset="-122"/>
                <a:sym typeface="字魂115号-刀刀体" panose="00000500000000000000" pitchFamily="2" charset="-122"/>
              </a:rPr>
              <a:t>一个人旅行</a:t>
            </a:r>
            <a:endParaRPr lang="en-US" altLang="zh-CN"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nSpc>
                <a:spcPct val="125000"/>
              </a:lnSpc>
            </a:pPr>
            <a:r>
              <a:rPr lang="zh-CN" altLang="en-US" dirty="0">
                <a:latin typeface="字魂115号-刀刀体" panose="00000500000000000000" pitchFamily="2" charset="-122"/>
                <a:ea typeface="字魂115号-刀刀体" panose="00000500000000000000" pitchFamily="2" charset="-122"/>
                <a:sym typeface="字魂115号-刀刀体" panose="00000500000000000000" pitchFamily="2" charset="-122"/>
              </a:rPr>
              <a:t>一个人目睹沿途的风景</a:t>
            </a:r>
            <a:endParaRPr lang="en-US" altLang="zh-CN"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nSpc>
                <a:spcPct val="125000"/>
              </a:lnSpc>
            </a:pPr>
            <a:r>
              <a:rPr lang="zh-CN" altLang="en-US" dirty="0">
                <a:latin typeface="字魂115号-刀刀体" panose="00000500000000000000" pitchFamily="2" charset="-122"/>
                <a:ea typeface="字魂115号-刀刀体" panose="00000500000000000000" pitchFamily="2" charset="-122"/>
                <a:sym typeface="字魂115号-刀刀体" panose="00000500000000000000" pitchFamily="2" charset="-122"/>
              </a:rPr>
              <a:t>拿着相机</a:t>
            </a:r>
            <a:endParaRPr lang="en-US" altLang="zh-CN"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nSpc>
                <a:spcPct val="125000"/>
              </a:lnSpc>
            </a:pPr>
            <a:r>
              <a:rPr lang="zh-CN" altLang="en-US" dirty="0">
                <a:latin typeface="字魂115号-刀刀体" panose="00000500000000000000" pitchFamily="2" charset="-122"/>
                <a:ea typeface="字魂115号-刀刀体" panose="00000500000000000000" pitchFamily="2" charset="-122"/>
                <a:sym typeface="字魂115号-刀刀体" panose="00000500000000000000" pitchFamily="2" charset="-122"/>
              </a:rPr>
              <a:t>拍下沿途的情绪</a:t>
            </a:r>
            <a:endParaRPr lang="en-US" altLang="zh-CN"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nSpc>
                <a:spcPct val="125000"/>
              </a:lnSpc>
            </a:pPr>
            <a:r>
              <a:rPr lang="zh-CN" altLang="en-US" dirty="0">
                <a:latin typeface="字魂115号-刀刀体" panose="00000500000000000000" pitchFamily="2" charset="-122"/>
                <a:ea typeface="字魂115号-刀刀体" panose="00000500000000000000" pitchFamily="2" charset="-122"/>
                <a:sym typeface="字魂115号-刀刀体" panose="00000500000000000000" pitchFamily="2" charset="-122"/>
              </a:rPr>
              <a:t>那样的生活才是我想要的</a:t>
            </a:r>
            <a:endParaRPr lang="en-US" altLang="zh-CN"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11" name="文本框 10">
            <a:extLst>
              <a:ext uri="{FF2B5EF4-FFF2-40B4-BE49-F238E27FC236}">
                <a16:creationId xmlns:a16="http://schemas.microsoft.com/office/drawing/2014/main" xmlns="" id="{D1B8215A-0B7B-488C-9546-34460B601F78}"/>
              </a:ext>
            </a:extLst>
          </p:cNvPr>
          <p:cNvSpPr txBox="1"/>
          <p:nvPr/>
        </p:nvSpPr>
        <p:spPr>
          <a:xfrm rot="5400000">
            <a:off x="463983" y="3238694"/>
            <a:ext cx="4494934" cy="1446550"/>
          </a:xfrm>
          <a:prstGeom prst="rect">
            <a:avLst/>
          </a:prstGeom>
          <a:noFill/>
        </p:spPr>
        <p:txBody>
          <a:bodyPr wrap="square" rtlCol="0">
            <a:spAutoFit/>
            <a:scene3d>
              <a:camera prst="orthographicFront"/>
              <a:lightRig rig="threePt" dir="t"/>
            </a:scene3d>
            <a:sp3d contourW="12700"/>
          </a:bodyPr>
          <a:lstStyle/>
          <a:p>
            <a:pPr algn="ctr"/>
            <a:r>
              <a:rPr lang="en-US" altLang="zh-CN" sz="8800" spc="600" dirty="0">
                <a:solidFill>
                  <a:schemeClr val="bg1">
                    <a:lumMod val="85000"/>
                    <a:alpha val="40000"/>
                  </a:schemeClr>
                </a:solidFill>
                <a:latin typeface="字魂115号-刀刀体" panose="00000500000000000000" pitchFamily="2" charset="-122"/>
                <a:ea typeface="字魂115号-刀刀体" panose="00000500000000000000" pitchFamily="2" charset="-122"/>
                <a:cs typeface="Andalus" panose="02020603050405020304" pitchFamily="18" charset="-78"/>
                <a:sym typeface="字魂115号-刀刀体" panose="00000500000000000000" pitchFamily="2" charset="-122"/>
              </a:rPr>
              <a:t>TRAVEL</a:t>
            </a:r>
            <a:endParaRPr lang="zh-CN" altLang="en-US" sz="8800" spc="600" dirty="0">
              <a:solidFill>
                <a:schemeClr val="bg1">
                  <a:lumMod val="85000"/>
                  <a:alpha val="40000"/>
                </a:schemeClr>
              </a:solidFill>
              <a:latin typeface="字魂115号-刀刀体" panose="00000500000000000000" pitchFamily="2" charset="-122"/>
              <a:ea typeface="字魂115号-刀刀体" panose="00000500000000000000" pitchFamily="2" charset="-122"/>
              <a:cs typeface="Andalus" panose="02020603050405020304" pitchFamily="18" charset="-78"/>
              <a:sym typeface="字魂115号-刀刀体" panose="00000500000000000000" pitchFamily="2" charset="-122"/>
            </a:endParaRPr>
          </a:p>
        </p:txBody>
      </p:sp>
      <p:cxnSp>
        <p:nvCxnSpPr>
          <p:cNvPr id="16" name="直接连接符 15">
            <a:extLst>
              <a:ext uri="{FF2B5EF4-FFF2-40B4-BE49-F238E27FC236}">
                <a16:creationId xmlns:a16="http://schemas.microsoft.com/office/drawing/2014/main" xmlns="" id="{5FF2F207-9DBE-4417-ACFF-C504ABF339DC}"/>
              </a:ext>
            </a:extLst>
          </p:cNvPr>
          <p:cNvCxnSpPr>
            <a:cxnSpLocks/>
          </p:cNvCxnSpPr>
          <p:nvPr/>
        </p:nvCxnSpPr>
        <p:spPr>
          <a:xfrm>
            <a:off x="11172825" y="808088"/>
            <a:ext cx="0" cy="533712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图片 12">
            <a:extLst>
              <a:ext uri="{FF2B5EF4-FFF2-40B4-BE49-F238E27FC236}">
                <a16:creationId xmlns:a16="http://schemas.microsoft.com/office/drawing/2014/main" xmlns="" id="{78E170ED-D310-4B67-8E4B-6A5773B92D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1560" y="1173565"/>
            <a:ext cx="3788159" cy="5035871"/>
          </a:xfrm>
          <a:prstGeom prst="rect">
            <a:avLst/>
          </a:prstGeom>
        </p:spPr>
      </p:pic>
      <p:sp>
        <p:nvSpPr>
          <p:cNvPr id="14" name="矩形 13">
            <a:extLst>
              <a:ext uri="{FF2B5EF4-FFF2-40B4-BE49-F238E27FC236}">
                <a16:creationId xmlns:a16="http://schemas.microsoft.com/office/drawing/2014/main" xmlns="" id="{39B13795-93D5-493E-8C23-F39150D5D82F}"/>
              </a:ext>
            </a:extLst>
          </p:cNvPr>
          <p:cNvSpPr/>
          <p:nvPr/>
        </p:nvSpPr>
        <p:spPr>
          <a:xfrm>
            <a:off x="416113" y="510856"/>
            <a:ext cx="1826142" cy="584775"/>
          </a:xfrm>
          <a:prstGeom prst="rect">
            <a:avLst/>
          </a:prstGeom>
        </p:spPr>
        <p:txBody>
          <a:bodyPr wrap="none">
            <a:spAutoFit/>
          </a:bodyPr>
          <a:lstStyle/>
          <a:p>
            <a:pPr algn="ctr"/>
            <a:r>
              <a:rPr lang="zh-CN" altLang="en-US" sz="3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传统文化</a:t>
            </a:r>
          </a:p>
        </p:txBody>
      </p:sp>
    </p:spTree>
    <p:extLst>
      <p:ext uri="{BB962C8B-B14F-4D97-AF65-F5344CB8AC3E}">
        <p14:creationId xmlns:p14="http://schemas.microsoft.com/office/powerpoint/2010/main" val="2003910373"/>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73B1153-7AF6-4E65-8DBB-7B662DA73630}"/>
              </a:ext>
            </a:extLst>
          </p:cNvPr>
          <p:cNvPicPr>
            <a:picLocks noChangeAspect="1"/>
          </p:cNvPicPr>
          <p:nvPr/>
        </p:nvPicPr>
        <p:blipFill rotWithShape="1">
          <a:blip r:embed="rId4"/>
          <a:srcRect l="15972" r="8779"/>
          <a:stretch/>
        </p:blipFill>
        <p:spPr>
          <a:xfrm rot="5400000">
            <a:off x="2667000" y="-2667000"/>
            <a:ext cx="6858000" cy="12192000"/>
          </a:xfrm>
          <a:prstGeom prst="rect">
            <a:avLst/>
          </a:prstGeom>
        </p:spPr>
      </p:pic>
      <p:sp>
        <p:nvSpPr>
          <p:cNvPr id="4" name="矩形 3">
            <a:extLst>
              <a:ext uri="{FF2B5EF4-FFF2-40B4-BE49-F238E27FC236}">
                <a16:creationId xmlns:a16="http://schemas.microsoft.com/office/drawing/2014/main" xmlns="" id="{3E83B63E-693F-4659-881B-07A4D6CDC967}"/>
              </a:ext>
            </a:extLst>
          </p:cNvPr>
          <p:cNvSpPr/>
          <p:nvPr/>
        </p:nvSpPr>
        <p:spPr>
          <a:xfrm>
            <a:off x="7875122" y="3133438"/>
            <a:ext cx="1026160" cy="3724561"/>
          </a:xfrm>
          <a:prstGeom prst="rect">
            <a:avLst/>
          </a:prstGeom>
          <a:solidFill>
            <a:srgbClr val="FEE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
        <p:nvSpPr>
          <p:cNvPr id="7" name="文本框 6">
            <a:extLst>
              <a:ext uri="{FF2B5EF4-FFF2-40B4-BE49-F238E27FC236}">
                <a16:creationId xmlns:a16="http://schemas.microsoft.com/office/drawing/2014/main" xmlns="" id="{C666275D-00F3-4219-9BC9-AAB8D976B7DF}"/>
              </a:ext>
            </a:extLst>
          </p:cNvPr>
          <p:cNvSpPr txBox="1"/>
          <p:nvPr/>
        </p:nvSpPr>
        <p:spPr>
          <a:xfrm>
            <a:off x="7846873" y="3812232"/>
            <a:ext cx="1082658" cy="2554545"/>
          </a:xfrm>
          <a:prstGeom prst="rect">
            <a:avLst/>
          </a:prstGeom>
          <a:noFill/>
        </p:spPr>
        <p:txBody>
          <a:bodyPr wrap="square" rtlCol="0">
            <a:spAutoFit/>
          </a:bodyPr>
          <a:lstStyle/>
          <a:p>
            <a:pPr algn="ctr"/>
            <a:r>
              <a:rPr lang="zh-CN" altLang="en-US" sz="4000" noProof="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相关传说</a:t>
            </a:r>
            <a:endParaRPr lang="zh-CN" altLang="en-US" sz="4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pic>
        <p:nvPicPr>
          <p:cNvPr id="9" name="图片 8">
            <a:extLst>
              <a:ext uri="{FF2B5EF4-FFF2-40B4-BE49-F238E27FC236}">
                <a16:creationId xmlns:a16="http://schemas.microsoft.com/office/drawing/2014/main" xmlns="" id="{53759829-6304-4516-B134-2FD313492CA9}"/>
              </a:ext>
            </a:extLst>
          </p:cNvPr>
          <p:cNvPicPr>
            <a:picLocks noChangeAspect="1"/>
          </p:cNvPicPr>
          <p:nvPr/>
        </p:nvPicPr>
        <p:blipFill rotWithShape="1">
          <a:blip r:embed="rId5">
            <a:extLst>
              <a:ext uri="{28A0092B-C50C-407E-A947-70E740481C1C}">
                <a14:useLocalDpi xmlns:a14="http://schemas.microsoft.com/office/drawing/2010/main" val="0"/>
              </a:ext>
            </a:extLst>
          </a:blip>
          <a:srcRect r="48526"/>
          <a:stretch/>
        </p:blipFill>
        <p:spPr>
          <a:xfrm>
            <a:off x="40066" y="-1"/>
            <a:ext cx="6282966" cy="5030235"/>
          </a:xfrm>
          <a:prstGeom prst="rect">
            <a:avLst/>
          </a:prstGeom>
        </p:spPr>
      </p:pic>
      <p:sp>
        <p:nvSpPr>
          <p:cNvPr id="8" name="文本框 7">
            <a:extLst>
              <a:ext uri="{FF2B5EF4-FFF2-40B4-BE49-F238E27FC236}">
                <a16:creationId xmlns:a16="http://schemas.microsoft.com/office/drawing/2014/main" xmlns="" id="{497D94D6-1AA2-472D-A04E-42FA5B2FCB03}"/>
              </a:ext>
            </a:extLst>
          </p:cNvPr>
          <p:cNvSpPr txBox="1"/>
          <p:nvPr/>
        </p:nvSpPr>
        <p:spPr>
          <a:xfrm>
            <a:off x="2932584" y="2641007"/>
            <a:ext cx="3877985" cy="3724560"/>
          </a:xfrm>
          <a:prstGeom prst="rect">
            <a:avLst/>
          </a:prstGeom>
          <a:noFill/>
        </p:spPr>
        <p:txBody>
          <a:bodyPr vert="eaVert" wrap="square" rtlCol="0">
            <a:spAutoFit/>
          </a:bodyPr>
          <a:lstStyle/>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谁念西风独自凉， 萧萧黄叶闭疏</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沉思往事立残阳。被酒莫惊春睡</a:t>
            </a:r>
            <a:endParaRPr lang="en-US" altLang="zh-CN"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a:p>
            <a:pPr>
              <a:lnSpc>
                <a:spcPct val="200000"/>
              </a:lnSpc>
            </a:pPr>
            <a:r>
              <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赌书消得泼茶香，当时只道是寻</a:t>
            </a:r>
          </a:p>
          <a:p>
            <a:pPr>
              <a:lnSpc>
                <a:spcPct val="200000"/>
              </a:lnSpc>
            </a:pPr>
            <a:endParaRPr lang="zh-CN" altLang="en-US" sz="2000" dirty="0">
              <a:solidFill>
                <a:srgbClr val="FEE496"/>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pic>
        <p:nvPicPr>
          <p:cNvPr id="3" name="图片 2">
            <a:extLst>
              <a:ext uri="{FF2B5EF4-FFF2-40B4-BE49-F238E27FC236}">
                <a16:creationId xmlns:a16="http://schemas.microsoft.com/office/drawing/2014/main" xmlns="" id="{5058C11E-1854-434B-AA6E-933B4BBBA7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0569" y="492433"/>
            <a:ext cx="3155265" cy="3165876"/>
          </a:xfrm>
          <a:prstGeom prst="rect">
            <a:avLst/>
          </a:prstGeom>
        </p:spPr>
      </p:pic>
      <p:sp>
        <p:nvSpPr>
          <p:cNvPr id="6" name="文本框 5">
            <a:extLst>
              <a:ext uri="{FF2B5EF4-FFF2-40B4-BE49-F238E27FC236}">
                <a16:creationId xmlns:a16="http://schemas.microsoft.com/office/drawing/2014/main" xmlns="" id="{1D7DF68F-D8E7-4A79-AD7D-5126A2532176}"/>
              </a:ext>
            </a:extLst>
          </p:cNvPr>
          <p:cNvSpPr txBox="1"/>
          <p:nvPr/>
        </p:nvSpPr>
        <p:spPr>
          <a:xfrm>
            <a:off x="7666841" y="1352096"/>
            <a:ext cx="1442720" cy="1446550"/>
          </a:xfrm>
          <a:prstGeom prst="rect">
            <a:avLst/>
          </a:prstGeom>
          <a:noFill/>
        </p:spPr>
        <p:txBody>
          <a:bodyPr wrap="square" rtlCol="0">
            <a:spAutoFit/>
          </a:bodyPr>
          <a:lstStyle/>
          <a:p>
            <a:pPr algn="ctr"/>
            <a:r>
              <a:rPr lang="zh-CN" altLang="en-US" sz="8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肆</a:t>
            </a:r>
          </a:p>
        </p:txBody>
      </p:sp>
    </p:spTree>
    <p:extLst>
      <p:ext uri="{BB962C8B-B14F-4D97-AF65-F5344CB8AC3E}">
        <p14:creationId xmlns:p14="http://schemas.microsoft.com/office/powerpoint/2010/main" val="2476951732"/>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8"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4A85CE74-E9BC-407D-B321-96FFA6AAAFD1}"/>
              </a:ext>
            </a:extLst>
          </p:cNvPr>
          <p:cNvPicPr>
            <a:picLocks noChangeAspect="1"/>
          </p:cNvPicPr>
          <p:nvPr/>
        </p:nvPicPr>
        <p:blipFill rotWithShape="1">
          <a:blip r:embed="rId4">
            <a:extLst>
              <a:ext uri="{28A0092B-C50C-407E-A947-70E740481C1C}">
                <a14:useLocalDpi xmlns:a14="http://schemas.microsoft.com/office/drawing/2010/main" val="0"/>
              </a:ext>
            </a:extLst>
          </a:blip>
          <a:srcRect r="10759" b="22407"/>
          <a:stretch/>
        </p:blipFill>
        <p:spPr>
          <a:xfrm>
            <a:off x="5736000" y="11506"/>
            <a:ext cx="6440942" cy="6846494"/>
          </a:xfrm>
          <a:prstGeom prst="rect">
            <a:avLst/>
          </a:prstGeom>
        </p:spPr>
      </p:pic>
      <p:sp>
        <p:nvSpPr>
          <p:cNvPr id="5" name="ïsḷíḑe">
            <a:extLst>
              <a:ext uri="{FF2B5EF4-FFF2-40B4-BE49-F238E27FC236}">
                <a16:creationId xmlns:a16="http://schemas.microsoft.com/office/drawing/2014/main" xmlns="" id="{9897DF1D-E197-466E-841D-D2BFBA7F6299}"/>
              </a:ext>
            </a:extLst>
          </p:cNvPr>
          <p:cNvSpPr/>
          <p:nvPr/>
        </p:nvSpPr>
        <p:spPr bwMode="auto">
          <a:xfrm>
            <a:off x="3846000" y="4779000"/>
            <a:ext cx="7674488" cy="1364623"/>
          </a:xfrm>
          <a:prstGeom prst="rect">
            <a:avLst/>
          </a:prstGeom>
          <a:solidFill>
            <a:schemeClr val="accent1">
              <a:alpha val="90000"/>
            </a:schemeClr>
          </a:solidFill>
          <a:ln w="38100">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ctr">
            <a:normAutofit/>
          </a:bodyPr>
          <a:lstStyle/>
          <a:p>
            <a:pPr algn="ctr"/>
            <a:endParaRPr lang="zh-CN" altLang="en-US" dirty="0">
              <a:solidFill>
                <a:schemeClr val="dk1"/>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6" name="íŝļiďè">
            <a:extLst>
              <a:ext uri="{FF2B5EF4-FFF2-40B4-BE49-F238E27FC236}">
                <a16:creationId xmlns:a16="http://schemas.microsoft.com/office/drawing/2014/main" xmlns="" id="{51127C12-A802-473E-B1AE-A87305DA10DD}"/>
              </a:ext>
            </a:extLst>
          </p:cNvPr>
          <p:cNvSpPr txBox="1"/>
          <p:nvPr/>
        </p:nvSpPr>
        <p:spPr>
          <a:xfrm>
            <a:off x="2623657" y="2755944"/>
            <a:ext cx="2136150" cy="636525"/>
          </a:xfrm>
          <a:prstGeom prst="rect">
            <a:avLst/>
          </a:prstGeom>
          <a:noFill/>
        </p:spPr>
        <p:txBody>
          <a:bodyPr wrap="square" lIns="91440" tIns="45720" rIns="91440" bIns="45720">
            <a:normAutofit lnSpcReduction="10000"/>
          </a:bodyPr>
          <a:lstStyle/>
          <a:p>
            <a:pPr fontAlgn="auto">
              <a:defRPr/>
            </a:pPr>
            <a:endParaRPr lang="zh-CN" altLang="en-US" sz="3600" b="1"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7" name="iṧ1íḑè">
            <a:extLst>
              <a:ext uri="{FF2B5EF4-FFF2-40B4-BE49-F238E27FC236}">
                <a16:creationId xmlns:a16="http://schemas.microsoft.com/office/drawing/2014/main" xmlns="" id="{EB3504BB-EE46-4C63-849C-CE4E04D8743B}"/>
              </a:ext>
            </a:extLst>
          </p:cNvPr>
          <p:cNvSpPr/>
          <p:nvPr/>
        </p:nvSpPr>
        <p:spPr bwMode="auto">
          <a:xfrm>
            <a:off x="6096000" y="5267489"/>
            <a:ext cx="5424488" cy="879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en-US" altLang="zh-CN" sz="11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Supporting text here. </a:t>
            </a:r>
          </a:p>
          <a:p>
            <a:pPr marL="171450" indent="-171450">
              <a:lnSpc>
                <a:spcPct val="150000"/>
              </a:lnSpc>
              <a:spcBef>
                <a:spcPct val="0"/>
              </a:spcBef>
              <a:buFont typeface="Arial" panose="020B0604020202020204" pitchFamily="34" charset="0"/>
              <a:buChar char="•"/>
            </a:pPr>
            <a:r>
              <a:rPr lang="en-US" altLang="zh-CN" sz="11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When you copy &amp; paste, choose "keep text only" option.</a:t>
            </a:r>
            <a:endParaRPr lang="zh-CN" altLang="en-US" sz="11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8" name="íšḷïḋè">
            <a:extLst>
              <a:ext uri="{FF2B5EF4-FFF2-40B4-BE49-F238E27FC236}">
                <a16:creationId xmlns:a16="http://schemas.microsoft.com/office/drawing/2014/main" xmlns="" id="{3DB7C031-5764-4AFE-BD6A-3AB6FE5B993D}"/>
              </a:ext>
            </a:extLst>
          </p:cNvPr>
          <p:cNvSpPr txBox="1"/>
          <p:nvPr/>
        </p:nvSpPr>
        <p:spPr bwMode="auto">
          <a:xfrm>
            <a:off x="6096000" y="4775823"/>
            <a:ext cx="5424488" cy="49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en-US" altLang="zh-CN" sz="2000" b="1"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Text here</a:t>
            </a:r>
          </a:p>
        </p:txBody>
      </p:sp>
      <p:sp>
        <p:nvSpPr>
          <p:cNvPr id="9" name="îṣ1iḍè">
            <a:extLst>
              <a:ext uri="{FF2B5EF4-FFF2-40B4-BE49-F238E27FC236}">
                <a16:creationId xmlns:a16="http://schemas.microsoft.com/office/drawing/2014/main" xmlns="" id="{7E327C03-37DB-4BD4-9957-1D5173BB0DE9}"/>
              </a:ext>
            </a:extLst>
          </p:cNvPr>
          <p:cNvSpPr txBox="1"/>
          <p:nvPr/>
        </p:nvSpPr>
        <p:spPr>
          <a:xfrm>
            <a:off x="669925" y="1130300"/>
            <a:ext cx="4951070" cy="967258"/>
          </a:xfrm>
          <a:prstGeom prst="rect">
            <a:avLst/>
          </a:prstGeom>
          <a:noFill/>
          <a:ln>
            <a:noFill/>
          </a:ln>
        </p:spPr>
        <p:txBody>
          <a:bodyPr wrap="square" lIns="91440" tIns="45720" rIns="91440" bIns="45720" anchor="b" anchorCtr="0">
            <a:normAutofit/>
          </a:bodyPr>
          <a:lstStyle/>
          <a:p>
            <a:pPr>
              <a:buSzPct val="25000"/>
            </a:pPr>
            <a:r>
              <a:rPr lang="en-US" sz="2000" dirty="0">
                <a:latin typeface="字魂115号-刀刀体" panose="00000500000000000000" pitchFamily="2" charset="-122"/>
                <a:ea typeface="字魂115号-刀刀体" panose="00000500000000000000" pitchFamily="2" charset="-122"/>
                <a:sym typeface="字魂115号-刀刀体" panose="00000500000000000000" pitchFamily="2" charset="-122"/>
              </a:rPr>
              <a:t>Unified fonts make </a:t>
            </a:r>
          </a:p>
          <a:p>
            <a:pPr>
              <a:buSzPct val="25000"/>
            </a:pPr>
            <a:r>
              <a:rPr lang="en-US" sz="2400" dirty="0">
                <a:latin typeface="字魂115号-刀刀体" panose="00000500000000000000" pitchFamily="2" charset="-122"/>
                <a:ea typeface="字魂115号-刀刀体" panose="00000500000000000000" pitchFamily="2" charset="-122"/>
                <a:sym typeface="字魂115号-刀刀体" panose="00000500000000000000" pitchFamily="2" charset="-122"/>
              </a:rPr>
              <a:t>reading more fluent.</a:t>
            </a:r>
          </a:p>
        </p:txBody>
      </p:sp>
      <p:sp>
        <p:nvSpPr>
          <p:cNvPr id="10" name="išḷïḓe">
            <a:extLst>
              <a:ext uri="{FF2B5EF4-FFF2-40B4-BE49-F238E27FC236}">
                <a16:creationId xmlns:a16="http://schemas.microsoft.com/office/drawing/2014/main" xmlns="" id="{3CBC246A-7019-42F0-A83B-FE027467E3B6}"/>
              </a:ext>
            </a:extLst>
          </p:cNvPr>
          <p:cNvSpPr txBox="1"/>
          <p:nvPr/>
        </p:nvSpPr>
        <p:spPr>
          <a:xfrm>
            <a:off x="669924" y="2480951"/>
            <a:ext cx="4951071" cy="1042172"/>
          </a:xfrm>
          <a:prstGeom prst="rect">
            <a:avLst/>
          </a:prstGeom>
          <a:noFill/>
          <a:ln>
            <a:noFill/>
          </a:ln>
        </p:spPr>
        <p:txBody>
          <a:bodyPr wrap="square" lIns="91440" tIns="45720" rIns="91440" bIns="45720" anchor="ctr" anchorCtr="0">
            <a:normAutofit/>
          </a:bodyPr>
          <a:lstStyle/>
          <a:p>
            <a:pPr>
              <a:lnSpc>
                <a:spcPct val="150000"/>
              </a:lnSpc>
              <a:buSzPct val="25000"/>
            </a:pPr>
            <a:r>
              <a:rPr lang="zh-CN" altLang="en-US" sz="1200" dirty="0">
                <a:latin typeface="字魂115号-刀刀体" panose="00000500000000000000" pitchFamily="2" charset="-122"/>
                <a:ea typeface="字魂115号-刀刀体" panose="00000500000000000000" pitchFamily="2" charset="-122"/>
                <a:sym typeface="字魂115号-刀刀体" panose="00000500000000000000" pitchFamily="2" charset="-122"/>
              </a:rPr>
              <a:t>点击输入，点击输入，点击输入，点击输入，点击输入，</a:t>
            </a:r>
            <a:endParaRPr lang="en-US" sz="1200" dirty="0">
              <a:latin typeface="字魂115号-刀刀体" panose="00000500000000000000" pitchFamily="2" charset="-122"/>
              <a:ea typeface="字魂115号-刀刀体" panose="00000500000000000000" pitchFamily="2" charset="-122"/>
              <a:sym typeface="字魂115号-刀刀体" panose="00000500000000000000" pitchFamily="2" charset="-122"/>
            </a:endParaRPr>
          </a:p>
          <a:p>
            <a:pPr>
              <a:lnSpc>
                <a:spcPct val="150000"/>
              </a:lnSpc>
              <a:buSzPct val="25000"/>
            </a:pPr>
            <a:r>
              <a:rPr lang="en-US" sz="1200" dirty="0">
                <a:latin typeface="字魂115号-刀刀体" panose="00000500000000000000" pitchFamily="2" charset="-122"/>
                <a:ea typeface="字魂115号-刀刀体" panose="00000500000000000000" pitchFamily="2" charset="-122"/>
                <a:sym typeface="字魂115号-刀刀体" panose="00000500000000000000" pitchFamily="2" charset="-122"/>
              </a:rPr>
              <a:t>Adjust the spacing to adapt to Chinese typesetting, use the reference line in PPT.</a:t>
            </a:r>
          </a:p>
        </p:txBody>
      </p:sp>
      <p:cxnSp>
        <p:nvCxnSpPr>
          <p:cNvPr id="11" name="直接连接符 10">
            <a:extLst>
              <a:ext uri="{FF2B5EF4-FFF2-40B4-BE49-F238E27FC236}">
                <a16:creationId xmlns:a16="http://schemas.microsoft.com/office/drawing/2014/main" xmlns="" id="{8EB5D2DD-C142-4EF3-80DA-9F4DBA122BE0}"/>
              </a:ext>
            </a:extLst>
          </p:cNvPr>
          <p:cNvCxnSpPr/>
          <p:nvPr/>
        </p:nvCxnSpPr>
        <p:spPr>
          <a:xfrm>
            <a:off x="669924" y="3933336"/>
            <a:ext cx="4951069" cy="0"/>
          </a:xfrm>
          <a:prstGeom prst="line">
            <a:avLst/>
          </a:prstGeom>
          <a:ln w="3175" cap="rnd">
            <a:solidFill>
              <a:schemeClr val="accent2"/>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2" name="îšḷïḍé">
            <a:extLst>
              <a:ext uri="{FF2B5EF4-FFF2-40B4-BE49-F238E27FC236}">
                <a16:creationId xmlns:a16="http://schemas.microsoft.com/office/drawing/2014/main" xmlns="" id="{A314294A-1F1F-441A-8004-2CD5944E4918}"/>
              </a:ext>
            </a:extLst>
          </p:cNvPr>
          <p:cNvSpPr txBox="1"/>
          <p:nvPr/>
        </p:nvSpPr>
        <p:spPr>
          <a:xfrm>
            <a:off x="4324031" y="5162393"/>
            <a:ext cx="990000" cy="658942"/>
          </a:xfrm>
          <a:prstGeom prst="rect">
            <a:avLst/>
          </a:prstGeom>
          <a:noFill/>
        </p:spPr>
        <p:txBody>
          <a:bodyPr wrap="square" lIns="91440" tIns="45720" rIns="91440" bIns="45720" anchor="ctr" anchorCtr="0">
            <a:prstTxWarp prst="textPlain">
              <a:avLst/>
            </a:prstTxWarp>
            <a:normAutofit fontScale="55000" lnSpcReduction="20000"/>
          </a:bodyPr>
          <a:lstStyle/>
          <a:p>
            <a:r>
              <a:rPr lang="en-US" altLang="zh-CN" sz="60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rPr>
              <a:t>65%</a:t>
            </a:r>
            <a:endParaRPr lang="en-US" sz="6000" dirty="0">
              <a:solidFill>
                <a:schemeClr val="bg1"/>
              </a:solidFill>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cxnSp>
        <p:nvCxnSpPr>
          <p:cNvPr id="13" name="直接连接符 12">
            <a:extLst>
              <a:ext uri="{FF2B5EF4-FFF2-40B4-BE49-F238E27FC236}">
                <a16:creationId xmlns:a16="http://schemas.microsoft.com/office/drawing/2014/main" xmlns="" id="{656C3F1C-EDFC-487C-8833-40350717D30D}"/>
              </a:ext>
            </a:extLst>
          </p:cNvPr>
          <p:cNvCxnSpPr/>
          <p:nvPr/>
        </p:nvCxnSpPr>
        <p:spPr>
          <a:xfrm>
            <a:off x="5736000" y="4779000"/>
            <a:ext cx="0" cy="1364623"/>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xmlns="" id="{FC0C593A-192F-499E-9E1F-7A75810F3A76}"/>
              </a:ext>
            </a:extLst>
          </p:cNvPr>
          <p:cNvSpPr/>
          <p:nvPr/>
        </p:nvSpPr>
        <p:spPr>
          <a:xfrm>
            <a:off x="416114" y="510856"/>
            <a:ext cx="1826141" cy="584775"/>
          </a:xfrm>
          <a:prstGeom prst="rect">
            <a:avLst/>
          </a:prstGeom>
        </p:spPr>
        <p:txBody>
          <a:bodyPr wrap="none">
            <a:spAutoFit/>
          </a:bodyPr>
          <a:lstStyle/>
          <a:p>
            <a:pPr algn="ctr"/>
            <a:r>
              <a:rPr lang="zh-CN" altLang="en-US" sz="3200" noProof="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相关传说</a:t>
            </a:r>
            <a:endParaRPr lang="zh-CN" altLang="en-US" sz="3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Tree>
    <p:extLst>
      <p:ext uri="{BB962C8B-B14F-4D97-AF65-F5344CB8AC3E}">
        <p14:creationId xmlns:p14="http://schemas.microsoft.com/office/powerpoint/2010/main" val="3441643045"/>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1936BA00-9570-4A6A-9796-93F287ABC426}"/>
              </a:ext>
            </a:extLst>
          </p:cNvPr>
          <p:cNvSpPr txBox="1"/>
          <p:nvPr/>
        </p:nvSpPr>
        <p:spPr>
          <a:xfrm>
            <a:off x="3193646" y="4892440"/>
            <a:ext cx="5804707" cy="936860"/>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zh-CN" altLang="en-US" sz="1200" kern="0" dirty="0">
                <a:latin typeface="字魂115号-刀刀体" panose="00000500000000000000" pitchFamily="2" charset="-122"/>
                <a:ea typeface="字魂115号-刀刀体" panose="00000500000000000000" pitchFamily="2" charset="-122"/>
                <a:cs typeface="STFangsong" charset="-122"/>
                <a:sym typeface="字魂115号-刀刀体" panose="00000500000000000000" pitchFamily="2" charset="-122"/>
              </a:rPr>
              <a:t>点击输入本栏的具体文字，简明扼要的说明分项内容，此为概念图解，请根据您的具体内容酌情修点击输入本栏的具体文字，简明扼要的说明分项内容，此为概念</a:t>
            </a:r>
            <a:endParaRPr lang="zh-CN" altLang="en-US" sz="1200" dirty="0">
              <a:latin typeface="字魂115号-刀刀体" panose="00000500000000000000" pitchFamily="2" charset="-122"/>
              <a:ea typeface="字魂115号-刀刀体" panose="00000500000000000000" pitchFamily="2" charset="-122"/>
              <a:cs typeface="STFangsong" charset="-122"/>
              <a:sym typeface="字魂115号-刀刀体" panose="00000500000000000000" pitchFamily="2" charset="-122"/>
            </a:endParaRPr>
          </a:p>
        </p:txBody>
      </p:sp>
      <p:pic>
        <p:nvPicPr>
          <p:cNvPr id="8" name="图片 7">
            <a:extLst>
              <a:ext uri="{FF2B5EF4-FFF2-40B4-BE49-F238E27FC236}">
                <a16:creationId xmlns:a16="http://schemas.microsoft.com/office/drawing/2014/main" xmlns="" id="{3CA8F20F-01EA-4C01-9569-FF1FA7424B24}"/>
              </a:ext>
            </a:extLst>
          </p:cNvPr>
          <p:cNvPicPr>
            <a:picLocks noChangeAspect="1"/>
          </p:cNvPicPr>
          <p:nvPr/>
        </p:nvPicPr>
        <p:blipFill>
          <a:blip r:embed="rId4">
            <a:extLst>
              <a:ext uri="{28A0092B-C50C-407E-A947-70E740481C1C}">
                <a14:useLocalDpi xmlns:a14="http://schemas.microsoft.com/office/drawing/2010/main" val="0"/>
              </a:ext>
            </a:extLst>
          </a:blip>
          <a:srcRect l="241" t="34158" b="48958"/>
          <a:stretch>
            <a:fillRect/>
          </a:stretch>
        </p:blipFill>
        <p:spPr>
          <a:xfrm>
            <a:off x="0" y="1028700"/>
            <a:ext cx="12192000" cy="2743200"/>
          </a:xfrm>
          <a:custGeom>
            <a:avLst/>
            <a:gdLst>
              <a:gd name="connsiteX0" fmla="*/ 0 w 12192000"/>
              <a:gd name="connsiteY0" fmla="*/ 0 h 2743200"/>
              <a:gd name="connsiteX1" fmla="*/ 12192000 w 12192000"/>
              <a:gd name="connsiteY1" fmla="*/ 0 h 2743200"/>
              <a:gd name="connsiteX2" fmla="*/ 12192000 w 12192000"/>
              <a:gd name="connsiteY2" fmla="*/ 2743200 h 2743200"/>
              <a:gd name="connsiteX3" fmla="*/ 0 w 12192000"/>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12192000" h="2743200">
                <a:moveTo>
                  <a:pt x="0" y="0"/>
                </a:moveTo>
                <a:lnTo>
                  <a:pt x="12192000" y="0"/>
                </a:lnTo>
                <a:lnTo>
                  <a:pt x="12192000" y="2743200"/>
                </a:lnTo>
                <a:lnTo>
                  <a:pt x="0" y="2743200"/>
                </a:lnTo>
                <a:close/>
              </a:path>
            </a:pathLst>
          </a:custGeom>
        </p:spPr>
      </p:pic>
      <p:sp>
        <p:nvSpPr>
          <p:cNvPr id="4" name="矩形 3">
            <a:extLst>
              <a:ext uri="{FF2B5EF4-FFF2-40B4-BE49-F238E27FC236}">
                <a16:creationId xmlns:a16="http://schemas.microsoft.com/office/drawing/2014/main" xmlns="" id="{6481ADE3-9E01-46EF-8BBD-069104BFD24D}"/>
              </a:ext>
            </a:extLst>
          </p:cNvPr>
          <p:cNvSpPr/>
          <p:nvPr/>
        </p:nvSpPr>
        <p:spPr>
          <a:xfrm>
            <a:off x="4086225" y="2570045"/>
            <a:ext cx="4019550" cy="2019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15号-刀刀体" panose="00000500000000000000" pitchFamily="2" charset="-122"/>
              <a:ea typeface="字魂115号-刀刀体" panose="00000500000000000000" pitchFamily="2" charset="-122"/>
              <a:sym typeface="字魂115号-刀刀体" panose="00000500000000000000" pitchFamily="2" charset="-122"/>
            </a:endParaRPr>
          </a:p>
        </p:txBody>
      </p:sp>
      <p:sp>
        <p:nvSpPr>
          <p:cNvPr id="9" name="矩形 8">
            <a:extLst>
              <a:ext uri="{FF2B5EF4-FFF2-40B4-BE49-F238E27FC236}">
                <a16:creationId xmlns:a16="http://schemas.microsoft.com/office/drawing/2014/main" xmlns="" id="{43B0D01D-BD10-42D1-B251-AE74D063D95A}"/>
              </a:ext>
            </a:extLst>
          </p:cNvPr>
          <p:cNvSpPr/>
          <p:nvPr/>
        </p:nvSpPr>
        <p:spPr>
          <a:xfrm>
            <a:off x="435164" y="211255"/>
            <a:ext cx="1826141" cy="584775"/>
          </a:xfrm>
          <a:prstGeom prst="rect">
            <a:avLst/>
          </a:prstGeom>
        </p:spPr>
        <p:txBody>
          <a:bodyPr wrap="none">
            <a:spAutoFit/>
          </a:bodyPr>
          <a:lstStyle/>
          <a:p>
            <a:pPr algn="ctr"/>
            <a:r>
              <a:rPr lang="zh-CN" altLang="en-US" sz="3200" noProof="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相关传说</a:t>
            </a:r>
            <a:endParaRPr lang="zh-CN" altLang="en-US" sz="32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spTree>
    <p:extLst>
      <p:ext uri="{BB962C8B-B14F-4D97-AF65-F5344CB8AC3E}">
        <p14:creationId xmlns:p14="http://schemas.microsoft.com/office/powerpoint/2010/main" val="209443135"/>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74044B7-5F6C-4A07-B881-4CB26343324B}"/>
              </a:ext>
            </a:extLst>
          </p:cNvPr>
          <p:cNvPicPr>
            <a:picLocks noChangeAspect="1"/>
          </p:cNvPicPr>
          <p:nvPr/>
        </p:nvPicPr>
        <p:blipFill rotWithShape="1">
          <a:blip r:embed="rId4"/>
          <a:srcRect l="15972" r="8779"/>
          <a:stretch/>
        </p:blipFill>
        <p:spPr>
          <a:xfrm rot="5400000">
            <a:off x="2667000" y="-2667000"/>
            <a:ext cx="6858000" cy="12192000"/>
          </a:xfrm>
          <a:prstGeom prst="rect">
            <a:avLst/>
          </a:prstGeom>
        </p:spPr>
      </p:pic>
      <p:grpSp>
        <p:nvGrpSpPr>
          <p:cNvPr id="14" name="组合 13">
            <a:extLst>
              <a:ext uri="{FF2B5EF4-FFF2-40B4-BE49-F238E27FC236}">
                <a16:creationId xmlns:a16="http://schemas.microsoft.com/office/drawing/2014/main" xmlns="" id="{A18119AC-9FBF-404B-AB47-2EB6A6246690}"/>
              </a:ext>
            </a:extLst>
          </p:cNvPr>
          <p:cNvGrpSpPr/>
          <p:nvPr/>
        </p:nvGrpSpPr>
        <p:grpSpPr>
          <a:xfrm>
            <a:off x="527654" y="418459"/>
            <a:ext cx="11327938" cy="6188467"/>
            <a:chOff x="527654" y="418459"/>
            <a:chExt cx="11327938" cy="6188467"/>
          </a:xfrm>
        </p:grpSpPr>
        <p:pic>
          <p:nvPicPr>
            <p:cNvPr id="6" name="图片 5">
              <a:extLst>
                <a:ext uri="{FF2B5EF4-FFF2-40B4-BE49-F238E27FC236}">
                  <a16:creationId xmlns:a16="http://schemas.microsoft.com/office/drawing/2014/main" xmlns="" id="{4A65792F-DB91-41B7-BA42-F0DEAAA30566}"/>
                </a:ext>
              </a:extLst>
            </p:cNvPr>
            <p:cNvPicPr>
              <a:picLocks noChangeAspect="1"/>
            </p:cNvPicPr>
            <p:nvPr/>
          </p:nvPicPr>
          <p:blipFill rotWithShape="1">
            <a:blip r:embed="rId5">
              <a:extLst>
                <a:ext uri="{28A0092B-C50C-407E-A947-70E740481C1C}">
                  <a14:useLocalDpi xmlns:a14="http://schemas.microsoft.com/office/drawing/2010/main" val="0"/>
                </a:ext>
              </a:extLst>
            </a:blip>
            <a:srcRect t="17387"/>
            <a:stretch/>
          </p:blipFill>
          <p:spPr>
            <a:xfrm rot="5400000">
              <a:off x="850927" y="95186"/>
              <a:ext cx="6188466" cy="6835012"/>
            </a:xfrm>
            <a:prstGeom prst="rect">
              <a:avLst/>
            </a:prstGeom>
          </p:spPr>
        </p:pic>
        <p:pic>
          <p:nvPicPr>
            <p:cNvPr id="13" name="图片 12">
              <a:extLst>
                <a:ext uri="{FF2B5EF4-FFF2-40B4-BE49-F238E27FC236}">
                  <a16:creationId xmlns:a16="http://schemas.microsoft.com/office/drawing/2014/main" xmlns="" id="{81EC24DB-C776-4981-80F3-C5F6E8039CF6}"/>
                </a:ext>
              </a:extLst>
            </p:cNvPr>
            <p:cNvPicPr>
              <a:picLocks noChangeAspect="1"/>
            </p:cNvPicPr>
            <p:nvPr/>
          </p:nvPicPr>
          <p:blipFill rotWithShape="1">
            <a:blip r:embed="rId5">
              <a:extLst>
                <a:ext uri="{28A0092B-C50C-407E-A947-70E740481C1C}">
                  <a14:useLocalDpi xmlns:a14="http://schemas.microsoft.com/office/drawing/2010/main" val="0"/>
                </a:ext>
              </a:extLst>
            </a:blip>
            <a:srcRect t="17387"/>
            <a:stretch/>
          </p:blipFill>
          <p:spPr>
            <a:xfrm rot="16200000" flipH="1">
              <a:off x="5343853" y="95187"/>
              <a:ext cx="6188466" cy="6835012"/>
            </a:xfrm>
            <a:prstGeom prst="rect">
              <a:avLst/>
            </a:prstGeom>
          </p:spPr>
        </p:pic>
      </p:grpSp>
      <p:pic>
        <p:nvPicPr>
          <p:cNvPr id="10" name="图片 9">
            <a:extLst>
              <a:ext uri="{FF2B5EF4-FFF2-40B4-BE49-F238E27FC236}">
                <a16:creationId xmlns:a16="http://schemas.microsoft.com/office/drawing/2014/main" xmlns="" id="{6DF2AF52-1FF5-4B10-993E-AE54ECD645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3144" y="-396680"/>
            <a:ext cx="7625712" cy="7651359"/>
          </a:xfrm>
          <a:prstGeom prst="rect">
            <a:avLst/>
          </a:prstGeom>
        </p:spPr>
      </p:pic>
      <p:pic>
        <p:nvPicPr>
          <p:cNvPr id="12" name="图片 11">
            <a:extLst>
              <a:ext uri="{FF2B5EF4-FFF2-40B4-BE49-F238E27FC236}">
                <a16:creationId xmlns:a16="http://schemas.microsoft.com/office/drawing/2014/main" xmlns="" id="{2A7C79D7-5D51-4CAC-BF94-A48A1A48698D}"/>
              </a:ext>
            </a:extLst>
          </p:cNvPr>
          <p:cNvPicPr>
            <a:picLocks noChangeAspect="1"/>
          </p:cNvPicPr>
          <p:nvPr/>
        </p:nvPicPr>
        <p:blipFill rotWithShape="1">
          <a:blip r:embed="rId7">
            <a:extLst>
              <a:ext uri="{28A0092B-C50C-407E-A947-70E740481C1C}">
                <a14:useLocalDpi xmlns:a14="http://schemas.microsoft.com/office/drawing/2010/main" val="0"/>
              </a:ext>
            </a:extLst>
          </a:blip>
          <a:srcRect r="48526"/>
          <a:stretch/>
        </p:blipFill>
        <p:spPr>
          <a:xfrm>
            <a:off x="0" y="-71400"/>
            <a:ext cx="5020580" cy="4019550"/>
          </a:xfrm>
          <a:prstGeom prst="rect">
            <a:avLst/>
          </a:prstGeom>
        </p:spPr>
      </p:pic>
      <p:pic>
        <p:nvPicPr>
          <p:cNvPr id="15" name="图片 14">
            <a:extLst>
              <a:ext uri="{FF2B5EF4-FFF2-40B4-BE49-F238E27FC236}">
                <a16:creationId xmlns:a16="http://schemas.microsoft.com/office/drawing/2014/main" xmlns="" id="{821B3510-DF80-4F3F-9568-7949FF4A04FE}"/>
              </a:ext>
            </a:extLst>
          </p:cNvPr>
          <p:cNvPicPr>
            <a:picLocks noChangeAspect="1"/>
          </p:cNvPicPr>
          <p:nvPr/>
        </p:nvPicPr>
        <p:blipFill rotWithShape="1">
          <a:blip r:embed="rId7">
            <a:extLst>
              <a:ext uri="{28A0092B-C50C-407E-A947-70E740481C1C}">
                <a14:useLocalDpi xmlns:a14="http://schemas.microsoft.com/office/drawing/2010/main" val="0"/>
              </a:ext>
            </a:extLst>
          </a:blip>
          <a:srcRect l="53936"/>
          <a:stretch/>
        </p:blipFill>
        <p:spPr>
          <a:xfrm>
            <a:off x="7699074" y="-71400"/>
            <a:ext cx="4492926" cy="4019550"/>
          </a:xfrm>
          <a:prstGeom prst="rect">
            <a:avLst/>
          </a:prstGeom>
        </p:spPr>
      </p:pic>
      <p:sp>
        <p:nvSpPr>
          <p:cNvPr id="22" name="文本框 21">
            <a:extLst>
              <a:ext uri="{FF2B5EF4-FFF2-40B4-BE49-F238E27FC236}">
                <a16:creationId xmlns:a16="http://schemas.microsoft.com/office/drawing/2014/main" xmlns="" id="{C15D376C-885B-485E-976F-C7C8E17263EC}"/>
              </a:ext>
            </a:extLst>
          </p:cNvPr>
          <p:cNvSpPr txBox="1"/>
          <p:nvPr/>
        </p:nvSpPr>
        <p:spPr>
          <a:xfrm>
            <a:off x="5575919" y="1367457"/>
            <a:ext cx="1219078" cy="1569660"/>
          </a:xfrm>
          <a:prstGeom prst="rect">
            <a:avLst/>
          </a:prstGeom>
          <a:noFill/>
        </p:spPr>
        <p:txBody>
          <a:bodyPr wrap="square" rtlCol="0">
            <a:spAutoFit/>
          </a:bodyPr>
          <a:lstStyle/>
          <a:p>
            <a:r>
              <a:rPr lang="zh-CN" altLang="en-US" sz="96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谢</a:t>
            </a:r>
          </a:p>
        </p:txBody>
      </p:sp>
      <p:sp>
        <p:nvSpPr>
          <p:cNvPr id="23" name="矩形 22">
            <a:extLst>
              <a:ext uri="{FF2B5EF4-FFF2-40B4-BE49-F238E27FC236}">
                <a16:creationId xmlns:a16="http://schemas.microsoft.com/office/drawing/2014/main" xmlns="" id="{F0894FFD-F92A-48B9-91D5-1D4A68A2A164}"/>
              </a:ext>
            </a:extLst>
          </p:cNvPr>
          <p:cNvSpPr/>
          <p:nvPr/>
        </p:nvSpPr>
        <p:spPr>
          <a:xfrm>
            <a:off x="5505874" y="2689316"/>
            <a:ext cx="1467068" cy="1631216"/>
          </a:xfrm>
          <a:prstGeom prst="rect">
            <a:avLst/>
          </a:prstGeom>
        </p:spPr>
        <p:txBody>
          <a:bodyPr wrap="none">
            <a:spAutoFit/>
          </a:bodyPr>
          <a:lstStyle/>
          <a:p>
            <a:r>
              <a:rPr lang="zh-CN" altLang="en-US" sz="10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大</a:t>
            </a:r>
          </a:p>
        </p:txBody>
      </p:sp>
      <p:sp>
        <p:nvSpPr>
          <p:cNvPr id="24" name="矩形 23">
            <a:extLst>
              <a:ext uri="{FF2B5EF4-FFF2-40B4-BE49-F238E27FC236}">
                <a16:creationId xmlns:a16="http://schemas.microsoft.com/office/drawing/2014/main" xmlns="" id="{26D08A81-C812-4169-9558-5E093671557B}"/>
              </a:ext>
            </a:extLst>
          </p:cNvPr>
          <p:cNvSpPr/>
          <p:nvPr/>
        </p:nvSpPr>
        <p:spPr>
          <a:xfrm>
            <a:off x="5085365" y="1774566"/>
            <a:ext cx="615553" cy="3415443"/>
          </a:xfrm>
          <a:prstGeom prst="rect">
            <a:avLst/>
          </a:prstGeom>
        </p:spPr>
        <p:txBody>
          <a:bodyPr vert="eaVert" wrap="square">
            <a:spAutoFit/>
          </a:bodyPr>
          <a:lstStyle/>
          <a:p>
            <a:pPr algn="dist"/>
            <a:r>
              <a:rPr lang="zh-CN" altLang="en-US" sz="2800" dirty="0">
                <a:solidFill>
                  <a:schemeClr val="tx1">
                    <a:lumMod val="75000"/>
                    <a:lumOff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卡通风活动策划</a:t>
            </a:r>
          </a:p>
        </p:txBody>
      </p:sp>
      <p:sp>
        <p:nvSpPr>
          <p:cNvPr id="25" name="矩形 24">
            <a:extLst>
              <a:ext uri="{FF2B5EF4-FFF2-40B4-BE49-F238E27FC236}">
                <a16:creationId xmlns:a16="http://schemas.microsoft.com/office/drawing/2014/main" xmlns="" id="{D7DF1DD8-CFAF-4079-8545-9C6595216291}"/>
              </a:ext>
            </a:extLst>
          </p:cNvPr>
          <p:cNvSpPr/>
          <p:nvPr/>
        </p:nvSpPr>
        <p:spPr>
          <a:xfrm>
            <a:off x="4597162" y="2112812"/>
            <a:ext cx="492443" cy="2738952"/>
          </a:xfrm>
          <a:prstGeom prst="rect">
            <a:avLst/>
          </a:prstGeom>
        </p:spPr>
        <p:txBody>
          <a:bodyPr vert="eaVert" wrap="square">
            <a:spAutoFit/>
          </a:bodyPr>
          <a:lstStyle/>
          <a:p>
            <a:pPr algn="dist"/>
            <a:r>
              <a:rPr lang="en-US" altLang="zh-CN" sz="10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BRIEF SUMMARY / REPORT GENERAL TEMPLATE FOR CHINESE WIND WORK</a:t>
            </a:r>
            <a:endParaRPr lang="zh-CN" altLang="en-US" sz="1000" dirty="0">
              <a:solidFill>
                <a:schemeClr val="bg2">
                  <a:lumMod val="25000"/>
                </a:schemeClr>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endParaRPr>
          </a:p>
        </p:txBody>
      </p:sp>
      <p:grpSp>
        <p:nvGrpSpPr>
          <p:cNvPr id="26" name="组合 25">
            <a:extLst>
              <a:ext uri="{FF2B5EF4-FFF2-40B4-BE49-F238E27FC236}">
                <a16:creationId xmlns:a16="http://schemas.microsoft.com/office/drawing/2014/main" xmlns="" id="{CBFB32C4-A869-49AA-A42E-7445B757B101}"/>
              </a:ext>
            </a:extLst>
          </p:cNvPr>
          <p:cNvGrpSpPr/>
          <p:nvPr/>
        </p:nvGrpSpPr>
        <p:grpSpPr>
          <a:xfrm>
            <a:off x="7109162" y="2078134"/>
            <a:ext cx="559174" cy="415259"/>
            <a:chOff x="6474766" y="5601038"/>
            <a:chExt cx="519382" cy="385707"/>
          </a:xfrm>
        </p:grpSpPr>
        <p:pic>
          <p:nvPicPr>
            <p:cNvPr id="27" name="Picture 2" descr="http://img.hb.aicdn.com/abdfbcaeedb85dbf45185b6c0c52f5633f3cfe2e60c0-CoRSc5">
              <a:extLst>
                <a:ext uri="{FF2B5EF4-FFF2-40B4-BE49-F238E27FC236}">
                  <a16:creationId xmlns:a16="http://schemas.microsoft.com/office/drawing/2014/main" xmlns="" id="{9C8ED09D-D3C2-4D48-87EA-730162161FCD}"/>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534580" y="5601038"/>
              <a:ext cx="374479" cy="385707"/>
            </a:xfrm>
            <a:prstGeom prst="rect">
              <a:avLst/>
            </a:prstGeom>
            <a:noFill/>
            <a:extLst>
              <a:ext uri="{909E8E84-426E-40DD-AFC4-6F175D3DCCD1}">
                <a14:hiddenFill xmlns:a14="http://schemas.microsoft.com/office/drawing/2010/main">
                  <a:solidFill>
                    <a:srgbClr val="FFFFFF"/>
                  </a:solidFill>
                </a14:hiddenFill>
              </a:ext>
            </a:extLst>
          </p:spPr>
        </p:pic>
        <p:sp>
          <p:nvSpPr>
            <p:cNvPr id="28" name="文本框 27">
              <a:extLst>
                <a:ext uri="{FF2B5EF4-FFF2-40B4-BE49-F238E27FC236}">
                  <a16:creationId xmlns:a16="http://schemas.microsoft.com/office/drawing/2014/main" xmlns="" id="{B27588AD-8D72-4C36-A06C-A24E52F8A932}"/>
                </a:ext>
              </a:extLst>
            </p:cNvPr>
            <p:cNvSpPr txBox="1"/>
            <p:nvPr/>
          </p:nvSpPr>
          <p:spPr>
            <a:xfrm>
              <a:off x="6474766" y="5712494"/>
              <a:ext cx="519382" cy="200112"/>
            </a:xfrm>
            <a:prstGeom prst="rect">
              <a:avLst/>
            </a:prstGeom>
            <a:noFill/>
          </p:spPr>
          <p:txBody>
            <a:bodyPr wrap="square" rtlCol="0">
              <a:spAutoFit/>
            </a:bodyPr>
            <a:lstStyle/>
            <a:p>
              <a:pPr algn="ctr"/>
              <a:r>
                <a:rPr lang="zh-CN" altLang="en-US" sz="800" dirty="0">
                  <a:solidFill>
                    <a:schemeClr val="bg1"/>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中国风</a:t>
              </a:r>
            </a:p>
          </p:txBody>
        </p:sp>
      </p:grpSp>
      <p:sp>
        <p:nvSpPr>
          <p:cNvPr id="29" name="文本框 28">
            <a:extLst>
              <a:ext uri="{FF2B5EF4-FFF2-40B4-BE49-F238E27FC236}">
                <a16:creationId xmlns:a16="http://schemas.microsoft.com/office/drawing/2014/main" xmlns="" id="{AC3DCC8C-215C-4FF6-B7D1-0DCC8F52E706}"/>
              </a:ext>
            </a:extLst>
          </p:cNvPr>
          <p:cNvSpPr txBox="1"/>
          <p:nvPr/>
        </p:nvSpPr>
        <p:spPr>
          <a:xfrm>
            <a:off x="6732101" y="2471233"/>
            <a:ext cx="1219078" cy="1323439"/>
          </a:xfrm>
          <a:prstGeom prst="rect">
            <a:avLst/>
          </a:prstGeom>
          <a:noFill/>
        </p:spPr>
        <p:txBody>
          <a:bodyPr wrap="square" rtlCol="0">
            <a:spAutoFit/>
          </a:bodyPr>
          <a:lstStyle/>
          <a:p>
            <a:r>
              <a:rPr lang="zh-CN" altLang="en-US" sz="80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谢</a:t>
            </a:r>
          </a:p>
        </p:txBody>
      </p:sp>
      <p:sp>
        <p:nvSpPr>
          <p:cNvPr id="30" name="文本框 29">
            <a:extLst>
              <a:ext uri="{FF2B5EF4-FFF2-40B4-BE49-F238E27FC236}">
                <a16:creationId xmlns:a16="http://schemas.microsoft.com/office/drawing/2014/main" xmlns="" id="{B5EE4FB2-4A09-4D8B-BC0A-3D79ECA2FF86}"/>
              </a:ext>
            </a:extLst>
          </p:cNvPr>
          <p:cNvSpPr txBox="1"/>
          <p:nvPr/>
        </p:nvSpPr>
        <p:spPr>
          <a:xfrm>
            <a:off x="6538938" y="3781284"/>
            <a:ext cx="1219078" cy="1446550"/>
          </a:xfrm>
          <a:prstGeom prst="rect">
            <a:avLst/>
          </a:prstGeom>
          <a:noFill/>
        </p:spPr>
        <p:txBody>
          <a:bodyPr wrap="square" rtlCol="0">
            <a:spAutoFit/>
          </a:bodyPr>
          <a:lstStyle/>
          <a:p>
            <a:r>
              <a:rPr lang="zh-CN" altLang="en-US" sz="8800" dirty="0">
                <a:solidFill>
                  <a:srgbClr val="D20303"/>
                </a:solidFill>
                <a:latin typeface="字魂115号-刀刀体" panose="00000500000000000000" pitchFamily="2" charset="-122"/>
                <a:ea typeface="字魂115号-刀刀体" panose="00000500000000000000" pitchFamily="2" charset="-122"/>
                <a:cs typeface="+mn-ea"/>
                <a:sym typeface="字魂115号-刀刀体" panose="00000500000000000000" pitchFamily="2" charset="-122"/>
              </a:rPr>
              <a:t>家</a:t>
            </a:r>
          </a:p>
        </p:txBody>
      </p:sp>
    </p:spTree>
    <p:extLst>
      <p:ext uri="{BB962C8B-B14F-4D97-AF65-F5344CB8AC3E}">
        <p14:creationId xmlns:p14="http://schemas.microsoft.com/office/powerpoint/2010/main" val="1306378244"/>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inVertical)">
                                      <p:cBhvr>
                                        <p:cTn id="11" dur="500"/>
                                        <p:tgtEl>
                                          <p:spTgt spid="23"/>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barn(inVertical)">
                                      <p:cBhvr>
                                        <p:cTn id="19" dur="500"/>
                                        <p:tgtEl>
                                          <p:spTgt spid="2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arn(inVertical)">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9" grpId="0"/>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p:tagLst>
</file>

<file path=ppt/tags/tag2.xml><?xml version="1.0" encoding="utf-8"?>
<p:tagLst xmlns:a="http://schemas.openxmlformats.org/drawingml/2006/main" xmlns:r="http://schemas.openxmlformats.org/officeDocument/2006/relationships" xmlns:p="http://schemas.openxmlformats.org/presentationml/2006/main">
  <p:tag name="PA" val="v5.2.2"/>
</p:tagLst>
</file>

<file path=ppt/tags/tag3.xml><?xml version="1.0" encoding="utf-8"?>
<p:tagLst xmlns:a="http://schemas.openxmlformats.org/drawingml/2006/main" xmlns:r="http://schemas.openxmlformats.org/officeDocument/2006/relationships" xmlns:p="http://schemas.openxmlformats.org/presentationml/2006/main">
  <p:tag name="PA" val="v5.2.2"/>
</p:tagLst>
</file>

<file path=ppt/tags/tag4.xml><?xml version="1.0" encoding="utf-8"?>
<p:tagLst xmlns:a="http://schemas.openxmlformats.org/drawingml/2006/main" xmlns:r="http://schemas.openxmlformats.org/officeDocument/2006/relationships" xmlns:p="http://schemas.openxmlformats.org/presentationml/2006/main">
  <p:tag name="PA" val="v5.2.2"/>
</p:tagLst>
</file>

<file path=ppt/tags/tag5.xml><?xml version="1.0" encoding="utf-8"?>
<p:tagLst xmlns:a="http://schemas.openxmlformats.org/drawingml/2006/main" xmlns:r="http://schemas.openxmlformats.org/officeDocument/2006/relationships" xmlns:p="http://schemas.openxmlformats.org/presentationml/2006/main">
  <p:tag name="PA" val="v5.2.2"/>
</p:tagLst>
</file>

<file path=ppt/tags/tag6.xml><?xml version="1.0" encoding="utf-8"?>
<p:tagLst xmlns:a="http://schemas.openxmlformats.org/drawingml/2006/main" xmlns:r="http://schemas.openxmlformats.org/officeDocument/2006/relationships" xmlns:p="http://schemas.openxmlformats.org/presentationml/2006/main">
  <p:tag name="PA" val="v5.2.2"/>
</p:tagLst>
</file>

<file path=ppt/tags/tag7.xml><?xml version="1.0" encoding="utf-8"?>
<p:tagLst xmlns:a="http://schemas.openxmlformats.org/drawingml/2006/main" xmlns:r="http://schemas.openxmlformats.org/officeDocument/2006/relationships" xmlns:p="http://schemas.openxmlformats.org/presentationml/2006/main">
  <p:tag name="PA" val="v5.2.2"/>
</p:tagLst>
</file>

<file path=ppt/tags/tag8.xml><?xml version="1.0" encoding="utf-8"?>
<p:tagLst xmlns:a="http://schemas.openxmlformats.org/drawingml/2006/main" xmlns:r="http://schemas.openxmlformats.org/officeDocument/2006/relationships" xmlns:p="http://schemas.openxmlformats.org/presentationml/2006/main">
  <p:tag name="PA" val="v5.2.2"/>
</p:tagLst>
</file>

<file path=ppt/tags/tag9.xml><?xml version="1.0" encoding="utf-8"?>
<p:tagLst xmlns:a="http://schemas.openxmlformats.org/drawingml/2006/main" xmlns:r="http://schemas.openxmlformats.org/officeDocument/2006/relationships" xmlns:p="http://schemas.openxmlformats.org/presentationml/2006/main">
  <p:tag name="PA" val="v5.2.2"/>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6E4E4"/>
    </a:lt2>
    <a:accent1>
      <a:srgbClr val="D20303"/>
    </a:accent1>
    <a:accent2>
      <a:srgbClr val="D20303"/>
    </a:accent2>
    <a:accent3>
      <a:srgbClr val="D20303"/>
    </a:accent3>
    <a:accent4>
      <a:srgbClr val="D20303"/>
    </a:accent4>
    <a:accent5>
      <a:srgbClr val="D20303"/>
    </a:accent5>
    <a:accent6>
      <a:srgbClr val="D20303"/>
    </a:accent6>
    <a:hlink>
      <a:srgbClr val="D20303"/>
    </a:hlink>
    <a:folHlink>
      <a:srgbClr val="D20303"/>
    </a:folHlink>
  </a:clrScheme>
</a:themeOverride>
</file>

<file path=docProps/app.xml><?xml version="1.0" encoding="utf-8"?>
<Properties xmlns="http://schemas.openxmlformats.org/officeDocument/2006/extended-properties" xmlns:vt="http://schemas.openxmlformats.org/officeDocument/2006/docPropsVTypes">
  <TotalTime>104</TotalTime>
  <Words>1307</Words>
  <Application>Microsoft Office PowerPoint</Application>
  <PresentationFormat>宽屏</PresentationFormat>
  <Paragraphs>156</Paragraphs>
  <Slides>24</Slides>
  <Notes>24</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Andalus</vt:lpstr>
      <vt:lpstr>等线</vt:lpstr>
      <vt:lpstr>等线 Light</vt:lpstr>
      <vt:lpstr>STFangsong</vt:lpstr>
      <vt:lpstr>字魂115号-刀刀体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cp:lastModifiedBy>faith123</cp:lastModifiedBy>
  <cp:revision>3</cp:revision>
  <dcterms:created xsi:type="dcterms:W3CDTF">2019-11-14T01:43:03Z</dcterms:created>
  <dcterms:modified xsi:type="dcterms:W3CDTF">2019-12-26T00:56:46Z</dcterms:modified>
</cp:coreProperties>
</file>