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40">
          <p15:clr>
            <a:srgbClr val="A4A3A4"/>
          </p15:clr>
        </p15:guide>
        <p15:guide id="3" pos="5654">
          <p15:clr>
            <a:srgbClr val="A4A3A4"/>
          </p15:clr>
        </p15:guide>
        <p15:guide id="4" pos="20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B1"/>
    <a:srgbClr val="FF1E7E"/>
    <a:srgbClr val="F5F11B"/>
    <a:srgbClr val="FF2E70"/>
    <a:srgbClr val="116063"/>
    <a:srgbClr val="B75884"/>
    <a:srgbClr val="FFFFFF"/>
    <a:srgbClr val="C4AE5A"/>
    <a:srgbClr val="8B7635"/>
    <a:srgbClr val="1F85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7" autoAdjust="0"/>
    <p:restoredTop sz="93953" autoAdjust="0"/>
  </p:normalViewPr>
  <p:slideViewPr>
    <p:cSldViewPr>
      <p:cViewPr varScale="1">
        <p:scale>
          <a:sx n="109" d="100"/>
          <a:sy n="109" d="100"/>
        </p:scale>
        <p:origin x="528" y="84"/>
      </p:cViewPr>
      <p:guideLst>
        <p:guide orient="horz" pos="2205"/>
        <p:guide pos="3840"/>
        <p:guide pos="5654"/>
        <p:guide pos="20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194491-5A5A-4748-8CAE-FA99D29D2C6E}" type="doc">
      <dgm:prSet loTypeId="urn:microsoft.com/office/officeart/2005/8/layout/cycle6#1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98F5F6BF-6911-4A4C-8298-4DAC1F0F5D3A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点击此处输入标题</a:t>
          </a:r>
          <a:endParaRPr lang="zh-CN" altLang="en-US" sz="1200" dirty="0"/>
        </a:p>
      </dgm:t>
    </dgm:pt>
    <dgm:pt modelId="{DF21B85C-87F5-4BCE-881A-21CB68CD02F3}" type="parTrans" cxnId="{D0B2582A-FD90-49C4-A465-140EA3BCA5C7}">
      <dgm:prSet/>
      <dgm:spPr/>
      <dgm:t>
        <a:bodyPr/>
        <a:lstStyle/>
        <a:p>
          <a:endParaRPr lang="zh-CN" altLang="en-US"/>
        </a:p>
      </dgm:t>
    </dgm:pt>
    <dgm:pt modelId="{5C31136C-BCCB-41ED-824D-D7D0F2C6E0CA}" type="sibTrans" cxnId="{D0B2582A-FD90-49C4-A465-140EA3BCA5C7}">
      <dgm:prSet/>
      <dgm:spPr>
        <a:ln>
          <a:solidFill>
            <a:srgbClr val="92D050"/>
          </a:solidFill>
        </a:ln>
      </dgm:spPr>
      <dgm:t>
        <a:bodyPr/>
        <a:lstStyle/>
        <a:p>
          <a:endParaRPr lang="zh-CN" altLang="en-US"/>
        </a:p>
      </dgm:t>
    </dgm:pt>
    <dgm:pt modelId="{2C6C13CF-FA26-4FE9-911F-CD8A2BDA86B9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点击此处输入标题</a:t>
          </a:r>
          <a:endParaRPr lang="zh-CN" altLang="en-US" sz="1200" dirty="0"/>
        </a:p>
      </dgm:t>
    </dgm:pt>
    <dgm:pt modelId="{4C9FA840-56E6-4A05-A0ED-8476E50F458B}" type="parTrans" cxnId="{C1DB080E-0B6A-4190-9E94-13A012ECAAF1}">
      <dgm:prSet/>
      <dgm:spPr/>
      <dgm:t>
        <a:bodyPr/>
        <a:lstStyle/>
        <a:p>
          <a:endParaRPr lang="zh-CN" altLang="en-US"/>
        </a:p>
      </dgm:t>
    </dgm:pt>
    <dgm:pt modelId="{5D94DF6C-ED75-41AF-991E-ADC87F361B00}" type="sibTrans" cxnId="{C1DB080E-0B6A-4190-9E94-13A012ECAAF1}">
      <dgm:prSet/>
      <dgm:spPr>
        <a:ln>
          <a:solidFill>
            <a:srgbClr val="92D050"/>
          </a:solidFill>
        </a:ln>
      </dgm:spPr>
      <dgm:t>
        <a:bodyPr/>
        <a:lstStyle/>
        <a:p>
          <a:endParaRPr lang="zh-CN" altLang="en-US"/>
        </a:p>
      </dgm:t>
    </dgm:pt>
    <dgm:pt modelId="{FF75B315-48C4-4010-98AA-F445EB3639F3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点击此处输入标题</a:t>
          </a:r>
          <a:endParaRPr lang="zh-CN" altLang="en-US" sz="1200" dirty="0"/>
        </a:p>
      </dgm:t>
    </dgm:pt>
    <dgm:pt modelId="{B7C09295-39FD-42F0-BC4E-B79A5EDBC84C}" type="parTrans" cxnId="{424B1E90-DE42-4E5F-BC50-3535D30FC50B}">
      <dgm:prSet/>
      <dgm:spPr/>
      <dgm:t>
        <a:bodyPr/>
        <a:lstStyle/>
        <a:p>
          <a:endParaRPr lang="zh-CN" altLang="en-US"/>
        </a:p>
      </dgm:t>
    </dgm:pt>
    <dgm:pt modelId="{BF689413-C8AE-4E8A-A99F-EF4DAFA77686}" type="sibTrans" cxnId="{424B1E90-DE42-4E5F-BC50-3535D30FC50B}">
      <dgm:prSet/>
      <dgm:spPr>
        <a:ln>
          <a:solidFill>
            <a:srgbClr val="92D050"/>
          </a:solidFill>
        </a:ln>
      </dgm:spPr>
      <dgm:t>
        <a:bodyPr/>
        <a:lstStyle/>
        <a:p>
          <a:endParaRPr lang="zh-CN" altLang="en-US"/>
        </a:p>
      </dgm:t>
    </dgm:pt>
    <dgm:pt modelId="{31B185B7-32EB-40BA-B0FF-113DCBA9BCB7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点击此处输入标题</a:t>
          </a:r>
          <a:endParaRPr lang="zh-CN" altLang="en-US" sz="1200" dirty="0"/>
        </a:p>
      </dgm:t>
    </dgm:pt>
    <dgm:pt modelId="{EA1EAC05-42A1-4EFE-82E9-2FEE90A5A44B}" type="parTrans" cxnId="{F5EC30F3-6903-4C81-A05F-555DCBEDF3C7}">
      <dgm:prSet/>
      <dgm:spPr/>
      <dgm:t>
        <a:bodyPr/>
        <a:lstStyle/>
        <a:p>
          <a:endParaRPr lang="zh-CN" altLang="en-US"/>
        </a:p>
      </dgm:t>
    </dgm:pt>
    <dgm:pt modelId="{612F06AD-6DC6-4E2D-80B1-45A6815064EC}" type="sibTrans" cxnId="{F5EC30F3-6903-4C81-A05F-555DCBEDF3C7}">
      <dgm:prSet/>
      <dgm:spPr>
        <a:ln>
          <a:solidFill>
            <a:srgbClr val="92D050"/>
          </a:solidFill>
        </a:ln>
      </dgm:spPr>
      <dgm:t>
        <a:bodyPr/>
        <a:lstStyle/>
        <a:p>
          <a:endParaRPr lang="zh-CN" altLang="en-US"/>
        </a:p>
      </dgm:t>
    </dgm:pt>
    <dgm:pt modelId="{F534D040-4082-4CF3-B9AB-EA346865A11B}">
      <dgm:prSet phldrT="[文本]" custT="1"/>
      <dgm:spPr>
        <a:solidFill>
          <a:srgbClr val="92D050"/>
        </a:solidFill>
      </dgm:spPr>
      <dgm:t>
        <a:bodyPr/>
        <a:lstStyle/>
        <a:p>
          <a:r>
            <a: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点击此处输入标题</a:t>
          </a:r>
          <a:endParaRPr lang="zh-CN" altLang="en-US" sz="1200" dirty="0">
            <a:solidFill>
              <a:schemeClr val="bg1"/>
            </a:solidFill>
          </a:endParaRPr>
        </a:p>
      </dgm:t>
    </dgm:pt>
    <dgm:pt modelId="{AC7A98B2-85FA-48C8-8A34-8A6825010819}" type="parTrans" cxnId="{A6D5CC65-6E54-4648-8AEB-C0C979E05AD8}">
      <dgm:prSet/>
      <dgm:spPr/>
      <dgm:t>
        <a:bodyPr/>
        <a:lstStyle/>
        <a:p>
          <a:endParaRPr lang="zh-CN" altLang="en-US"/>
        </a:p>
      </dgm:t>
    </dgm:pt>
    <dgm:pt modelId="{0D59F374-0A72-4ABD-A6CC-C61558FD4E4F}" type="sibTrans" cxnId="{A6D5CC65-6E54-4648-8AEB-C0C979E05AD8}">
      <dgm:prSet/>
      <dgm:spPr>
        <a:ln>
          <a:solidFill>
            <a:srgbClr val="92D050"/>
          </a:solidFill>
        </a:ln>
      </dgm:spPr>
      <dgm:t>
        <a:bodyPr/>
        <a:lstStyle/>
        <a:p>
          <a:endParaRPr lang="zh-CN" altLang="en-US"/>
        </a:p>
      </dgm:t>
    </dgm:pt>
    <dgm:pt modelId="{7FB8768B-07F5-4378-BFA6-46628E9AC786}" type="pres">
      <dgm:prSet presAssocID="{1D194491-5A5A-4748-8CAE-FA99D29D2C6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7636AE8-90DE-48D5-B9C9-9BD390A82440}" type="pres">
      <dgm:prSet presAssocID="{98F5F6BF-6911-4A4C-8298-4DAC1F0F5D3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FA1763B-2713-4C72-B93A-7572E4616BBF}" type="pres">
      <dgm:prSet presAssocID="{98F5F6BF-6911-4A4C-8298-4DAC1F0F5D3A}" presName="spNode" presStyleCnt="0"/>
      <dgm:spPr/>
    </dgm:pt>
    <dgm:pt modelId="{24B59DFC-9F93-4B6A-836D-9AB952B21DAE}" type="pres">
      <dgm:prSet presAssocID="{5C31136C-BCCB-41ED-824D-D7D0F2C6E0CA}" presName="sibTrans" presStyleLbl="sibTrans1D1" presStyleIdx="0" presStyleCnt="5"/>
      <dgm:spPr/>
      <dgm:t>
        <a:bodyPr/>
        <a:lstStyle/>
        <a:p>
          <a:endParaRPr lang="zh-CN" altLang="en-US"/>
        </a:p>
      </dgm:t>
    </dgm:pt>
    <dgm:pt modelId="{DA3D0032-50F5-40C8-8549-30E199581C63}" type="pres">
      <dgm:prSet presAssocID="{2C6C13CF-FA26-4FE9-911F-CD8A2BDA86B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D73964-8F44-4FDF-B013-39A1D5D691E0}" type="pres">
      <dgm:prSet presAssocID="{2C6C13CF-FA26-4FE9-911F-CD8A2BDA86B9}" presName="spNode" presStyleCnt="0"/>
      <dgm:spPr/>
    </dgm:pt>
    <dgm:pt modelId="{48D64167-3195-4B5D-B181-1CCC48D90277}" type="pres">
      <dgm:prSet presAssocID="{5D94DF6C-ED75-41AF-991E-ADC87F361B00}" presName="sibTrans" presStyleLbl="sibTrans1D1" presStyleIdx="1" presStyleCnt="5"/>
      <dgm:spPr/>
      <dgm:t>
        <a:bodyPr/>
        <a:lstStyle/>
        <a:p>
          <a:endParaRPr lang="zh-CN" altLang="en-US"/>
        </a:p>
      </dgm:t>
    </dgm:pt>
    <dgm:pt modelId="{A50AEA6D-8F5C-48D8-8A04-D7573254F5EC}" type="pres">
      <dgm:prSet presAssocID="{FF75B315-48C4-4010-98AA-F445EB3639F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FCD9F53-9FFF-4952-B580-4D273B6D3B67}" type="pres">
      <dgm:prSet presAssocID="{FF75B315-48C4-4010-98AA-F445EB3639F3}" presName="spNode" presStyleCnt="0"/>
      <dgm:spPr/>
    </dgm:pt>
    <dgm:pt modelId="{8ED741BC-EBC7-4BCB-BE1F-FD34B392325B}" type="pres">
      <dgm:prSet presAssocID="{BF689413-C8AE-4E8A-A99F-EF4DAFA77686}" presName="sibTrans" presStyleLbl="sibTrans1D1" presStyleIdx="2" presStyleCnt="5"/>
      <dgm:spPr/>
      <dgm:t>
        <a:bodyPr/>
        <a:lstStyle/>
        <a:p>
          <a:endParaRPr lang="zh-CN" altLang="en-US"/>
        </a:p>
      </dgm:t>
    </dgm:pt>
    <dgm:pt modelId="{B9F90314-07AD-4EFC-A2BB-63DF44BFAE23}" type="pres">
      <dgm:prSet presAssocID="{31B185B7-32EB-40BA-B0FF-113DCBA9BCB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227CA4-3DBA-474A-9034-7092E6BA1C4E}" type="pres">
      <dgm:prSet presAssocID="{31B185B7-32EB-40BA-B0FF-113DCBA9BCB7}" presName="spNode" presStyleCnt="0"/>
      <dgm:spPr/>
    </dgm:pt>
    <dgm:pt modelId="{BF0532C1-6B0D-44D1-AA92-06C425E6575A}" type="pres">
      <dgm:prSet presAssocID="{612F06AD-6DC6-4E2D-80B1-45A6815064EC}" presName="sibTrans" presStyleLbl="sibTrans1D1" presStyleIdx="3" presStyleCnt="5"/>
      <dgm:spPr/>
      <dgm:t>
        <a:bodyPr/>
        <a:lstStyle/>
        <a:p>
          <a:endParaRPr lang="zh-CN" altLang="en-US"/>
        </a:p>
      </dgm:t>
    </dgm:pt>
    <dgm:pt modelId="{E70FBEE6-6D09-4070-9442-3F5AE8DE2C1B}" type="pres">
      <dgm:prSet presAssocID="{F534D040-4082-4CF3-B9AB-EA346865A11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6528A6-32C2-4722-B530-95049794D8F7}" type="pres">
      <dgm:prSet presAssocID="{F534D040-4082-4CF3-B9AB-EA346865A11B}" presName="spNode" presStyleCnt="0"/>
      <dgm:spPr/>
    </dgm:pt>
    <dgm:pt modelId="{78D8D726-363A-407F-A762-528B8E623694}" type="pres">
      <dgm:prSet presAssocID="{0D59F374-0A72-4ABD-A6CC-C61558FD4E4F}" presName="sibTrans" presStyleLbl="sibTrans1D1" presStyleIdx="4" presStyleCnt="5"/>
      <dgm:spPr/>
      <dgm:t>
        <a:bodyPr/>
        <a:lstStyle/>
        <a:p>
          <a:endParaRPr lang="zh-CN" altLang="en-US"/>
        </a:p>
      </dgm:t>
    </dgm:pt>
  </dgm:ptLst>
  <dgm:cxnLst>
    <dgm:cxn modelId="{2C14CDA6-4101-4255-9742-3F3F4B440460}" type="presOf" srcId="{98F5F6BF-6911-4A4C-8298-4DAC1F0F5D3A}" destId="{07636AE8-90DE-48D5-B9C9-9BD390A82440}" srcOrd="0" destOrd="0" presId="urn:microsoft.com/office/officeart/2005/8/layout/cycle6#1"/>
    <dgm:cxn modelId="{0C30B058-7648-476C-A3E8-651C7027D3E1}" type="presOf" srcId="{1D194491-5A5A-4748-8CAE-FA99D29D2C6E}" destId="{7FB8768B-07F5-4378-BFA6-46628E9AC786}" srcOrd="0" destOrd="0" presId="urn:microsoft.com/office/officeart/2005/8/layout/cycle6#1"/>
    <dgm:cxn modelId="{5B954EF9-73B1-4BFA-8B8C-0D7B892FECEF}" type="presOf" srcId="{5C31136C-BCCB-41ED-824D-D7D0F2C6E0CA}" destId="{24B59DFC-9F93-4B6A-836D-9AB952B21DAE}" srcOrd="0" destOrd="0" presId="urn:microsoft.com/office/officeart/2005/8/layout/cycle6#1"/>
    <dgm:cxn modelId="{A9564886-55FD-4031-A2DD-8125463BF5F6}" type="presOf" srcId="{31B185B7-32EB-40BA-B0FF-113DCBA9BCB7}" destId="{B9F90314-07AD-4EFC-A2BB-63DF44BFAE23}" srcOrd="0" destOrd="0" presId="urn:microsoft.com/office/officeart/2005/8/layout/cycle6#1"/>
    <dgm:cxn modelId="{86AB4AA7-7FDB-4611-9749-9287C2A52FAB}" type="presOf" srcId="{2C6C13CF-FA26-4FE9-911F-CD8A2BDA86B9}" destId="{DA3D0032-50F5-40C8-8549-30E199581C63}" srcOrd="0" destOrd="0" presId="urn:microsoft.com/office/officeart/2005/8/layout/cycle6#1"/>
    <dgm:cxn modelId="{C1DB080E-0B6A-4190-9E94-13A012ECAAF1}" srcId="{1D194491-5A5A-4748-8CAE-FA99D29D2C6E}" destId="{2C6C13CF-FA26-4FE9-911F-CD8A2BDA86B9}" srcOrd="1" destOrd="0" parTransId="{4C9FA840-56E6-4A05-A0ED-8476E50F458B}" sibTransId="{5D94DF6C-ED75-41AF-991E-ADC87F361B00}"/>
    <dgm:cxn modelId="{C95EE92C-F129-4C6C-9002-5FB5DF31B614}" type="presOf" srcId="{F534D040-4082-4CF3-B9AB-EA346865A11B}" destId="{E70FBEE6-6D09-4070-9442-3F5AE8DE2C1B}" srcOrd="0" destOrd="0" presId="urn:microsoft.com/office/officeart/2005/8/layout/cycle6#1"/>
    <dgm:cxn modelId="{C932A2D1-64BF-4D13-B73B-D67B173D4CEA}" type="presOf" srcId="{612F06AD-6DC6-4E2D-80B1-45A6815064EC}" destId="{BF0532C1-6B0D-44D1-AA92-06C425E6575A}" srcOrd="0" destOrd="0" presId="urn:microsoft.com/office/officeart/2005/8/layout/cycle6#1"/>
    <dgm:cxn modelId="{424B1E90-DE42-4E5F-BC50-3535D30FC50B}" srcId="{1D194491-5A5A-4748-8CAE-FA99D29D2C6E}" destId="{FF75B315-48C4-4010-98AA-F445EB3639F3}" srcOrd="2" destOrd="0" parTransId="{B7C09295-39FD-42F0-BC4E-B79A5EDBC84C}" sibTransId="{BF689413-C8AE-4E8A-A99F-EF4DAFA77686}"/>
    <dgm:cxn modelId="{4670A6AE-C48C-4257-84B7-E2EA23CFF1D5}" type="presOf" srcId="{5D94DF6C-ED75-41AF-991E-ADC87F361B00}" destId="{48D64167-3195-4B5D-B181-1CCC48D90277}" srcOrd="0" destOrd="0" presId="urn:microsoft.com/office/officeart/2005/8/layout/cycle6#1"/>
    <dgm:cxn modelId="{D0B2582A-FD90-49C4-A465-140EA3BCA5C7}" srcId="{1D194491-5A5A-4748-8CAE-FA99D29D2C6E}" destId="{98F5F6BF-6911-4A4C-8298-4DAC1F0F5D3A}" srcOrd="0" destOrd="0" parTransId="{DF21B85C-87F5-4BCE-881A-21CB68CD02F3}" sibTransId="{5C31136C-BCCB-41ED-824D-D7D0F2C6E0CA}"/>
    <dgm:cxn modelId="{75A3B3C9-53B2-4508-8236-27D61150CB0E}" type="presOf" srcId="{BF689413-C8AE-4E8A-A99F-EF4DAFA77686}" destId="{8ED741BC-EBC7-4BCB-BE1F-FD34B392325B}" srcOrd="0" destOrd="0" presId="urn:microsoft.com/office/officeart/2005/8/layout/cycle6#1"/>
    <dgm:cxn modelId="{A6D5CC65-6E54-4648-8AEB-C0C979E05AD8}" srcId="{1D194491-5A5A-4748-8CAE-FA99D29D2C6E}" destId="{F534D040-4082-4CF3-B9AB-EA346865A11B}" srcOrd="4" destOrd="0" parTransId="{AC7A98B2-85FA-48C8-8A34-8A6825010819}" sibTransId="{0D59F374-0A72-4ABD-A6CC-C61558FD4E4F}"/>
    <dgm:cxn modelId="{A1F8F07A-04A6-485E-AEEF-147909D81BAD}" type="presOf" srcId="{FF75B315-48C4-4010-98AA-F445EB3639F3}" destId="{A50AEA6D-8F5C-48D8-8A04-D7573254F5EC}" srcOrd="0" destOrd="0" presId="urn:microsoft.com/office/officeart/2005/8/layout/cycle6#1"/>
    <dgm:cxn modelId="{F5EC30F3-6903-4C81-A05F-555DCBEDF3C7}" srcId="{1D194491-5A5A-4748-8CAE-FA99D29D2C6E}" destId="{31B185B7-32EB-40BA-B0FF-113DCBA9BCB7}" srcOrd="3" destOrd="0" parTransId="{EA1EAC05-42A1-4EFE-82E9-2FEE90A5A44B}" sibTransId="{612F06AD-6DC6-4E2D-80B1-45A6815064EC}"/>
    <dgm:cxn modelId="{00FF86BF-1DBB-48F3-83EE-E8D826A23EA0}" type="presOf" srcId="{0D59F374-0A72-4ABD-A6CC-C61558FD4E4F}" destId="{78D8D726-363A-407F-A762-528B8E623694}" srcOrd="0" destOrd="0" presId="urn:microsoft.com/office/officeart/2005/8/layout/cycle6#1"/>
    <dgm:cxn modelId="{C553627A-730E-4352-9768-879EB914D0ED}" type="presParOf" srcId="{7FB8768B-07F5-4378-BFA6-46628E9AC786}" destId="{07636AE8-90DE-48D5-B9C9-9BD390A82440}" srcOrd="0" destOrd="0" presId="urn:microsoft.com/office/officeart/2005/8/layout/cycle6#1"/>
    <dgm:cxn modelId="{CB2443AC-7F07-48F7-BB4E-A23D253A662B}" type="presParOf" srcId="{7FB8768B-07F5-4378-BFA6-46628E9AC786}" destId="{3FA1763B-2713-4C72-B93A-7572E4616BBF}" srcOrd="1" destOrd="0" presId="urn:microsoft.com/office/officeart/2005/8/layout/cycle6#1"/>
    <dgm:cxn modelId="{5491BB08-3B07-4EB9-9FD9-AC8691377D32}" type="presParOf" srcId="{7FB8768B-07F5-4378-BFA6-46628E9AC786}" destId="{24B59DFC-9F93-4B6A-836D-9AB952B21DAE}" srcOrd="2" destOrd="0" presId="urn:microsoft.com/office/officeart/2005/8/layout/cycle6#1"/>
    <dgm:cxn modelId="{F25B0B94-5425-49D3-A963-DB03A132DBE4}" type="presParOf" srcId="{7FB8768B-07F5-4378-BFA6-46628E9AC786}" destId="{DA3D0032-50F5-40C8-8549-30E199581C63}" srcOrd="3" destOrd="0" presId="urn:microsoft.com/office/officeart/2005/8/layout/cycle6#1"/>
    <dgm:cxn modelId="{26ED4073-8324-49AD-A1F7-E4ADFD184E1A}" type="presParOf" srcId="{7FB8768B-07F5-4378-BFA6-46628E9AC786}" destId="{87D73964-8F44-4FDF-B013-39A1D5D691E0}" srcOrd="4" destOrd="0" presId="urn:microsoft.com/office/officeart/2005/8/layout/cycle6#1"/>
    <dgm:cxn modelId="{66292DE8-7352-411D-9B77-68FAB837071D}" type="presParOf" srcId="{7FB8768B-07F5-4378-BFA6-46628E9AC786}" destId="{48D64167-3195-4B5D-B181-1CCC48D90277}" srcOrd="5" destOrd="0" presId="urn:microsoft.com/office/officeart/2005/8/layout/cycle6#1"/>
    <dgm:cxn modelId="{8EB4E027-B239-4121-A496-875F6DBF5FEC}" type="presParOf" srcId="{7FB8768B-07F5-4378-BFA6-46628E9AC786}" destId="{A50AEA6D-8F5C-48D8-8A04-D7573254F5EC}" srcOrd="6" destOrd="0" presId="urn:microsoft.com/office/officeart/2005/8/layout/cycle6#1"/>
    <dgm:cxn modelId="{6F799CB1-0FEF-46F4-B31D-B007F82E5182}" type="presParOf" srcId="{7FB8768B-07F5-4378-BFA6-46628E9AC786}" destId="{5FCD9F53-9FFF-4952-B580-4D273B6D3B67}" srcOrd="7" destOrd="0" presId="urn:microsoft.com/office/officeart/2005/8/layout/cycle6#1"/>
    <dgm:cxn modelId="{606BA02B-5805-4F90-8173-0447C1888AF2}" type="presParOf" srcId="{7FB8768B-07F5-4378-BFA6-46628E9AC786}" destId="{8ED741BC-EBC7-4BCB-BE1F-FD34B392325B}" srcOrd="8" destOrd="0" presId="urn:microsoft.com/office/officeart/2005/8/layout/cycle6#1"/>
    <dgm:cxn modelId="{F0D80DC0-3E49-4C05-AECA-8900F0233970}" type="presParOf" srcId="{7FB8768B-07F5-4378-BFA6-46628E9AC786}" destId="{B9F90314-07AD-4EFC-A2BB-63DF44BFAE23}" srcOrd="9" destOrd="0" presId="urn:microsoft.com/office/officeart/2005/8/layout/cycle6#1"/>
    <dgm:cxn modelId="{F04B0FF7-B959-4002-A347-37EE427D5266}" type="presParOf" srcId="{7FB8768B-07F5-4378-BFA6-46628E9AC786}" destId="{EB227CA4-3DBA-474A-9034-7092E6BA1C4E}" srcOrd="10" destOrd="0" presId="urn:microsoft.com/office/officeart/2005/8/layout/cycle6#1"/>
    <dgm:cxn modelId="{8E04BBE4-A4B9-4E77-8BD6-074CC1D36B1D}" type="presParOf" srcId="{7FB8768B-07F5-4378-BFA6-46628E9AC786}" destId="{BF0532C1-6B0D-44D1-AA92-06C425E6575A}" srcOrd="11" destOrd="0" presId="urn:microsoft.com/office/officeart/2005/8/layout/cycle6#1"/>
    <dgm:cxn modelId="{ED231B67-C642-4D11-9EFD-8E75130F5BCE}" type="presParOf" srcId="{7FB8768B-07F5-4378-BFA6-46628E9AC786}" destId="{E70FBEE6-6D09-4070-9442-3F5AE8DE2C1B}" srcOrd="12" destOrd="0" presId="urn:microsoft.com/office/officeart/2005/8/layout/cycle6#1"/>
    <dgm:cxn modelId="{0DB40549-5766-44DE-9E11-83E8DD3249A9}" type="presParOf" srcId="{7FB8768B-07F5-4378-BFA6-46628E9AC786}" destId="{B46528A6-32C2-4722-B530-95049794D8F7}" srcOrd="13" destOrd="0" presId="urn:microsoft.com/office/officeart/2005/8/layout/cycle6#1"/>
    <dgm:cxn modelId="{2BC5F7E8-5C9B-4818-97CB-FA23AC065391}" type="presParOf" srcId="{7FB8768B-07F5-4378-BFA6-46628E9AC786}" destId="{78D8D726-363A-407F-A762-528B8E623694}" srcOrd="14" destOrd="0" presId="urn:microsoft.com/office/officeart/2005/8/layout/cycle6#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6FBBB9-4F06-44B3-BC12-C934DDC23710}" type="doc">
      <dgm:prSet loTypeId="urn:microsoft.com/office/officeart/2005/8/layout/venn2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8DDBC0B7-D69B-4814-99AF-CB82B808926F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项目四</a:t>
          </a:r>
        </a:p>
      </dgm:t>
    </dgm:pt>
    <dgm:pt modelId="{37DAB31A-41B4-4FAE-B2D1-D8569F4DE4B8}" type="parTrans" cxnId="{6EE1892C-D12E-455F-A8AF-45579AC8B9D8}">
      <dgm:prSet/>
      <dgm:spPr/>
      <dgm:t>
        <a:bodyPr/>
        <a:lstStyle/>
        <a:p>
          <a:endParaRPr lang="zh-CN" altLang="en-US"/>
        </a:p>
      </dgm:t>
    </dgm:pt>
    <dgm:pt modelId="{98F0DAB0-10BC-4296-8349-0671877BBA2D}" type="sibTrans" cxnId="{6EE1892C-D12E-455F-A8AF-45579AC8B9D8}">
      <dgm:prSet/>
      <dgm:spPr/>
      <dgm:t>
        <a:bodyPr/>
        <a:lstStyle/>
        <a:p>
          <a:endParaRPr lang="zh-CN" altLang="en-US"/>
        </a:p>
      </dgm:t>
    </dgm:pt>
    <dgm:pt modelId="{79E4E508-F3E6-459D-B3B9-AC3E701748C7}">
      <dgm:prSet phldrT="[文本]"/>
      <dgm:spPr>
        <a:solidFill>
          <a:schemeClr val="bg1"/>
        </a:solidFill>
      </dgm:spPr>
      <dgm:t>
        <a:bodyPr/>
        <a:lstStyle/>
        <a:p>
          <a:r>
            <a: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项目三</a:t>
          </a:r>
        </a:p>
      </dgm:t>
    </dgm:pt>
    <dgm:pt modelId="{9B4C9833-1803-4299-AA15-5F3E6F90D690}" type="parTrans" cxnId="{1A2FF848-D1DE-48E7-975F-5546AFE1503F}">
      <dgm:prSet/>
      <dgm:spPr/>
      <dgm:t>
        <a:bodyPr/>
        <a:lstStyle/>
        <a:p>
          <a:endParaRPr lang="zh-CN" altLang="en-US"/>
        </a:p>
      </dgm:t>
    </dgm:pt>
    <dgm:pt modelId="{F90A6370-A07D-40D3-BB7B-5635FFA841FC}" type="sibTrans" cxnId="{1A2FF848-D1DE-48E7-975F-5546AFE1503F}">
      <dgm:prSet/>
      <dgm:spPr/>
      <dgm:t>
        <a:bodyPr/>
        <a:lstStyle/>
        <a:p>
          <a:endParaRPr lang="zh-CN" altLang="en-US"/>
        </a:p>
      </dgm:t>
    </dgm:pt>
    <dgm:pt modelId="{F70CD2C0-DC3C-4294-80FE-8F607B5BDEF6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项目二</a:t>
          </a:r>
        </a:p>
      </dgm:t>
    </dgm:pt>
    <dgm:pt modelId="{6A06BB3D-B35F-4F3E-BE77-A6F1481BE85D}" type="parTrans" cxnId="{610D80EC-12FB-48EB-A64F-8F5072367910}">
      <dgm:prSet/>
      <dgm:spPr/>
      <dgm:t>
        <a:bodyPr/>
        <a:lstStyle/>
        <a:p>
          <a:endParaRPr lang="zh-CN" altLang="en-US"/>
        </a:p>
      </dgm:t>
    </dgm:pt>
    <dgm:pt modelId="{0DEB7381-3C8D-45E0-BD9D-A4705B6F86D8}" type="sibTrans" cxnId="{610D80EC-12FB-48EB-A64F-8F5072367910}">
      <dgm:prSet/>
      <dgm:spPr/>
      <dgm:t>
        <a:bodyPr/>
        <a:lstStyle/>
        <a:p>
          <a:endParaRPr lang="zh-CN" altLang="en-US"/>
        </a:p>
      </dgm:t>
    </dgm:pt>
    <dgm:pt modelId="{B55B6D84-1CFB-436D-B467-771E13715401}">
      <dgm:prSet phldrT="[文本]"/>
      <dgm:spPr>
        <a:solidFill>
          <a:schemeClr val="bg1"/>
        </a:solidFill>
      </dgm:spPr>
      <dgm:t>
        <a:bodyPr/>
        <a:lstStyle/>
        <a:p>
          <a:r>
            <a:rPr lang="zh-CN" altLang="en-US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项目一</a:t>
          </a:r>
        </a:p>
      </dgm:t>
    </dgm:pt>
    <dgm:pt modelId="{58803DA4-E4D5-4044-9557-E88976F18482}" type="parTrans" cxnId="{1F9D8C40-7093-4177-9660-45476452B9B1}">
      <dgm:prSet/>
      <dgm:spPr/>
      <dgm:t>
        <a:bodyPr/>
        <a:lstStyle/>
        <a:p>
          <a:endParaRPr lang="zh-CN" altLang="en-US"/>
        </a:p>
      </dgm:t>
    </dgm:pt>
    <dgm:pt modelId="{2D42E0AA-F109-4C67-8031-0410482E0601}" type="sibTrans" cxnId="{1F9D8C40-7093-4177-9660-45476452B9B1}">
      <dgm:prSet/>
      <dgm:spPr/>
      <dgm:t>
        <a:bodyPr/>
        <a:lstStyle/>
        <a:p>
          <a:endParaRPr lang="zh-CN" altLang="en-US"/>
        </a:p>
      </dgm:t>
    </dgm:pt>
    <dgm:pt modelId="{21C2D4EC-4570-4641-BDDB-62CE0A14C21B}" type="pres">
      <dgm:prSet presAssocID="{186FBBB9-4F06-44B3-BC12-C934DDC23710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087F032-06BA-4BE2-BED8-026EDA29D352}" type="pres">
      <dgm:prSet presAssocID="{186FBBB9-4F06-44B3-BC12-C934DDC23710}" presName="comp1" presStyleCnt="0"/>
      <dgm:spPr/>
    </dgm:pt>
    <dgm:pt modelId="{00A636C7-6301-44D4-A3B2-FFAF2C93F79B}" type="pres">
      <dgm:prSet presAssocID="{186FBBB9-4F06-44B3-BC12-C934DDC23710}" presName="circle1" presStyleLbl="node1" presStyleIdx="0" presStyleCnt="4"/>
      <dgm:spPr/>
      <dgm:t>
        <a:bodyPr/>
        <a:lstStyle/>
        <a:p>
          <a:endParaRPr lang="zh-CN" altLang="en-US"/>
        </a:p>
      </dgm:t>
    </dgm:pt>
    <dgm:pt modelId="{B9B1AA35-610F-4CAA-A0AE-B483D95F65B1}" type="pres">
      <dgm:prSet presAssocID="{186FBBB9-4F06-44B3-BC12-C934DDC23710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4492F2-4B6F-478F-BFE4-233C4253BFC9}" type="pres">
      <dgm:prSet presAssocID="{186FBBB9-4F06-44B3-BC12-C934DDC23710}" presName="comp2" presStyleCnt="0"/>
      <dgm:spPr/>
    </dgm:pt>
    <dgm:pt modelId="{99D6BA63-594C-48E6-8F18-2CAE158B6B56}" type="pres">
      <dgm:prSet presAssocID="{186FBBB9-4F06-44B3-BC12-C934DDC23710}" presName="circle2" presStyleLbl="node1" presStyleIdx="1" presStyleCnt="4"/>
      <dgm:spPr/>
      <dgm:t>
        <a:bodyPr/>
        <a:lstStyle/>
        <a:p>
          <a:endParaRPr lang="zh-CN" altLang="en-US"/>
        </a:p>
      </dgm:t>
    </dgm:pt>
    <dgm:pt modelId="{02B7FE20-5B18-406A-9801-B010D2A910B9}" type="pres">
      <dgm:prSet presAssocID="{186FBBB9-4F06-44B3-BC12-C934DDC23710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31F091D-E794-4D1A-A41F-3407D844F667}" type="pres">
      <dgm:prSet presAssocID="{186FBBB9-4F06-44B3-BC12-C934DDC23710}" presName="comp3" presStyleCnt="0"/>
      <dgm:spPr/>
    </dgm:pt>
    <dgm:pt modelId="{7EF20338-414D-43C5-8042-2C553876FF29}" type="pres">
      <dgm:prSet presAssocID="{186FBBB9-4F06-44B3-BC12-C934DDC23710}" presName="circle3" presStyleLbl="node1" presStyleIdx="2" presStyleCnt="4"/>
      <dgm:spPr/>
      <dgm:t>
        <a:bodyPr/>
        <a:lstStyle/>
        <a:p>
          <a:endParaRPr lang="zh-CN" altLang="en-US"/>
        </a:p>
      </dgm:t>
    </dgm:pt>
    <dgm:pt modelId="{6A98488B-FE98-4850-8D84-45CF584B1B23}" type="pres">
      <dgm:prSet presAssocID="{186FBBB9-4F06-44B3-BC12-C934DDC23710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206C52D-7005-4170-8AB5-73ECEEA562D1}" type="pres">
      <dgm:prSet presAssocID="{186FBBB9-4F06-44B3-BC12-C934DDC23710}" presName="comp4" presStyleCnt="0"/>
      <dgm:spPr/>
    </dgm:pt>
    <dgm:pt modelId="{1FEA1EF9-9987-4F5B-9A5D-4EBD5A40A775}" type="pres">
      <dgm:prSet presAssocID="{186FBBB9-4F06-44B3-BC12-C934DDC23710}" presName="circle4" presStyleLbl="node1" presStyleIdx="3" presStyleCnt="4"/>
      <dgm:spPr/>
      <dgm:t>
        <a:bodyPr/>
        <a:lstStyle/>
        <a:p>
          <a:endParaRPr lang="zh-CN" altLang="en-US"/>
        </a:p>
      </dgm:t>
    </dgm:pt>
    <dgm:pt modelId="{39181C0A-9A4B-45AB-ABA2-0E28A4F1DC08}" type="pres">
      <dgm:prSet presAssocID="{186FBBB9-4F06-44B3-BC12-C934DDC23710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BD272A1-8836-4282-B1F2-983D697392E1}" type="presOf" srcId="{186FBBB9-4F06-44B3-BC12-C934DDC23710}" destId="{21C2D4EC-4570-4641-BDDB-62CE0A14C21B}" srcOrd="0" destOrd="0" presId="urn:microsoft.com/office/officeart/2005/8/layout/venn2"/>
    <dgm:cxn modelId="{BFAC329F-7D4E-455B-B9A1-CB3C0B355F90}" type="presOf" srcId="{79E4E508-F3E6-459D-B3B9-AC3E701748C7}" destId="{02B7FE20-5B18-406A-9801-B010D2A910B9}" srcOrd="1" destOrd="0" presId="urn:microsoft.com/office/officeart/2005/8/layout/venn2"/>
    <dgm:cxn modelId="{0BDEF98C-37E6-42C6-ABD3-A1E6E81A37A1}" type="presOf" srcId="{B55B6D84-1CFB-436D-B467-771E13715401}" destId="{1FEA1EF9-9987-4F5B-9A5D-4EBD5A40A775}" srcOrd="0" destOrd="0" presId="urn:microsoft.com/office/officeart/2005/8/layout/venn2"/>
    <dgm:cxn modelId="{610D80EC-12FB-48EB-A64F-8F5072367910}" srcId="{186FBBB9-4F06-44B3-BC12-C934DDC23710}" destId="{F70CD2C0-DC3C-4294-80FE-8F607B5BDEF6}" srcOrd="2" destOrd="0" parTransId="{6A06BB3D-B35F-4F3E-BE77-A6F1481BE85D}" sibTransId="{0DEB7381-3C8D-45E0-BD9D-A4705B6F86D8}"/>
    <dgm:cxn modelId="{6EE1892C-D12E-455F-A8AF-45579AC8B9D8}" srcId="{186FBBB9-4F06-44B3-BC12-C934DDC23710}" destId="{8DDBC0B7-D69B-4814-99AF-CB82B808926F}" srcOrd="0" destOrd="0" parTransId="{37DAB31A-41B4-4FAE-B2D1-D8569F4DE4B8}" sibTransId="{98F0DAB0-10BC-4296-8349-0671877BBA2D}"/>
    <dgm:cxn modelId="{1A2FF848-D1DE-48E7-975F-5546AFE1503F}" srcId="{186FBBB9-4F06-44B3-BC12-C934DDC23710}" destId="{79E4E508-F3E6-459D-B3B9-AC3E701748C7}" srcOrd="1" destOrd="0" parTransId="{9B4C9833-1803-4299-AA15-5F3E6F90D690}" sibTransId="{F90A6370-A07D-40D3-BB7B-5635FFA841FC}"/>
    <dgm:cxn modelId="{9C725F08-2892-4A29-AC57-BAFF5D814833}" type="presOf" srcId="{F70CD2C0-DC3C-4294-80FE-8F607B5BDEF6}" destId="{7EF20338-414D-43C5-8042-2C553876FF29}" srcOrd="0" destOrd="0" presId="urn:microsoft.com/office/officeart/2005/8/layout/venn2"/>
    <dgm:cxn modelId="{9971B430-498C-4A2B-976B-9A1B508FB6ED}" type="presOf" srcId="{B55B6D84-1CFB-436D-B467-771E13715401}" destId="{39181C0A-9A4B-45AB-ABA2-0E28A4F1DC08}" srcOrd="1" destOrd="0" presId="urn:microsoft.com/office/officeart/2005/8/layout/venn2"/>
    <dgm:cxn modelId="{C743842D-F3DE-46EC-99AC-B898A03D6285}" type="presOf" srcId="{8DDBC0B7-D69B-4814-99AF-CB82B808926F}" destId="{B9B1AA35-610F-4CAA-A0AE-B483D95F65B1}" srcOrd="1" destOrd="0" presId="urn:microsoft.com/office/officeart/2005/8/layout/venn2"/>
    <dgm:cxn modelId="{98A0DD4E-7EE3-456C-B345-4FB73EA5368F}" type="presOf" srcId="{F70CD2C0-DC3C-4294-80FE-8F607B5BDEF6}" destId="{6A98488B-FE98-4850-8D84-45CF584B1B23}" srcOrd="1" destOrd="0" presId="urn:microsoft.com/office/officeart/2005/8/layout/venn2"/>
    <dgm:cxn modelId="{F2305028-9548-4DA5-93AB-54A7B71EFA2B}" type="presOf" srcId="{79E4E508-F3E6-459D-B3B9-AC3E701748C7}" destId="{99D6BA63-594C-48E6-8F18-2CAE158B6B56}" srcOrd="0" destOrd="0" presId="urn:microsoft.com/office/officeart/2005/8/layout/venn2"/>
    <dgm:cxn modelId="{D44A6110-78C9-486D-BAF5-68181F77DC4E}" type="presOf" srcId="{8DDBC0B7-D69B-4814-99AF-CB82B808926F}" destId="{00A636C7-6301-44D4-A3B2-FFAF2C93F79B}" srcOrd="0" destOrd="0" presId="urn:microsoft.com/office/officeart/2005/8/layout/venn2"/>
    <dgm:cxn modelId="{1F9D8C40-7093-4177-9660-45476452B9B1}" srcId="{186FBBB9-4F06-44B3-BC12-C934DDC23710}" destId="{B55B6D84-1CFB-436D-B467-771E13715401}" srcOrd="3" destOrd="0" parTransId="{58803DA4-E4D5-4044-9557-E88976F18482}" sibTransId="{2D42E0AA-F109-4C67-8031-0410482E0601}"/>
    <dgm:cxn modelId="{4E65619F-5B19-4FF3-9770-8C01B39D53E4}" type="presParOf" srcId="{21C2D4EC-4570-4641-BDDB-62CE0A14C21B}" destId="{0087F032-06BA-4BE2-BED8-026EDA29D352}" srcOrd="0" destOrd="0" presId="urn:microsoft.com/office/officeart/2005/8/layout/venn2"/>
    <dgm:cxn modelId="{EAA060AD-F2E2-4658-A42D-B90252A1FD07}" type="presParOf" srcId="{0087F032-06BA-4BE2-BED8-026EDA29D352}" destId="{00A636C7-6301-44D4-A3B2-FFAF2C93F79B}" srcOrd="0" destOrd="0" presId="urn:microsoft.com/office/officeart/2005/8/layout/venn2"/>
    <dgm:cxn modelId="{1E9A3035-6DA1-4CE1-ADDE-B86EFB41D2E8}" type="presParOf" srcId="{0087F032-06BA-4BE2-BED8-026EDA29D352}" destId="{B9B1AA35-610F-4CAA-A0AE-B483D95F65B1}" srcOrd="1" destOrd="0" presId="urn:microsoft.com/office/officeart/2005/8/layout/venn2"/>
    <dgm:cxn modelId="{6990B1DA-535F-4370-A3A1-C6F6BB3F6647}" type="presParOf" srcId="{21C2D4EC-4570-4641-BDDB-62CE0A14C21B}" destId="{F54492F2-4B6F-478F-BFE4-233C4253BFC9}" srcOrd="1" destOrd="0" presId="urn:microsoft.com/office/officeart/2005/8/layout/venn2"/>
    <dgm:cxn modelId="{8CF20AB4-0FE7-467E-ABCD-BB2B49AAFC1A}" type="presParOf" srcId="{F54492F2-4B6F-478F-BFE4-233C4253BFC9}" destId="{99D6BA63-594C-48E6-8F18-2CAE158B6B56}" srcOrd="0" destOrd="0" presId="urn:microsoft.com/office/officeart/2005/8/layout/venn2"/>
    <dgm:cxn modelId="{35F257F5-99AE-49CB-A5CB-6383C5A1753A}" type="presParOf" srcId="{F54492F2-4B6F-478F-BFE4-233C4253BFC9}" destId="{02B7FE20-5B18-406A-9801-B010D2A910B9}" srcOrd="1" destOrd="0" presId="urn:microsoft.com/office/officeart/2005/8/layout/venn2"/>
    <dgm:cxn modelId="{DCB8CFC0-E9D1-4E6B-B28B-7071F1F92C9C}" type="presParOf" srcId="{21C2D4EC-4570-4641-BDDB-62CE0A14C21B}" destId="{C31F091D-E794-4D1A-A41F-3407D844F667}" srcOrd="2" destOrd="0" presId="urn:microsoft.com/office/officeart/2005/8/layout/venn2"/>
    <dgm:cxn modelId="{4AE41EAD-98A1-49D3-B189-F2DE76EDA351}" type="presParOf" srcId="{C31F091D-E794-4D1A-A41F-3407D844F667}" destId="{7EF20338-414D-43C5-8042-2C553876FF29}" srcOrd="0" destOrd="0" presId="urn:microsoft.com/office/officeart/2005/8/layout/venn2"/>
    <dgm:cxn modelId="{815FE11C-AF05-4CFA-BE47-4B517F74E5EE}" type="presParOf" srcId="{C31F091D-E794-4D1A-A41F-3407D844F667}" destId="{6A98488B-FE98-4850-8D84-45CF584B1B23}" srcOrd="1" destOrd="0" presId="urn:microsoft.com/office/officeart/2005/8/layout/venn2"/>
    <dgm:cxn modelId="{13CAFDB5-1A3C-4595-BF72-8A7BC2B9F60C}" type="presParOf" srcId="{21C2D4EC-4570-4641-BDDB-62CE0A14C21B}" destId="{4206C52D-7005-4170-8AB5-73ECEEA562D1}" srcOrd="3" destOrd="0" presId="urn:microsoft.com/office/officeart/2005/8/layout/venn2"/>
    <dgm:cxn modelId="{831EC137-7139-4089-A195-AD195BB63437}" type="presParOf" srcId="{4206C52D-7005-4170-8AB5-73ECEEA562D1}" destId="{1FEA1EF9-9987-4F5B-9A5D-4EBD5A40A775}" srcOrd="0" destOrd="0" presId="urn:microsoft.com/office/officeart/2005/8/layout/venn2"/>
    <dgm:cxn modelId="{73225F0F-B9DD-4059-819B-12BC7878D8F1}" type="presParOf" srcId="{4206C52D-7005-4170-8AB5-73ECEEA562D1}" destId="{39181C0A-9A4B-45AB-ABA2-0E28A4F1DC0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#1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endSty" val="noArr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08360EE-940D-40BA-8949-31E64D5E4AC3}" type="datetimeFigureOut">
              <a:rPr lang="zh-CN" altLang="en-US"/>
              <a:t>2018/2/9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1D740156-C239-4875-9A47-98947803BFB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221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194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21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089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00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814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451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957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831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619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763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350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3519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546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972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173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655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981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6238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993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582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963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053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789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705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40156-C239-4875-9A47-98947803BFB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131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68FD6B0-89E1-4A3A-B553-92F2B7CAAD32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47075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800" y="4941168"/>
            <a:ext cx="3707520" cy="2332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189A4E-BE1B-4945-B9C5-7A9D123B8336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89066EE-747D-4657-B7E4-22906BD5940E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6A45A9-EBC8-47C4-B525-69B58D957CAE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F8EE0AA-43A7-4067-A034-B558D143F8F1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332656"/>
            <a:ext cx="479376" cy="504056"/>
            <a:chOff x="0" y="116632"/>
            <a:chExt cx="479376" cy="504056"/>
          </a:xfrm>
        </p:grpSpPr>
        <p:sp>
          <p:nvSpPr>
            <p:cNvPr id="7" name="矩形 6"/>
            <p:cNvSpPr/>
            <p:nvPr/>
          </p:nvSpPr>
          <p:spPr>
            <a:xfrm>
              <a:off x="0" y="116632"/>
              <a:ext cx="91126" cy="5040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91126" y="188640"/>
              <a:ext cx="144016" cy="360040"/>
            </a:xfrm>
            <a:prstGeom prst="rect">
              <a:avLst/>
            </a:prstGeom>
            <a:solidFill>
              <a:srgbClr val="FF2E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箭头: V 形 8"/>
            <p:cNvSpPr/>
            <p:nvPr/>
          </p:nvSpPr>
          <p:spPr>
            <a:xfrm>
              <a:off x="235142" y="188640"/>
              <a:ext cx="144016" cy="360040"/>
            </a:xfrm>
            <a:prstGeom prst="chevron">
              <a:avLst/>
            </a:prstGeom>
            <a:solidFill>
              <a:srgbClr val="FF2E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箭头: V 形 9"/>
            <p:cNvSpPr/>
            <p:nvPr/>
          </p:nvSpPr>
          <p:spPr>
            <a:xfrm>
              <a:off x="335360" y="188640"/>
              <a:ext cx="144016" cy="360040"/>
            </a:xfrm>
            <a:prstGeom prst="chevron">
              <a:avLst/>
            </a:prstGeom>
            <a:solidFill>
              <a:srgbClr val="FF2E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523174" y="335877"/>
            <a:ext cx="6270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gradFill>
                  <a:gsLst>
                    <a:gs pos="0">
                      <a:srgbClr val="C00000"/>
                    </a:gs>
                    <a:gs pos="66000">
                      <a:srgbClr val="FF2E70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  <a:gs pos="43000">
                      <a:srgbClr val="FF0000"/>
                    </a:gs>
                    <a:gs pos="93000">
                      <a:srgbClr val="FF1E7E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/>
          </a:p>
        </p:txBody>
      </p:sp>
      <p:sp>
        <p:nvSpPr>
          <p:cNvPr id="12" name="矩形 11"/>
          <p:cNvSpPr/>
          <p:nvPr userDrawn="1"/>
        </p:nvSpPr>
        <p:spPr>
          <a:xfrm>
            <a:off x="1055440" y="323074"/>
            <a:ext cx="3367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gradFill>
                  <a:gsLst>
                    <a:gs pos="0">
                      <a:srgbClr val="C00000"/>
                    </a:gs>
                    <a:gs pos="66000">
                      <a:srgbClr val="FF2E70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  <a:gs pos="43000">
                      <a:srgbClr val="FF0000"/>
                    </a:gs>
                    <a:gs pos="93000">
                      <a:srgbClr val="FF1E7E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TLTLE GOSE HERE</a:t>
            </a:r>
            <a:endParaRPr lang="zh-CN" altLang="en-US" sz="2800" dirty="0"/>
          </a:p>
        </p:txBody>
      </p:sp>
      <p:sp>
        <p:nvSpPr>
          <p:cNvPr id="13" name="六边形 12"/>
          <p:cNvSpPr/>
          <p:nvPr userDrawn="1"/>
        </p:nvSpPr>
        <p:spPr>
          <a:xfrm rot="16200000">
            <a:off x="1583587" y="1516468"/>
            <a:ext cx="1503527" cy="1296144"/>
          </a:xfrm>
          <a:prstGeom prst="hexagon">
            <a:avLst/>
          </a:prstGeom>
          <a:solidFill>
            <a:srgbClr val="FF1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六边形 13"/>
          <p:cNvSpPr/>
          <p:nvPr userDrawn="1"/>
        </p:nvSpPr>
        <p:spPr>
          <a:xfrm rot="16200000">
            <a:off x="4706707" y="1516468"/>
            <a:ext cx="1503527" cy="1296144"/>
          </a:xfrm>
          <a:prstGeom prst="hexagon">
            <a:avLst/>
          </a:prstGeom>
          <a:solidFill>
            <a:srgbClr val="FF1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六边形 14"/>
          <p:cNvSpPr/>
          <p:nvPr userDrawn="1"/>
        </p:nvSpPr>
        <p:spPr>
          <a:xfrm rot="16200000">
            <a:off x="1583586" y="4396787"/>
            <a:ext cx="1503527" cy="1296144"/>
          </a:xfrm>
          <a:prstGeom prst="hexagon">
            <a:avLst/>
          </a:prstGeom>
          <a:solidFill>
            <a:srgbClr val="FF1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六边形 15"/>
          <p:cNvSpPr/>
          <p:nvPr userDrawn="1"/>
        </p:nvSpPr>
        <p:spPr>
          <a:xfrm rot="16200000">
            <a:off x="4696165" y="4396788"/>
            <a:ext cx="1503527" cy="1296144"/>
          </a:xfrm>
          <a:prstGeom prst="hexagon">
            <a:avLst/>
          </a:prstGeom>
          <a:solidFill>
            <a:srgbClr val="FF1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5181601" y="176657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21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1861236" y="4580434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22" name="图片占位符 19"/>
          <p:cNvSpPr>
            <a:spLocks noGrp="1"/>
          </p:cNvSpPr>
          <p:nvPr>
            <p:ph type="pic" sz="quarter" idx="13"/>
          </p:nvPr>
        </p:nvSpPr>
        <p:spPr>
          <a:xfrm>
            <a:off x="5164688" y="4581128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C9536CF-23FB-45C3-9E6D-BBD8518D7256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78D797D-9B22-417B-83CD-2C927B01E07B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CEBBFCE-8EA9-4B71-A7F6-CBB6E7C42FAB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BBE74E-BECC-43B2-96D3-1906177B0398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18" y="3450167"/>
            <a:ext cx="12216117" cy="340783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4118" y="1772816"/>
            <a:ext cx="12216118" cy="10801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071664" y="1851211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儿童成长教育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36" y="1305530"/>
            <a:ext cx="936104" cy="9345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0" y="116632"/>
            <a:ext cx="936104" cy="934572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523802" y="463856"/>
            <a:ext cx="3673018" cy="4508927"/>
            <a:chOff x="2567608" y="980728"/>
            <a:chExt cx="3673018" cy="4508927"/>
          </a:xfrm>
        </p:grpSpPr>
        <p:sp>
          <p:nvSpPr>
            <p:cNvPr id="13" name="文本框 12"/>
            <p:cNvSpPr txBox="1"/>
            <p:nvPr/>
          </p:nvSpPr>
          <p:spPr>
            <a:xfrm>
              <a:off x="4589998" y="3127470"/>
              <a:ext cx="13708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录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567608" y="980728"/>
              <a:ext cx="2024913" cy="45089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700" dirty="0">
                  <a:solidFill>
                    <a:srgbClr val="92D050"/>
                  </a:solidFill>
                </a:rPr>
                <a:t>c</a:t>
              </a:r>
              <a:endParaRPr lang="zh-CN" altLang="en-US" sz="28700" dirty="0">
                <a:solidFill>
                  <a:srgbClr val="92D05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356777" y="3564444"/>
              <a:ext cx="18838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</a:t>
              </a:r>
              <a:endParaRPr lang="zh-CN" altLang="en-US" sz="32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84032" y="1196752"/>
            <a:ext cx="3577333" cy="584775"/>
            <a:chOff x="6384032" y="1196752"/>
            <a:chExt cx="3577333" cy="58477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032" y="1196752"/>
              <a:ext cx="621209" cy="535671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6888088" y="1196752"/>
              <a:ext cx="30732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 </a:t>
              </a:r>
              <a:r>
                <a:rPr lang="zh-CN" altLang="en-US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儿童成长教育</a:t>
              </a:r>
              <a:r>
                <a:rPr lang="en-US" altLang="zh-CN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32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84032" y="2276872"/>
            <a:ext cx="3578937" cy="584775"/>
            <a:chOff x="6384032" y="1196752"/>
            <a:chExt cx="3578937" cy="58477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032" y="1196752"/>
              <a:ext cx="621209" cy="535671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6888088" y="1196752"/>
              <a:ext cx="30748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 </a:t>
              </a:r>
              <a:r>
                <a:rPr lang="zh-CN" altLang="en-US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开展成长教育</a:t>
              </a:r>
              <a:r>
                <a:rPr lang="en-US" altLang="zh-CN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32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48848" y="3356992"/>
            <a:ext cx="3577333" cy="584775"/>
            <a:chOff x="6384032" y="1196752"/>
            <a:chExt cx="3577333" cy="584775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032" y="1196752"/>
              <a:ext cx="621209" cy="535671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6888088" y="1196752"/>
              <a:ext cx="30732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 </a:t>
              </a:r>
              <a:r>
                <a:rPr lang="zh-CN" altLang="en-US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成长教育项目</a:t>
              </a:r>
              <a:r>
                <a:rPr lang="en-US" altLang="zh-CN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32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48848" y="4437112"/>
            <a:ext cx="3578937" cy="584775"/>
            <a:chOff x="6384032" y="1196752"/>
            <a:chExt cx="3578937" cy="58477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032" y="1196752"/>
              <a:ext cx="621209" cy="535671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6888088" y="1196752"/>
              <a:ext cx="30748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 </a:t>
              </a:r>
              <a:r>
                <a:rPr lang="zh-CN" altLang="en-US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成长教育经费</a:t>
              </a:r>
              <a:r>
                <a:rPr lang="en-US" altLang="zh-CN" sz="28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32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4352" y="-1251520"/>
            <a:ext cx="3401616" cy="34016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1" y="0"/>
            <a:ext cx="3602438" cy="360243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15548" y="1530266"/>
            <a:ext cx="11429732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700" b="1" dirty="0">
                <a:solidFill>
                  <a:srgbClr val="92D050"/>
                </a:solidFill>
              </a:rPr>
              <a:t>P</a:t>
            </a:r>
            <a:r>
              <a:rPr lang="en-US" altLang="zh-CN" sz="19900" b="1" dirty="0">
                <a:solidFill>
                  <a:srgbClr val="92D050"/>
                </a:solidFill>
              </a:rPr>
              <a:t>ART 01</a:t>
            </a:r>
            <a:endParaRPr lang="zh-CN" altLang="en-US" sz="13800" b="1" dirty="0">
              <a:solidFill>
                <a:srgbClr val="92D05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59696" y="3746983"/>
            <a:ext cx="4752528" cy="1081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35760" y="3789992"/>
            <a:ext cx="4060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儿童成长教育</a:t>
            </a:r>
            <a:r>
              <a:rPr lang="en-US" altLang="zh-CN" sz="4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78577" y="195495"/>
            <a:ext cx="3595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植树节儿童成长教育工作介绍</a:t>
            </a:r>
            <a:r>
              <a:rPr lang="en-US" altLang="zh-CN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068393" y="699551"/>
            <a:ext cx="18002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060842" y="98758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72215" y="1425727"/>
            <a:ext cx="4408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箭头: 下 7"/>
          <p:cNvSpPr/>
          <p:nvPr/>
        </p:nvSpPr>
        <p:spPr>
          <a:xfrm rot="10800000">
            <a:off x="5667619" y="3521518"/>
            <a:ext cx="856757" cy="3336482"/>
          </a:xfrm>
          <a:prstGeom prst="downArrow">
            <a:avLst>
              <a:gd name="adj1" fmla="val 100000"/>
              <a:gd name="adj2" fmla="val 492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下 8"/>
          <p:cNvSpPr/>
          <p:nvPr/>
        </p:nvSpPr>
        <p:spPr>
          <a:xfrm rot="10800000">
            <a:off x="6888088" y="3905673"/>
            <a:ext cx="856757" cy="2952327"/>
          </a:xfrm>
          <a:prstGeom prst="downArrow">
            <a:avLst>
              <a:gd name="adj1" fmla="val 100000"/>
              <a:gd name="adj2" fmla="val 492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/>
          <p:cNvSpPr/>
          <p:nvPr/>
        </p:nvSpPr>
        <p:spPr>
          <a:xfrm rot="10800000">
            <a:off x="4447152" y="3905673"/>
            <a:ext cx="856757" cy="2952327"/>
          </a:xfrm>
          <a:prstGeom prst="downArrow">
            <a:avLst>
              <a:gd name="adj1" fmla="val 100000"/>
              <a:gd name="adj2" fmla="val 492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箭头: 下 10"/>
          <p:cNvSpPr/>
          <p:nvPr/>
        </p:nvSpPr>
        <p:spPr>
          <a:xfrm rot="10800000">
            <a:off x="8118968" y="4572326"/>
            <a:ext cx="856757" cy="2310161"/>
          </a:xfrm>
          <a:prstGeom prst="downArrow">
            <a:avLst>
              <a:gd name="adj1" fmla="val 100000"/>
              <a:gd name="adj2" fmla="val 492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下 11"/>
          <p:cNvSpPr/>
          <p:nvPr/>
        </p:nvSpPr>
        <p:spPr>
          <a:xfrm rot="10800000">
            <a:off x="3236523" y="4572326"/>
            <a:ext cx="856757" cy="2310161"/>
          </a:xfrm>
          <a:prstGeom prst="downArrow">
            <a:avLst>
              <a:gd name="adj1" fmla="val 100000"/>
              <a:gd name="adj2" fmla="val 492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83414" y="6443755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99833" y="6474801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08499" y="6477862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7444" y="6443755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07912" y="6474801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63851" y="4898387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1" name="矩形 20"/>
          <p:cNvSpPr/>
          <p:nvPr/>
        </p:nvSpPr>
        <p:spPr>
          <a:xfrm>
            <a:off x="4475420" y="4198656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2" name="矩形 21"/>
          <p:cNvSpPr/>
          <p:nvPr/>
        </p:nvSpPr>
        <p:spPr>
          <a:xfrm>
            <a:off x="5703604" y="386010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3" name="矩形 22"/>
          <p:cNvSpPr/>
          <p:nvPr/>
        </p:nvSpPr>
        <p:spPr>
          <a:xfrm>
            <a:off x="6916356" y="423377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4" name="矩形 23"/>
          <p:cNvSpPr/>
          <p:nvPr/>
        </p:nvSpPr>
        <p:spPr>
          <a:xfrm>
            <a:off x="8189289" y="4898387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53185" y="457232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39205" y="495906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314544" y="352162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00564" y="3908368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56119" y="243704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42139" y="282378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06905" y="352151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92925" y="3908257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139795" y="477439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025815" y="5161138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376769" y="1765325"/>
            <a:ext cx="3438461" cy="3438461"/>
          </a:xfrm>
          <a:prstGeom prst="ellipse">
            <a:avLst/>
          </a:prstGeom>
          <a:noFill/>
          <a:ln w="12700">
            <a:solidFill>
              <a:srgbClr val="92D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011038" y="3125857"/>
            <a:ext cx="783166" cy="783166"/>
          </a:xfrm>
          <a:prstGeom prst="ellipse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92D050"/>
                </a:solidFill>
              </a:rPr>
              <a:t>01</a:t>
            </a:r>
            <a:endParaRPr lang="zh-CN" altLang="en-US" sz="2800" b="1" dirty="0">
              <a:solidFill>
                <a:srgbClr val="92D050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7459935" y="3120502"/>
            <a:ext cx="783166" cy="783166"/>
          </a:xfrm>
          <a:prstGeom prst="ellipse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92D050"/>
                </a:solidFill>
              </a:rPr>
              <a:t>03</a:t>
            </a:r>
            <a:endParaRPr lang="zh-CN" altLang="en-US" sz="2800" b="1" dirty="0">
              <a:solidFill>
                <a:srgbClr val="92D050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93328" y="4934629"/>
            <a:ext cx="783166" cy="783166"/>
          </a:xfrm>
          <a:prstGeom prst="ellipse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92D050"/>
                </a:solidFill>
              </a:rPr>
              <a:t>04</a:t>
            </a:r>
            <a:endParaRPr lang="zh-CN" altLang="en-US" sz="2800" b="1" dirty="0">
              <a:solidFill>
                <a:srgbClr val="92D050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93328" y="1475373"/>
            <a:ext cx="783166" cy="783166"/>
          </a:xfrm>
          <a:prstGeom prst="ellipse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92D050"/>
                </a:solidFill>
              </a:rPr>
              <a:t>02</a:t>
            </a:r>
            <a:endParaRPr lang="zh-CN" altLang="en-US" sz="2800" b="1" dirty="0">
              <a:solidFill>
                <a:srgbClr val="92D050"/>
              </a:solidFill>
            </a:endParaRPr>
          </a:p>
        </p:txBody>
      </p:sp>
      <p:cxnSp>
        <p:nvCxnSpPr>
          <p:cNvPr id="11" name="直接箭头连接符 10"/>
          <p:cNvCxnSpPr>
            <a:stCxn id="8" idx="4"/>
            <a:endCxn id="9" idx="0"/>
          </p:cNvCxnSpPr>
          <p:nvPr/>
        </p:nvCxnSpPr>
        <p:spPr>
          <a:xfrm>
            <a:off x="6084911" y="2258539"/>
            <a:ext cx="0" cy="876057"/>
          </a:xfrm>
          <a:prstGeom prst="straightConnector1">
            <a:avLst/>
          </a:prstGeom>
          <a:ln w="1270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5" idx="6"/>
            <a:endCxn id="9" idx="2"/>
          </p:cNvCxnSpPr>
          <p:nvPr/>
        </p:nvCxnSpPr>
        <p:spPr>
          <a:xfrm>
            <a:off x="4794204" y="3517440"/>
            <a:ext cx="899124" cy="8739"/>
          </a:xfrm>
          <a:prstGeom prst="straightConnector1">
            <a:avLst/>
          </a:prstGeom>
          <a:ln w="12700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6" idx="2"/>
            <a:endCxn id="9" idx="6"/>
          </p:cNvCxnSpPr>
          <p:nvPr/>
        </p:nvCxnSpPr>
        <p:spPr>
          <a:xfrm flipH="1">
            <a:off x="6476494" y="3512085"/>
            <a:ext cx="983441" cy="14094"/>
          </a:xfrm>
          <a:prstGeom prst="straightConnector1">
            <a:avLst/>
          </a:prstGeom>
          <a:ln w="12700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7" idx="0"/>
            <a:endCxn id="9" idx="4"/>
          </p:cNvCxnSpPr>
          <p:nvPr/>
        </p:nvCxnSpPr>
        <p:spPr>
          <a:xfrm flipV="1">
            <a:off x="6084911" y="3917762"/>
            <a:ext cx="0" cy="1016867"/>
          </a:xfrm>
          <a:prstGeom prst="straightConnector1">
            <a:avLst/>
          </a:prstGeom>
          <a:ln w="12700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693328" y="3134596"/>
            <a:ext cx="783166" cy="783166"/>
            <a:chOff x="5693328" y="3134596"/>
            <a:chExt cx="783166" cy="783166"/>
          </a:xfrm>
        </p:grpSpPr>
        <p:sp>
          <p:nvSpPr>
            <p:cNvPr id="9" name="椭圆 8"/>
            <p:cNvSpPr/>
            <p:nvPr/>
          </p:nvSpPr>
          <p:spPr>
            <a:xfrm>
              <a:off x="5693328" y="3134596"/>
              <a:ext cx="783166" cy="78316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92D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896417" y="3307141"/>
              <a:ext cx="446880" cy="450474"/>
              <a:chOff x="7151688" y="938213"/>
              <a:chExt cx="592138" cy="596900"/>
            </a:xfrm>
            <a:solidFill>
              <a:srgbClr val="92D050"/>
            </a:solidFill>
          </p:grpSpPr>
          <p:sp>
            <p:nvSpPr>
              <p:cNvPr id="21" name="Freeform 18"/>
              <p:cNvSpPr>
                <a:spLocks noEditPoints="1"/>
              </p:cNvSpPr>
              <p:nvPr/>
            </p:nvSpPr>
            <p:spPr bwMode="auto">
              <a:xfrm>
                <a:off x="7151688" y="1125538"/>
                <a:ext cx="409575" cy="409575"/>
              </a:xfrm>
              <a:custGeom>
                <a:avLst/>
                <a:gdLst>
                  <a:gd name="T0" fmla="*/ 25 w 176"/>
                  <a:gd name="T1" fmla="*/ 131 h 176"/>
                  <a:gd name="T2" fmla="*/ 16 w 176"/>
                  <a:gd name="T3" fmla="*/ 141 h 176"/>
                  <a:gd name="T4" fmla="*/ 35 w 176"/>
                  <a:gd name="T5" fmla="*/ 160 h 176"/>
                  <a:gd name="T6" fmla="*/ 45 w 176"/>
                  <a:gd name="T7" fmla="*/ 151 h 176"/>
                  <a:gd name="T8" fmla="*/ 74 w 176"/>
                  <a:gd name="T9" fmla="*/ 163 h 176"/>
                  <a:gd name="T10" fmla="*/ 74 w 176"/>
                  <a:gd name="T11" fmla="*/ 176 h 176"/>
                  <a:gd name="T12" fmla="*/ 102 w 176"/>
                  <a:gd name="T13" fmla="*/ 176 h 176"/>
                  <a:gd name="T14" fmla="*/ 102 w 176"/>
                  <a:gd name="T15" fmla="*/ 163 h 176"/>
                  <a:gd name="T16" fmla="*/ 131 w 176"/>
                  <a:gd name="T17" fmla="*/ 151 h 176"/>
                  <a:gd name="T18" fmla="*/ 140 w 176"/>
                  <a:gd name="T19" fmla="*/ 160 h 176"/>
                  <a:gd name="T20" fmla="*/ 160 w 176"/>
                  <a:gd name="T21" fmla="*/ 141 h 176"/>
                  <a:gd name="T22" fmla="*/ 151 w 176"/>
                  <a:gd name="T23" fmla="*/ 131 h 176"/>
                  <a:gd name="T24" fmla="*/ 163 w 176"/>
                  <a:gd name="T25" fmla="*/ 102 h 176"/>
                  <a:gd name="T26" fmla="*/ 176 w 176"/>
                  <a:gd name="T27" fmla="*/ 102 h 176"/>
                  <a:gd name="T28" fmla="*/ 176 w 176"/>
                  <a:gd name="T29" fmla="*/ 74 h 176"/>
                  <a:gd name="T30" fmla="*/ 163 w 176"/>
                  <a:gd name="T31" fmla="*/ 74 h 176"/>
                  <a:gd name="T32" fmla="*/ 151 w 176"/>
                  <a:gd name="T33" fmla="*/ 45 h 176"/>
                  <a:gd name="T34" fmla="*/ 160 w 176"/>
                  <a:gd name="T35" fmla="*/ 36 h 176"/>
                  <a:gd name="T36" fmla="*/ 140 w 176"/>
                  <a:gd name="T37" fmla="*/ 16 h 176"/>
                  <a:gd name="T38" fmla="*/ 131 w 176"/>
                  <a:gd name="T39" fmla="*/ 25 h 176"/>
                  <a:gd name="T40" fmla="*/ 102 w 176"/>
                  <a:gd name="T41" fmla="*/ 13 h 176"/>
                  <a:gd name="T42" fmla="*/ 102 w 176"/>
                  <a:gd name="T43" fmla="*/ 0 h 176"/>
                  <a:gd name="T44" fmla="*/ 74 w 176"/>
                  <a:gd name="T45" fmla="*/ 0 h 176"/>
                  <a:gd name="T46" fmla="*/ 74 w 176"/>
                  <a:gd name="T47" fmla="*/ 13 h 176"/>
                  <a:gd name="T48" fmla="*/ 45 w 176"/>
                  <a:gd name="T49" fmla="*/ 25 h 176"/>
                  <a:gd name="T50" fmla="*/ 35 w 176"/>
                  <a:gd name="T51" fmla="*/ 16 h 176"/>
                  <a:gd name="T52" fmla="*/ 16 w 176"/>
                  <a:gd name="T53" fmla="*/ 36 h 176"/>
                  <a:gd name="T54" fmla="*/ 25 w 176"/>
                  <a:gd name="T55" fmla="*/ 45 h 176"/>
                  <a:gd name="T56" fmla="*/ 13 w 176"/>
                  <a:gd name="T57" fmla="*/ 74 h 176"/>
                  <a:gd name="T58" fmla="*/ 0 w 176"/>
                  <a:gd name="T59" fmla="*/ 74 h 176"/>
                  <a:gd name="T60" fmla="*/ 0 w 176"/>
                  <a:gd name="T61" fmla="*/ 102 h 176"/>
                  <a:gd name="T62" fmla="*/ 13 w 176"/>
                  <a:gd name="T63" fmla="*/ 102 h 176"/>
                  <a:gd name="T64" fmla="*/ 25 w 176"/>
                  <a:gd name="T65" fmla="*/ 131 h 176"/>
                  <a:gd name="T66" fmla="*/ 88 w 176"/>
                  <a:gd name="T67" fmla="*/ 32 h 176"/>
                  <a:gd name="T68" fmla="*/ 144 w 176"/>
                  <a:gd name="T69" fmla="*/ 88 h 176"/>
                  <a:gd name="T70" fmla="*/ 88 w 176"/>
                  <a:gd name="T71" fmla="*/ 144 h 176"/>
                  <a:gd name="T72" fmla="*/ 32 w 176"/>
                  <a:gd name="T73" fmla="*/ 88 h 176"/>
                  <a:gd name="T74" fmla="*/ 88 w 176"/>
                  <a:gd name="T75" fmla="*/ 3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6" h="176">
                    <a:moveTo>
                      <a:pt x="25" y="131"/>
                    </a:moveTo>
                    <a:cubicBezTo>
                      <a:pt x="16" y="141"/>
                      <a:pt x="16" y="141"/>
                      <a:pt x="16" y="141"/>
                    </a:cubicBezTo>
                    <a:cubicBezTo>
                      <a:pt x="35" y="160"/>
                      <a:pt x="35" y="160"/>
                      <a:pt x="35" y="160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53" y="157"/>
                      <a:pt x="63" y="161"/>
                      <a:pt x="74" y="163"/>
                    </a:cubicBezTo>
                    <a:cubicBezTo>
                      <a:pt x="74" y="176"/>
                      <a:pt x="74" y="176"/>
                      <a:pt x="74" y="176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2" y="163"/>
                      <a:pt x="102" y="163"/>
                      <a:pt x="102" y="163"/>
                    </a:cubicBezTo>
                    <a:cubicBezTo>
                      <a:pt x="112" y="161"/>
                      <a:pt x="122" y="157"/>
                      <a:pt x="131" y="151"/>
                    </a:cubicBezTo>
                    <a:cubicBezTo>
                      <a:pt x="140" y="160"/>
                      <a:pt x="140" y="160"/>
                      <a:pt x="140" y="160"/>
                    </a:cubicBezTo>
                    <a:cubicBezTo>
                      <a:pt x="160" y="141"/>
                      <a:pt x="160" y="141"/>
                      <a:pt x="160" y="141"/>
                    </a:cubicBezTo>
                    <a:cubicBezTo>
                      <a:pt x="151" y="131"/>
                      <a:pt x="151" y="131"/>
                      <a:pt x="151" y="131"/>
                    </a:cubicBezTo>
                    <a:cubicBezTo>
                      <a:pt x="157" y="123"/>
                      <a:pt x="161" y="113"/>
                      <a:pt x="163" y="102"/>
                    </a:cubicBezTo>
                    <a:cubicBezTo>
                      <a:pt x="176" y="102"/>
                      <a:pt x="176" y="102"/>
                      <a:pt x="176" y="102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63" y="74"/>
                      <a:pt x="163" y="74"/>
                      <a:pt x="163" y="74"/>
                    </a:cubicBezTo>
                    <a:cubicBezTo>
                      <a:pt x="161" y="63"/>
                      <a:pt x="157" y="54"/>
                      <a:pt x="151" y="45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40" y="16"/>
                      <a:pt x="140" y="16"/>
                      <a:pt x="140" y="16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2" y="19"/>
                      <a:pt x="112" y="15"/>
                      <a:pt x="102" y="13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63" y="15"/>
                      <a:pt x="53" y="19"/>
                      <a:pt x="45" y="2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19" y="54"/>
                      <a:pt x="15" y="63"/>
                      <a:pt x="13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13" y="102"/>
                      <a:pt x="13" y="102"/>
                      <a:pt x="13" y="102"/>
                    </a:cubicBezTo>
                    <a:cubicBezTo>
                      <a:pt x="15" y="113"/>
                      <a:pt x="19" y="123"/>
                      <a:pt x="25" y="131"/>
                    </a:cubicBezTo>
                    <a:close/>
                    <a:moveTo>
                      <a:pt x="88" y="32"/>
                    </a:moveTo>
                    <a:cubicBezTo>
                      <a:pt x="119" y="32"/>
                      <a:pt x="144" y="57"/>
                      <a:pt x="144" y="88"/>
                    </a:cubicBezTo>
                    <a:cubicBezTo>
                      <a:pt x="144" y="119"/>
                      <a:pt x="119" y="144"/>
                      <a:pt x="88" y="144"/>
                    </a:cubicBezTo>
                    <a:cubicBezTo>
                      <a:pt x="57" y="144"/>
                      <a:pt x="32" y="119"/>
                      <a:pt x="32" y="88"/>
                    </a:cubicBezTo>
                    <a:cubicBezTo>
                      <a:pt x="32" y="57"/>
                      <a:pt x="57" y="32"/>
                      <a:pt x="8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" name="Freeform 19"/>
              <p:cNvSpPr>
                <a:spLocks noEditPoints="1"/>
              </p:cNvSpPr>
              <p:nvPr/>
            </p:nvSpPr>
            <p:spPr bwMode="auto">
              <a:xfrm>
                <a:off x="7466013" y="938213"/>
                <a:ext cx="277813" cy="277813"/>
              </a:xfrm>
              <a:custGeom>
                <a:avLst/>
                <a:gdLst>
                  <a:gd name="T0" fmla="*/ 111 w 119"/>
                  <a:gd name="T1" fmla="*/ 50 h 119"/>
                  <a:gd name="T2" fmla="*/ 119 w 119"/>
                  <a:gd name="T3" fmla="*/ 47 h 119"/>
                  <a:gd name="T4" fmla="*/ 110 w 119"/>
                  <a:gd name="T5" fmla="*/ 26 h 119"/>
                  <a:gd name="T6" fmla="*/ 102 w 119"/>
                  <a:gd name="T7" fmla="*/ 30 h 119"/>
                  <a:gd name="T8" fmla="*/ 89 w 119"/>
                  <a:gd name="T9" fmla="*/ 17 h 119"/>
                  <a:gd name="T10" fmla="*/ 92 w 119"/>
                  <a:gd name="T11" fmla="*/ 8 h 119"/>
                  <a:gd name="T12" fmla="*/ 72 w 119"/>
                  <a:gd name="T13" fmla="*/ 0 h 119"/>
                  <a:gd name="T14" fmla="*/ 68 w 119"/>
                  <a:gd name="T15" fmla="*/ 8 h 119"/>
                  <a:gd name="T16" fmla="*/ 50 w 119"/>
                  <a:gd name="T17" fmla="*/ 9 h 119"/>
                  <a:gd name="T18" fmla="*/ 47 w 119"/>
                  <a:gd name="T19" fmla="*/ 0 h 119"/>
                  <a:gd name="T20" fmla="*/ 26 w 119"/>
                  <a:gd name="T21" fmla="*/ 9 h 119"/>
                  <a:gd name="T22" fmla="*/ 30 w 119"/>
                  <a:gd name="T23" fmla="*/ 17 h 119"/>
                  <a:gd name="T24" fmla="*/ 17 w 119"/>
                  <a:gd name="T25" fmla="*/ 30 h 119"/>
                  <a:gd name="T26" fmla="*/ 8 w 119"/>
                  <a:gd name="T27" fmla="*/ 27 h 119"/>
                  <a:gd name="T28" fmla="*/ 0 w 119"/>
                  <a:gd name="T29" fmla="*/ 48 h 119"/>
                  <a:gd name="T30" fmla="*/ 8 w 119"/>
                  <a:gd name="T31" fmla="*/ 51 h 119"/>
                  <a:gd name="T32" fmla="*/ 9 w 119"/>
                  <a:gd name="T33" fmla="*/ 69 h 119"/>
                  <a:gd name="T34" fmla="*/ 0 w 119"/>
                  <a:gd name="T35" fmla="*/ 73 h 119"/>
                  <a:gd name="T36" fmla="*/ 9 w 119"/>
                  <a:gd name="T37" fmla="*/ 94 h 119"/>
                  <a:gd name="T38" fmla="*/ 17 w 119"/>
                  <a:gd name="T39" fmla="*/ 90 h 119"/>
                  <a:gd name="T40" fmla="*/ 30 w 119"/>
                  <a:gd name="T41" fmla="*/ 103 h 119"/>
                  <a:gd name="T42" fmla="*/ 27 w 119"/>
                  <a:gd name="T43" fmla="*/ 111 h 119"/>
                  <a:gd name="T44" fmla="*/ 48 w 119"/>
                  <a:gd name="T45" fmla="*/ 119 h 119"/>
                  <a:gd name="T46" fmla="*/ 51 w 119"/>
                  <a:gd name="T47" fmla="*/ 111 h 119"/>
                  <a:gd name="T48" fmla="*/ 69 w 119"/>
                  <a:gd name="T49" fmla="*/ 111 h 119"/>
                  <a:gd name="T50" fmla="*/ 73 w 119"/>
                  <a:gd name="T51" fmla="*/ 119 h 119"/>
                  <a:gd name="T52" fmla="*/ 94 w 119"/>
                  <a:gd name="T53" fmla="*/ 110 h 119"/>
                  <a:gd name="T54" fmla="*/ 90 w 119"/>
                  <a:gd name="T55" fmla="*/ 102 h 119"/>
                  <a:gd name="T56" fmla="*/ 103 w 119"/>
                  <a:gd name="T57" fmla="*/ 89 h 119"/>
                  <a:gd name="T58" fmla="*/ 111 w 119"/>
                  <a:gd name="T59" fmla="*/ 92 h 119"/>
                  <a:gd name="T60" fmla="*/ 119 w 119"/>
                  <a:gd name="T61" fmla="*/ 72 h 119"/>
                  <a:gd name="T62" fmla="*/ 111 w 119"/>
                  <a:gd name="T63" fmla="*/ 68 h 119"/>
                  <a:gd name="T64" fmla="*/ 111 w 119"/>
                  <a:gd name="T65" fmla="*/ 50 h 119"/>
                  <a:gd name="T66" fmla="*/ 73 w 119"/>
                  <a:gd name="T67" fmla="*/ 92 h 119"/>
                  <a:gd name="T68" fmla="*/ 60 w 119"/>
                  <a:gd name="T69" fmla="*/ 95 h 119"/>
                  <a:gd name="T70" fmla="*/ 28 w 119"/>
                  <a:gd name="T71" fmla="*/ 73 h 119"/>
                  <a:gd name="T72" fmla="*/ 46 w 119"/>
                  <a:gd name="T73" fmla="*/ 28 h 119"/>
                  <a:gd name="T74" fmla="*/ 60 w 119"/>
                  <a:gd name="T75" fmla="*/ 25 h 119"/>
                  <a:gd name="T76" fmla="*/ 92 w 119"/>
                  <a:gd name="T77" fmla="*/ 46 h 119"/>
                  <a:gd name="T78" fmla="*/ 73 w 119"/>
                  <a:gd name="T79" fmla="*/ 9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9" h="119">
                    <a:moveTo>
                      <a:pt x="111" y="50"/>
                    </a:moveTo>
                    <a:cubicBezTo>
                      <a:pt x="119" y="47"/>
                      <a:pt x="119" y="47"/>
                      <a:pt x="119" y="47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99" y="25"/>
                      <a:pt x="94" y="20"/>
                      <a:pt x="89" y="17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2" y="7"/>
                      <a:pt x="56" y="8"/>
                      <a:pt x="50" y="9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5" y="21"/>
                      <a:pt x="20" y="25"/>
                      <a:pt x="17" y="30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7" y="57"/>
                      <a:pt x="8" y="63"/>
                      <a:pt x="9" y="69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9" y="94"/>
                      <a:pt x="9" y="94"/>
                      <a:pt x="9" y="9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21" y="95"/>
                      <a:pt x="25" y="99"/>
                      <a:pt x="30" y="103"/>
                    </a:cubicBezTo>
                    <a:cubicBezTo>
                      <a:pt x="27" y="111"/>
                      <a:pt x="27" y="111"/>
                      <a:pt x="27" y="111"/>
                    </a:cubicBezTo>
                    <a:cubicBezTo>
                      <a:pt x="48" y="119"/>
                      <a:pt x="48" y="119"/>
                      <a:pt x="48" y="119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57" y="112"/>
                      <a:pt x="63" y="112"/>
                      <a:pt x="69" y="111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0" y="102"/>
                      <a:pt x="90" y="102"/>
                      <a:pt x="90" y="102"/>
                    </a:cubicBezTo>
                    <a:cubicBezTo>
                      <a:pt x="95" y="99"/>
                      <a:pt x="99" y="94"/>
                      <a:pt x="103" y="89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9" y="72"/>
                      <a:pt x="119" y="72"/>
                      <a:pt x="119" y="72"/>
                    </a:cubicBezTo>
                    <a:cubicBezTo>
                      <a:pt x="111" y="68"/>
                      <a:pt x="111" y="68"/>
                      <a:pt x="111" y="68"/>
                    </a:cubicBezTo>
                    <a:cubicBezTo>
                      <a:pt x="112" y="62"/>
                      <a:pt x="112" y="56"/>
                      <a:pt x="111" y="50"/>
                    </a:cubicBezTo>
                    <a:close/>
                    <a:moveTo>
                      <a:pt x="73" y="92"/>
                    </a:moveTo>
                    <a:cubicBezTo>
                      <a:pt x="69" y="94"/>
                      <a:pt x="64" y="95"/>
                      <a:pt x="60" y="95"/>
                    </a:cubicBezTo>
                    <a:cubicBezTo>
                      <a:pt x="46" y="95"/>
                      <a:pt x="33" y="86"/>
                      <a:pt x="28" y="73"/>
                    </a:cubicBezTo>
                    <a:cubicBezTo>
                      <a:pt x="20" y="56"/>
                      <a:pt x="28" y="35"/>
                      <a:pt x="46" y="28"/>
                    </a:cubicBezTo>
                    <a:cubicBezTo>
                      <a:pt x="50" y="26"/>
                      <a:pt x="55" y="25"/>
                      <a:pt x="60" y="25"/>
                    </a:cubicBezTo>
                    <a:cubicBezTo>
                      <a:pt x="74" y="25"/>
                      <a:pt x="86" y="33"/>
                      <a:pt x="92" y="46"/>
                    </a:cubicBezTo>
                    <a:cubicBezTo>
                      <a:pt x="99" y="64"/>
                      <a:pt x="91" y="84"/>
                      <a:pt x="73" y="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864939" y="2935836"/>
            <a:ext cx="230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50959" y="3405060"/>
            <a:ext cx="2415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37045" y="5742445"/>
            <a:ext cx="230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023065" y="6211669"/>
            <a:ext cx="2415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428642" y="2935836"/>
            <a:ext cx="230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314662" y="3405060"/>
            <a:ext cx="2415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018706" y="217571"/>
            <a:ext cx="230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904726" y="686795"/>
            <a:ext cx="2415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06711" y="363090"/>
            <a:ext cx="3595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植树节儿童成长教育工作介绍</a:t>
            </a:r>
            <a:r>
              <a:rPr lang="en-US" altLang="zh-CN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23" grpId="0"/>
      <p:bldP spid="24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4602119" y="2348880"/>
            <a:ext cx="2987762" cy="2880320"/>
            <a:chOff x="4602119" y="1916832"/>
            <a:chExt cx="2987762" cy="2880320"/>
          </a:xfrm>
        </p:grpSpPr>
        <p:grpSp>
          <p:nvGrpSpPr>
            <p:cNvPr id="27" name="组合 26"/>
            <p:cNvGrpSpPr/>
            <p:nvPr/>
          </p:nvGrpSpPr>
          <p:grpSpPr>
            <a:xfrm>
              <a:off x="4602119" y="1916832"/>
              <a:ext cx="2987762" cy="2880320"/>
              <a:chOff x="4115780" y="1520218"/>
              <a:chExt cx="3960440" cy="396044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4115780" y="1520218"/>
                <a:ext cx="3960440" cy="396044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六边形 4"/>
              <p:cNvSpPr/>
              <p:nvPr/>
            </p:nvSpPr>
            <p:spPr>
              <a:xfrm rot="16200000">
                <a:off x="5093648" y="2636340"/>
                <a:ext cx="2004705" cy="1728194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" name="直接连接符 6"/>
              <p:cNvCxnSpPr>
                <a:stCxn id="5" idx="5"/>
              </p:cNvCxnSpPr>
              <p:nvPr/>
            </p:nvCxnSpPr>
            <p:spPr>
              <a:xfrm flipH="1" flipV="1">
                <a:off x="4439816" y="2348880"/>
                <a:ext cx="792088" cy="581253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>
                <a:endCxn id="4" idx="0"/>
              </p:cNvCxnSpPr>
              <p:nvPr/>
            </p:nvCxnSpPr>
            <p:spPr>
              <a:xfrm flipV="1">
                <a:off x="6096000" y="1520218"/>
                <a:ext cx="0" cy="977866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>
                <a:stCxn id="4" idx="4"/>
              </p:cNvCxnSpPr>
              <p:nvPr/>
            </p:nvCxnSpPr>
            <p:spPr>
              <a:xfrm flipH="1" flipV="1">
                <a:off x="6082496" y="4437112"/>
                <a:ext cx="13504" cy="1043546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4310162" y="4054044"/>
                <a:ext cx="921740" cy="482358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6960097" y="2447775"/>
                <a:ext cx="921740" cy="482358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6946593" y="4070741"/>
                <a:ext cx="792088" cy="581253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5337106" y="4128306"/>
              <a:ext cx="381922" cy="327691"/>
              <a:chOff x="1403351" y="973138"/>
              <a:chExt cx="525463" cy="450850"/>
            </a:xfrm>
            <a:solidFill>
              <a:schemeClr val="bg1"/>
            </a:solidFill>
          </p:grpSpPr>
          <p:sp>
            <p:nvSpPr>
              <p:cNvPr id="29" name="Freeform 46"/>
              <p:cNvSpPr/>
              <p:nvPr/>
            </p:nvSpPr>
            <p:spPr bwMode="auto">
              <a:xfrm>
                <a:off x="1443038" y="1166813"/>
                <a:ext cx="442913" cy="257175"/>
              </a:xfrm>
              <a:custGeom>
                <a:avLst/>
                <a:gdLst>
                  <a:gd name="T0" fmla="*/ 279 w 279"/>
                  <a:gd name="T1" fmla="*/ 0 h 162"/>
                  <a:gd name="T2" fmla="*/ 0 w 279"/>
                  <a:gd name="T3" fmla="*/ 0 h 162"/>
                  <a:gd name="T4" fmla="*/ 0 w 279"/>
                  <a:gd name="T5" fmla="*/ 162 h 162"/>
                  <a:gd name="T6" fmla="*/ 93 w 279"/>
                  <a:gd name="T7" fmla="*/ 162 h 162"/>
                  <a:gd name="T8" fmla="*/ 93 w 279"/>
                  <a:gd name="T9" fmla="*/ 50 h 162"/>
                  <a:gd name="T10" fmla="*/ 185 w 279"/>
                  <a:gd name="T11" fmla="*/ 50 h 162"/>
                  <a:gd name="T12" fmla="*/ 185 w 279"/>
                  <a:gd name="T13" fmla="*/ 162 h 162"/>
                  <a:gd name="T14" fmla="*/ 279 w 279"/>
                  <a:gd name="T15" fmla="*/ 162 h 162"/>
                  <a:gd name="T16" fmla="*/ 279 w 279"/>
                  <a:gd name="T1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" h="162">
                    <a:moveTo>
                      <a:pt x="279" y="0"/>
                    </a:moveTo>
                    <a:lnTo>
                      <a:pt x="0" y="0"/>
                    </a:lnTo>
                    <a:lnTo>
                      <a:pt x="0" y="162"/>
                    </a:lnTo>
                    <a:lnTo>
                      <a:pt x="93" y="162"/>
                    </a:lnTo>
                    <a:lnTo>
                      <a:pt x="93" y="50"/>
                    </a:lnTo>
                    <a:lnTo>
                      <a:pt x="185" y="50"/>
                    </a:lnTo>
                    <a:lnTo>
                      <a:pt x="185" y="162"/>
                    </a:lnTo>
                    <a:lnTo>
                      <a:pt x="279" y="162"/>
                    </a:lnTo>
                    <a:lnTo>
                      <a:pt x="2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" name="Freeform 47"/>
              <p:cNvSpPr/>
              <p:nvPr/>
            </p:nvSpPr>
            <p:spPr bwMode="auto">
              <a:xfrm>
                <a:off x="1403351" y="973138"/>
                <a:ext cx="525463" cy="179388"/>
              </a:xfrm>
              <a:custGeom>
                <a:avLst/>
                <a:gdLst>
                  <a:gd name="T0" fmla="*/ 25 w 331"/>
                  <a:gd name="T1" fmla="*/ 0 h 113"/>
                  <a:gd name="T2" fmla="*/ 0 w 331"/>
                  <a:gd name="T3" fmla="*/ 113 h 113"/>
                  <a:gd name="T4" fmla="*/ 25 w 331"/>
                  <a:gd name="T5" fmla="*/ 113 h 113"/>
                  <a:gd name="T6" fmla="*/ 304 w 331"/>
                  <a:gd name="T7" fmla="*/ 113 h 113"/>
                  <a:gd name="T8" fmla="*/ 331 w 331"/>
                  <a:gd name="T9" fmla="*/ 113 h 113"/>
                  <a:gd name="T10" fmla="*/ 304 w 331"/>
                  <a:gd name="T11" fmla="*/ 0 h 113"/>
                  <a:gd name="T12" fmla="*/ 25 w 331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113">
                    <a:moveTo>
                      <a:pt x="25" y="0"/>
                    </a:moveTo>
                    <a:lnTo>
                      <a:pt x="0" y="113"/>
                    </a:lnTo>
                    <a:lnTo>
                      <a:pt x="25" y="113"/>
                    </a:lnTo>
                    <a:lnTo>
                      <a:pt x="304" y="113"/>
                    </a:lnTo>
                    <a:lnTo>
                      <a:pt x="331" y="113"/>
                    </a:lnTo>
                    <a:lnTo>
                      <a:pt x="304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6472973" y="2264910"/>
              <a:ext cx="365769" cy="332307"/>
              <a:chOff x="5546726" y="52388"/>
              <a:chExt cx="503238" cy="457200"/>
            </a:xfrm>
            <a:solidFill>
              <a:schemeClr val="bg1"/>
            </a:solidFill>
          </p:grpSpPr>
          <p:sp>
            <p:nvSpPr>
              <p:cNvPr id="32" name="Freeform 41"/>
              <p:cNvSpPr/>
              <p:nvPr/>
            </p:nvSpPr>
            <p:spPr bwMode="auto">
              <a:xfrm>
                <a:off x="5610226" y="111125"/>
                <a:ext cx="136525" cy="128588"/>
              </a:xfrm>
              <a:custGeom>
                <a:avLst/>
                <a:gdLst>
                  <a:gd name="T0" fmla="*/ 42 w 59"/>
                  <a:gd name="T1" fmla="*/ 0 h 55"/>
                  <a:gd name="T2" fmla="*/ 0 w 59"/>
                  <a:gd name="T3" fmla="*/ 55 h 55"/>
                  <a:gd name="T4" fmla="*/ 27 w 59"/>
                  <a:gd name="T5" fmla="*/ 55 h 55"/>
                  <a:gd name="T6" fmla="*/ 59 w 59"/>
                  <a:gd name="T7" fmla="*/ 13 h 55"/>
                  <a:gd name="T8" fmla="*/ 42 w 5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4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1" y="12"/>
                      <a:pt x="45" y="7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3" name="Freeform 42"/>
              <p:cNvSpPr/>
              <p:nvPr/>
            </p:nvSpPr>
            <p:spPr bwMode="auto">
              <a:xfrm>
                <a:off x="5716588" y="52388"/>
                <a:ext cx="73025" cy="73025"/>
              </a:xfrm>
              <a:custGeom>
                <a:avLst/>
                <a:gdLst>
                  <a:gd name="T0" fmla="*/ 18 w 31"/>
                  <a:gd name="T1" fmla="*/ 31 h 31"/>
                  <a:gd name="T2" fmla="*/ 20 w 31"/>
                  <a:gd name="T3" fmla="*/ 31 h 31"/>
                  <a:gd name="T4" fmla="*/ 31 w 31"/>
                  <a:gd name="T5" fmla="*/ 16 h 31"/>
                  <a:gd name="T6" fmla="*/ 31 w 31"/>
                  <a:gd name="T7" fmla="*/ 15 h 31"/>
                  <a:gd name="T8" fmla="*/ 31 w 31"/>
                  <a:gd name="T9" fmla="*/ 12 h 31"/>
                  <a:gd name="T10" fmla="*/ 16 w 31"/>
                  <a:gd name="T11" fmla="*/ 0 h 31"/>
                  <a:gd name="T12" fmla="*/ 13 w 31"/>
                  <a:gd name="T13" fmla="*/ 1 h 31"/>
                  <a:gd name="T14" fmla="*/ 1 w 31"/>
                  <a:gd name="T15" fmla="*/ 18 h 31"/>
                  <a:gd name="T16" fmla="*/ 1 w 31"/>
                  <a:gd name="T17" fmla="*/ 19 h 31"/>
                  <a:gd name="T18" fmla="*/ 16 w 31"/>
                  <a:gd name="T19" fmla="*/ 31 h 31"/>
                  <a:gd name="T20" fmla="*/ 18 w 31"/>
                  <a:gd name="T2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1">
                    <a:moveTo>
                      <a:pt x="18" y="31"/>
                    </a:moveTo>
                    <a:cubicBezTo>
                      <a:pt x="18" y="31"/>
                      <a:pt x="19" y="31"/>
                      <a:pt x="20" y="31"/>
                    </a:cubicBezTo>
                    <a:cubicBezTo>
                      <a:pt x="27" y="29"/>
                      <a:pt x="31" y="23"/>
                      <a:pt x="31" y="16"/>
                    </a:cubicBezTo>
                    <a:cubicBezTo>
                      <a:pt x="31" y="16"/>
                      <a:pt x="31" y="15"/>
                      <a:pt x="31" y="15"/>
                    </a:cubicBezTo>
                    <a:cubicBezTo>
                      <a:pt x="31" y="14"/>
                      <a:pt x="31" y="13"/>
                      <a:pt x="31" y="12"/>
                    </a:cubicBezTo>
                    <a:cubicBezTo>
                      <a:pt x="29" y="5"/>
                      <a:pt x="23" y="0"/>
                      <a:pt x="16" y="0"/>
                    </a:cubicBezTo>
                    <a:cubicBezTo>
                      <a:pt x="15" y="0"/>
                      <a:pt x="14" y="1"/>
                      <a:pt x="13" y="1"/>
                    </a:cubicBezTo>
                    <a:cubicBezTo>
                      <a:pt x="5" y="3"/>
                      <a:pt x="0" y="10"/>
                      <a:pt x="1" y="18"/>
                    </a:cubicBezTo>
                    <a:cubicBezTo>
                      <a:pt x="1" y="18"/>
                      <a:pt x="1" y="19"/>
                      <a:pt x="1" y="19"/>
                    </a:cubicBezTo>
                    <a:cubicBezTo>
                      <a:pt x="3" y="26"/>
                      <a:pt x="9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4" name="Freeform 43"/>
              <p:cNvSpPr/>
              <p:nvPr/>
            </p:nvSpPr>
            <p:spPr bwMode="auto">
              <a:xfrm>
                <a:off x="5849938" y="111125"/>
                <a:ext cx="136525" cy="128588"/>
              </a:xfrm>
              <a:custGeom>
                <a:avLst/>
                <a:gdLst>
                  <a:gd name="T0" fmla="*/ 59 w 59"/>
                  <a:gd name="T1" fmla="*/ 55 h 55"/>
                  <a:gd name="T2" fmla="*/ 17 w 59"/>
                  <a:gd name="T3" fmla="*/ 0 h 55"/>
                  <a:gd name="T4" fmla="*/ 0 w 59"/>
                  <a:gd name="T5" fmla="*/ 13 h 55"/>
                  <a:gd name="T6" fmla="*/ 32 w 59"/>
                  <a:gd name="T7" fmla="*/ 55 h 55"/>
                  <a:gd name="T8" fmla="*/ 59 w 59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59" y="55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4" y="7"/>
                      <a:pt x="8" y="12"/>
                      <a:pt x="0" y="13"/>
                    </a:cubicBezTo>
                    <a:cubicBezTo>
                      <a:pt x="32" y="55"/>
                      <a:pt x="32" y="55"/>
                      <a:pt x="32" y="55"/>
                    </a:cubicBezTo>
                    <a:lnTo>
                      <a:pt x="59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5" name="Freeform 44"/>
              <p:cNvSpPr/>
              <p:nvPr/>
            </p:nvSpPr>
            <p:spPr bwMode="auto">
              <a:xfrm>
                <a:off x="5807076" y="52388"/>
                <a:ext cx="73025" cy="73025"/>
              </a:xfrm>
              <a:custGeom>
                <a:avLst/>
                <a:gdLst>
                  <a:gd name="T0" fmla="*/ 11 w 31"/>
                  <a:gd name="T1" fmla="*/ 31 h 31"/>
                  <a:gd name="T2" fmla="*/ 13 w 31"/>
                  <a:gd name="T3" fmla="*/ 31 h 31"/>
                  <a:gd name="T4" fmla="*/ 15 w 31"/>
                  <a:gd name="T5" fmla="*/ 31 h 31"/>
                  <a:gd name="T6" fmla="*/ 30 w 31"/>
                  <a:gd name="T7" fmla="*/ 19 h 31"/>
                  <a:gd name="T8" fmla="*/ 30 w 31"/>
                  <a:gd name="T9" fmla="*/ 18 h 31"/>
                  <a:gd name="T10" fmla="*/ 18 w 31"/>
                  <a:gd name="T11" fmla="*/ 1 h 31"/>
                  <a:gd name="T12" fmla="*/ 15 w 31"/>
                  <a:gd name="T13" fmla="*/ 0 h 31"/>
                  <a:gd name="T14" fmla="*/ 0 w 31"/>
                  <a:gd name="T15" fmla="*/ 12 h 31"/>
                  <a:gd name="T16" fmla="*/ 0 w 31"/>
                  <a:gd name="T17" fmla="*/ 15 h 31"/>
                  <a:gd name="T18" fmla="*/ 0 w 31"/>
                  <a:gd name="T19" fmla="*/ 16 h 31"/>
                  <a:gd name="T20" fmla="*/ 11 w 31"/>
                  <a:gd name="T2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1">
                    <a:moveTo>
                      <a:pt x="11" y="31"/>
                    </a:moveTo>
                    <a:cubicBezTo>
                      <a:pt x="12" y="31"/>
                      <a:pt x="13" y="31"/>
                      <a:pt x="13" y="31"/>
                    </a:cubicBezTo>
                    <a:cubicBezTo>
                      <a:pt x="14" y="31"/>
                      <a:pt x="14" y="31"/>
                      <a:pt x="15" y="31"/>
                    </a:cubicBezTo>
                    <a:cubicBezTo>
                      <a:pt x="22" y="31"/>
                      <a:pt x="28" y="26"/>
                      <a:pt x="30" y="19"/>
                    </a:cubicBezTo>
                    <a:cubicBezTo>
                      <a:pt x="30" y="19"/>
                      <a:pt x="30" y="18"/>
                      <a:pt x="30" y="18"/>
                    </a:cubicBezTo>
                    <a:cubicBezTo>
                      <a:pt x="31" y="10"/>
                      <a:pt x="26" y="3"/>
                      <a:pt x="18" y="1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8" y="0"/>
                      <a:pt x="2" y="5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23"/>
                      <a:pt x="4" y="29"/>
                      <a:pt x="1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6" name="Freeform 45"/>
              <p:cNvSpPr>
                <a:spLocks noEditPoints="1"/>
              </p:cNvSpPr>
              <p:nvPr/>
            </p:nvSpPr>
            <p:spPr bwMode="auto">
              <a:xfrm>
                <a:off x="5546726" y="252413"/>
                <a:ext cx="503238" cy="257175"/>
              </a:xfrm>
              <a:custGeom>
                <a:avLst/>
                <a:gdLst>
                  <a:gd name="T0" fmla="*/ 194 w 216"/>
                  <a:gd name="T1" fmla="*/ 0 h 110"/>
                  <a:gd name="T2" fmla="*/ 167 w 216"/>
                  <a:gd name="T3" fmla="*/ 0 h 110"/>
                  <a:gd name="T4" fmla="*/ 49 w 216"/>
                  <a:gd name="T5" fmla="*/ 0 h 110"/>
                  <a:gd name="T6" fmla="*/ 22 w 216"/>
                  <a:gd name="T7" fmla="*/ 0 h 110"/>
                  <a:gd name="T8" fmla="*/ 0 w 216"/>
                  <a:gd name="T9" fmla="*/ 0 h 110"/>
                  <a:gd name="T10" fmla="*/ 28 w 216"/>
                  <a:gd name="T11" fmla="*/ 110 h 110"/>
                  <a:gd name="T12" fmla="*/ 188 w 216"/>
                  <a:gd name="T13" fmla="*/ 110 h 110"/>
                  <a:gd name="T14" fmla="*/ 216 w 216"/>
                  <a:gd name="T15" fmla="*/ 0 h 110"/>
                  <a:gd name="T16" fmla="*/ 194 w 216"/>
                  <a:gd name="T17" fmla="*/ 0 h 110"/>
                  <a:gd name="T18" fmla="*/ 133 w 216"/>
                  <a:gd name="T19" fmla="*/ 100 h 110"/>
                  <a:gd name="T20" fmla="*/ 94 w 216"/>
                  <a:gd name="T21" fmla="*/ 44 h 110"/>
                  <a:gd name="T22" fmla="*/ 79 w 216"/>
                  <a:gd name="T23" fmla="*/ 44 h 110"/>
                  <a:gd name="T24" fmla="*/ 107 w 216"/>
                  <a:gd name="T25" fmla="*/ 12 h 110"/>
                  <a:gd name="T26" fmla="*/ 135 w 216"/>
                  <a:gd name="T27" fmla="*/ 43 h 110"/>
                  <a:gd name="T28" fmla="*/ 121 w 216"/>
                  <a:gd name="T29" fmla="*/ 43 h 110"/>
                  <a:gd name="T30" fmla="*/ 133 w 216"/>
                  <a:gd name="T31" fmla="*/ 10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" h="110">
                    <a:moveTo>
                      <a:pt x="194" y="0"/>
                    </a:moveTo>
                    <a:cubicBezTo>
                      <a:pt x="167" y="0"/>
                      <a:pt x="167" y="0"/>
                      <a:pt x="167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188" y="110"/>
                      <a:pt x="188" y="110"/>
                      <a:pt x="188" y="110"/>
                    </a:cubicBezTo>
                    <a:cubicBezTo>
                      <a:pt x="216" y="0"/>
                      <a:pt x="216" y="0"/>
                      <a:pt x="216" y="0"/>
                    </a:cubicBezTo>
                    <a:lnTo>
                      <a:pt x="194" y="0"/>
                    </a:lnTo>
                    <a:close/>
                    <a:moveTo>
                      <a:pt x="133" y="100"/>
                    </a:moveTo>
                    <a:cubicBezTo>
                      <a:pt x="133" y="100"/>
                      <a:pt x="97" y="79"/>
                      <a:pt x="94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35" y="43"/>
                      <a:pt x="135" y="43"/>
                      <a:pt x="135" y="43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21" y="43"/>
                      <a:pt x="120" y="82"/>
                      <a:pt x="133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4829276" y="3172747"/>
              <a:ext cx="387691" cy="327691"/>
              <a:chOff x="3054351" y="973138"/>
              <a:chExt cx="533400" cy="450850"/>
            </a:xfrm>
            <a:solidFill>
              <a:schemeClr val="bg1"/>
            </a:solidFill>
          </p:grpSpPr>
          <p:sp>
            <p:nvSpPr>
              <p:cNvPr id="38" name="Freeform 58"/>
              <p:cNvSpPr/>
              <p:nvPr/>
            </p:nvSpPr>
            <p:spPr bwMode="auto">
              <a:xfrm>
                <a:off x="3194051" y="973138"/>
                <a:ext cx="257175" cy="87313"/>
              </a:xfrm>
              <a:custGeom>
                <a:avLst/>
                <a:gdLst>
                  <a:gd name="T0" fmla="*/ 162 w 162"/>
                  <a:gd name="T1" fmla="*/ 55 h 55"/>
                  <a:gd name="T2" fmla="*/ 162 w 162"/>
                  <a:gd name="T3" fmla="*/ 0 h 55"/>
                  <a:gd name="T4" fmla="*/ 0 w 162"/>
                  <a:gd name="T5" fmla="*/ 0 h 55"/>
                  <a:gd name="T6" fmla="*/ 0 w 162"/>
                  <a:gd name="T7" fmla="*/ 55 h 55"/>
                  <a:gd name="T8" fmla="*/ 27 w 162"/>
                  <a:gd name="T9" fmla="*/ 55 h 55"/>
                  <a:gd name="T10" fmla="*/ 27 w 162"/>
                  <a:gd name="T11" fmla="*/ 28 h 55"/>
                  <a:gd name="T12" fmla="*/ 134 w 162"/>
                  <a:gd name="T13" fmla="*/ 28 h 55"/>
                  <a:gd name="T14" fmla="*/ 134 w 162"/>
                  <a:gd name="T15" fmla="*/ 55 h 55"/>
                  <a:gd name="T16" fmla="*/ 162 w 162"/>
                  <a:gd name="T1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55">
                    <a:moveTo>
                      <a:pt x="162" y="55"/>
                    </a:moveTo>
                    <a:lnTo>
                      <a:pt x="162" y="0"/>
                    </a:lnTo>
                    <a:lnTo>
                      <a:pt x="0" y="0"/>
                    </a:lnTo>
                    <a:lnTo>
                      <a:pt x="0" y="55"/>
                    </a:lnTo>
                    <a:lnTo>
                      <a:pt x="27" y="55"/>
                    </a:lnTo>
                    <a:lnTo>
                      <a:pt x="27" y="28"/>
                    </a:lnTo>
                    <a:lnTo>
                      <a:pt x="134" y="28"/>
                    </a:lnTo>
                    <a:lnTo>
                      <a:pt x="134" y="55"/>
                    </a:lnTo>
                    <a:lnTo>
                      <a:pt x="162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9" name="Freeform 59"/>
              <p:cNvSpPr/>
              <p:nvPr/>
            </p:nvSpPr>
            <p:spPr bwMode="auto">
              <a:xfrm>
                <a:off x="3054351" y="1136650"/>
                <a:ext cx="533400" cy="222250"/>
              </a:xfrm>
              <a:custGeom>
                <a:avLst/>
                <a:gdLst>
                  <a:gd name="T0" fmla="*/ 0 w 336"/>
                  <a:gd name="T1" fmla="*/ 140 h 140"/>
                  <a:gd name="T2" fmla="*/ 336 w 336"/>
                  <a:gd name="T3" fmla="*/ 140 h 140"/>
                  <a:gd name="T4" fmla="*/ 336 w 336"/>
                  <a:gd name="T5" fmla="*/ 0 h 140"/>
                  <a:gd name="T6" fmla="*/ 250 w 336"/>
                  <a:gd name="T7" fmla="*/ 0 h 140"/>
                  <a:gd name="T8" fmla="*/ 88 w 336"/>
                  <a:gd name="T9" fmla="*/ 0 h 140"/>
                  <a:gd name="T10" fmla="*/ 0 w 336"/>
                  <a:gd name="T11" fmla="*/ 0 h 140"/>
                  <a:gd name="T12" fmla="*/ 0 w 336"/>
                  <a:gd name="T13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140">
                    <a:moveTo>
                      <a:pt x="0" y="140"/>
                    </a:moveTo>
                    <a:lnTo>
                      <a:pt x="336" y="140"/>
                    </a:lnTo>
                    <a:lnTo>
                      <a:pt x="336" y="0"/>
                    </a:lnTo>
                    <a:lnTo>
                      <a:pt x="250" y="0"/>
                    </a:lnTo>
                    <a:lnTo>
                      <a:pt x="88" y="0"/>
                    </a:lnTo>
                    <a:lnTo>
                      <a:pt x="0" y="0"/>
                    </a:lnTo>
                    <a:lnTo>
                      <a:pt x="0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0" name="Freeform 60"/>
              <p:cNvSpPr/>
              <p:nvPr/>
            </p:nvSpPr>
            <p:spPr bwMode="auto">
              <a:xfrm>
                <a:off x="3054351" y="1073150"/>
                <a:ext cx="533400" cy="47625"/>
              </a:xfrm>
              <a:custGeom>
                <a:avLst/>
                <a:gdLst>
                  <a:gd name="T0" fmla="*/ 0 w 336"/>
                  <a:gd name="T1" fmla="*/ 30 h 30"/>
                  <a:gd name="T2" fmla="*/ 88 w 336"/>
                  <a:gd name="T3" fmla="*/ 30 h 30"/>
                  <a:gd name="T4" fmla="*/ 115 w 336"/>
                  <a:gd name="T5" fmla="*/ 30 h 30"/>
                  <a:gd name="T6" fmla="*/ 222 w 336"/>
                  <a:gd name="T7" fmla="*/ 30 h 30"/>
                  <a:gd name="T8" fmla="*/ 250 w 336"/>
                  <a:gd name="T9" fmla="*/ 30 h 30"/>
                  <a:gd name="T10" fmla="*/ 336 w 336"/>
                  <a:gd name="T11" fmla="*/ 30 h 30"/>
                  <a:gd name="T12" fmla="*/ 336 w 336"/>
                  <a:gd name="T13" fmla="*/ 0 h 30"/>
                  <a:gd name="T14" fmla="*/ 250 w 336"/>
                  <a:gd name="T15" fmla="*/ 0 h 30"/>
                  <a:gd name="T16" fmla="*/ 222 w 336"/>
                  <a:gd name="T17" fmla="*/ 0 h 30"/>
                  <a:gd name="T18" fmla="*/ 115 w 336"/>
                  <a:gd name="T19" fmla="*/ 0 h 30"/>
                  <a:gd name="T20" fmla="*/ 88 w 336"/>
                  <a:gd name="T21" fmla="*/ 0 h 30"/>
                  <a:gd name="T22" fmla="*/ 0 w 336"/>
                  <a:gd name="T23" fmla="*/ 0 h 30"/>
                  <a:gd name="T24" fmla="*/ 0 w 336"/>
                  <a:gd name="T2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6" h="30">
                    <a:moveTo>
                      <a:pt x="0" y="30"/>
                    </a:moveTo>
                    <a:lnTo>
                      <a:pt x="88" y="30"/>
                    </a:lnTo>
                    <a:lnTo>
                      <a:pt x="115" y="30"/>
                    </a:lnTo>
                    <a:lnTo>
                      <a:pt x="222" y="30"/>
                    </a:lnTo>
                    <a:lnTo>
                      <a:pt x="250" y="30"/>
                    </a:lnTo>
                    <a:lnTo>
                      <a:pt x="336" y="30"/>
                    </a:lnTo>
                    <a:lnTo>
                      <a:pt x="336" y="0"/>
                    </a:lnTo>
                    <a:lnTo>
                      <a:pt x="250" y="0"/>
                    </a:lnTo>
                    <a:lnTo>
                      <a:pt x="222" y="0"/>
                    </a:lnTo>
                    <a:lnTo>
                      <a:pt x="115" y="0"/>
                    </a:lnTo>
                    <a:lnTo>
                      <a:pt x="88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1" name="Rectangle 61"/>
              <p:cNvSpPr>
                <a:spLocks noChangeArrowheads="1"/>
              </p:cNvSpPr>
              <p:nvPr/>
            </p:nvSpPr>
            <p:spPr bwMode="auto">
              <a:xfrm>
                <a:off x="3054351" y="1371600"/>
                <a:ext cx="533400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7063340" y="3161378"/>
              <a:ext cx="304614" cy="372691"/>
              <a:chOff x="3113088" y="22225"/>
              <a:chExt cx="419100" cy="512763"/>
            </a:xfrm>
            <a:solidFill>
              <a:schemeClr val="bg1"/>
            </a:solidFill>
          </p:grpSpPr>
          <p:sp>
            <p:nvSpPr>
              <p:cNvPr id="43" name="Rectangle 29"/>
              <p:cNvSpPr>
                <a:spLocks noChangeArrowheads="1"/>
              </p:cNvSpPr>
              <p:nvPr/>
            </p:nvSpPr>
            <p:spPr bwMode="auto">
              <a:xfrm>
                <a:off x="3138488" y="296863"/>
                <a:ext cx="369888" cy="2381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4" name="Freeform 30"/>
              <p:cNvSpPr>
                <a:spLocks noEditPoints="1"/>
              </p:cNvSpPr>
              <p:nvPr/>
            </p:nvSpPr>
            <p:spPr bwMode="auto">
              <a:xfrm>
                <a:off x="3201988" y="22225"/>
                <a:ext cx="244475" cy="142875"/>
              </a:xfrm>
              <a:custGeom>
                <a:avLst/>
                <a:gdLst>
                  <a:gd name="T0" fmla="*/ 38 w 105"/>
                  <a:gd name="T1" fmla="*/ 61 h 61"/>
                  <a:gd name="T2" fmla="*/ 67 w 105"/>
                  <a:gd name="T3" fmla="*/ 61 h 61"/>
                  <a:gd name="T4" fmla="*/ 88 w 105"/>
                  <a:gd name="T5" fmla="*/ 48 h 61"/>
                  <a:gd name="T6" fmla="*/ 99 w 105"/>
                  <a:gd name="T7" fmla="*/ 11 h 61"/>
                  <a:gd name="T8" fmla="*/ 84 w 105"/>
                  <a:gd name="T9" fmla="*/ 3 h 61"/>
                  <a:gd name="T10" fmla="*/ 68 w 105"/>
                  <a:gd name="T11" fmla="*/ 17 h 61"/>
                  <a:gd name="T12" fmla="*/ 52 w 105"/>
                  <a:gd name="T13" fmla="*/ 41 h 61"/>
                  <a:gd name="T14" fmla="*/ 37 w 105"/>
                  <a:gd name="T15" fmla="*/ 17 h 61"/>
                  <a:gd name="T16" fmla="*/ 21 w 105"/>
                  <a:gd name="T17" fmla="*/ 3 h 61"/>
                  <a:gd name="T18" fmla="*/ 5 w 105"/>
                  <a:gd name="T19" fmla="*/ 11 h 61"/>
                  <a:gd name="T20" fmla="*/ 17 w 105"/>
                  <a:gd name="T21" fmla="*/ 48 h 61"/>
                  <a:gd name="T22" fmla="*/ 38 w 105"/>
                  <a:gd name="T23" fmla="*/ 61 h 61"/>
                  <a:gd name="T24" fmla="*/ 70 w 105"/>
                  <a:gd name="T25" fmla="*/ 35 h 61"/>
                  <a:gd name="T26" fmla="*/ 78 w 105"/>
                  <a:gd name="T27" fmla="*/ 24 h 61"/>
                  <a:gd name="T28" fmla="*/ 83 w 105"/>
                  <a:gd name="T29" fmla="*/ 19 h 61"/>
                  <a:gd name="T30" fmla="*/ 88 w 105"/>
                  <a:gd name="T31" fmla="*/ 18 h 61"/>
                  <a:gd name="T32" fmla="*/ 78 w 105"/>
                  <a:gd name="T33" fmla="*/ 41 h 61"/>
                  <a:gd name="T34" fmla="*/ 62 w 105"/>
                  <a:gd name="T35" fmla="*/ 50 h 61"/>
                  <a:gd name="T36" fmla="*/ 70 w 105"/>
                  <a:gd name="T37" fmla="*/ 35 h 61"/>
                  <a:gd name="T38" fmla="*/ 16 w 105"/>
                  <a:gd name="T39" fmla="*/ 18 h 61"/>
                  <a:gd name="T40" fmla="*/ 22 w 105"/>
                  <a:gd name="T41" fmla="*/ 19 h 61"/>
                  <a:gd name="T42" fmla="*/ 26 w 105"/>
                  <a:gd name="T43" fmla="*/ 24 h 61"/>
                  <a:gd name="T44" fmla="*/ 34 w 105"/>
                  <a:gd name="T45" fmla="*/ 35 h 61"/>
                  <a:gd name="T46" fmla="*/ 43 w 105"/>
                  <a:gd name="T47" fmla="*/ 50 h 61"/>
                  <a:gd name="T48" fmla="*/ 27 w 105"/>
                  <a:gd name="T49" fmla="*/ 41 h 61"/>
                  <a:gd name="T50" fmla="*/ 16 w 105"/>
                  <a:gd name="T51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5" h="61">
                    <a:moveTo>
                      <a:pt x="38" y="61"/>
                    </a:moveTo>
                    <a:cubicBezTo>
                      <a:pt x="67" y="61"/>
                      <a:pt x="67" y="61"/>
                      <a:pt x="67" y="61"/>
                    </a:cubicBezTo>
                    <a:cubicBezTo>
                      <a:pt x="75" y="59"/>
                      <a:pt x="82" y="55"/>
                      <a:pt x="88" y="48"/>
                    </a:cubicBezTo>
                    <a:cubicBezTo>
                      <a:pt x="96" y="40"/>
                      <a:pt x="105" y="22"/>
                      <a:pt x="99" y="11"/>
                    </a:cubicBezTo>
                    <a:cubicBezTo>
                      <a:pt x="97" y="5"/>
                      <a:pt x="90" y="0"/>
                      <a:pt x="84" y="3"/>
                    </a:cubicBezTo>
                    <a:cubicBezTo>
                      <a:pt x="77" y="5"/>
                      <a:pt x="73" y="11"/>
                      <a:pt x="68" y="17"/>
                    </a:cubicBezTo>
                    <a:cubicBezTo>
                      <a:pt x="62" y="24"/>
                      <a:pt x="57" y="32"/>
                      <a:pt x="52" y="41"/>
                    </a:cubicBezTo>
                    <a:cubicBezTo>
                      <a:pt x="48" y="32"/>
                      <a:pt x="43" y="24"/>
                      <a:pt x="37" y="17"/>
                    </a:cubicBezTo>
                    <a:cubicBezTo>
                      <a:pt x="32" y="11"/>
                      <a:pt x="28" y="5"/>
                      <a:pt x="21" y="3"/>
                    </a:cubicBezTo>
                    <a:cubicBezTo>
                      <a:pt x="14" y="0"/>
                      <a:pt x="8" y="5"/>
                      <a:pt x="5" y="11"/>
                    </a:cubicBezTo>
                    <a:cubicBezTo>
                      <a:pt x="0" y="22"/>
                      <a:pt x="9" y="40"/>
                      <a:pt x="17" y="48"/>
                    </a:cubicBezTo>
                    <a:cubicBezTo>
                      <a:pt x="23" y="55"/>
                      <a:pt x="30" y="59"/>
                      <a:pt x="38" y="61"/>
                    </a:cubicBezTo>
                    <a:close/>
                    <a:moveTo>
                      <a:pt x="70" y="35"/>
                    </a:moveTo>
                    <a:cubicBezTo>
                      <a:pt x="73" y="31"/>
                      <a:pt x="76" y="27"/>
                      <a:pt x="78" y="24"/>
                    </a:cubicBezTo>
                    <a:cubicBezTo>
                      <a:pt x="80" y="22"/>
                      <a:pt x="81" y="21"/>
                      <a:pt x="83" y="19"/>
                    </a:cubicBezTo>
                    <a:cubicBezTo>
                      <a:pt x="84" y="17"/>
                      <a:pt x="88" y="13"/>
                      <a:pt x="88" y="18"/>
                    </a:cubicBezTo>
                    <a:cubicBezTo>
                      <a:pt x="89" y="26"/>
                      <a:pt x="83" y="35"/>
                      <a:pt x="78" y="41"/>
                    </a:cubicBezTo>
                    <a:cubicBezTo>
                      <a:pt x="73" y="45"/>
                      <a:pt x="68" y="48"/>
                      <a:pt x="62" y="50"/>
                    </a:cubicBezTo>
                    <a:cubicBezTo>
                      <a:pt x="64" y="45"/>
                      <a:pt x="67" y="40"/>
                      <a:pt x="70" y="35"/>
                    </a:cubicBezTo>
                    <a:close/>
                    <a:moveTo>
                      <a:pt x="16" y="18"/>
                    </a:moveTo>
                    <a:cubicBezTo>
                      <a:pt x="17" y="13"/>
                      <a:pt x="20" y="17"/>
                      <a:pt x="22" y="19"/>
                    </a:cubicBezTo>
                    <a:cubicBezTo>
                      <a:pt x="24" y="21"/>
                      <a:pt x="25" y="22"/>
                      <a:pt x="26" y="24"/>
                    </a:cubicBezTo>
                    <a:cubicBezTo>
                      <a:pt x="29" y="27"/>
                      <a:pt x="32" y="31"/>
                      <a:pt x="34" y="35"/>
                    </a:cubicBezTo>
                    <a:cubicBezTo>
                      <a:pt x="38" y="40"/>
                      <a:pt x="41" y="45"/>
                      <a:pt x="43" y="50"/>
                    </a:cubicBezTo>
                    <a:cubicBezTo>
                      <a:pt x="37" y="48"/>
                      <a:pt x="31" y="45"/>
                      <a:pt x="27" y="41"/>
                    </a:cubicBezTo>
                    <a:cubicBezTo>
                      <a:pt x="22" y="35"/>
                      <a:pt x="16" y="26"/>
                      <a:pt x="1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5" name="Freeform 31"/>
              <p:cNvSpPr/>
              <p:nvPr/>
            </p:nvSpPr>
            <p:spPr bwMode="auto">
              <a:xfrm>
                <a:off x="3113088" y="180975"/>
                <a:ext cx="419100" cy="101600"/>
              </a:xfrm>
              <a:custGeom>
                <a:avLst/>
                <a:gdLst>
                  <a:gd name="T0" fmla="*/ 264 w 264"/>
                  <a:gd name="T1" fmla="*/ 0 h 64"/>
                  <a:gd name="T2" fmla="*/ 0 w 264"/>
                  <a:gd name="T3" fmla="*/ 0 h 64"/>
                  <a:gd name="T4" fmla="*/ 0 w 264"/>
                  <a:gd name="T5" fmla="*/ 64 h 64"/>
                  <a:gd name="T6" fmla="*/ 16 w 264"/>
                  <a:gd name="T7" fmla="*/ 64 h 64"/>
                  <a:gd name="T8" fmla="*/ 249 w 264"/>
                  <a:gd name="T9" fmla="*/ 64 h 64"/>
                  <a:gd name="T10" fmla="*/ 264 w 264"/>
                  <a:gd name="T11" fmla="*/ 64 h 64"/>
                  <a:gd name="T12" fmla="*/ 264 w 2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64">
                    <a:moveTo>
                      <a:pt x="264" y="0"/>
                    </a:moveTo>
                    <a:lnTo>
                      <a:pt x="0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249" y="64"/>
                    </a:lnTo>
                    <a:lnTo>
                      <a:pt x="264" y="64"/>
                    </a:lnTo>
                    <a:lnTo>
                      <a:pt x="2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5412106" y="2272419"/>
              <a:ext cx="361153" cy="320769"/>
              <a:chOff x="3895726" y="977900"/>
              <a:chExt cx="496888" cy="441326"/>
            </a:xfrm>
            <a:solidFill>
              <a:schemeClr val="bg1"/>
            </a:solidFill>
          </p:grpSpPr>
          <p:sp>
            <p:nvSpPr>
              <p:cNvPr id="47" name="Freeform 62"/>
              <p:cNvSpPr/>
              <p:nvPr/>
            </p:nvSpPr>
            <p:spPr bwMode="auto">
              <a:xfrm>
                <a:off x="3898901" y="1155700"/>
                <a:ext cx="493713" cy="130175"/>
              </a:xfrm>
              <a:custGeom>
                <a:avLst/>
                <a:gdLst>
                  <a:gd name="T0" fmla="*/ 42 w 311"/>
                  <a:gd name="T1" fmla="*/ 82 h 82"/>
                  <a:gd name="T2" fmla="*/ 50 w 311"/>
                  <a:gd name="T3" fmla="*/ 82 h 82"/>
                  <a:gd name="T4" fmla="*/ 261 w 311"/>
                  <a:gd name="T5" fmla="*/ 82 h 82"/>
                  <a:gd name="T6" fmla="*/ 267 w 311"/>
                  <a:gd name="T7" fmla="*/ 82 h 82"/>
                  <a:gd name="T8" fmla="*/ 311 w 311"/>
                  <a:gd name="T9" fmla="*/ 0 h 82"/>
                  <a:gd name="T10" fmla="*/ 311 w 311"/>
                  <a:gd name="T11" fmla="*/ 0 h 82"/>
                  <a:gd name="T12" fmla="*/ 264 w 311"/>
                  <a:gd name="T13" fmla="*/ 0 h 82"/>
                  <a:gd name="T14" fmla="*/ 227 w 311"/>
                  <a:gd name="T15" fmla="*/ 0 h 82"/>
                  <a:gd name="T16" fmla="*/ 83 w 311"/>
                  <a:gd name="T17" fmla="*/ 0 h 82"/>
                  <a:gd name="T18" fmla="*/ 47 w 311"/>
                  <a:gd name="T19" fmla="*/ 0 h 82"/>
                  <a:gd name="T20" fmla="*/ 0 w 311"/>
                  <a:gd name="T21" fmla="*/ 0 h 82"/>
                  <a:gd name="T22" fmla="*/ 42 w 311"/>
                  <a:gd name="T2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1" h="82">
                    <a:moveTo>
                      <a:pt x="42" y="82"/>
                    </a:moveTo>
                    <a:lnTo>
                      <a:pt x="50" y="82"/>
                    </a:lnTo>
                    <a:lnTo>
                      <a:pt x="261" y="82"/>
                    </a:lnTo>
                    <a:lnTo>
                      <a:pt x="267" y="8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264" y="0"/>
                    </a:lnTo>
                    <a:lnTo>
                      <a:pt x="227" y="0"/>
                    </a:lnTo>
                    <a:lnTo>
                      <a:pt x="83" y="0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4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8" name="Freeform 63"/>
              <p:cNvSpPr/>
              <p:nvPr/>
            </p:nvSpPr>
            <p:spPr bwMode="auto">
              <a:xfrm>
                <a:off x="3895726" y="1185863"/>
                <a:ext cx="496888" cy="233363"/>
              </a:xfrm>
              <a:custGeom>
                <a:avLst/>
                <a:gdLst>
                  <a:gd name="T0" fmla="*/ 0 w 213"/>
                  <a:gd name="T1" fmla="*/ 100 h 100"/>
                  <a:gd name="T2" fmla="*/ 213 w 213"/>
                  <a:gd name="T3" fmla="*/ 100 h 100"/>
                  <a:gd name="T4" fmla="*/ 213 w 213"/>
                  <a:gd name="T5" fmla="*/ 0 h 100"/>
                  <a:gd name="T6" fmla="*/ 188 w 213"/>
                  <a:gd name="T7" fmla="*/ 46 h 100"/>
                  <a:gd name="T8" fmla="*/ 187 w 213"/>
                  <a:gd name="T9" fmla="*/ 50 h 100"/>
                  <a:gd name="T10" fmla="*/ 183 w 213"/>
                  <a:gd name="T11" fmla="*/ 50 h 100"/>
                  <a:gd name="T12" fmla="*/ 176 w 213"/>
                  <a:gd name="T13" fmla="*/ 50 h 100"/>
                  <a:gd name="T14" fmla="*/ 123 w 213"/>
                  <a:gd name="T15" fmla="*/ 50 h 100"/>
                  <a:gd name="T16" fmla="*/ 124 w 213"/>
                  <a:gd name="T17" fmla="*/ 52 h 100"/>
                  <a:gd name="T18" fmla="*/ 121 w 213"/>
                  <a:gd name="T19" fmla="*/ 61 h 100"/>
                  <a:gd name="T20" fmla="*/ 107 w 213"/>
                  <a:gd name="T21" fmla="*/ 68 h 100"/>
                  <a:gd name="T22" fmla="*/ 93 w 213"/>
                  <a:gd name="T23" fmla="*/ 61 h 100"/>
                  <a:gd name="T24" fmla="*/ 90 w 213"/>
                  <a:gd name="T25" fmla="*/ 52 h 100"/>
                  <a:gd name="T26" fmla="*/ 91 w 213"/>
                  <a:gd name="T27" fmla="*/ 50 h 100"/>
                  <a:gd name="T28" fmla="*/ 38 w 213"/>
                  <a:gd name="T29" fmla="*/ 50 h 100"/>
                  <a:gd name="T30" fmla="*/ 30 w 213"/>
                  <a:gd name="T31" fmla="*/ 50 h 100"/>
                  <a:gd name="T32" fmla="*/ 26 w 213"/>
                  <a:gd name="T33" fmla="*/ 50 h 100"/>
                  <a:gd name="T34" fmla="*/ 24 w 213"/>
                  <a:gd name="T35" fmla="*/ 46 h 100"/>
                  <a:gd name="T36" fmla="*/ 0 w 213"/>
                  <a:gd name="T37" fmla="*/ 0 h 100"/>
                  <a:gd name="T38" fmla="*/ 0 w 213"/>
                  <a:gd name="T3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" h="100">
                    <a:moveTo>
                      <a:pt x="0" y="100"/>
                    </a:moveTo>
                    <a:cubicBezTo>
                      <a:pt x="213" y="100"/>
                      <a:pt x="213" y="100"/>
                      <a:pt x="213" y="10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188" y="46"/>
                      <a:pt x="188" y="46"/>
                      <a:pt x="188" y="46"/>
                    </a:cubicBezTo>
                    <a:cubicBezTo>
                      <a:pt x="187" y="50"/>
                      <a:pt x="187" y="50"/>
                      <a:pt x="187" y="50"/>
                    </a:cubicBezTo>
                    <a:cubicBezTo>
                      <a:pt x="183" y="50"/>
                      <a:pt x="183" y="50"/>
                      <a:pt x="183" y="50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23" y="50"/>
                      <a:pt x="123" y="50"/>
                      <a:pt x="123" y="50"/>
                    </a:cubicBezTo>
                    <a:cubicBezTo>
                      <a:pt x="123" y="50"/>
                      <a:pt x="124" y="51"/>
                      <a:pt x="124" y="52"/>
                    </a:cubicBezTo>
                    <a:cubicBezTo>
                      <a:pt x="124" y="55"/>
                      <a:pt x="123" y="58"/>
                      <a:pt x="121" y="61"/>
                    </a:cubicBezTo>
                    <a:cubicBezTo>
                      <a:pt x="118" y="66"/>
                      <a:pt x="113" y="68"/>
                      <a:pt x="107" y="68"/>
                    </a:cubicBezTo>
                    <a:cubicBezTo>
                      <a:pt x="101" y="68"/>
                      <a:pt x="96" y="66"/>
                      <a:pt x="93" y="61"/>
                    </a:cubicBezTo>
                    <a:cubicBezTo>
                      <a:pt x="91" y="58"/>
                      <a:pt x="90" y="55"/>
                      <a:pt x="90" y="52"/>
                    </a:cubicBezTo>
                    <a:cubicBezTo>
                      <a:pt x="90" y="51"/>
                      <a:pt x="91" y="50"/>
                      <a:pt x="91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9" name="Freeform 64"/>
              <p:cNvSpPr/>
              <p:nvPr/>
            </p:nvSpPr>
            <p:spPr bwMode="auto">
              <a:xfrm>
                <a:off x="3973513" y="977900"/>
                <a:ext cx="344488" cy="160338"/>
              </a:xfrm>
              <a:custGeom>
                <a:avLst/>
                <a:gdLst>
                  <a:gd name="T0" fmla="*/ 148 w 148"/>
                  <a:gd name="T1" fmla="*/ 69 h 69"/>
                  <a:gd name="T2" fmla="*/ 148 w 148"/>
                  <a:gd name="T3" fmla="*/ 30 h 69"/>
                  <a:gd name="T4" fmla="*/ 120 w 148"/>
                  <a:gd name="T5" fmla="*/ 0 h 69"/>
                  <a:gd name="T6" fmla="*/ 28 w 148"/>
                  <a:gd name="T7" fmla="*/ 0 h 69"/>
                  <a:gd name="T8" fmla="*/ 0 w 148"/>
                  <a:gd name="T9" fmla="*/ 30 h 69"/>
                  <a:gd name="T10" fmla="*/ 0 w 148"/>
                  <a:gd name="T11" fmla="*/ 69 h 69"/>
                  <a:gd name="T12" fmla="*/ 25 w 148"/>
                  <a:gd name="T13" fmla="*/ 69 h 69"/>
                  <a:gd name="T14" fmla="*/ 25 w 148"/>
                  <a:gd name="T15" fmla="*/ 30 h 69"/>
                  <a:gd name="T16" fmla="*/ 28 w 148"/>
                  <a:gd name="T17" fmla="*/ 25 h 69"/>
                  <a:gd name="T18" fmla="*/ 120 w 148"/>
                  <a:gd name="T19" fmla="*/ 25 h 69"/>
                  <a:gd name="T20" fmla="*/ 123 w 148"/>
                  <a:gd name="T21" fmla="*/ 30 h 69"/>
                  <a:gd name="T22" fmla="*/ 123 w 148"/>
                  <a:gd name="T23" fmla="*/ 69 h 69"/>
                  <a:gd name="T24" fmla="*/ 148 w 148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8" h="69">
                    <a:moveTo>
                      <a:pt x="148" y="69"/>
                    </a:move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14"/>
                      <a:pt x="136" y="0"/>
                      <a:pt x="12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2" y="0"/>
                      <a:pt x="0" y="14"/>
                      <a:pt x="0" y="3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8"/>
                      <a:pt x="26" y="25"/>
                      <a:pt x="28" y="25"/>
                    </a:cubicBezTo>
                    <a:cubicBezTo>
                      <a:pt x="120" y="25"/>
                      <a:pt x="120" y="25"/>
                      <a:pt x="120" y="25"/>
                    </a:cubicBezTo>
                    <a:cubicBezTo>
                      <a:pt x="122" y="25"/>
                      <a:pt x="123" y="28"/>
                      <a:pt x="123" y="30"/>
                    </a:cubicBezTo>
                    <a:cubicBezTo>
                      <a:pt x="123" y="69"/>
                      <a:pt x="123" y="69"/>
                      <a:pt x="123" y="69"/>
                    </a:cubicBezTo>
                    <a:lnTo>
                      <a:pt x="148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490217" y="4069853"/>
              <a:ext cx="257659" cy="437271"/>
              <a:chOff x="2368551" y="1824038"/>
              <a:chExt cx="273050" cy="541337"/>
            </a:xfrm>
            <a:solidFill>
              <a:schemeClr val="bg1"/>
            </a:solidFill>
          </p:grpSpPr>
          <p:sp>
            <p:nvSpPr>
              <p:cNvPr id="51" name="Freeform 78"/>
              <p:cNvSpPr/>
              <p:nvPr/>
            </p:nvSpPr>
            <p:spPr bwMode="auto">
              <a:xfrm>
                <a:off x="2401888" y="1903413"/>
                <a:ext cx="204788" cy="68263"/>
              </a:xfrm>
              <a:custGeom>
                <a:avLst/>
                <a:gdLst>
                  <a:gd name="T0" fmla="*/ 78 w 88"/>
                  <a:gd name="T1" fmla="*/ 29 h 29"/>
                  <a:gd name="T2" fmla="*/ 88 w 88"/>
                  <a:gd name="T3" fmla="*/ 13 h 29"/>
                  <a:gd name="T4" fmla="*/ 44 w 88"/>
                  <a:gd name="T5" fmla="*/ 0 h 29"/>
                  <a:gd name="T6" fmla="*/ 0 w 88"/>
                  <a:gd name="T7" fmla="*/ 13 h 29"/>
                  <a:gd name="T8" fmla="*/ 11 w 88"/>
                  <a:gd name="T9" fmla="*/ 29 h 29"/>
                  <a:gd name="T10" fmla="*/ 44 w 88"/>
                  <a:gd name="T11" fmla="*/ 19 h 29"/>
                  <a:gd name="T12" fmla="*/ 78 w 88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29">
                    <a:moveTo>
                      <a:pt x="78" y="29"/>
                    </a:moveTo>
                    <a:cubicBezTo>
                      <a:pt x="88" y="13"/>
                      <a:pt x="88" y="13"/>
                      <a:pt x="88" y="13"/>
                    </a:cubicBezTo>
                    <a:cubicBezTo>
                      <a:pt x="76" y="5"/>
                      <a:pt x="60" y="0"/>
                      <a:pt x="44" y="0"/>
                    </a:cubicBezTo>
                    <a:cubicBezTo>
                      <a:pt x="28" y="0"/>
                      <a:pt x="13" y="5"/>
                      <a:pt x="0" y="13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20" y="23"/>
                      <a:pt x="32" y="19"/>
                      <a:pt x="44" y="19"/>
                    </a:cubicBezTo>
                    <a:cubicBezTo>
                      <a:pt x="57" y="19"/>
                      <a:pt x="69" y="23"/>
                      <a:pt x="7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2" name="Freeform 79"/>
              <p:cNvSpPr/>
              <p:nvPr/>
            </p:nvSpPr>
            <p:spPr bwMode="auto">
              <a:xfrm>
                <a:off x="2368551" y="1824038"/>
                <a:ext cx="273050" cy="77788"/>
              </a:xfrm>
              <a:custGeom>
                <a:avLst/>
                <a:gdLst>
                  <a:gd name="T0" fmla="*/ 58 w 117"/>
                  <a:gd name="T1" fmla="*/ 0 h 33"/>
                  <a:gd name="T2" fmla="*/ 0 w 117"/>
                  <a:gd name="T3" fmla="*/ 17 h 33"/>
                  <a:gd name="T4" fmla="*/ 11 w 117"/>
                  <a:gd name="T5" fmla="*/ 33 h 33"/>
                  <a:gd name="T6" fmla="*/ 58 w 117"/>
                  <a:gd name="T7" fmla="*/ 19 h 33"/>
                  <a:gd name="T8" fmla="*/ 106 w 117"/>
                  <a:gd name="T9" fmla="*/ 33 h 33"/>
                  <a:gd name="T10" fmla="*/ 117 w 117"/>
                  <a:gd name="T11" fmla="*/ 17 h 33"/>
                  <a:gd name="T12" fmla="*/ 58 w 117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33">
                    <a:moveTo>
                      <a:pt x="58" y="0"/>
                    </a:moveTo>
                    <a:cubicBezTo>
                      <a:pt x="37" y="0"/>
                      <a:pt x="17" y="6"/>
                      <a:pt x="0" y="17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24" y="24"/>
                      <a:pt x="41" y="19"/>
                      <a:pt x="58" y="19"/>
                    </a:cubicBezTo>
                    <a:cubicBezTo>
                      <a:pt x="76" y="19"/>
                      <a:pt x="93" y="24"/>
                      <a:pt x="106" y="33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00" y="6"/>
                      <a:pt x="80" y="0"/>
                      <a:pt x="5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3" name="Rectangle 80"/>
              <p:cNvSpPr>
                <a:spLocks noChangeArrowheads="1"/>
              </p:cNvSpPr>
              <p:nvPr/>
            </p:nvSpPr>
            <p:spPr bwMode="auto">
              <a:xfrm>
                <a:off x="2373313" y="2162175"/>
                <a:ext cx="263525" cy="2032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4" name="Freeform 81"/>
              <p:cNvSpPr/>
              <p:nvPr/>
            </p:nvSpPr>
            <p:spPr bwMode="auto">
              <a:xfrm>
                <a:off x="2373313" y="2022475"/>
                <a:ext cx="125413" cy="125413"/>
              </a:xfrm>
              <a:custGeom>
                <a:avLst/>
                <a:gdLst>
                  <a:gd name="T0" fmla="*/ 0 w 54"/>
                  <a:gd name="T1" fmla="*/ 34 h 54"/>
                  <a:gd name="T2" fmla="*/ 0 w 54"/>
                  <a:gd name="T3" fmla="*/ 54 h 54"/>
                  <a:gd name="T4" fmla="*/ 54 w 54"/>
                  <a:gd name="T5" fmla="*/ 54 h 54"/>
                  <a:gd name="T6" fmla="*/ 54 w 54"/>
                  <a:gd name="T7" fmla="*/ 0 h 54"/>
                  <a:gd name="T8" fmla="*/ 34 w 54"/>
                  <a:gd name="T9" fmla="*/ 0 h 54"/>
                  <a:gd name="T10" fmla="*/ 0 w 54"/>
                  <a:gd name="T11" fmla="*/ 3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54">
                    <a:moveTo>
                      <a:pt x="0" y="34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5" name="Freeform 82"/>
              <p:cNvSpPr/>
              <p:nvPr/>
            </p:nvSpPr>
            <p:spPr bwMode="auto">
              <a:xfrm>
                <a:off x="2513013" y="2022475"/>
                <a:ext cx="123825" cy="125413"/>
              </a:xfrm>
              <a:custGeom>
                <a:avLst/>
                <a:gdLst>
                  <a:gd name="T0" fmla="*/ 53 w 53"/>
                  <a:gd name="T1" fmla="*/ 34 h 54"/>
                  <a:gd name="T2" fmla="*/ 19 w 53"/>
                  <a:gd name="T3" fmla="*/ 0 h 54"/>
                  <a:gd name="T4" fmla="*/ 0 w 53"/>
                  <a:gd name="T5" fmla="*/ 0 h 54"/>
                  <a:gd name="T6" fmla="*/ 0 w 53"/>
                  <a:gd name="T7" fmla="*/ 54 h 54"/>
                  <a:gd name="T8" fmla="*/ 53 w 53"/>
                  <a:gd name="T9" fmla="*/ 54 h 54"/>
                  <a:gd name="T10" fmla="*/ 53 w 53"/>
                  <a:gd name="T11" fmla="*/ 3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54">
                    <a:moveTo>
                      <a:pt x="53" y="34"/>
                    </a:moveTo>
                    <a:cubicBezTo>
                      <a:pt x="53" y="15"/>
                      <a:pt x="38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53" y="54"/>
                      <a:pt x="53" y="54"/>
                      <a:pt x="53" y="54"/>
                    </a:cubicBezTo>
                    <a:lnTo>
                      <a:pt x="53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sp>
        <p:nvSpPr>
          <p:cNvPr id="56" name="矩形 55"/>
          <p:cNvSpPr/>
          <p:nvPr/>
        </p:nvSpPr>
        <p:spPr>
          <a:xfrm>
            <a:off x="4278577" y="195495"/>
            <a:ext cx="3595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植树节儿童成长教育工作介绍</a:t>
            </a:r>
            <a:r>
              <a:rPr lang="en-US" altLang="zh-CN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068393" y="699551"/>
            <a:ext cx="18002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7107675" y="173935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107675" y="2097159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582713" y="328514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582713" y="3642951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863593" y="520705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863593" y="556486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297082" y="516566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297082" y="5523464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271844" y="340130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2271844" y="3759103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668656" y="156354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668656" y="1921347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4278577" y="528645"/>
            <a:ext cx="3595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植树节儿童成长教育工作介绍</a:t>
            </a:r>
            <a:r>
              <a:rPr lang="en-US" altLang="zh-CN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35945" y="1340768"/>
            <a:ext cx="10081120" cy="2448272"/>
            <a:chOff x="1055440" y="2276302"/>
            <a:chExt cx="10081120" cy="2448272"/>
          </a:xfrm>
        </p:grpSpPr>
        <p:sp>
          <p:nvSpPr>
            <p:cNvPr id="72" name="任意多边形: 形状 71"/>
            <p:cNvSpPr/>
            <p:nvPr/>
          </p:nvSpPr>
          <p:spPr>
            <a:xfrm>
              <a:off x="4302598" y="2276302"/>
              <a:ext cx="3586804" cy="2448272"/>
            </a:xfrm>
            <a:custGeom>
              <a:avLst/>
              <a:gdLst>
                <a:gd name="connsiteX0" fmla="*/ 2362668 w 3586804"/>
                <a:gd name="connsiteY0" fmla="*/ 0 h 2448272"/>
                <a:gd name="connsiteX1" fmla="*/ 3586804 w 3586804"/>
                <a:gd name="connsiteY1" fmla="*/ 1224136 h 2448272"/>
                <a:gd name="connsiteX2" fmla="*/ 2362668 w 3586804"/>
                <a:gd name="connsiteY2" fmla="*/ 2448272 h 2448272"/>
                <a:gd name="connsiteX3" fmla="*/ 1886179 w 3586804"/>
                <a:gd name="connsiteY3" fmla="*/ 2352074 h 2448272"/>
                <a:gd name="connsiteX4" fmla="*/ 1793402 w 3586804"/>
                <a:gd name="connsiteY4" fmla="*/ 2307381 h 2448272"/>
                <a:gd name="connsiteX5" fmla="*/ 1807632 w 3586804"/>
                <a:gd name="connsiteY5" fmla="*/ 2300526 h 2448272"/>
                <a:gd name="connsiteX6" fmla="*/ 2448272 w 3586804"/>
                <a:gd name="connsiteY6" fmla="*/ 1224136 h 2448272"/>
                <a:gd name="connsiteX7" fmla="*/ 1807632 w 3586804"/>
                <a:gd name="connsiteY7" fmla="*/ 147747 h 2448272"/>
                <a:gd name="connsiteX8" fmla="*/ 1793402 w 3586804"/>
                <a:gd name="connsiteY8" fmla="*/ 140892 h 2448272"/>
                <a:gd name="connsiteX9" fmla="*/ 1886179 w 3586804"/>
                <a:gd name="connsiteY9" fmla="*/ 96199 h 2448272"/>
                <a:gd name="connsiteX10" fmla="*/ 2362668 w 3586804"/>
                <a:gd name="connsiteY10" fmla="*/ 0 h 2448272"/>
                <a:gd name="connsiteX11" fmla="*/ 1224136 w 3586804"/>
                <a:gd name="connsiteY11" fmla="*/ 0 h 2448272"/>
                <a:gd name="connsiteX12" fmla="*/ 1700625 w 3586804"/>
                <a:gd name="connsiteY12" fmla="*/ 96199 h 2448272"/>
                <a:gd name="connsiteX13" fmla="*/ 1793402 w 3586804"/>
                <a:gd name="connsiteY13" fmla="*/ 140892 h 2448272"/>
                <a:gd name="connsiteX14" fmla="*/ 1779172 w 3586804"/>
                <a:gd name="connsiteY14" fmla="*/ 147747 h 2448272"/>
                <a:gd name="connsiteX15" fmla="*/ 1138532 w 3586804"/>
                <a:gd name="connsiteY15" fmla="*/ 1224136 h 2448272"/>
                <a:gd name="connsiteX16" fmla="*/ 1779172 w 3586804"/>
                <a:gd name="connsiteY16" fmla="*/ 2300526 h 2448272"/>
                <a:gd name="connsiteX17" fmla="*/ 1793402 w 3586804"/>
                <a:gd name="connsiteY17" fmla="*/ 2307381 h 2448272"/>
                <a:gd name="connsiteX18" fmla="*/ 1700625 w 3586804"/>
                <a:gd name="connsiteY18" fmla="*/ 2352074 h 2448272"/>
                <a:gd name="connsiteX19" fmla="*/ 1224136 w 3586804"/>
                <a:gd name="connsiteY19" fmla="*/ 2448272 h 2448272"/>
                <a:gd name="connsiteX20" fmla="*/ 0 w 3586804"/>
                <a:gd name="connsiteY20" fmla="*/ 1224136 h 2448272"/>
                <a:gd name="connsiteX21" fmla="*/ 1224136 w 3586804"/>
                <a:gd name="connsiteY21" fmla="*/ 0 h 244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586804" h="2448272">
                  <a:moveTo>
                    <a:pt x="2362668" y="0"/>
                  </a:moveTo>
                  <a:cubicBezTo>
                    <a:pt x="3038740" y="0"/>
                    <a:pt x="3586804" y="548064"/>
                    <a:pt x="3586804" y="1224136"/>
                  </a:cubicBezTo>
                  <a:cubicBezTo>
                    <a:pt x="3586804" y="1900208"/>
                    <a:pt x="3038740" y="2448272"/>
                    <a:pt x="2362668" y="2448272"/>
                  </a:cubicBezTo>
                  <a:cubicBezTo>
                    <a:pt x="2193650" y="2448272"/>
                    <a:pt x="2032633" y="2414018"/>
                    <a:pt x="1886179" y="2352074"/>
                  </a:cubicBezTo>
                  <a:lnTo>
                    <a:pt x="1793402" y="2307381"/>
                  </a:lnTo>
                  <a:lnTo>
                    <a:pt x="1807632" y="2300526"/>
                  </a:lnTo>
                  <a:cubicBezTo>
                    <a:pt x="2189226" y="2093231"/>
                    <a:pt x="2448272" y="1688936"/>
                    <a:pt x="2448272" y="1224136"/>
                  </a:cubicBezTo>
                  <a:cubicBezTo>
                    <a:pt x="2448272" y="759337"/>
                    <a:pt x="2189226" y="355041"/>
                    <a:pt x="1807632" y="147747"/>
                  </a:cubicBezTo>
                  <a:lnTo>
                    <a:pt x="1793402" y="140892"/>
                  </a:lnTo>
                  <a:lnTo>
                    <a:pt x="1886179" y="96199"/>
                  </a:lnTo>
                  <a:cubicBezTo>
                    <a:pt x="2032633" y="34254"/>
                    <a:pt x="2193650" y="0"/>
                    <a:pt x="2362668" y="0"/>
                  </a:cubicBezTo>
                  <a:close/>
                  <a:moveTo>
                    <a:pt x="1224136" y="0"/>
                  </a:moveTo>
                  <a:cubicBezTo>
                    <a:pt x="1393154" y="0"/>
                    <a:pt x="1554172" y="34254"/>
                    <a:pt x="1700625" y="96199"/>
                  </a:cubicBezTo>
                  <a:lnTo>
                    <a:pt x="1793402" y="140892"/>
                  </a:lnTo>
                  <a:lnTo>
                    <a:pt x="1779172" y="147747"/>
                  </a:lnTo>
                  <a:cubicBezTo>
                    <a:pt x="1397578" y="355041"/>
                    <a:pt x="1138532" y="759337"/>
                    <a:pt x="1138532" y="1224136"/>
                  </a:cubicBezTo>
                  <a:cubicBezTo>
                    <a:pt x="1138532" y="1688936"/>
                    <a:pt x="1397578" y="2093231"/>
                    <a:pt x="1779172" y="2300526"/>
                  </a:cubicBezTo>
                  <a:lnTo>
                    <a:pt x="1793402" y="2307381"/>
                  </a:lnTo>
                  <a:lnTo>
                    <a:pt x="1700625" y="2352074"/>
                  </a:lnTo>
                  <a:cubicBezTo>
                    <a:pt x="1554172" y="2414018"/>
                    <a:pt x="1393154" y="2448272"/>
                    <a:pt x="1224136" y="2448272"/>
                  </a:cubicBezTo>
                  <a:cubicBezTo>
                    <a:pt x="548064" y="2448272"/>
                    <a:pt x="0" y="1900208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2" idx="20"/>
              <a:endCxn id="9" idx="6"/>
            </p:cNvCxnSpPr>
            <p:nvPr/>
          </p:nvCxnSpPr>
          <p:spPr>
            <a:xfrm flipH="1">
              <a:off x="3216275" y="3500438"/>
              <a:ext cx="1086323" cy="0"/>
            </a:xfrm>
            <a:prstGeom prst="line">
              <a:avLst/>
            </a:prstGeom>
            <a:ln>
              <a:solidFill>
                <a:srgbClr val="92D05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>
              <a:stCxn id="74" idx="2"/>
              <a:endCxn id="72" idx="1"/>
            </p:cNvCxnSpPr>
            <p:nvPr/>
          </p:nvCxnSpPr>
          <p:spPr>
            <a:xfrm flipH="1">
              <a:off x="7889402" y="3495676"/>
              <a:ext cx="1086323" cy="4762"/>
            </a:xfrm>
            <a:prstGeom prst="line">
              <a:avLst/>
            </a:prstGeom>
            <a:ln>
              <a:solidFill>
                <a:srgbClr val="92D05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1055440" y="2420020"/>
              <a:ext cx="2160835" cy="216083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8975725" y="2415258"/>
              <a:ext cx="2160835" cy="216083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321064" y="2703587"/>
              <a:ext cx="792088" cy="7920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1645100" y="3896482"/>
              <a:ext cx="468052" cy="46805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2254427" y="2786620"/>
              <a:ext cx="626022" cy="62602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</a:t>
              </a:r>
            </a:p>
          </p:txBody>
        </p:sp>
        <p:sp>
          <p:nvSpPr>
            <p:cNvPr id="77" name="椭圆 76"/>
            <p:cNvSpPr/>
            <p:nvPr/>
          </p:nvSpPr>
          <p:spPr>
            <a:xfrm>
              <a:off x="2173624" y="3630421"/>
              <a:ext cx="712038" cy="71203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9480376" y="2564334"/>
              <a:ext cx="936104" cy="93610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</a:p>
          </p:txBody>
        </p:sp>
        <p:sp>
          <p:nvSpPr>
            <p:cNvPr id="79" name="椭圆 78"/>
            <p:cNvSpPr/>
            <p:nvPr/>
          </p:nvSpPr>
          <p:spPr>
            <a:xfrm>
              <a:off x="9408368" y="3575880"/>
              <a:ext cx="720080" cy="72008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地点</a:t>
              </a:r>
            </a:p>
          </p:txBody>
        </p:sp>
        <p:sp>
          <p:nvSpPr>
            <p:cNvPr id="80" name="椭圆 79"/>
            <p:cNvSpPr/>
            <p:nvPr/>
          </p:nvSpPr>
          <p:spPr>
            <a:xfrm>
              <a:off x="10220353" y="3272873"/>
              <a:ext cx="753281" cy="75328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时间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552456" y="331577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7026749" y="332458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条件</a:t>
              </a:r>
            </a:p>
          </p:txBody>
        </p:sp>
        <p:sp>
          <p:nvSpPr>
            <p:cNvPr id="82" name="Freeform 268"/>
            <p:cNvSpPr>
              <a:spLocks noEditPoints="1"/>
            </p:cNvSpPr>
            <p:nvPr/>
          </p:nvSpPr>
          <p:spPr bwMode="auto">
            <a:xfrm>
              <a:off x="2414382" y="3833384"/>
              <a:ext cx="306112" cy="306112"/>
            </a:xfrm>
            <a:custGeom>
              <a:avLst/>
              <a:gdLst>
                <a:gd name="T0" fmla="*/ 416 w 512"/>
                <a:gd name="T1" fmla="*/ 0 h 512"/>
                <a:gd name="T2" fmla="*/ 352 w 512"/>
                <a:gd name="T3" fmla="*/ 0 h 512"/>
                <a:gd name="T4" fmla="*/ 352 w 512"/>
                <a:gd name="T5" fmla="*/ 64 h 512"/>
                <a:gd name="T6" fmla="*/ 416 w 512"/>
                <a:gd name="T7" fmla="*/ 64 h 512"/>
                <a:gd name="T8" fmla="*/ 416 w 512"/>
                <a:gd name="T9" fmla="*/ 0 h 512"/>
                <a:gd name="T10" fmla="*/ 480 w 512"/>
                <a:gd name="T11" fmla="*/ 0 h 512"/>
                <a:gd name="T12" fmla="*/ 448 w 512"/>
                <a:gd name="T13" fmla="*/ 0 h 512"/>
                <a:gd name="T14" fmla="*/ 448 w 512"/>
                <a:gd name="T15" fmla="*/ 96 h 512"/>
                <a:gd name="T16" fmla="*/ 320 w 512"/>
                <a:gd name="T17" fmla="*/ 96 h 512"/>
                <a:gd name="T18" fmla="*/ 320 w 512"/>
                <a:gd name="T19" fmla="*/ 0 h 512"/>
                <a:gd name="T20" fmla="*/ 192 w 512"/>
                <a:gd name="T21" fmla="*/ 0 h 512"/>
                <a:gd name="T22" fmla="*/ 192 w 512"/>
                <a:gd name="T23" fmla="*/ 96 h 512"/>
                <a:gd name="T24" fmla="*/ 64 w 512"/>
                <a:gd name="T25" fmla="*/ 96 h 512"/>
                <a:gd name="T26" fmla="*/ 64 w 512"/>
                <a:gd name="T27" fmla="*/ 0 h 512"/>
                <a:gd name="T28" fmla="*/ 32 w 512"/>
                <a:gd name="T29" fmla="*/ 0 h 512"/>
                <a:gd name="T30" fmla="*/ 0 w 512"/>
                <a:gd name="T31" fmla="*/ 32 h 512"/>
                <a:gd name="T32" fmla="*/ 0 w 512"/>
                <a:gd name="T33" fmla="*/ 480 h 512"/>
                <a:gd name="T34" fmla="*/ 32 w 512"/>
                <a:gd name="T35" fmla="*/ 512 h 512"/>
                <a:gd name="T36" fmla="*/ 480 w 512"/>
                <a:gd name="T37" fmla="*/ 512 h 512"/>
                <a:gd name="T38" fmla="*/ 512 w 512"/>
                <a:gd name="T39" fmla="*/ 480 h 512"/>
                <a:gd name="T40" fmla="*/ 512 w 512"/>
                <a:gd name="T41" fmla="*/ 32 h 512"/>
                <a:gd name="T42" fmla="*/ 480 w 512"/>
                <a:gd name="T43" fmla="*/ 0 h 512"/>
                <a:gd name="T44" fmla="*/ 448 w 512"/>
                <a:gd name="T45" fmla="*/ 448 h 512"/>
                <a:gd name="T46" fmla="*/ 64 w 512"/>
                <a:gd name="T47" fmla="*/ 448 h 512"/>
                <a:gd name="T48" fmla="*/ 64 w 512"/>
                <a:gd name="T49" fmla="*/ 160 h 512"/>
                <a:gd name="T50" fmla="*/ 448 w 512"/>
                <a:gd name="T51" fmla="*/ 160 h 512"/>
                <a:gd name="T52" fmla="*/ 448 w 512"/>
                <a:gd name="T53" fmla="*/ 448 h 512"/>
                <a:gd name="T54" fmla="*/ 160 w 512"/>
                <a:gd name="T55" fmla="*/ 0 h 512"/>
                <a:gd name="T56" fmla="*/ 96 w 512"/>
                <a:gd name="T57" fmla="*/ 0 h 512"/>
                <a:gd name="T58" fmla="*/ 96 w 512"/>
                <a:gd name="T59" fmla="*/ 64 h 512"/>
                <a:gd name="T60" fmla="*/ 160 w 512"/>
                <a:gd name="T61" fmla="*/ 64 h 512"/>
                <a:gd name="T62" fmla="*/ 160 w 512"/>
                <a:gd name="T63" fmla="*/ 0 h 512"/>
                <a:gd name="T64" fmla="*/ 288 w 512"/>
                <a:gd name="T65" fmla="*/ 224 h 512"/>
                <a:gd name="T66" fmla="*/ 224 w 512"/>
                <a:gd name="T67" fmla="*/ 224 h 512"/>
                <a:gd name="T68" fmla="*/ 224 w 512"/>
                <a:gd name="T69" fmla="*/ 288 h 512"/>
                <a:gd name="T70" fmla="*/ 288 w 512"/>
                <a:gd name="T71" fmla="*/ 288 h 512"/>
                <a:gd name="T72" fmla="*/ 288 w 512"/>
                <a:gd name="T73" fmla="*/ 224 h 512"/>
                <a:gd name="T74" fmla="*/ 384 w 512"/>
                <a:gd name="T75" fmla="*/ 224 h 512"/>
                <a:gd name="T76" fmla="*/ 320 w 512"/>
                <a:gd name="T77" fmla="*/ 224 h 512"/>
                <a:gd name="T78" fmla="*/ 320 w 512"/>
                <a:gd name="T79" fmla="*/ 288 h 512"/>
                <a:gd name="T80" fmla="*/ 384 w 512"/>
                <a:gd name="T81" fmla="*/ 288 h 512"/>
                <a:gd name="T82" fmla="*/ 384 w 512"/>
                <a:gd name="T83" fmla="*/ 224 h 512"/>
                <a:gd name="T84" fmla="*/ 192 w 512"/>
                <a:gd name="T85" fmla="*/ 320 h 512"/>
                <a:gd name="T86" fmla="*/ 128 w 512"/>
                <a:gd name="T87" fmla="*/ 320 h 512"/>
                <a:gd name="T88" fmla="*/ 128 w 512"/>
                <a:gd name="T89" fmla="*/ 384 h 512"/>
                <a:gd name="T90" fmla="*/ 192 w 512"/>
                <a:gd name="T91" fmla="*/ 384 h 512"/>
                <a:gd name="T92" fmla="*/ 192 w 512"/>
                <a:gd name="T93" fmla="*/ 320 h 512"/>
                <a:gd name="T94" fmla="*/ 192 w 512"/>
                <a:gd name="T95" fmla="*/ 224 h 512"/>
                <a:gd name="T96" fmla="*/ 128 w 512"/>
                <a:gd name="T97" fmla="*/ 224 h 512"/>
                <a:gd name="T98" fmla="*/ 128 w 512"/>
                <a:gd name="T99" fmla="*/ 288 h 512"/>
                <a:gd name="T100" fmla="*/ 192 w 512"/>
                <a:gd name="T101" fmla="*/ 288 h 512"/>
                <a:gd name="T102" fmla="*/ 192 w 512"/>
                <a:gd name="T103" fmla="*/ 224 h 512"/>
                <a:gd name="T104" fmla="*/ 288 w 512"/>
                <a:gd name="T105" fmla="*/ 320 h 512"/>
                <a:gd name="T106" fmla="*/ 224 w 512"/>
                <a:gd name="T107" fmla="*/ 320 h 512"/>
                <a:gd name="T108" fmla="*/ 224 w 512"/>
                <a:gd name="T109" fmla="*/ 384 h 512"/>
                <a:gd name="T110" fmla="*/ 288 w 512"/>
                <a:gd name="T111" fmla="*/ 384 h 512"/>
                <a:gd name="T112" fmla="*/ 288 w 512"/>
                <a:gd name="T113" fmla="*/ 320 h 512"/>
                <a:gd name="T114" fmla="*/ 384 w 512"/>
                <a:gd name="T115" fmla="*/ 320 h 512"/>
                <a:gd name="T116" fmla="*/ 320 w 512"/>
                <a:gd name="T117" fmla="*/ 320 h 512"/>
                <a:gd name="T118" fmla="*/ 320 w 512"/>
                <a:gd name="T119" fmla="*/ 384 h 512"/>
                <a:gd name="T120" fmla="*/ 384 w 512"/>
                <a:gd name="T121" fmla="*/ 384 h 512"/>
                <a:gd name="T122" fmla="*/ 384 w 512"/>
                <a:gd name="T123" fmla="*/ 32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2" h="512">
                  <a:moveTo>
                    <a:pt x="416" y="0"/>
                  </a:moveTo>
                  <a:cubicBezTo>
                    <a:pt x="352" y="0"/>
                    <a:pt x="352" y="0"/>
                    <a:pt x="352" y="0"/>
                  </a:cubicBezTo>
                  <a:cubicBezTo>
                    <a:pt x="352" y="64"/>
                    <a:pt x="352" y="64"/>
                    <a:pt x="352" y="64"/>
                  </a:cubicBezTo>
                  <a:cubicBezTo>
                    <a:pt x="416" y="64"/>
                    <a:pt x="416" y="64"/>
                    <a:pt x="416" y="64"/>
                  </a:cubicBezTo>
                  <a:lnTo>
                    <a:pt x="416" y="0"/>
                  </a:lnTo>
                  <a:close/>
                  <a:moveTo>
                    <a:pt x="480" y="0"/>
                  </a:moveTo>
                  <a:cubicBezTo>
                    <a:pt x="448" y="0"/>
                    <a:pt x="448" y="0"/>
                    <a:pt x="448" y="0"/>
                  </a:cubicBezTo>
                  <a:cubicBezTo>
                    <a:pt x="448" y="96"/>
                    <a:pt x="448" y="96"/>
                    <a:pt x="448" y="96"/>
                  </a:cubicBezTo>
                  <a:cubicBezTo>
                    <a:pt x="320" y="96"/>
                    <a:pt x="320" y="96"/>
                    <a:pt x="320" y="96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96"/>
                    <a:pt x="192" y="96"/>
                    <a:pt x="192" y="96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0" y="498"/>
                    <a:pt x="14" y="512"/>
                    <a:pt x="32" y="512"/>
                  </a:cubicBezTo>
                  <a:cubicBezTo>
                    <a:pt x="480" y="512"/>
                    <a:pt x="480" y="512"/>
                    <a:pt x="480" y="512"/>
                  </a:cubicBezTo>
                  <a:cubicBezTo>
                    <a:pt x="498" y="512"/>
                    <a:pt x="512" y="498"/>
                    <a:pt x="512" y="480"/>
                  </a:cubicBezTo>
                  <a:cubicBezTo>
                    <a:pt x="512" y="32"/>
                    <a:pt x="512" y="32"/>
                    <a:pt x="512" y="32"/>
                  </a:cubicBezTo>
                  <a:cubicBezTo>
                    <a:pt x="512" y="14"/>
                    <a:pt x="498" y="0"/>
                    <a:pt x="480" y="0"/>
                  </a:cubicBezTo>
                  <a:close/>
                  <a:moveTo>
                    <a:pt x="448" y="448"/>
                  </a:moveTo>
                  <a:cubicBezTo>
                    <a:pt x="64" y="448"/>
                    <a:pt x="64" y="448"/>
                    <a:pt x="64" y="448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448" y="160"/>
                    <a:pt x="448" y="160"/>
                    <a:pt x="448" y="160"/>
                  </a:cubicBezTo>
                  <a:lnTo>
                    <a:pt x="448" y="448"/>
                  </a:lnTo>
                  <a:close/>
                  <a:moveTo>
                    <a:pt x="160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160" y="64"/>
                    <a:pt x="160" y="64"/>
                    <a:pt x="160" y="64"/>
                  </a:cubicBezTo>
                  <a:lnTo>
                    <a:pt x="160" y="0"/>
                  </a:lnTo>
                  <a:close/>
                  <a:moveTo>
                    <a:pt x="288" y="224"/>
                  </a:moveTo>
                  <a:cubicBezTo>
                    <a:pt x="224" y="224"/>
                    <a:pt x="224" y="224"/>
                    <a:pt x="224" y="224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288" y="288"/>
                    <a:pt x="288" y="288"/>
                    <a:pt x="288" y="288"/>
                  </a:cubicBezTo>
                  <a:lnTo>
                    <a:pt x="288" y="224"/>
                  </a:lnTo>
                  <a:close/>
                  <a:moveTo>
                    <a:pt x="384" y="224"/>
                  </a:moveTo>
                  <a:cubicBezTo>
                    <a:pt x="320" y="224"/>
                    <a:pt x="320" y="224"/>
                    <a:pt x="320" y="224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84" y="288"/>
                    <a:pt x="384" y="288"/>
                    <a:pt x="384" y="288"/>
                  </a:cubicBezTo>
                  <a:lnTo>
                    <a:pt x="384" y="224"/>
                  </a:lnTo>
                  <a:close/>
                  <a:moveTo>
                    <a:pt x="192" y="320"/>
                  </a:moveTo>
                  <a:cubicBezTo>
                    <a:pt x="128" y="320"/>
                    <a:pt x="128" y="320"/>
                    <a:pt x="128" y="320"/>
                  </a:cubicBezTo>
                  <a:cubicBezTo>
                    <a:pt x="128" y="384"/>
                    <a:pt x="128" y="384"/>
                    <a:pt x="128" y="384"/>
                  </a:cubicBezTo>
                  <a:cubicBezTo>
                    <a:pt x="192" y="384"/>
                    <a:pt x="192" y="384"/>
                    <a:pt x="192" y="384"/>
                  </a:cubicBezTo>
                  <a:lnTo>
                    <a:pt x="192" y="320"/>
                  </a:lnTo>
                  <a:close/>
                  <a:moveTo>
                    <a:pt x="192" y="224"/>
                  </a:moveTo>
                  <a:cubicBezTo>
                    <a:pt x="128" y="224"/>
                    <a:pt x="128" y="224"/>
                    <a:pt x="128" y="224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92" y="288"/>
                    <a:pt x="192" y="288"/>
                    <a:pt x="192" y="288"/>
                  </a:cubicBezTo>
                  <a:lnTo>
                    <a:pt x="192" y="224"/>
                  </a:lnTo>
                  <a:close/>
                  <a:moveTo>
                    <a:pt x="288" y="320"/>
                  </a:moveTo>
                  <a:cubicBezTo>
                    <a:pt x="224" y="320"/>
                    <a:pt x="224" y="320"/>
                    <a:pt x="224" y="320"/>
                  </a:cubicBezTo>
                  <a:cubicBezTo>
                    <a:pt x="224" y="384"/>
                    <a:pt x="224" y="384"/>
                    <a:pt x="224" y="384"/>
                  </a:cubicBezTo>
                  <a:cubicBezTo>
                    <a:pt x="288" y="384"/>
                    <a:pt x="288" y="384"/>
                    <a:pt x="288" y="384"/>
                  </a:cubicBezTo>
                  <a:lnTo>
                    <a:pt x="288" y="320"/>
                  </a:lnTo>
                  <a:close/>
                  <a:moveTo>
                    <a:pt x="384" y="320"/>
                  </a:moveTo>
                  <a:cubicBezTo>
                    <a:pt x="320" y="320"/>
                    <a:pt x="320" y="320"/>
                    <a:pt x="320" y="320"/>
                  </a:cubicBezTo>
                  <a:cubicBezTo>
                    <a:pt x="320" y="384"/>
                    <a:pt x="320" y="384"/>
                    <a:pt x="320" y="384"/>
                  </a:cubicBezTo>
                  <a:cubicBezTo>
                    <a:pt x="384" y="384"/>
                    <a:pt x="384" y="384"/>
                    <a:pt x="384" y="384"/>
                  </a:cubicBezTo>
                  <a:lnTo>
                    <a:pt x="384" y="3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E2E2E"/>
                </a:solidFill>
              </a:endParaRPr>
            </a:p>
          </p:txBody>
        </p:sp>
        <p:sp>
          <p:nvSpPr>
            <p:cNvPr id="83" name="Freeform 276"/>
            <p:cNvSpPr>
              <a:spLocks noEditPoints="1"/>
            </p:cNvSpPr>
            <p:nvPr/>
          </p:nvSpPr>
          <p:spPr bwMode="auto">
            <a:xfrm>
              <a:off x="1565598" y="2991713"/>
              <a:ext cx="306112" cy="229711"/>
            </a:xfrm>
            <a:custGeom>
              <a:avLst/>
              <a:gdLst>
                <a:gd name="T0" fmla="*/ 464 w 512"/>
                <a:gd name="T1" fmla="*/ 0 h 384"/>
                <a:gd name="T2" fmla="*/ 48 w 512"/>
                <a:gd name="T3" fmla="*/ 0 h 384"/>
                <a:gd name="T4" fmla="*/ 0 w 512"/>
                <a:gd name="T5" fmla="*/ 48 h 384"/>
                <a:gd name="T6" fmla="*/ 0 w 512"/>
                <a:gd name="T7" fmla="*/ 336 h 384"/>
                <a:gd name="T8" fmla="*/ 48 w 512"/>
                <a:gd name="T9" fmla="*/ 384 h 384"/>
                <a:gd name="T10" fmla="*/ 464 w 512"/>
                <a:gd name="T11" fmla="*/ 384 h 384"/>
                <a:gd name="T12" fmla="*/ 512 w 512"/>
                <a:gd name="T13" fmla="*/ 336 h 384"/>
                <a:gd name="T14" fmla="*/ 512 w 512"/>
                <a:gd name="T15" fmla="*/ 48 h 384"/>
                <a:gd name="T16" fmla="*/ 464 w 512"/>
                <a:gd name="T17" fmla="*/ 0 h 384"/>
                <a:gd name="T18" fmla="*/ 44 w 512"/>
                <a:gd name="T19" fmla="*/ 352 h 384"/>
                <a:gd name="T20" fmla="*/ 32 w 512"/>
                <a:gd name="T21" fmla="*/ 340 h 384"/>
                <a:gd name="T22" fmla="*/ 164 w 512"/>
                <a:gd name="T23" fmla="*/ 208 h 384"/>
                <a:gd name="T24" fmla="*/ 176 w 512"/>
                <a:gd name="T25" fmla="*/ 220 h 384"/>
                <a:gd name="T26" fmla="*/ 44 w 512"/>
                <a:gd name="T27" fmla="*/ 352 h 384"/>
                <a:gd name="T28" fmla="*/ 468 w 512"/>
                <a:gd name="T29" fmla="*/ 352 h 384"/>
                <a:gd name="T30" fmla="*/ 336 w 512"/>
                <a:gd name="T31" fmla="*/ 220 h 384"/>
                <a:gd name="T32" fmla="*/ 348 w 512"/>
                <a:gd name="T33" fmla="*/ 208 h 384"/>
                <a:gd name="T34" fmla="*/ 480 w 512"/>
                <a:gd name="T35" fmla="*/ 340 h 384"/>
                <a:gd name="T36" fmla="*/ 468 w 512"/>
                <a:gd name="T37" fmla="*/ 352 h 384"/>
                <a:gd name="T38" fmla="*/ 272 w 512"/>
                <a:gd name="T39" fmla="*/ 245 h 384"/>
                <a:gd name="T40" fmla="*/ 272 w 512"/>
                <a:gd name="T41" fmla="*/ 256 h 384"/>
                <a:gd name="T42" fmla="*/ 240 w 512"/>
                <a:gd name="T43" fmla="*/ 256 h 384"/>
                <a:gd name="T44" fmla="*/ 240 w 512"/>
                <a:gd name="T45" fmla="*/ 245 h 384"/>
                <a:gd name="T46" fmla="*/ 32 w 512"/>
                <a:gd name="T47" fmla="*/ 52 h 384"/>
                <a:gd name="T48" fmla="*/ 52 w 512"/>
                <a:gd name="T49" fmla="*/ 32 h 384"/>
                <a:gd name="T50" fmla="*/ 256 w 512"/>
                <a:gd name="T51" fmla="*/ 221 h 384"/>
                <a:gd name="T52" fmla="*/ 460 w 512"/>
                <a:gd name="T53" fmla="*/ 32 h 384"/>
                <a:gd name="T54" fmla="*/ 480 w 512"/>
                <a:gd name="T55" fmla="*/ 52 h 384"/>
                <a:gd name="T56" fmla="*/ 272 w 512"/>
                <a:gd name="T57" fmla="*/ 24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2" h="384">
                  <a:moveTo>
                    <a:pt x="46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62"/>
                    <a:pt x="21" y="384"/>
                    <a:pt x="48" y="384"/>
                  </a:cubicBezTo>
                  <a:cubicBezTo>
                    <a:pt x="464" y="384"/>
                    <a:pt x="464" y="384"/>
                    <a:pt x="464" y="384"/>
                  </a:cubicBezTo>
                  <a:cubicBezTo>
                    <a:pt x="491" y="384"/>
                    <a:pt x="512" y="362"/>
                    <a:pt x="512" y="336"/>
                  </a:cubicBezTo>
                  <a:cubicBezTo>
                    <a:pt x="512" y="48"/>
                    <a:pt x="512" y="48"/>
                    <a:pt x="512" y="48"/>
                  </a:cubicBezTo>
                  <a:cubicBezTo>
                    <a:pt x="512" y="21"/>
                    <a:pt x="491" y="0"/>
                    <a:pt x="464" y="0"/>
                  </a:cubicBezTo>
                  <a:close/>
                  <a:moveTo>
                    <a:pt x="44" y="352"/>
                  </a:moveTo>
                  <a:cubicBezTo>
                    <a:pt x="32" y="340"/>
                    <a:pt x="32" y="340"/>
                    <a:pt x="32" y="340"/>
                  </a:cubicBezTo>
                  <a:cubicBezTo>
                    <a:pt x="164" y="208"/>
                    <a:pt x="164" y="208"/>
                    <a:pt x="164" y="208"/>
                  </a:cubicBezTo>
                  <a:cubicBezTo>
                    <a:pt x="176" y="220"/>
                    <a:pt x="176" y="220"/>
                    <a:pt x="176" y="220"/>
                  </a:cubicBezTo>
                  <a:lnTo>
                    <a:pt x="44" y="352"/>
                  </a:lnTo>
                  <a:close/>
                  <a:moveTo>
                    <a:pt x="468" y="352"/>
                  </a:moveTo>
                  <a:cubicBezTo>
                    <a:pt x="336" y="220"/>
                    <a:pt x="336" y="220"/>
                    <a:pt x="336" y="220"/>
                  </a:cubicBezTo>
                  <a:cubicBezTo>
                    <a:pt x="348" y="208"/>
                    <a:pt x="348" y="208"/>
                    <a:pt x="348" y="208"/>
                  </a:cubicBezTo>
                  <a:cubicBezTo>
                    <a:pt x="480" y="340"/>
                    <a:pt x="480" y="340"/>
                    <a:pt x="480" y="340"/>
                  </a:cubicBezTo>
                  <a:lnTo>
                    <a:pt x="468" y="352"/>
                  </a:lnTo>
                  <a:close/>
                  <a:moveTo>
                    <a:pt x="272" y="245"/>
                  </a:moveTo>
                  <a:cubicBezTo>
                    <a:pt x="272" y="256"/>
                    <a:pt x="272" y="256"/>
                    <a:pt x="272" y="256"/>
                  </a:cubicBezTo>
                  <a:cubicBezTo>
                    <a:pt x="240" y="256"/>
                    <a:pt x="240" y="256"/>
                    <a:pt x="240" y="256"/>
                  </a:cubicBezTo>
                  <a:cubicBezTo>
                    <a:pt x="240" y="245"/>
                    <a:pt x="240" y="245"/>
                    <a:pt x="240" y="245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256" y="221"/>
                    <a:pt x="256" y="221"/>
                    <a:pt x="256" y="221"/>
                  </a:cubicBezTo>
                  <a:cubicBezTo>
                    <a:pt x="460" y="32"/>
                    <a:pt x="460" y="32"/>
                    <a:pt x="460" y="32"/>
                  </a:cubicBezTo>
                  <a:cubicBezTo>
                    <a:pt x="480" y="52"/>
                    <a:pt x="480" y="52"/>
                    <a:pt x="480" y="52"/>
                  </a:cubicBezTo>
                  <a:lnTo>
                    <a:pt x="272" y="2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E2E2E"/>
                </a:solidFill>
              </a:endParaRPr>
            </a:p>
          </p:txBody>
        </p:sp>
        <p:sp>
          <p:nvSpPr>
            <p:cNvPr id="84" name="Freeform 277"/>
            <p:cNvSpPr>
              <a:spLocks noEditPoints="1"/>
            </p:cNvSpPr>
            <p:nvPr/>
          </p:nvSpPr>
          <p:spPr bwMode="auto">
            <a:xfrm>
              <a:off x="1792503" y="4010339"/>
              <a:ext cx="215953" cy="216131"/>
            </a:xfrm>
            <a:custGeom>
              <a:avLst/>
              <a:gdLst>
                <a:gd name="T0" fmla="*/ 464 w 512"/>
                <a:gd name="T1" fmla="*/ 512 h 512"/>
                <a:gd name="T2" fmla="*/ 448 w 512"/>
                <a:gd name="T3" fmla="*/ 512 h 512"/>
                <a:gd name="T4" fmla="*/ 448 w 512"/>
                <a:gd name="T5" fmla="*/ 352 h 512"/>
                <a:gd name="T6" fmla="*/ 512 w 512"/>
                <a:gd name="T7" fmla="*/ 352 h 512"/>
                <a:gd name="T8" fmla="*/ 512 w 512"/>
                <a:gd name="T9" fmla="*/ 464 h 512"/>
                <a:gd name="T10" fmla="*/ 464 w 512"/>
                <a:gd name="T11" fmla="*/ 512 h 512"/>
                <a:gd name="T12" fmla="*/ 448 w 512"/>
                <a:gd name="T13" fmla="*/ 160 h 512"/>
                <a:gd name="T14" fmla="*/ 464 w 512"/>
                <a:gd name="T15" fmla="*/ 160 h 512"/>
                <a:gd name="T16" fmla="*/ 512 w 512"/>
                <a:gd name="T17" fmla="*/ 208 h 512"/>
                <a:gd name="T18" fmla="*/ 512 w 512"/>
                <a:gd name="T19" fmla="*/ 336 h 512"/>
                <a:gd name="T20" fmla="*/ 448 w 512"/>
                <a:gd name="T21" fmla="*/ 336 h 512"/>
                <a:gd name="T22" fmla="*/ 448 w 512"/>
                <a:gd name="T23" fmla="*/ 160 h 512"/>
                <a:gd name="T24" fmla="*/ 96 w 512"/>
                <a:gd name="T25" fmla="*/ 352 h 512"/>
                <a:gd name="T26" fmla="*/ 224 w 512"/>
                <a:gd name="T27" fmla="*/ 352 h 512"/>
                <a:gd name="T28" fmla="*/ 224 w 512"/>
                <a:gd name="T29" fmla="*/ 384 h 512"/>
                <a:gd name="T30" fmla="*/ 240 w 512"/>
                <a:gd name="T31" fmla="*/ 400 h 512"/>
                <a:gd name="T32" fmla="*/ 272 w 512"/>
                <a:gd name="T33" fmla="*/ 400 h 512"/>
                <a:gd name="T34" fmla="*/ 288 w 512"/>
                <a:gd name="T35" fmla="*/ 384 h 512"/>
                <a:gd name="T36" fmla="*/ 288 w 512"/>
                <a:gd name="T37" fmla="*/ 352 h 512"/>
                <a:gd name="T38" fmla="*/ 416 w 512"/>
                <a:gd name="T39" fmla="*/ 352 h 512"/>
                <a:gd name="T40" fmla="*/ 416 w 512"/>
                <a:gd name="T41" fmla="*/ 512 h 512"/>
                <a:gd name="T42" fmla="*/ 96 w 512"/>
                <a:gd name="T43" fmla="*/ 512 h 512"/>
                <a:gd name="T44" fmla="*/ 96 w 512"/>
                <a:gd name="T45" fmla="*/ 352 h 512"/>
                <a:gd name="T46" fmla="*/ 288 w 512"/>
                <a:gd name="T47" fmla="*/ 336 h 512"/>
                <a:gd name="T48" fmla="*/ 288 w 512"/>
                <a:gd name="T49" fmla="*/ 288 h 512"/>
                <a:gd name="T50" fmla="*/ 272 w 512"/>
                <a:gd name="T51" fmla="*/ 272 h 512"/>
                <a:gd name="T52" fmla="*/ 240 w 512"/>
                <a:gd name="T53" fmla="*/ 272 h 512"/>
                <a:gd name="T54" fmla="*/ 224 w 512"/>
                <a:gd name="T55" fmla="*/ 288 h 512"/>
                <a:gd name="T56" fmla="*/ 224 w 512"/>
                <a:gd name="T57" fmla="*/ 336 h 512"/>
                <a:gd name="T58" fmla="*/ 96 w 512"/>
                <a:gd name="T59" fmla="*/ 336 h 512"/>
                <a:gd name="T60" fmla="*/ 96 w 512"/>
                <a:gd name="T61" fmla="*/ 160 h 512"/>
                <a:gd name="T62" fmla="*/ 128 w 512"/>
                <a:gd name="T63" fmla="*/ 160 h 512"/>
                <a:gd name="T64" fmla="*/ 128 w 512"/>
                <a:gd name="T65" fmla="*/ 120 h 512"/>
                <a:gd name="T66" fmla="*/ 256 w 512"/>
                <a:gd name="T67" fmla="*/ 0 h 512"/>
                <a:gd name="T68" fmla="*/ 384 w 512"/>
                <a:gd name="T69" fmla="*/ 120 h 512"/>
                <a:gd name="T70" fmla="*/ 384 w 512"/>
                <a:gd name="T71" fmla="*/ 160 h 512"/>
                <a:gd name="T72" fmla="*/ 416 w 512"/>
                <a:gd name="T73" fmla="*/ 160 h 512"/>
                <a:gd name="T74" fmla="*/ 416 w 512"/>
                <a:gd name="T75" fmla="*/ 336 h 512"/>
                <a:gd name="T76" fmla="*/ 288 w 512"/>
                <a:gd name="T77" fmla="*/ 336 h 512"/>
                <a:gd name="T78" fmla="*/ 320 w 512"/>
                <a:gd name="T79" fmla="*/ 128 h 512"/>
                <a:gd name="T80" fmla="*/ 256 w 512"/>
                <a:gd name="T81" fmla="*/ 64 h 512"/>
                <a:gd name="T82" fmla="*/ 192 w 512"/>
                <a:gd name="T83" fmla="*/ 128 h 512"/>
                <a:gd name="T84" fmla="*/ 192 w 512"/>
                <a:gd name="T85" fmla="*/ 160 h 512"/>
                <a:gd name="T86" fmla="*/ 320 w 512"/>
                <a:gd name="T87" fmla="*/ 160 h 512"/>
                <a:gd name="T88" fmla="*/ 320 w 512"/>
                <a:gd name="T89" fmla="*/ 128 h 512"/>
                <a:gd name="T90" fmla="*/ 0 w 512"/>
                <a:gd name="T91" fmla="*/ 464 h 512"/>
                <a:gd name="T92" fmla="*/ 0 w 512"/>
                <a:gd name="T93" fmla="*/ 352 h 512"/>
                <a:gd name="T94" fmla="*/ 64 w 512"/>
                <a:gd name="T95" fmla="*/ 352 h 512"/>
                <a:gd name="T96" fmla="*/ 64 w 512"/>
                <a:gd name="T97" fmla="*/ 512 h 512"/>
                <a:gd name="T98" fmla="*/ 48 w 512"/>
                <a:gd name="T99" fmla="*/ 512 h 512"/>
                <a:gd name="T100" fmla="*/ 0 w 512"/>
                <a:gd name="T101" fmla="*/ 464 h 512"/>
                <a:gd name="T102" fmla="*/ 0 w 512"/>
                <a:gd name="T103" fmla="*/ 208 h 512"/>
                <a:gd name="T104" fmla="*/ 48 w 512"/>
                <a:gd name="T105" fmla="*/ 160 h 512"/>
                <a:gd name="T106" fmla="*/ 64 w 512"/>
                <a:gd name="T107" fmla="*/ 160 h 512"/>
                <a:gd name="T108" fmla="*/ 64 w 512"/>
                <a:gd name="T109" fmla="*/ 336 h 512"/>
                <a:gd name="T110" fmla="*/ 0 w 512"/>
                <a:gd name="T111" fmla="*/ 336 h 512"/>
                <a:gd name="T112" fmla="*/ 0 w 512"/>
                <a:gd name="T113" fmla="*/ 208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2" h="512">
                  <a:moveTo>
                    <a:pt x="464" y="512"/>
                  </a:moveTo>
                  <a:cubicBezTo>
                    <a:pt x="448" y="512"/>
                    <a:pt x="448" y="512"/>
                    <a:pt x="448" y="512"/>
                  </a:cubicBezTo>
                  <a:cubicBezTo>
                    <a:pt x="448" y="352"/>
                    <a:pt x="448" y="352"/>
                    <a:pt x="448" y="352"/>
                  </a:cubicBezTo>
                  <a:cubicBezTo>
                    <a:pt x="512" y="352"/>
                    <a:pt x="512" y="352"/>
                    <a:pt x="512" y="352"/>
                  </a:cubicBezTo>
                  <a:cubicBezTo>
                    <a:pt x="512" y="464"/>
                    <a:pt x="512" y="464"/>
                    <a:pt x="512" y="464"/>
                  </a:cubicBezTo>
                  <a:cubicBezTo>
                    <a:pt x="512" y="490"/>
                    <a:pt x="491" y="512"/>
                    <a:pt x="464" y="512"/>
                  </a:cubicBezTo>
                  <a:close/>
                  <a:moveTo>
                    <a:pt x="448" y="160"/>
                  </a:moveTo>
                  <a:cubicBezTo>
                    <a:pt x="464" y="160"/>
                    <a:pt x="464" y="160"/>
                    <a:pt x="464" y="160"/>
                  </a:cubicBezTo>
                  <a:cubicBezTo>
                    <a:pt x="491" y="160"/>
                    <a:pt x="512" y="182"/>
                    <a:pt x="512" y="208"/>
                  </a:cubicBezTo>
                  <a:cubicBezTo>
                    <a:pt x="512" y="336"/>
                    <a:pt x="512" y="336"/>
                    <a:pt x="512" y="336"/>
                  </a:cubicBezTo>
                  <a:cubicBezTo>
                    <a:pt x="448" y="336"/>
                    <a:pt x="448" y="336"/>
                    <a:pt x="448" y="336"/>
                  </a:cubicBezTo>
                  <a:lnTo>
                    <a:pt x="448" y="160"/>
                  </a:lnTo>
                  <a:close/>
                  <a:moveTo>
                    <a:pt x="96" y="352"/>
                  </a:moveTo>
                  <a:cubicBezTo>
                    <a:pt x="224" y="352"/>
                    <a:pt x="224" y="352"/>
                    <a:pt x="224" y="352"/>
                  </a:cubicBezTo>
                  <a:cubicBezTo>
                    <a:pt x="224" y="384"/>
                    <a:pt x="224" y="384"/>
                    <a:pt x="224" y="384"/>
                  </a:cubicBezTo>
                  <a:cubicBezTo>
                    <a:pt x="224" y="393"/>
                    <a:pt x="231" y="400"/>
                    <a:pt x="240" y="400"/>
                  </a:cubicBezTo>
                  <a:cubicBezTo>
                    <a:pt x="272" y="400"/>
                    <a:pt x="272" y="400"/>
                    <a:pt x="272" y="400"/>
                  </a:cubicBezTo>
                  <a:cubicBezTo>
                    <a:pt x="281" y="400"/>
                    <a:pt x="288" y="393"/>
                    <a:pt x="288" y="384"/>
                  </a:cubicBezTo>
                  <a:cubicBezTo>
                    <a:pt x="288" y="352"/>
                    <a:pt x="288" y="352"/>
                    <a:pt x="288" y="352"/>
                  </a:cubicBezTo>
                  <a:cubicBezTo>
                    <a:pt x="416" y="352"/>
                    <a:pt x="416" y="352"/>
                    <a:pt x="416" y="352"/>
                  </a:cubicBezTo>
                  <a:cubicBezTo>
                    <a:pt x="416" y="512"/>
                    <a:pt x="416" y="512"/>
                    <a:pt x="416" y="512"/>
                  </a:cubicBezTo>
                  <a:cubicBezTo>
                    <a:pt x="96" y="512"/>
                    <a:pt x="96" y="512"/>
                    <a:pt x="96" y="512"/>
                  </a:cubicBezTo>
                  <a:lnTo>
                    <a:pt x="96" y="352"/>
                  </a:lnTo>
                  <a:close/>
                  <a:moveTo>
                    <a:pt x="288" y="336"/>
                  </a:moveTo>
                  <a:cubicBezTo>
                    <a:pt x="288" y="288"/>
                    <a:pt x="288" y="288"/>
                    <a:pt x="288" y="288"/>
                  </a:cubicBezTo>
                  <a:cubicBezTo>
                    <a:pt x="288" y="279"/>
                    <a:pt x="281" y="272"/>
                    <a:pt x="272" y="272"/>
                  </a:cubicBezTo>
                  <a:cubicBezTo>
                    <a:pt x="240" y="272"/>
                    <a:pt x="240" y="272"/>
                    <a:pt x="240" y="272"/>
                  </a:cubicBezTo>
                  <a:cubicBezTo>
                    <a:pt x="231" y="272"/>
                    <a:pt x="224" y="279"/>
                    <a:pt x="224" y="288"/>
                  </a:cubicBezTo>
                  <a:cubicBezTo>
                    <a:pt x="224" y="336"/>
                    <a:pt x="224" y="336"/>
                    <a:pt x="224" y="336"/>
                  </a:cubicBezTo>
                  <a:cubicBezTo>
                    <a:pt x="96" y="336"/>
                    <a:pt x="96" y="336"/>
                    <a:pt x="96" y="336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128" y="160"/>
                    <a:pt x="128" y="160"/>
                    <a:pt x="128" y="16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8" y="54"/>
                    <a:pt x="185" y="0"/>
                    <a:pt x="256" y="0"/>
                  </a:cubicBezTo>
                  <a:cubicBezTo>
                    <a:pt x="327" y="0"/>
                    <a:pt x="384" y="54"/>
                    <a:pt x="384" y="120"/>
                  </a:cubicBezTo>
                  <a:cubicBezTo>
                    <a:pt x="384" y="160"/>
                    <a:pt x="384" y="160"/>
                    <a:pt x="384" y="160"/>
                  </a:cubicBezTo>
                  <a:cubicBezTo>
                    <a:pt x="416" y="160"/>
                    <a:pt x="416" y="160"/>
                    <a:pt x="416" y="160"/>
                  </a:cubicBezTo>
                  <a:cubicBezTo>
                    <a:pt x="416" y="336"/>
                    <a:pt x="416" y="336"/>
                    <a:pt x="416" y="336"/>
                  </a:cubicBezTo>
                  <a:lnTo>
                    <a:pt x="288" y="336"/>
                  </a:lnTo>
                  <a:close/>
                  <a:moveTo>
                    <a:pt x="320" y="128"/>
                  </a:moveTo>
                  <a:cubicBezTo>
                    <a:pt x="320" y="93"/>
                    <a:pt x="291" y="64"/>
                    <a:pt x="256" y="64"/>
                  </a:cubicBezTo>
                  <a:cubicBezTo>
                    <a:pt x="221" y="64"/>
                    <a:pt x="192" y="93"/>
                    <a:pt x="192" y="128"/>
                  </a:cubicBezTo>
                  <a:cubicBezTo>
                    <a:pt x="192" y="160"/>
                    <a:pt x="192" y="160"/>
                    <a:pt x="192" y="160"/>
                  </a:cubicBezTo>
                  <a:cubicBezTo>
                    <a:pt x="320" y="160"/>
                    <a:pt x="320" y="160"/>
                    <a:pt x="320" y="160"/>
                  </a:cubicBezTo>
                  <a:lnTo>
                    <a:pt x="320" y="128"/>
                  </a:lnTo>
                  <a:close/>
                  <a:moveTo>
                    <a:pt x="0" y="464"/>
                  </a:moveTo>
                  <a:cubicBezTo>
                    <a:pt x="0" y="352"/>
                    <a:pt x="0" y="352"/>
                    <a:pt x="0" y="352"/>
                  </a:cubicBezTo>
                  <a:cubicBezTo>
                    <a:pt x="64" y="352"/>
                    <a:pt x="64" y="352"/>
                    <a:pt x="64" y="352"/>
                  </a:cubicBezTo>
                  <a:cubicBezTo>
                    <a:pt x="64" y="512"/>
                    <a:pt x="64" y="512"/>
                    <a:pt x="64" y="512"/>
                  </a:cubicBezTo>
                  <a:cubicBezTo>
                    <a:pt x="48" y="512"/>
                    <a:pt x="48" y="512"/>
                    <a:pt x="48" y="512"/>
                  </a:cubicBezTo>
                  <a:cubicBezTo>
                    <a:pt x="21" y="512"/>
                    <a:pt x="0" y="490"/>
                    <a:pt x="0" y="464"/>
                  </a:cubicBezTo>
                  <a:close/>
                  <a:moveTo>
                    <a:pt x="0" y="208"/>
                  </a:moveTo>
                  <a:cubicBezTo>
                    <a:pt x="0" y="182"/>
                    <a:pt x="21" y="160"/>
                    <a:pt x="48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336"/>
                    <a:pt x="64" y="336"/>
                    <a:pt x="64" y="336"/>
                  </a:cubicBezTo>
                  <a:cubicBezTo>
                    <a:pt x="0" y="336"/>
                    <a:pt x="0" y="336"/>
                    <a:pt x="0" y="336"/>
                  </a:cubicBezTo>
                  <a:lnTo>
                    <a:pt x="0" y="2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E2E2E"/>
                </a:solidFill>
              </a:endParaRPr>
            </a:p>
          </p:txBody>
        </p:sp>
        <p:sp>
          <p:nvSpPr>
            <p:cNvPr id="85" name="Freeform 256"/>
            <p:cNvSpPr>
              <a:spLocks noEditPoints="1"/>
            </p:cNvSpPr>
            <p:nvPr/>
          </p:nvSpPr>
          <p:spPr bwMode="auto">
            <a:xfrm>
              <a:off x="5789264" y="3164793"/>
              <a:ext cx="647008" cy="661763"/>
            </a:xfrm>
            <a:custGeom>
              <a:avLst/>
              <a:gdLst>
                <a:gd name="T0" fmla="*/ 254 w 501"/>
                <a:gd name="T1" fmla="*/ 311 h 512"/>
                <a:gd name="T2" fmla="*/ 84 w 501"/>
                <a:gd name="T3" fmla="*/ 142 h 512"/>
                <a:gd name="T4" fmla="*/ 84 w 501"/>
                <a:gd name="T5" fmla="*/ 480 h 512"/>
                <a:gd name="T6" fmla="*/ 254 w 501"/>
                <a:gd name="T7" fmla="*/ 311 h 512"/>
                <a:gd name="T8" fmla="*/ 277 w 501"/>
                <a:gd name="T9" fmla="*/ 288 h 512"/>
                <a:gd name="T10" fmla="*/ 277 w 501"/>
                <a:gd name="T11" fmla="*/ 0 h 512"/>
                <a:gd name="T12" fmla="*/ 71 w 501"/>
                <a:gd name="T13" fmla="*/ 82 h 512"/>
                <a:gd name="T14" fmla="*/ 277 w 501"/>
                <a:gd name="T15" fmla="*/ 288 h 512"/>
                <a:gd name="T16" fmla="*/ 309 w 501"/>
                <a:gd name="T17" fmla="*/ 64 h 512"/>
                <a:gd name="T18" fmla="*/ 309 w 501"/>
                <a:gd name="T19" fmla="*/ 301 h 512"/>
                <a:gd name="T20" fmla="*/ 143 w 501"/>
                <a:gd name="T21" fmla="*/ 467 h 512"/>
                <a:gd name="T22" fmla="*/ 275 w 501"/>
                <a:gd name="T23" fmla="*/ 512 h 512"/>
                <a:gd name="T24" fmla="*/ 501 w 501"/>
                <a:gd name="T25" fmla="*/ 286 h 512"/>
                <a:gd name="T26" fmla="*/ 309 w 501"/>
                <a:gd name="T27" fmla="*/ 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1" h="512">
                  <a:moveTo>
                    <a:pt x="254" y="311"/>
                  </a:moveTo>
                  <a:cubicBezTo>
                    <a:pt x="84" y="142"/>
                    <a:pt x="84" y="142"/>
                    <a:pt x="84" y="142"/>
                  </a:cubicBezTo>
                  <a:cubicBezTo>
                    <a:pt x="0" y="239"/>
                    <a:pt x="0" y="383"/>
                    <a:pt x="84" y="480"/>
                  </a:cubicBezTo>
                  <a:lnTo>
                    <a:pt x="254" y="311"/>
                  </a:lnTo>
                  <a:close/>
                  <a:moveTo>
                    <a:pt x="277" y="288"/>
                  </a:moveTo>
                  <a:cubicBezTo>
                    <a:pt x="277" y="0"/>
                    <a:pt x="277" y="0"/>
                    <a:pt x="277" y="0"/>
                  </a:cubicBezTo>
                  <a:cubicBezTo>
                    <a:pt x="199" y="5"/>
                    <a:pt x="128" y="35"/>
                    <a:pt x="71" y="82"/>
                  </a:cubicBezTo>
                  <a:lnTo>
                    <a:pt x="277" y="288"/>
                  </a:lnTo>
                  <a:close/>
                  <a:moveTo>
                    <a:pt x="309" y="64"/>
                  </a:moveTo>
                  <a:cubicBezTo>
                    <a:pt x="309" y="301"/>
                    <a:pt x="309" y="301"/>
                    <a:pt x="309" y="301"/>
                  </a:cubicBezTo>
                  <a:cubicBezTo>
                    <a:pt x="143" y="467"/>
                    <a:pt x="143" y="467"/>
                    <a:pt x="143" y="467"/>
                  </a:cubicBezTo>
                  <a:cubicBezTo>
                    <a:pt x="180" y="495"/>
                    <a:pt x="225" y="512"/>
                    <a:pt x="275" y="512"/>
                  </a:cubicBezTo>
                  <a:cubicBezTo>
                    <a:pt x="400" y="512"/>
                    <a:pt x="501" y="411"/>
                    <a:pt x="501" y="286"/>
                  </a:cubicBezTo>
                  <a:cubicBezTo>
                    <a:pt x="501" y="173"/>
                    <a:pt x="417" y="81"/>
                    <a:pt x="309" y="64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E2E2E"/>
                </a:solidFill>
              </a:endParaRPr>
            </a:p>
          </p:txBody>
        </p:sp>
      </p:grpSp>
      <p:cxnSp>
        <p:nvCxnSpPr>
          <p:cNvPr id="23" name="直接箭头连接符 22"/>
          <p:cNvCxnSpPr>
            <a:stCxn id="72" idx="4"/>
          </p:cNvCxnSpPr>
          <p:nvPr/>
        </p:nvCxnSpPr>
        <p:spPr>
          <a:xfrm>
            <a:off x="6076505" y="3648149"/>
            <a:ext cx="19495" cy="1293019"/>
          </a:xfrm>
          <a:prstGeom prst="straightConnector1">
            <a:avLst/>
          </a:prstGeom>
          <a:ln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5080337" y="5051095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891710" y="5489239"/>
            <a:ext cx="4408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4352" y="-1251520"/>
            <a:ext cx="3401616" cy="34016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1" y="0"/>
            <a:ext cx="3602438" cy="360243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15548" y="1530266"/>
            <a:ext cx="11429732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700" b="1" dirty="0">
                <a:solidFill>
                  <a:srgbClr val="92D050"/>
                </a:solidFill>
              </a:rPr>
              <a:t>P</a:t>
            </a:r>
            <a:r>
              <a:rPr lang="en-US" altLang="zh-CN" sz="19900" b="1" dirty="0">
                <a:solidFill>
                  <a:srgbClr val="92D050"/>
                </a:solidFill>
              </a:rPr>
              <a:t>ART 02</a:t>
            </a:r>
            <a:endParaRPr lang="zh-CN" altLang="en-US" sz="13800" b="1" dirty="0">
              <a:solidFill>
                <a:srgbClr val="92D05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59696" y="3746983"/>
            <a:ext cx="4752528" cy="1081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35760" y="3789992"/>
            <a:ext cx="4060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开展成长教育</a:t>
            </a:r>
            <a:r>
              <a:rPr lang="en-US" altLang="zh-CN" sz="4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0" y="3500438"/>
            <a:ext cx="12192000" cy="1258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1043976" y="2994351"/>
            <a:ext cx="1080120" cy="10801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144141" y="2994351"/>
            <a:ext cx="1080120" cy="10801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7244306" y="2994351"/>
            <a:ext cx="1080120" cy="10801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10344472" y="2979343"/>
            <a:ext cx="1080120" cy="108012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306711" y="363090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如何开展植树节儿童成长教育工作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sp>
        <p:nvSpPr>
          <p:cNvPr id="85" name="Freeform 17"/>
          <p:cNvSpPr>
            <a:spLocks noEditPoints="1"/>
          </p:cNvSpPr>
          <p:nvPr/>
        </p:nvSpPr>
        <p:spPr bwMode="auto">
          <a:xfrm>
            <a:off x="1340118" y="3173347"/>
            <a:ext cx="487836" cy="670566"/>
          </a:xfrm>
          <a:custGeom>
            <a:avLst/>
            <a:gdLst>
              <a:gd name="T0" fmla="*/ 160 w 373"/>
              <a:gd name="T1" fmla="*/ 389 h 512"/>
              <a:gd name="T2" fmla="*/ 187 w 373"/>
              <a:gd name="T3" fmla="*/ 416 h 512"/>
              <a:gd name="T4" fmla="*/ 213 w 373"/>
              <a:gd name="T5" fmla="*/ 389 h 512"/>
              <a:gd name="T6" fmla="*/ 187 w 373"/>
              <a:gd name="T7" fmla="*/ 363 h 512"/>
              <a:gd name="T8" fmla="*/ 160 w 373"/>
              <a:gd name="T9" fmla="*/ 389 h 512"/>
              <a:gd name="T10" fmla="*/ 0 w 373"/>
              <a:gd name="T11" fmla="*/ 469 h 512"/>
              <a:gd name="T12" fmla="*/ 43 w 373"/>
              <a:gd name="T13" fmla="*/ 512 h 512"/>
              <a:gd name="T14" fmla="*/ 331 w 373"/>
              <a:gd name="T15" fmla="*/ 512 h 512"/>
              <a:gd name="T16" fmla="*/ 373 w 373"/>
              <a:gd name="T17" fmla="*/ 469 h 512"/>
              <a:gd name="T18" fmla="*/ 373 w 373"/>
              <a:gd name="T19" fmla="*/ 43 h 512"/>
              <a:gd name="T20" fmla="*/ 331 w 373"/>
              <a:gd name="T21" fmla="*/ 0 h 512"/>
              <a:gd name="T22" fmla="*/ 43 w 373"/>
              <a:gd name="T23" fmla="*/ 0 h 512"/>
              <a:gd name="T24" fmla="*/ 0 w 373"/>
              <a:gd name="T25" fmla="*/ 43 h 512"/>
              <a:gd name="T26" fmla="*/ 0 w 373"/>
              <a:gd name="T27" fmla="*/ 469 h 512"/>
              <a:gd name="T28" fmla="*/ 77 w 373"/>
              <a:gd name="T29" fmla="*/ 53 h 512"/>
              <a:gd name="T30" fmla="*/ 297 w 373"/>
              <a:gd name="T31" fmla="*/ 53 h 512"/>
              <a:gd name="T32" fmla="*/ 320 w 373"/>
              <a:gd name="T33" fmla="*/ 77 h 512"/>
              <a:gd name="T34" fmla="*/ 320 w 373"/>
              <a:gd name="T35" fmla="*/ 254 h 512"/>
              <a:gd name="T36" fmla="*/ 297 w 373"/>
              <a:gd name="T37" fmla="*/ 277 h 512"/>
              <a:gd name="T38" fmla="*/ 77 w 373"/>
              <a:gd name="T39" fmla="*/ 277 h 512"/>
              <a:gd name="T40" fmla="*/ 53 w 373"/>
              <a:gd name="T41" fmla="*/ 254 h 512"/>
              <a:gd name="T42" fmla="*/ 53 w 373"/>
              <a:gd name="T43" fmla="*/ 77 h 512"/>
              <a:gd name="T44" fmla="*/ 77 w 373"/>
              <a:gd name="T45" fmla="*/ 53 h 512"/>
              <a:gd name="T46" fmla="*/ 117 w 373"/>
              <a:gd name="T47" fmla="*/ 389 h 512"/>
              <a:gd name="T48" fmla="*/ 187 w 373"/>
              <a:gd name="T49" fmla="*/ 320 h 512"/>
              <a:gd name="T50" fmla="*/ 256 w 373"/>
              <a:gd name="T51" fmla="*/ 389 h 512"/>
              <a:gd name="T52" fmla="*/ 187 w 373"/>
              <a:gd name="T53" fmla="*/ 459 h 512"/>
              <a:gd name="T54" fmla="*/ 117 w 373"/>
              <a:gd name="T55" fmla="*/ 389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73" h="512">
                <a:moveTo>
                  <a:pt x="160" y="389"/>
                </a:moveTo>
                <a:cubicBezTo>
                  <a:pt x="160" y="404"/>
                  <a:pt x="172" y="416"/>
                  <a:pt x="187" y="416"/>
                </a:cubicBezTo>
                <a:cubicBezTo>
                  <a:pt x="201" y="416"/>
                  <a:pt x="213" y="404"/>
                  <a:pt x="213" y="389"/>
                </a:cubicBezTo>
                <a:cubicBezTo>
                  <a:pt x="213" y="375"/>
                  <a:pt x="201" y="363"/>
                  <a:pt x="187" y="363"/>
                </a:cubicBezTo>
                <a:cubicBezTo>
                  <a:pt x="172" y="363"/>
                  <a:pt x="160" y="375"/>
                  <a:pt x="160" y="389"/>
                </a:cubicBezTo>
                <a:close/>
                <a:moveTo>
                  <a:pt x="0" y="469"/>
                </a:moveTo>
                <a:cubicBezTo>
                  <a:pt x="0" y="493"/>
                  <a:pt x="19" y="512"/>
                  <a:pt x="43" y="512"/>
                </a:cubicBezTo>
                <a:cubicBezTo>
                  <a:pt x="331" y="512"/>
                  <a:pt x="331" y="512"/>
                  <a:pt x="331" y="512"/>
                </a:cubicBezTo>
                <a:cubicBezTo>
                  <a:pt x="354" y="512"/>
                  <a:pt x="373" y="493"/>
                  <a:pt x="373" y="469"/>
                </a:cubicBezTo>
                <a:cubicBezTo>
                  <a:pt x="373" y="43"/>
                  <a:pt x="373" y="43"/>
                  <a:pt x="373" y="43"/>
                </a:cubicBezTo>
                <a:cubicBezTo>
                  <a:pt x="373" y="19"/>
                  <a:pt x="354" y="0"/>
                  <a:pt x="331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19" y="0"/>
                  <a:pt x="0" y="19"/>
                  <a:pt x="0" y="43"/>
                </a:cubicBezTo>
                <a:lnTo>
                  <a:pt x="0" y="469"/>
                </a:lnTo>
                <a:close/>
                <a:moveTo>
                  <a:pt x="77" y="53"/>
                </a:moveTo>
                <a:cubicBezTo>
                  <a:pt x="297" y="53"/>
                  <a:pt x="297" y="53"/>
                  <a:pt x="297" y="53"/>
                </a:cubicBezTo>
                <a:cubicBezTo>
                  <a:pt x="310" y="53"/>
                  <a:pt x="320" y="64"/>
                  <a:pt x="320" y="77"/>
                </a:cubicBezTo>
                <a:cubicBezTo>
                  <a:pt x="320" y="254"/>
                  <a:pt x="320" y="254"/>
                  <a:pt x="320" y="254"/>
                </a:cubicBezTo>
                <a:cubicBezTo>
                  <a:pt x="320" y="267"/>
                  <a:pt x="310" y="277"/>
                  <a:pt x="297" y="277"/>
                </a:cubicBezTo>
                <a:cubicBezTo>
                  <a:pt x="77" y="277"/>
                  <a:pt x="77" y="277"/>
                  <a:pt x="77" y="277"/>
                </a:cubicBezTo>
                <a:cubicBezTo>
                  <a:pt x="64" y="277"/>
                  <a:pt x="53" y="267"/>
                  <a:pt x="53" y="254"/>
                </a:cubicBezTo>
                <a:cubicBezTo>
                  <a:pt x="53" y="77"/>
                  <a:pt x="53" y="77"/>
                  <a:pt x="53" y="77"/>
                </a:cubicBezTo>
                <a:cubicBezTo>
                  <a:pt x="53" y="64"/>
                  <a:pt x="64" y="53"/>
                  <a:pt x="77" y="53"/>
                </a:cubicBezTo>
                <a:close/>
                <a:moveTo>
                  <a:pt x="117" y="389"/>
                </a:moveTo>
                <a:cubicBezTo>
                  <a:pt x="117" y="351"/>
                  <a:pt x="148" y="320"/>
                  <a:pt x="187" y="320"/>
                </a:cubicBezTo>
                <a:cubicBezTo>
                  <a:pt x="225" y="320"/>
                  <a:pt x="256" y="351"/>
                  <a:pt x="256" y="389"/>
                </a:cubicBezTo>
                <a:cubicBezTo>
                  <a:pt x="256" y="428"/>
                  <a:pt x="225" y="459"/>
                  <a:pt x="187" y="459"/>
                </a:cubicBezTo>
                <a:cubicBezTo>
                  <a:pt x="148" y="459"/>
                  <a:pt x="117" y="428"/>
                  <a:pt x="117" y="38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2E2E2E"/>
              </a:solidFill>
            </a:endParaRPr>
          </a:p>
        </p:txBody>
      </p:sp>
      <p:sp>
        <p:nvSpPr>
          <p:cNvPr id="86" name="Freeform 18"/>
          <p:cNvSpPr>
            <a:spLocks noEditPoints="1"/>
          </p:cNvSpPr>
          <p:nvPr/>
        </p:nvSpPr>
        <p:spPr bwMode="auto">
          <a:xfrm>
            <a:off x="10556724" y="3184120"/>
            <a:ext cx="655616" cy="670566"/>
          </a:xfrm>
          <a:custGeom>
            <a:avLst/>
            <a:gdLst>
              <a:gd name="T0" fmla="*/ 181 w 501"/>
              <a:gd name="T1" fmla="*/ 416 h 512"/>
              <a:gd name="T2" fmla="*/ 203 w 501"/>
              <a:gd name="T3" fmla="*/ 437 h 512"/>
              <a:gd name="T4" fmla="*/ 181 w 501"/>
              <a:gd name="T5" fmla="*/ 459 h 512"/>
              <a:gd name="T6" fmla="*/ 101 w 501"/>
              <a:gd name="T7" fmla="*/ 459 h 512"/>
              <a:gd name="T8" fmla="*/ 75 w 501"/>
              <a:gd name="T9" fmla="*/ 485 h 512"/>
              <a:gd name="T10" fmla="*/ 101 w 501"/>
              <a:gd name="T11" fmla="*/ 512 h 512"/>
              <a:gd name="T12" fmla="*/ 400 w 501"/>
              <a:gd name="T13" fmla="*/ 512 h 512"/>
              <a:gd name="T14" fmla="*/ 427 w 501"/>
              <a:gd name="T15" fmla="*/ 485 h 512"/>
              <a:gd name="T16" fmla="*/ 400 w 501"/>
              <a:gd name="T17" fmla="*/ 459 h 512"/>
              <a:gd name="T18" fmla="*/ 320 w 501"/>
              <a:gd name="T19" fmla="*/ 459 h 512"/>
              <a:gd name="T20" fmla="*/ 299 w 501"/>
              <a:gd name="T21" fmla="*/ 437 h 512"/>
              <a:gd name="T22" fmla="*/ 320 w 501"/>
              <a:gd name="T23" fmla="*/ 416 h 512"/>
              <a:gd name="T24" fmla="*/ 459 w 501"/>
              <a:gd name="T25" fmla="*/ 416 h 512"/>
              <a:gd name="T26" fmla="*/ 501 w 501"/>
              <a:gd name="T27" fmla="*/ 373 h 512"/>
              <a:gd name="T28" fmla="*/ 501 w 501"/>
              <a:gd name="T29" fmla="*/ 43 h 512"/>
              <a:gd name="T30" fmla="*/ 459 w 501"/>
              <a:gd name="T31" fmla="*/ 0 h 512"/>
              <a:gd name="T32" fmla="*/ 43 w 501"/>
              <a:gd name="T33" fmla="*/ 0 h 512"/>
              <a:gd name="T34" fmla="*/ 0 w 501"/>
              <a:gd name="T35" fmla="*/ 43 h 512"/>
              <a:gd name="T36" fmla="*/ 0 w 501"/>
              <a:gd name="T37" fmla="*/ 373 h 512"/>
              <a:gd name="T38" fmla="*/ 43 w 501"/>
              <a:gd name="T39" fmla="*/ 416 h 512"/>
              <a:gd name="T40" fmla="*/ 181 w 501"/>
              <a:gd name="T41" fmla="*/ 416 h 512"/>
              <a:gd name="T42" fmla="*/ 224 w 501"/>
              <a:gd name="T43" fmla="*/ 336 h 512"/>
              <a:gd name="T44" fmla="*/ 251 w 501"/>
              <a:gd name="T45" fmla="*/ 309 h 512"/>
              <a:gd name="T46" fmla="*/ 277 w 501"/>
              <a:gd name="T47" fmla="*/ 336 h 512"/>
              <a:gd name="T48" fmla="*/ 251 w 501"/>
              <a:gd name="T49" fmla="*/ 363 h 512"/>
              <a:gd name="T50" fmla="*/ 224 w 501"/>
              <a:gd name="T51" fmla="*/ 336 h 512"/>
              <a:gd name="T52" fmla="*/ 77 w 501"/>
              <a:gd name="T53" fmla="*/ 53 h 512"/>
              <a:gd name="T54" fmla="*/ 425 w 501"/>
              <a:gd name="T55" fmla="*/ 53 h 512"/>
              <a:gd name="T56" fmla="*/ 448 w 501"/>
              <a:gd name="T57" fmla="*/ 77 h 512"/>
              <a:gd name="T58" fmla="*/ 448 w 501"/>
              <a:gd name="T59" fmla="*/ 243 h 512"/>
              <a:gd name="T60" fmla="*/ 425 w 501"/>
              <a:gd name="T61" fmla="*/ 267 h 512"/>
              <a:gd name="T62" fmla="*/ 77 w 501"/>
              <a:gd name="T63" fmla="*/ 267 h 512"/>
              <a:gd name="T64" fmla="*/ 53 w 501"/>
              <a:gd name="T65" fmla="*/ 243 h 512"/>
              <a:gd name="T66" fmla="*/ 53 w 501"/>
              <a:gd name="T67" fmla="*/ 77 h 512"/>
              <a:gd name="T68" fmla="*/ 77 w 501"/>
              <a:gd name="T69" fmla="*/ 53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1" h="512">
                <a:moveTo>
                  <a:pt x="181" y="416"/>
                </a:moveTo>
                <a:cubicBezTo>
                  <a:pt x="193" y="416"/>
                  <a:pt x="203" y="426"/>
                  <a:pt x="203" y="437"/>
                </a:cubicBezTo>
                <a:cubicBezTo>
                  <a:pt x="203" y="449"/>
                  <a:pt x="193" y="459"/>
                  <a:pt x="181" y="459"/>
                </a:cubicBezTo>
                <a:cubicBezTo>
                  <a:pt x="101" y="459"/>
                  <a:pt x="101" y="459"/>
                  <a:pt x="101" y="459"/>
                </a:cubicBezTo>
                <a:cubicBezTo>
                  <a:pt x="87" y="459"/>
                  <a:pt x="75" y="471"/>
                  <a:pt x="75" y="485"/>
                </a:cubicBezTo>
                <a:cubicBezTo>
                  <a:pt x="75" y="500"/>
                  <a:pt x="87" y="512"/>
                  <a:pt x="101" y="512"/>
                </a:cubicBezTo>
                <a:cubicBezTo>
                  <a:pt x="400" y="512"/>
                  <a:pt x="400" y="512"/>
                  <a:pt x="400" y="512"/>
                </a:cubicBezTo>
                <a:cubicBezTo>
                  <a:pt x="415" y="512"/>
                  <a:pt x="427" y="500"/>
                  <a:pt x="427" y="485"/>
                </a:cubicBezTo>
                <a:cubicBezTo>
                  <a:pt x="427" y="471"/>
                  <a:pt x="415" y="459"/>
                  <a:pt x="400" y="459"/>
                </a:cubicBezTo>
                <a:cubicBezTo>
                  <a:pt x="320" y="459"/>
                  <a:pt x="320" y="459"/>
                  <a:pt x="320" y="459"/>
                </a:cubicBezTo>
                <a:cubicBezTo>
                  <a:pt x="308" y="459"/>
                  <a:pt x="299" y="449"/>
                  <a:pt x="299" y="437"/>
                </a:cubicBezTo>
                <a:cubicBezTo>
                  <a:pt x="299" y="426"/>
                  <a:pt x="308" y="416"/>
                  <a:pt x="320" y="416"/>
                </a:cubicBezTo>
                <a:cubicBezTo>
                  <a:pt x="459" y="416"/>
                  <a:pt x="459" y="416"/>
                  <a:pt x="459" y="416"/>
                </a:cubicBezTo>
                <a:cubicBezTo>
                  <a:pt x="482" y="416"/>
                  <a:pt x="501" y="397"/>
                  <a:pt x="501" y="373"/>
                </a:cubicBezTo>
                <a:cubicBezTo>
                  <a:pt x="501" y="43"/>
                  <a:pt x="501" y="43"/>
                  <a:pt x="501" y="43"/>
                </a:cubicBezTo>
                <a:cubicBezTo>
                  <a:pt x="501" y="19"/>
                  <a:pt x="482" y="0"/>
                  <a:pt x="45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19" y="0"/>
                  <a:pt x="0" y="19"/>
                  <a:pt x="0" y="43"/>
                </a:cubicBezTo>
                <a:cubicBezTo>
                  <a:pt x="0" y="373"/>
                  <a:pt x="0" y="373"/>
                  <a:pt x="0" y="373"/>
                </a:cubicBezTo>
                <a:cubicBezTo>
                  <a:pt x="0" y="397"/>
                  <a:pt x="19" y="416"/>
                  <a:pt x="43" y="416"/>
                </a:cubicBezTo>
                <a:lnTo>
                  <a:pt x="181" y="416"/>
                </a:lnTo>
                <a:close/>
                <a:moveTo>
                  <a:pt x="224" y="336"/>
                </a:moveTo>
                <a:cubicBezTo>
                  <a:pt x="224" y="321"/>
                  <a:pt x="236" y="309"/>
                  <a:pt x="251" y="309"/>
                </a:cubicBezTo>
                <a:cubicBezTo>
                  <a:pt x="265" y="309"/>
                  <a:pt x="277" y="321"/>
                  <a:pt x="277" y="336"/>
                </a:cubicBezTo>
                <a:cubicBezTo>
                  <a:pt x="277" y="351"/>
                  <a:pt x="265" y="363"/>
                  <a:pt x="251" y="363"/>
                </a:cubicBezTo>
                <a:cubicBezTo>
                  <a:pt x="236" y="363"/>
                  <a:pt x="224" y="351"/>
                  <a:pt x="224" y="336"/>
                </a:cubicBezTo>
                <a:close/>
                <a:moveTo>
                  <a:pt x="77" y="53"/>
                </a:moveTo>
                <a:cubicBezTo>
                  <a:pt x="425" y="53"/>
                  <a:pt x="425" y="53"/>
                  <a:pt x="425" y="53"/>
                </a:cubicBezTo>
                <a:cubicBezTo>
                  <a:pt x="438" y="53"/>
                  <a:pt x="448" y="64"/>
                  <a:pt x="448" y="77"/>
                </a:cubicBezTo>
                <a:cubicBezTo>
                  <a:pt x="448" y="243"/>
                  <a:pt x="448" y="243"/>
                  <a:pt x="448" y="243"/>
                </a:cubicBezTo>
                <a:cubicBezTo>
                  <a:pt x="448" y="256"/>
                  <a:pt x="438" y="267"/>
                  <a:pt x="425" y="267"/>
                </a:cubicBezTo>
                <a:cubicBezTo>
                  <a:pt x="77" y="267"/>
                  <a:pt x="77" y="267"/>
                  <a:pt x="77" y="267"/>
                </a:cubicBezTo>
                <a:cubicBezTo>
                  <a:pt x="64" y="267"/>
                  <a:pt x="53" y="256"/>
                  <a:pt x="53" y="243"/>
                </a:cubicBezTo>
                <a:cubicBezTo>
                  <a:pt x="53" y="77"/>
                  <a:pt x="53" y="77"/>
                  <a:pt x="53" y="77"/>
                </a:cubicBezTo>
                <a:cubicBezTo>
                  <a:pt x="53" y="64"/>
                  <a:pt x="64" y="53"/>
                  <a:pt x="77" y="53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2E2E2E"/>
              </a:solidFill>
            </a:endParaRPr>
          </a:p>
        </p:txBody>
      </p:sp>
      <p:sp>
        <p:nvSpPr>
          <p:cNvPr id="87" name="Freeform 19"/>
          <p:cNvSpPr>
            <a:spLocks noEditPoints="1"/>
          </p:cNvSpPr>
          <p:nvPr/>
        </p:nvSpPr>
        <p:spPr bwMode="auto">
          <a:xfrm>
            <a:off x="7482162" y="3201033"/>
            <a:ext cx="670013" cy="615194"/>
          </a:xfrm>
          <a:custGeom>
            <a:avLst/>
            <a:gdLst>
              <a:gd name="T0" fmla="*/ 459 w 512"/>
              <a:gd name="T1" fmla="*/ 299 h 470"/>
              <a:gd name="T2" fmla="*/ 459 w 512"/>
              <a:gd name="T3" fmla="*/ 43 h 470"/>
              <a:gd name="T4" fmla="*/ 416 w 512"/>
              <a:gd name="T5" fmla="*/ 0 h 470"/>
              <a:gd name="T6" fmla="*/ 96 w 512"/>
              <a:gd name="T7" fmla="*/ 0 h 470"/>
              <a:gd name="T8" fmla="*/ 53 w 512"/>
              <a:gd name="T9" fmla="*/ 43 h 470"/>
              <a:gd name="T10" fmla="*/ 53 w 512"/>
              <a:gd name="T11" fmla="*/ 299 h 470"/>
              <a:gd name="T12" fmla="*/ 0 w 512"/>
              <a:gd name="T13" fmla="*/ 406 h 470"/>
              <a:gd name="T14" fmla="*/ 0 w 512"/>
              <a:gd name="T15" fmla="*/ 427 h 470"/>
              <a:gd name="T16" fmla="*/ 43 w 512"/>
              <a:gd name="T17" fmla="*/ 470 h 470"/>
              <a:gd name="T18" fmla="*/ 469 w 512"/>
              <a:gd name="T19" fmla="*/ 470 h 470"/>
              <a:gd name="T20" fmla="*/ 512 w 512"/>
              <a:gd name="T21" fmla="*/ 427 h 470"/>
              <a:gd name="T22" fmla="*/ 512 w 512"/>
              <a:gd name="T23" fmla="*/ 406 h 470"/>
              <a:gd name="T24" fmla="*/ 459 w 512"/>
              <a:gd name="T25" fmla="*/ 299 h 470"/>
              <a:gd name="T26" fmla="*/ 130 w 512"/>
              <a:gd name="T27" fmla="*/ 54 h 470"/>
              <a:gd name="T28" fmla="*/ 382 w 512"/>
              <a:gd name="T29" fmla="*/ 54 h 470"/>
              <a:gd name="T30" fmla="*/ 405 w 512"/>
              <a:gd name="T31" fmla="*/ 77 h 470"/>
              <a:gd name="T32" fmla="*/ 405 w 512"/>
              <a:gd name="T33" fmla="*/ 244 h 470"/>
              <a:gd name="T34" fmla="*/ 382 w 512"/>
              <a:gd name="T35" fmla="*/ 267 h 470"/>
              <a:gd name="T36" fmla="*/ 130 w 512"/>
              <a:gd name="T37" fmla="*/ 267 h 470"/>
              <a:gd name="T38" fmla="*/ 107 w 512"/>
              <a:gd name="T39" fmla="*/ 244 h 470"/>
              <a:gd name="T40" fmla="*/ 107 w 512"/>
              <a:gd name="T41" fmla="*/ 77 h 470"/>
              <a:gd name="T42" fmla="*/ 130 w 512"/>
              <a:gd name="T43" fmla="*/ 54 h 470"/>
              <a:gd name="T44" fmla="*/ 192 w 512"/>
              <a:gd name="T45" fmla="*/ 363 h 470"/>
              <a:gd name="T46" fmla="*/ 320 w 512"/>
              <a:gd name="T47" fmla="*/ 363 h 470"/>
              <a:gd name="T48" fmla="*/ 331 w 512"/>
              <a:gd name="T49" fmla="*/ 406 h 470"/>
              <a:gd name="T50" fmla="*/ 181 w 512"/>
              <a:gd name="T51" fmla="*/ 406 h 470"/>
              <a:gd name="T52" fmla="*/ 192 w 512"/>
              <a:gd name="T53" fmla="*/ 363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12" h="470">
                <a:moveTo>
                  <a:pt x="459" y="299"/>
                </a:moveTo>
                <a:cubicBezTo>
                  <a:pt x="459" y="43"/>
                  <a:pt x="459" y="43"/>
                  <a:pt x="459" y="43"/>
                </a:cubicBezTo>
                <a:cubicBezTo>
                  <a:pt x="459" y="19"/>
                  <a:pt x="440" y="0"/>
                  <a:pt x="416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0"/>
                  <a:pt x="53" y="19"/>
                  <a:pt x="53" y="43"/>
                </a:cubicBezTo>
                <a:cubicBezTo>
                  <a:pt x="53" y="299"/>
                  <a:pt x="53" y="299"/>
                  <a:pt x="53" y="299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51"/>
                  <a:pt x="19" y="470"/>
                  <a:pt x="43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93" y="470"/>
                  <a:pt x="512" y="451"/>
                  <a:pt x="512" y="427"/>
                </a:cubicBezTo>
                <a:cubicBezTo>
                  <a:pt x="512" y="406"/>
                  <a:pt x="512" y="406"/>
                  <a:pt x="512" y="406"/>
                </a:cubicBezTo>
                <a:lnTo>
                  <a:pt x="459" y="299"/>
                </a:lnTo>
                <a:close/>
                <a:moveTo>
                  <a:pt x="130" y="54"/>
                </a:moveTo>
                <a:cubicBezTo>
                  <a:pt x="382" y="54"/>
                  <a:pt x="382" y="54"/>
                  <a:pt x="382" y="54"/>
                </a:cubicBezTo>
                <a:cubicBezTo>
                  <a:pt x="395" y="54"/>
                  <a:pt x="405" y="64"/>
                  <a:pt x="405" y="77"/>
                </a:cubicBezTo>
                <a:cubicBezTo>
                  <a:pt x="405" y="244"/>
                  <a:pt x="405" y="244"/>
                  <a:pt x="405" y="244"/>
                </a:cubicBezTo>
                <a:cubicBezTo>
                  <a:pt x="405" y="257"/>
                  <a:pt x="395" y="267"/>
                  <a:pt x="382" y="267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17" y="267"/>
                  <a:pt x="107" y="257"/>
                  <a:pt x="107" y="244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07" y="64"/>
                  <a:pt x="117" y="54"/>
                  <a:pt x="130" y="54"/>
                </a:cubicBezTo>
                <a:close/>
                <a:moveTo>
                  <a:pt x="192" y="363"/>
                </a:moveTo>
                <a:cubicBezTo>
                  <a:pt x="320" y="363"/>
                  <a:pt x="320" y="363"/>
                  <a:pt x="320" y="363"/>
                </a:cubicBezTo>
                <a:cubicBezTo>
                  <a:pt x="331" y="406"/>
                  <a:pt x="331" y="406"/>
                  <a:pt x="331" y="406"/>
                </a:cubicBezTo>
                <a:cubicBezTo>
                  <a:pt x="181" y="406"/>
                  <a:pt x="181" y="406"/>
                  <a:pt x="181" y="406"/>
                </a:cubicBezTo>
                <a:lnTo>
                  <a:pt x="192" y="363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2E2E2E"/>
              </a:solidFill>
            </a:endParaRPr>
          </a:p>
        </p:txBody>
      </p:sp>
      <p:sp>
        <p:nvSpPr>
          <p:cNvPr id="88" name="Freeform 20"/>
          <p:cNvSpPr>
            <a:spLocks noEditPoints="1"/>
          </p:cNvSpPr>
          <p:nvPr/>
        </p:nvSpPr>
        <p:spPr bwMode="auto">
          <a:xfrm>
            <a:off x="4349194" y="3220169"/>
            <a:ext cx="670013" cy="628483"/>
          </a:xfrm>
          <a:custGeom>
            <a:avLst/>
            <a:gdLst>
              <a:gd name="T0" fmla="*/ 287 w 512"/>
              <a:gd name="T1" fmla="*/ 335 h 480"/>
              <a:gd name="T2" fmla="*/ 318 w 512"/>
              <a:gd name="T3" fmla="*/ 366 h 480"/>
              <a:gd name="T4" fmla="*/ 355 w 512"/>
              <a:gd name="T5" fmla="*/ 366 h 480"/>
              <a:gd name="T6" fmla="*/ 355 w 512"/>
              <a:gd name="T7" fmla="*/ 329 h 480"/>
              <a:gd name="T8" fmla="*/ 324 w 512"/>
              <a:gd name="T9" fmla="*/ 298 h 480"/>
              <a:gd name="T10" fmla="*/ 355 w 512"/>
              <a:gd name="T11" fmla="*/ 267 h 480"/>
              <a:gd name="T12" fmla="*/ 233 w 512"/>
              <a:gd name="T13" fmla="*/ 215 h 480"/>
              <a:gd name="T14" fmla="*/ 225 w 512"/>
              <a:gd name="T15" fmla="*/ 214 h 480"/>
              <a:gd name="T16" fmla="*/ 203 w 512"/>
              <a:gd name="T17" fmla="*/ 236 h 480"/>
              <a:gd name="T18" fmla="*/ 204 w 512"/>
              <a:gd name="T19" fmla="*/ 244 h 480"/>
              <a:gd name="T20" fmla="*/ 256 w 512"/>
              <a:gd name="T21" fmla="*/ 366 h 480"/>
              <a:gd name="T22" fmla="*/ 287 w 512"/>
              <a:gd name="T23" fmla="*/ 335 h 480"/>
              <a:gd name="T24" fmla="*/ 0 w 512"/>
              <a:gd name="T25" fmla="*/ 438 h 480"/>
              <a:gd name="T26" fmla="*/ 43 w 512"/>
              <a:gd name="T27" fmla="*/ 480 h 480"/>
              <a:gd name="T28" fmla="*/ 469 w 512"/>
              <a:gd name="T29" fmla="*/ 480 h 480"/>
              <a:gd name="T30" fmla="*/ 512 w 512"/>
              <a:gd name="T31" fmla="*/ 438 h 480"/>
              <a:gd name="T32" fmla="*/ 512 w 512"/>
              <a:gd name="T33" fmla="*/ 43 h 480"/>
              <a:gd name="T34" fmla="*/ 469 w 512"/>
              <a:gd name="T35" fmla="*/ 0 h 480"/>
              <a:gd name="T36" fmla="*/ 43 w 512"/>
              <a:gd name="T37" fmla="*/ 0 h 480"/>
              <a:gd name="T38" fmla="*/ 0 w 512"/>
              <a:gd name="T39" fmla="*/ 43 h 480"/>
              <a:gd name="T40" fmla="*/ 0 w 512"/>
              <a:gd name="T41" fmla="*/ 438 h 480"/>
              <a:gd name="T42" fmla="*/ 77 w 512"/>
              <a:gd name="T43" fmla="*/ 150 h 480"/>
              <a:gd name="T44" fmla="*/ 435 w 512"/>
              <a:gd name="T45" fmla="*/ 150 h 480"/>
              <a:gd name="T46" fmla="*/ 459 w 512"/>
              <a:gd name="T47" fmla="*/ 173 h 480"/>
              <a:gd name="T48" fmla="*/ 459 w 512"/>
              <a:gd name="T49" fmla="*/ 404 h 480"/>
              <a:gd name="T50" fmla="*/ 435 w 512"/>
              <a:gd name="T51" fmla="*/ 427 h 480"/>
              <a:gd name="T52" fmla="*/ 77 w 512"/>
              <a:gd name="T53" fmla="*/ 427 h 480"/>
              <a:gd name="T54" fmla="*/ 53 w 512"/>
              <a:gd name="T55" fmla="*/ 404 h 480"/>
              <a:gd name="T56" fmla="*/ 53 w 512"/>
              <a:gd name="T57" fmla="*/ 173 h 480"/>
              <a:gd name="T58" fmla="*/ 77 w 512"/>
              <a:gd name="T59" fmla="*/ 150 h 480"/>
              <a:gd name="T60" fmla="*/ 53 w 512"/>
              <a:gd name="T61" fmla="*/ 80 h 480"/>
              <a:gd name="T62" fmla="*/ 80 w 512"/>
              <a:gd name="T63" fmla="*/ 54 h 480"/>
              <a:gd name="T64" fmla="*/ 107 w 512"/>
              <a:gd name="T65" fmla="*/ 80 h 480"/>
              <a:gd name="T66" fmla="*/ 80 w 512"/>
              <a:gd name="T67" fmla="*/ 107 h 480"/>
              <a:gd name="T68" fmla="*/ 53 w 512"/>
              <a:gd name="T69" fmla="*/ 80 h 480"/>
              <a:gd name="T70" fmla="*/ 149 w 512"/>
              <a:gd name="T71" fmla="*/ 80 h 480"/>
              <a:gd name="T72" fmla="*/ 176 w 512"/>
              <a:gd name="T73" fmla="*/ 54 h 480"/>
              <a:gd name="T74" fmla="*/ 203 w 512"/>
              <a:gd name="T75" fmla="*/ 80 h 480"/>
              <a:gd name="T76" fmla="*/ 176 w 512"/>
              <a:gd name="T77" fmla="*/ 107 h 480"/>
              <a:gd name="T78" fmla="*/ 149 w 512"/>
              <a:gd name="T79" fmla="*/ 80 h 480"/>
              <a:gd name="T80" fmla="*/ 245 w 512"/>
              <a:gd name="T81" fmla="*/ 80 h 480"/>
              <a:gd name="T82" fmla="*/ 272 w 512"/>
              <a:gd name="T83" fmla="*/ 54 h 480"/>
              <a:gd name="T84" fmla="*/ 299 w 512"/>
              <a:gd name="T85" fmla="*/ 80 h 480"/>
              <a:gd name="T86" fmla="*/ 272 w 512"/>
              <a:gd name="T87" fmla="*/ 107 h 480"/>
              <a:gd name="T88" fmla="*/ 245 w 512"/>
              <a:gd name="T89" fmla="*/ 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12" h="480">
                <a:moveTo>
                  <a:pt x="287" y="335"/>
                </a:moveTo>
                <a:cubicBezTo>
                  <a:pt x="318" y="366"/>
                  <a:pt x="318" y="366"/>
                  <a:pt x="318" y="366"/>
                </a:cubicBezTo>
                <a:cubicBezTo>
                  <a:pt x="328" y="376"/>
                  <a:pt x="345" y="376"/>
                  <a:pt x="355" y="366"/>
                </a:cubicBezTo>
                <a:cubicBezTo>
                  <a:pt x="365" y="356"/>
                  <a:pt x="365" y="339"/>
                  <a:pt x="355" y="329"/>
                </a:cubicBezTo>
                <a:cubicBezTo>
                  <a:pt x="324" y="298"/>
                  <a:pt x="324" y="298"/>
                  <a:pt x="324" y="298"/>
                </a:cubicBezTo>
                <a:cubicBezTo>
                  <a:pt x="355" y="267"/>
                  <a:pt x="355" y="267"/>
                  <a:pt x="355" y="267"/>
                </a:cubicBezTo>
                <a:cubicBezTo>
                  <a:pt x="355" y="267"/>
                  <a:pt x="238" y="217"/>
                  <a:pt x="233" y="215"/>
                </a:cubicBezTo>
                <a:cubicBezTo>
                  <a:pt x="231" y="214"/>
                  <a:pt x="228" y="214"/>
                  <a:pt x="225" y="214"/>
                </a:cubicBezTo>
                <a:cubicBezTo>
                  <a:pt x="213" y="214"/>
                  <a:pt x="203" y="224"/>
                  <a:pt x="203" y="236"/>
                </a:cubicBezTo>
                <a:cubicBezTo>
                  <a:pt x="203" y="239"/>
                  <a:pt x="203" y="241"/>
                  <a:pt x="204" y="244"/>
                </a:cubicBezTo>
                <a:cubicBezTo>
                  <a:pt x="206" y="248"/>
                  <a:pt x="256" y="366"/>
                  <a:pt x="256" y="366"/>
                </a:cubicBezTo>
                <a:cubicBezTo>
                  <a:pt x="287" y="335"/>
                  <a:pt x="287" y="335"/>
                  <a:pt x="287" y="335"/>
                </a:cubicBezTo>
                <a:close/>
                <a:moveTo>
                  <a:pt x="0" y="438"/>
                </a:moveTo>
                <a:cubicBezTo>
                  <a:pt x="0" y="461"/>
                  <a:pt x="19" y="480"/>
                  <a:pt x="43" y="480"/>
                </a:cubicBezTo>
                <a:cubicBezTo>
                  <a:pt x="469" y="480"/>
                  <a:pt x="469" y="480"/>
                  <a:pt x="469" y="480"/>
                </a:cubicBezTo>
                <a:cubicBezTo>
                  <a:pt x="493" y="480"/>
                  <a:pt x="512" y="461"/>
                  <a:pt x="512" y="438"/>
                </a:cubicBezTo>
                <a:cubicBezTo>
                  <a:pt x="512" y="43"/>
                  <a:pt x="512" y="43"/>
                  <a:pt x="512" y="43"/>
                </a:cubicBezTo>
                <a:cubicBezTo>
                  <a:pt x="512" y="19"/>
                  <a:pt x="493" y="0"/>
                  <a:pt x="46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19" y="0"/>
                  <a:pt x="0" y="19"/>
                  <a:pt x="0" y="43"/>
                </a:cubicBezTo>
                <a:cubicBezTo>
                  <a:pt x="0" y="438"/>
                  <a:pt x="0" y="438"/>
                  <a:pt x="0" y="438"/>
                </a:cubicBezTo>
                <a:close/>
                <a:moveTo>
                  <a:pt x="77" y="150"/>
                </a:moveTo>
                <a:cubicBezTo>
                  <a:pt x="435" y="150"/>
                  <a:pt x="435" y="150"/>
                  <a:pt x="435" y="150"/>
                </a:cubicBezTo>
                <a:cubicBezTo>
                  <a:pt x="448" y="150"/>
                  <a:pt x="459" y="160"/>
                  <a:pt x="459" y="173"/>
                </a:cubicBezTo>
                <a:cubicBezTo>
                  <a:pt x="459" y="404"/>
                  <a:pt x="459" y="404"/>
                  <a:pt x="459" y="404"/>
                </a:cubicBezTo>
                <a:cubicBezTo>
                  <a:pt x="459" y="417"/>
                  <a:pt x="448" y="427"/>
                  <a:pt x="435" y="427"/>
                </a:cubicBezTo>
                <a:cubicBezTo>
                  <a:pt x="77" y="427"/>
                  <a:pt x="77" y="427"/>
                  <a:pt x="77" y="427"/>
                </a:cubicBezTo>
                <a:cubicBezTo>
                  <a:pt x="64" y="427"/>
                  <a:pt x="53" y="417"/>
                  <a:pt x="53" y="404"/>
                </a:cubicBezTo>
                <a:cubicBezTo>
                  <a:pt x="53" y="173"/>
                  <a:pt x="53" y="173"/>
                  <a:pt x="53" y="173"/>
                </a:cubicBezTo>
                <a:cubicBezTo>
                  <a:pt x="53" y="160"/>
                  <a:pt x="64" y="150"/>
                  <a:pt x="77" y="150"/>
                </a:cubicBezTo>
                <a:close/>
                <a:moveTo>
                  <a:pt x="53" y="80"/>
                </a:moveTo>
                <a:cubicBezTo>
                  <a:pt x="53" y="66"/>
                  <a:pt x="65" y="54"/>
                  <a:pt x="80" y="54"/>
                </a:cubicBezTo>
                <a:cubicBezTo>
                  <a:pt x="95" y="54"/>
                  <a:pt x="107" y="66"/>
                  <a:pt x="107" y="80"/>
                </a:cubicBezTo>
                <a:cubicBezTo>
                  <a:pt x="107" y="95"/>
                  <a:pt x="95" y="107"/>
                  <a:pt x="80" y="107"/>
                </a:cubicBezTo>
                <a:cubicBezTo>
                  <a:pt x="65" y="107"/>
                  <a:pt x="53" y="95"/>
                  <a:pt x="53" y="80"/>
                </a:cubicBezTo>
                <a:close/>
                <a:moveTo>
                  <a:pt x="149" y="80"/>
                </a:moveTo>
                <a:cubicBezTo>
                  <a:pt x="149" y="66"/>
                  <a:pt x="161" y="54"/>
                  <a:pt x="176" y="54"/>
                </a:cubicBezTo>
                <a:cubicBezTo>
                  <a:pt x="191" y="54"/>
                  <a:pt x="203" y="66"/>
                  <a:pt x="203" y="80"/>
                </a:cubicBezTo>
                <a:cubicBezTo>
                  <a:pt x="203" y="95"/>
                  <a:pt x="191" y="107"/>
                  <a:pt x="176" y="107"/>
                </a:cubicBezTo>
                <a:cubicBezTo>
                  <a:pt x="161" y="107"/>
                  <a:pt x="149" y="95"/>
                  <a:pt x="149" y="80"/>
                </a:cubicBezTo>
                <a:close/>
                <a:moveTo>
                  <a:pt x="245" y="80"/>
                </a:moveTo>
                <a:cubicBezTo>
                  <a:pt x="245" y="66"/>
                  <a:pt x="257" y="54"/>
                  <a:pt x="272" y="54"/>
                </a:cubicBezTo>
                <a:cubicBezTo>
                  <a:pt x="287" y="54"/>
                  <a:pt x="299" y="66"/>
                  <a:pt x="299" y="80"/>
                </a:cubicBezTo>
                <a:cubicBezTo>
                  <a:pt x="299" y="95"/>
                  <a:pt x="287" y="107"/>
                  <a:pt x="272" y="107"/>
                </a:cubicBezTo>
                <a:cubicBezTo>
                  <a:pt x="257" y="107"/>
                  <a:pt x="245" y="95"/>
                  <a:pt x="245" y="8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2E2E2E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51384" y="417412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35967" y="467858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619129" y="417412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3503712" y="467858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690953" y="417412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575536" y="467858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9878194" y="416767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9762777" y="467213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3541454" y="1506445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点击此处输入标题点击此处输入标题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接连接符 31"/>
          <p:cNvCxnSpPr/>
          <p:nvPr/>
        </p:nvCxnSpPr>
        <p:spPr>
          <a:xfrm flipH="1">
            <a:off x="3216275" y="4437112"/>
            <a:ext cx="647477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735365" y="692026"/>
            <a:ext cx="0" cy="2304256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3216275" y="692026"/>
            <a:ext cx="251909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456040" y="692026"/>
            <a:ext cx="0" cy="2304256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56040" y="692026"/>
            <a:ext cx="2519685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082" y="2766818"/>
            <a:ext cx="5095835" cy="4065696"/>
          </a:xfrm>
          <a:prstGeom prst="rect">
            <a:avLst/>
          </a:prstGeom>
        </p:spPr>
      </p:pic>
      <p:cxnSp>
        <p:nvCxnSpPr>
          <p:cNvPr id="24" name="直接连接符 23"/>
          <p:cNvCxnSpPr/>
          <p:nvPr/>
        </p:nvCxnSpPr>
        <p:spPr>
          <a:xfrm>
            <a:off x="4986678" y="1851273"/>
            <a:ext cx="0" cy="1116185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3254804" y="1851273"/>
            <a:ext cx="1731875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231990" y="1874977"/>
            <a:ext cx="0" cy="1116185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231989" y="1874977"/>
            <a:ext cx="1731875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8389717" y="4466199"/>
            <a:ext cx="574147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3143673" y="622683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166155" y="1802969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904160" y="620018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8904160" y="1802969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8975724" y="4394191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166155" y="4365104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028399" y="25068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12982" y="75514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19414" y="204695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03997" y="2551407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96932" y="429269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81515" y="479715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168336" y="26272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52919" y="767183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159351" y="205899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043934" y="256345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136869" y="430474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021452" y="480919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allOve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流程图: 排序 9"/>
          <p:cNvSpPr/>
          <p:nvPr/>
        </p:nvSpPr>
        <p:spPr>
          <a:xfrm>
            <a:off x="4793010" y="894457"/>
            <a:ext cx="2605980" cy="5211960"/>
          </a:xfrm>
          <a:prstGeom prst="flowChartSort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流程图: 排序 10"/>
          <p:cNvSpPr/>
          <p:nvPr/>
        </p:nvSpPr>
        <p:spPr>
          <a:xfrm rot="16200000">
            <a:off x="4793010" y="894458"/>
            <a:ext cx="2605980" cy="5211960"/>
          </a:xfrm>
          <a:prstGeom prst="flowChartSort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5953284" y="1260521"/>
            <a:ext cx="285431" cy="285431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1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953283" y="5589240"/>
            <a:ext cx="285431" cy="285431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3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784706" y="3357722"/>
            <a:ext cx="285431" cy="285431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4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121863" y="3357722"/>
            <a:ext cx="285431" cy="285431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2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13596" y="2713191"/>
            <a:ext cx="1574492" cy="1574492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76528" y="345848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61111" y="3962941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18299" y="72735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02882" y="1231811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84147" y="349369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768730" y="3998146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55239" y="548598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39822" y="5990434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39"/>
          <p:cNvSpPr>
            <a:spLocks noEditPoints="1"/>
          </p:cNvSpPr>
          <p:nvPr/>
        </p:nvSpPr>
        <p:spPr bwMode="auto">
          <a:xfrm>
            <a:off x="5765135" y="3121143"/>
            <a:ext cx="674687" cy="674687"/>
          </a:xfrm>
          <a:custGeom>
            <a:avLst/>
            <a:gdLst>
              <a:gd name="T0" fmla="*/ 251 w 260"/>
              <a:gd name="T1" fmla="*/ 192 h 260"/>
              <a:gd name="T2" fmla="*/ 205 w 260"/>
              <a:gd name="T3" fmla="*/ 192 h 260"/>
              <a:gd name="T4" fmla="*/ 187 w 260"/>
              <a:gd name="T5" fmla="*/ 189 h 260"/>
              <a:gd name="T6" fmla="*/ 179 w 260"/>
              <a:gd name="T7" fmla="*/ 183 h 260"/>
              <a:gd name="T8" fmla="*/ 175 w 260"/>
              <a:gd name="T9" fmla="*/ 171 h 260"/>
              <a:gd name="T10" fmla="*/ 174 w 260"/>
              <a:gd name="T11" fmla="*/ 163 h 260"/>
              <a:gd name="T12" fmla="*/ 177 w 260"/>
              <a:gd name="T13" fmla="*/ 150 h 260"/>
              <a:gd name="T14" fmla="*/ 183 w 260"/>
              <a:gd name="T15" fmla="*/ 141 h 260"/>
              <a:gd name="T16" fmla="*/ 194 w 260"/>
              <a:gd name="T17" fmla="*/ 136 h 260"/>
              <a:gd name="T18" fmla="*/ 207 w 260"/>
              <a:gd name="T19" fmla="*/ 135 h 260"/>
              <a:gd name="T20" fmla="*/ 251 w 260"/>
              <a:gd name="T21" fmla="*/ 135 h 260"/>
              <a:gd name="T22" fmla="*/ 257 w 260"/>
              <a:gd name="T23" fmla="*/ 138 h 260"/>
              <a:gd name="T24" fmla="*/ 260 w 260"/>
              <a:gd name="T25" fmla="*/ 143 h 260"/>
              <a:gd name="T26" fmla="*/ 260 w 260"/>
              <a:gd name="T27" fmla="*/ 183 h 260"/>
              <a:gd name="T28" fmla="*/ 257 w 260"/>
              <a:gd name="T29" fmla="*/ 189 h 260"/>
              <a:gd name="T30" fmla="*/ 251 w 260"/>
              <a:gd name="T31" fmla="*/ 192 h 260"/>
              <a:gd name="T32" fmla="*/ 197 w 260"/>
              <a:gd name="T33" fmla="*/ 152 h 260"/>
              <a:gd name="T34" fmla="*/ 194 w 260"/>
              <a:gd name="T35" fmla="*/ 153 h 260"/>
              <a:gd name="T36" fmla="*/ 187 w 260"/>
              <a:gd name="T37" fmla="*/ 160 h 260"/>
              <a:gd name="T38" fmla="*/ 186 w 260"/>
              <a:gd name="T39" fmla="*/ 163 h 260"/>
              <a:gd name="T40" fmla="*/ 190 w 260"/>
              <a:gd name="T41" fmla="*/ 173 h 260"/>
              <a:gd name="T42" fmla="*/ 197 w 260"/>
              <a:gd name="T43" fmla="*/ 176 h 260"/>
              <a:gd name="T44" fmla="*/ 203 w 260"/>
              <a:gd name="T45" fmla="*/ 175 h 260"/>
              <a:gd name="T46" fmla="*/ 209 w 260"/>
              <a:gd name="T47" fmla="*/ 169 h 260"/>
              <a:gd name="T48" fmla="*/ 210 w 260"/>
              <a:gd name="T49" fmla="*/ 163 h 260"/>
              <a:gd name="T50" fmla="*/ 207 w 260"/>
              <a:gd name="T51" fmla="*/ 156 h 260"/>
              <a:gd name="T52" fmla="*/ 197 w 260"/>
              <a:gd name="T53" fmla="*/ 152 h 260"/>
              <a:gd name="T54" fmla="*/ 174 w 260"/>
              <a:gd name="T55" fmla="*/ 197 h 260"/>
              <a:gd name="T56" fmla="*/ 249 w 260"/>
              <a:gd name="T57" fmla="*/ 197 h 260"/>
              <a:gd name="T58" fmla="*/ 249 w 260"/>
              <a:gd name="T59" fmla="*/ 215 h 260"/>
              <a:gd name="T60" fmla="*/ 248 w 260"/>
              <a:gd name="T61" fmla="*/ 225 h 260"/>
              <a:gd name="T62" fmla="*/ 243 w 260"/>
              <a:gd name="T63" fmla="*/ 240 h 260"/>
              <a:gd name="T64" fmla="*/ 231 w 260"/>
              <a:gd name="T65" fmla="*/ 252 h 260"/>
              <a:gd name="T66" fmla="*/ 217 w 260"/>
              <a:gd name="T67" fmla="*/ 258 h 260"/>
              <a:gd name="T68" fmla="*/ 43 w 260"/>
              <a:gd name="T69" fmla="*/ 260 h 260"/>
              <a:gd name="T70" fmla="*/ 35 w 260"/>
              <a:gd name="T71" fmla="*/ 258 h 260"/>
              <a:gd name="T72" fmla="*/ 19 w 260"/>
              <a:gd name="T73" fmla="*/ 252 h 260"/>
              <a:gd name="T74" fmla="*/ 8 w 260"/>
              <a:gd name="T75" fmla="*/ 240 h 260"/>
              <a:gd name="T76" fmla="*/ 1 w 260"/>
              <a:gd name="T77" fmla="*/ 225 h 260"/>
              <a:gd name="T78" fmla="*/ 0 w 260"/>
              <a:gd name="T79" fmla="*/ 113 h 260"/>
              <a:gd name="T80" fmla="*/ 1 w 260"/>
              <a:gd name="T81" fmla="*/ 104 h 260"/>
              <a:gd name="T82" fmla="*/ 8 w 260"/>
              <a:gd name="T83" fmla="*/ 87 h 260"/>
              <a:gd name="T84" fmla="*/ 19 w 260"/>
              <a:gd name="T85" fmla="*/ 75 h 260"/>
              <a:gd name="T86" fmla="*/ 35 w 260"/>
              <a:gd name="T87" fmla="*/ 69 h 260"/>
              <a:gd name="T88" fmla="*/ 208 w 260"/>
              <a:gd name="T89" fmla="*/ 67 h 260"/>
              <a:gd name="T90" fmla="*/ 217 w 260"/>
              <a:gd name="T91" fmla="*/ 69 h 260"/>
              <a:gd name="T92" fmla="*/ 231 w 260"/>
              <a:gd name="T93" fmla="*/ 75 h 260"/>
              <a:gd name="T94" fmla="*/ 243 w 260"/>
              <a:gd name="T95" fmla="*/ 87 h 260"/>
              <a:gd name="T96" fmla="*/ 248 w 260"/>
              <a:gd name="T97" fmla="*/ 104 h 260"/>
              <a:gd name="T98" fmla="*/ 249 w 260"/>
              <a:gd name="T99" fmla="*/ 113 h 260"/>
              <a:gd name="T100" fmla="*/ 249 w 260"/>
              <a:gd name="T101" fmla="*/ 130 h 260"/>
              <a:gd name="T102" fmla="*/ 173 w 260"/>
              <a:gd name="T103" fmla="*/ 130 h 260"/>
              <a:gd name="T104" fmla="*/ 168 w 260"/>
              <a:gd name="T105" fmla="*/ 132 h 260"/>
              <a:gd name="T106" fmla="*/ 164 w 260"/>
              <a:gd name="T107" fmla="*/ 140 h 260"/>
              <a:gd name="T108" fmla="*/ 160 w 260"/>
              <a:gd name="T109" fmla="*/ 163 h 260"/>
              <a:gd name="T110" fmla="*/ 164 w 260"/>
              <a:gd name="T111" fmla="*/ 187 h 260"/>
              <a:gd name="T112" fmla="*/ 168 w 260"/>
              <a:gd name="T113" fmla="*/ 195 h 260"/>
              <a:gd name="T114" fmla="*/ 174 w 260"/>
              <a:gd name="T115" fmla="*/ 197 h 260"/>
              <a:gd name="T116" fmla="*/ 152 w 260"/>
              <a:gd name="T117" fmla="*/ 27 h 260"/>
              <a:gd name="T118" fmla="*/ 35 w 260"/>
              <a:gd name="T119" fmla="*/ 57 h 260"/>
              <a:gd name="T120" fmla="*/ 201 w 260"/>
              <a:gd name="T121" fmla="*/ 57 h 260"/>
              <a:gd name="T122" fmla="*/ 152 w 260"/>
              <a:gd name="T123" fmla="*/ 27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0" h="260">
                <a:moveTo>
                  <a:pt x="251" y="192"/>
                </a:moveTo>
                <a:lnTo>
                  <a:pt x="251" y="192"/>
                </a:lnTo>
                <a:lnTo>
                  <a:pt x="205" y="192"/>
                </a:lnTo>
                <a:lnTo>
                  <a:pt x="205" y="192"/>
                </a:lnTo>
                <a:lnTo>
                  <a:pt x="192" y="191"/>
                </a:lnTo>
                <a:lnTo>
                  <a:pt x="187" y="189"/>
                </a:lnTo>
                <a:lnTo>
                  <a:pt x="183" y="187"/>
                </a:lnTo>
                <a:lnTo>
                  <a:pt x="179" y="183"/>
                </a:lnTo>
                <a:lnTo>
                  <a:pt x="177" y="178"/>
                </a:lnTo>
                <a:lnTo>
                  <a:pt x="175" y="171"/>
                </a:lnTo>
                <a:lnTo>
                  <a:pt x="174" y="163"/>
                </a:lnTo>
                <a:lnTo>
                  <a:pt x="174" y="163"/>
                </a:lnTo>
                <a:lnTo>
                  <a:pt x="175" y="157"/>
                </a:lnTo>
                <a:lnTo>
                  <a:pt x="177" y="150"/>
                </a:lnTo>
                <a:lnTo>
                  <a:pt x="179" y="145"/>
                </a:lnTo>
                <a:lnTo>
                  <a:pt x="183" y="141"/>
                </a:lnTo>
                <a:lnTo>
                  <a:pt x="188" y="139"/>
                </a:lnTo>
                <a:lnTo>
                  <a:pt x="194" y="136"/>
                </a:lnTo>
                <a:lnTo>
                  <a:pt x="200" y="135"/>
                </a:lnTo>
                <a:lnTo>
                  <a:pt x="207" y="135"/>
                </a:lnTo>
                <a:lnTo>
                  <a:pt x="251" y="135"/>
                </a:lnTo>
                <a:lnTo>
                  <a:pt x="251" y="135"/>
                </a:lnTo>
                <a:lnTo>
                  <a:pt x="255" y="135"/>
                </a:lnTo>
                <a:lnTo>
                  <a:pt x="257" y="138"/>
                </a:lnTo>
                <a:lnTo>
                  <a:pt x="260" y="140"/>
                </a:lnTo>
                <a:lnTo>
                  <a:pt x="260" y="143"/>
                </a:lnTo>
                <a:lnTo>
                  <a:pt x="260" y="183"/>
                </a:lnTo>
                <a:lnTo>
                  <a:pt x="260" y="183"/>
                </a:lnTo>
                <a:lnTo>
                  <a:pt x="260" y="187"/>
                </a:lnTo>
                <a:lnTo>
                  <a:pt x="257" y="189"/>
                </a:lnTo>
                <a:lnTo>
                  <a:pt x="255" y="191"/>
                </a:lnTo>
                <a:lnTo>
                  <a:pt x="251" y="192"/>
                </a:lnTo>
                <a:lnTo>
                  <a:pt x="251" y="192"/>
                </a:lnTo>
                <a:close/>
                <a:moveTo>
                  <a:pt x="197" y="152"/>
                </a:moveTo>
                <a:lnTo>
                  <a:pt x="197" y="152"/>
                </a:lnTo>
                <a:lnTo>
                  <a:pt x="194" y="153"/>
                </a:lnTo>
                <a:lnTo>
                  <a:pt x="190" y="156"/>
                </a:lnTo>
                <a:lnTo>
                  <a:pt x="187" y="160"/>
                </a:lnTo>
                <a:lnTo>
                  <a:pt x="186" y="163"/>
                </a:lnTo>
                <a:lnTo>
                  <a:pt x="186" y="163"/>
                </a:lnTo>
                <a:lnTo>
                  <a:pt x="187" y="169"/>
                </a:lnTo>
                <a:lnTo>
                  <a:pt x="190" y="173"/>
                </a:lnTo>
                <a:lnTo>
                  <a:pt x="194" y="175"/>
                </a:lnTo>
                <a:lnTo>
                  <a:pt x="197" y="176"/>
                </a:lnTo>
                <a:lnTo>
                  <a:pt x="197" y="176"/>
                </a:lnTo>
                <a:lnTo>
                  <a:pt x="203" y="175"/>
                </a:lnTo>
                <a:lnTo>
                  <a:pt x="207" y="173"/>
                </a:lnTo>
                <a:lnTo>
                  <a:pt x="209" y="169"/>
                </a:lnTo>
                <a:lnTo>
                  <a:pt x="210" y="163"/>
                </a:lnTo>
                <a:lnTo>
                  <a:pt x="210" y="163"/>
                </a:lnTo>
                <a:lnTo>
                  <a:pt x="209" y="160"/>
                </a:lnTo>
                <a:lnTo>
                  <a:pt x="207" y="156"/>
                </a:lnTo>
                <a:lnTo>
                  <a:pt x="203" y="153"/>
                </a:lnTo>
                <a:lnTo>
                  <a:pt x="197" y="152"/>
                </a:lnTo>
                <a:lnTo>
                  <a:pt x="197" y="152"/>
                </a:lnTo>
                <a:close/>
                <a:moveTo>
                  <a:pt x="174" y="197"/>
                </a:moveTo>
                <a:lnTo>
                  <a:pt x="174" y="197"/>
                </a:lnTo>
                <a:lnTo>
                  <a:pt x="249" y="197"/>
                </a:lnTo>
                <a:lnTo>
                  <a:pt x="249" y="197"/>
                </a:lnTo>
                <a:lnTo>
                  <a:pt x="249" y="215"/>
                </a:lnTo>
                <a:lnTo>
                  <a:pt x="249" y="215"/>
                </a:lnTo>
                <a:lnTo>
                  <a:pt x="248" y="225"/>
                </a:lnTo>
                <a:lnTo>
                  <a:pt x="247" y="232"/>
                </a:lnTo>
                <a:lnTo>
                  <a:pt x="243" y="240"/>
                </a:lnTo>
                <a:lnTo>
                  <a:pt x="238" y="247"/>
                </a:lnTo>
                <a:lnTo>
                  <a:pt x="231" y="252"/>
                </a:lnTo>
                <a:lnTo>
                  <a:pt x="225" y="256"/>
                </a:lnTo>
                <a:lnTo>
                  <a:pt x="217" y="258"/>
                </a:lnTo>
                <a:lnTo>
                  <a:pt x="208" y="260"/>
                </a:lnTo>
                <a:lnTo>
                  <a:pt x="43" y="260"/>
                </a:lnTo>
                <a:lnTo>
                  <a:pt x="43" y="260"/>
                </a:lnTo>
                <a:lnTo>
                  <a:pt x="35" y="258"/>
                </a:lnTo>
                <a:lnTo>
                  <a:pt x="26" y="256"/>
                </a:lnTo>
                <a:lnTo>
                  <a:pt x="19" y="252"/>
                </a:lnTo>
                <a:lnTo>
                  <a:pt x="13" y="247"/>
                </a:lnTo>
                <a:lnTo>
                  <a:pt x="8" y="240"/>
                </a:lnTo>
                <a:lnTo>
                  <a:pt x="4" y="232"/>
                </a:lnTo>
                <a:lnTo>
                  <a:pt x="1" y="225"/>
                </a:lnTo>
                <a:lnTo>
                  <a:pt x="0" y="215"/>
                </a:lnTo>
                <a:lnTo>
                  <a:pt x="0" y="113"/>
                </a:lnTo>
                <a:lnTo>
                  <a:pt x="0" y="113"/>
                </a:lnTo>
                <a:lnTo>
                  <a:pt x="1" y="104"/>
                </a:lnTo>
                <a:lnTo>
                  <a:pt x="4" y="95"/>
                </a:lnTo>
                <a:lnTo>
                  <a:pt x="8" y="87"/>
                </a:lnTo>
                <a:lnTo>
                  <a:pt x="13" y="80"/>
                </a:lnTo>
                <a:lnTo>
                  <a:pt x="19" y="75"/>
                </a:lnTo>
                <a:lnTo>
                  <a:pt x="26" y="71"/>
                </a:lnTo>
                <a:lnTo>
                  <a:pt x="35" y="69"/>
                </a:lnTo>
                <a:lnTo>
                  <a:pt x="43" y="67"/>
                </a:lnTo>
                <a:lnTo>
                  <a:pt x="208" y="67"/>
                </a:lnTo>
                <a:lnTo>
                  <a:pt x="208" y="67"/>
                </a:lnTo>
                <a:lnTo>
                  <a:pt x="217" y="69"/>
                </a:lnTo>
                <a:lnTo>
                  <a:pt x="225" y="71"/>
                </a:lnTo>
                <a:lnTo>
                  <a:pt x="231" y="75"/>
                </a:lnTo>
                <a:lnTo>
                  <a:pt x="238" y="80"/>
                </a:lnTo>
                <a:lnTo>
                  <a:pt x="243" y="87"/>
                </a:lnTo>
                <a:lnTo>
                  <a:pt x="247" y="95"/>
                </a:lnTo>
                <a:lnTo>
                  <a:pt x="248" y="104"/>
                </a:lnTo>
                <a:lnTo>
                  <a:pt x="249" y="113"/>
                </a:lnTo>
                <a:lnTo>
                  <a:pt x="249" y="113"/>
                </a:lnTo>
                <a:lnTo>
                  <a:pt x="249" y="130"/>
                </a:lnTo>
                <a:lnTo>
                  <a:pt x="249" y="130"/>
                </a:lnTo>
                <a:lnTo>
                  <a:pt x="173" y="130"/>
                </a:lnTo>
                <a:lnTo>
                  <a:pt x="173" y="130"/>
                </a:lnTo>
                <a:lnTo>
                  <a:pt x="170" y="131"/>
                </a:lnTo>
                <a:lnTo>
                  <a:pt x="168" y="132"/>
                </a:lnTo>
                <a:lnTo>
                  <a:pt x="165" y="136"/>
                </a:lnTo>
                <a:lnTo>
                  <a:pt x="164" y="140"/>
                </a:lnTo>
                <a:lnTo>
                  <a:pt x="161" y="150"/>
                </a:lnTo>
                <a:lnTo>
                  <a:pt x="160" y="163"/>
                </a:lnTo>
                <a:lnTo>
                  <a:pt x="161" y="175"/>
                </a:lnTo>
                <a:lnTo>
                  <a:pt x="164" y="187"/>
                </a:lnTo>
                <a:lnTo>
                  <a:pt x="165" y="191"/>
                </a:lnTo>
                <a:lnTo>
                  <a:pt x="168" y="195"/>
                </a:lnTo>
                <a:lnTo>
                  <a:pt x="170" y="196"/>
                </a:lnTo>
                <a:lnTo>
                  <a:pt x="174" y="197"/>
                </a:lnTo>
                <a:lnTo>
                  <a:pt x="174" y="197"/>
                </a:lnTo>
                <a:close/>
                <a:moveTo>
                  <a:pt x="152" y="27"/>
                </a:moveTo>
                <a:lnTo>
                  <a:pt x="78" y="57"/>
                </a:lnTo>
                <a:lnTo>
                  <a:pt x="35" y="57"/>
                </a:lnTo>
                <a:lnTo>
                  <a:pt x="157" y="0"/>
                </a:lnTo>
                <a:lnTo>
                  <a:pt x="201" y="57"/>
                </a:lnTo>
                <a:lnTo>
                  <a:pt x="174" y="57"/>
                </a:lnTo>
                <a:lnTo>
                  <a:pt x="152" y="2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06711" y="363090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如何开展植树节儿童成长教育工作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06711" y="363090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如何开展植树节儿童成长教育工作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60380" y="1551790"/>
            <a:ext cx="2054685" cy="1961290"/>
            <a:chOff x="6407530" y="1754024"/>
            <a:chExt cx="733107" cy="699784"/>
          </a:xfrm>
          <a:solidFill>
            <a:srgbClr val="92D050">
              <a:alpha val="39000"/>
            </a:srgbClr>
          </a:solidFill>
        </p:grpSpPr>
        <p:sp>
          <p:nvSpPr>
            <p:cNvPr id="6" name="Freeform 115"/>
            <p:cNvSpPr/>
            <p:nvPr/>
          </p:nvSpPr>
          <p:spPr bwMode="auto">
            <a:xfrm>
              <a:off x="6536978" y="2234645"/>
              <a:ext cx="124321" cy="121758"/>
            </a:xfrm>
            <a:custGeom>
              <a:avLst/>
              <a:gdLst>
                <a:gd name="T0" fmla="*/ 11 w 76"/>
                <a:gd name="T1" fmla="*/ 75 h 75"/>
                <a:gd name="T2" fmla="*/ 4 w 76"/>
                <a:gd name="T3" fmla="*/ 72 h 75"/>
                <a:gd name="T4" fmla="*/ 4 w 76"/>
                <a:gd name="T5" fmla="*/ 58 h 75"/>
                <a:gd name="T6" fmla="*/ 58 w 76"/>
                <a:gd name="T7" fmla="*/ 4 h 75"/>
                <a:gd name="T8" fmla="*/ 72 w 76"/>
                <a:gd name="T9" fmla="*/ 4 h 75"/>
                <a:gd name="T10" fmla="*/ 72 w 76"/>
                <a:gd name="T11" fmla="*/ 18 h 75"/>
                <a:gd name="T12" fmla="*/ 18 w 76"/>
                <a:gd name="T13" fmla="*/ 72 h 75"/>
                <a:gd name="T14" fmla="*/ 11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11" y="75"/>
                  </a:moveTo>
                  <a:cubicBezTo>
                    <a:pt x="8" y="75"/>
                    <a:pt x="6" y="74"/>
                    <a:pt x="4" y="72"/>
                  </a:cubicBezTo>
                  <a:cubicBezTo>
                    <a:pt x="0" y="68"/>
                    <a:pt x="0" y="62"/>
                    <a:pt x="4" y="58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2" y="0"/>
                    <a:pt x="68" y="0"/>
                    <a:pt x="72" y="4"/>
                  </a:cubicBezTo>
                  <a:cubicBezTo>
                    <a:pt x="76" y="8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4" y="75"/>
                    <a:pt x="11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16"/>
            <p:cNvSpPr/>
            <p:nvPr/>
          </p:nvSpPr>
          <p:spPr bwMode="auto">
            <a:xfrm>
              <a:off x="6921475" y="1851430"/>
              <a:ext cx="123039" cy="120476"/>
            </a:xfrm>
            <a:custGeom>
              <a:avLst/>
              <a:gdLst>
                <a:gd name="T0" fmla="*/ 11 w 76"/>
                <a:gd name="T1" fmla="*/ 74 h 74"/>
                <a:gd name="T2" fmla="*/ 4 w 76"/>
                <a:gd name="T3" fmla="*/ 72 h 74"/>
                <a:gd name="T4" fmla="*/ 4 w 76"/>
                <a:gd name="T5" fmla="*/ 57 h 74"/>
                <a:gd name="T6" fmla="*/ 57 w 76"/>
                <a:gd name="T7" fmla="*/ 3 h 74"/>
                <a:gd name="T8" fmla="*/ 72 w 76"/>
                <a:gd name="T9" fmla="*/ 3 h 74"/>
                <a:gd name="T10" fmla="*/ 72 w 76"/>
                <a:gd name="T11" fmla="*/ 18 h 74"/>
                <a:gd name="T12" fmla="*/ 18 w 76"/>
                <a:gd name="T13" fmla="*/ 72 h 74"/>
                <a:gd name="T14" fmla="*/ 11 w 76"/>
                <a:gd name="T1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4">
                  <a:moveTo>
                    <a:pt x="11" y="74"/>
                  </a:moveTo>
                  <a:cubicBezTo>
                    <a:pt x="8" y="74"/>
                    <a:pt x="5" y="74"/>
                    <a:pt x="4" y="72"/>
                  </a:cubicBezTo>
                  <a:cubicBezTo>
                    <a:pt x="0" y="68"/>
                    <a:pt x="0" y="61"/>
                    <a:pt x="4" y="5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0"/>
                    <a:pt x="68" y="0"/>
                    <a:pt x="72" y="3"/>
                  </a:cubicBezTo>
                  <a:cubicBezTo>
                    <a:pt x="76" y="7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3" y="74"/>
                    <a:pt x="11" y="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17"/>
            <p:cNvSpPr/>
            <p:nvPr/>
          </p:nvSpPr>
          <p:spPr bwMode="auto">
            <a:xfrm>
              <a:off x="6921475" y="2234645"/>
              <a:ext cx="123039" cy="121758"/>
            </a:xfrm>
            <a:custGeom>
              <a:avLst/>
              <a:gdLst>
                <a:gd name="T0" fmla="*/ 65 w 76"/>
                <a:gd name="T1" fmla="*/ 75 h 75"/>
                <a:gd name="T2" fmla="*/ 57 w 76"/>
                <a:gd name="T3" fmla="*/ 72 h 75"/>
                <a:gd name="T4" fmla="*/ 4 w 76"/>
                <a:gd name="T5" fmla="*/ 19 h 75"/>
                <a:gd name="T6" fmla="*/ 4 w 76"/>
                <a:gd name="T7" fmla="*/ 4 h 75"/>
                <a:gd name="T8" fmla="*/ 18 w 76"/>
                <a:gd name="T9" fmla="*/ 4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2" y="75"/>
                    <a:pt x="59" y="74"/>
                    <a:pt x="57" y="7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7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8"/>
            <p:cNvSpPr/>
            <p:nvPr/>
          </p:nvSpPr>
          <p:spPr bwMode="auto">
            <a:xfrm>
              <a:off x="6536978" y="1851430"/>
              <a:ext cx="124321" cy="121758"/>
            </a:xfrm>
            <a:custGeom>
              <a:avLst/>
              <a:gdLst>
                <a:gd name="T0" fmla="*/ 65 w 76"/>
                <a:gd name="T1" fmla="*/ 75 h 75"/>
                <a:gd name="T2" fmla="*/ 58 w 76"/>
                <a:gd name="T3" fmla="*/ 72 h 75"/>
                <a:gd name="T4" fmla="*/ 4 w 76"/>
                <a:gd name="T5" fmla="*/ 18 h 75"/>
                <a:gd name="T6" fmla="*/ 4 w 76"/>
                <a:gd name="T7" fmla="*/ 3 h 75"/>
                <a:gd name="T8" fmla="*/ 18 w 76"/>
                <a:gd name="T9" fmla="*/ 3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3" y="75"/>
                    <a:pt x="60" y="74"/>
                    <a:pt x="58" y="7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7"/>
                    <a:pt x="4" y="3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8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19"/>
            <p:cNvSpPr>
              <a:spLocks noEditPoints="1"/>
            </p:cNvSpPr>
            <p:nvPr/>
          </p:nvSpPr>
          <p:spPr bwMode="auto">
            <a:xfrm>
              <a:off x="6407530" y="1754024"/>
              <a:ext cx="733107" cy="699784"/>
            </a:xfrm>
            <a:custGeom>
              <a:avLst/>
              <a:gdLst>
                <a:gd name="T0" fmla="*/ 236 w 451"/>
                <a:gd name="T1" fmla="*/ 430 h 430"/>
                <a:gd name="T2" fmla="*/ 84 w 451"/>
                <a:gd name="T3" fmla="*/ 367 h 430"/>
                <a:gd name="T4" fmla="*/ 84 w 451"/>
                <a:gd name="T5" fmla="*/ 63 h 430"/>
                <a:gd name="T6" fmla="*/ 236 w 451"/>
                <a:gd name="T7" fmla="*/ 0 h 430"/>
                <a:gd name="T8" fmla="*/ 388 w 451"/>
                <a:gd name="T9" fmla="*/ 63 h 430"/>
                <a:gd name="T10" fmla="*/ 451 w 451"/>
                <a:gd name="T11" fmla="*/ 215 h 430"/>
                <a:gd name="T12" fmla="*/ 388 w 451"/>
                <a:gd name="T13" fmla="*/ 367 h 430"/>
                <a:gd name="T14" fmla="*/ 236 w 451"/>
                <a:gd name="T15" fmla="*/ 430 h 430"/>
                <a:gd name="T16" fmla="*/ 236 w 451"/>
                <a:gd name="T17" fmla="*/ 20 h 430"/>
                <a:gd name="T18" fmla="*/ 98 w 451"/>
                <a:gd name="T19" fmla="*/ 77 h 430"/>
                <a:gd name="T20" fmla="*/ 98 w 451"/>
                <a:gd name="T21" fmla="*/ 353 h 430"/>
                <a:gd name="T22" fmla="*/ 236 w 451"/>
                <a:gd name="T23" fmla="*/ 410 h 430"/>
                <a:gd name="T24" fmla="*/ 374 w 451"/>
                <a:gd name="T25" fmla="*/ 353 h 430"/>
                <a:gd name="T26" fmla="*/ 431 w 451"/>
                <a:gd name="T27" fmla="*/ 215 h 430"/>
                <a:gd name="T28" fmla="*/ 374 w 451"/>
                <a:gd name="T29" fmla="*/ 77 h 430"/>
                <a:gd name="T30" fmla="*/ 236 w 451"/>
                <a:gd name="T31" fmla="*/ 2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1" h="430">
                  <a:moveTo>
                    <a:pt x="236" y="430"/>
                  </a:moveTo>
                  <a:cubicBezTo>
                    <a:pt x="178" y="430"/>
                    <a:pt x="124" y="408"/>
                    <a:pt x="84" y="367"/>
                  </a:cubicBezTo>
                  <a:cubicBezTo>
                    <a:pt x="0" y="284"/>
                    <a:pt x="0" y="147"/>
                    <a:pt x="84" y="63"/>
                  </a:cubicBezTo>
                  <a:cubicBezTo>
                    <a:pt x="124" y="23"/>
                    <a:pt x="178" y="0"/>
                    <a:pt x="236" y="0"/>
                  </a:cubicBezTo>
                  <a:cubicBezTo>
                    <a:pt x="293" y="0"/>
                    <a:pt x="347" y="23"/>
                    <a:pt x="388" y="63"/>
                  </a:cubicBezTo>
                  <a:cubicBezTo>
                    <a:pt x="428" y="104"/>
                    <a:pt x="451" y="158"/>
                    <a:pt x="451" y="215"/>
                  </a:cubicBezTo>
                  <a:cubicBezTo>
                    <a:pt x="451" y="273"/>
                    <a:pt x="428" y="327"/>
                    <a:pt x="388" y="367"/>
                  </a:cubicBezTo>
                  <a:cubicBezTo>
                    <a:pt x="347" y="408"/>
                    <a:pt x="293" y="430"/>
                    <a:pt x="236" y="430"/>
                  </a:cubicBezTo>
                  <a:moveTo>
                    <a:pt x="236" y="20"/>
                  </a:moveTo>
                  <a:cubicBezTo>
                    <a:pt x="184" y="20"/>
                    <a:pt x="135" y="41"/>
                    <a:pt x="98" y="77"/>
                  </a:cubicBezTo>
                  <a:cubicBezTo>
                    <a:pt x="22" y="153"/>
                    <a:pt x="22" y="277"/>
                    <a:pt x="98" y="353"/>
                  </a:cubicBezTo>
                  <a:cubicBezTo>
                    <a:pt x="135" y="390"/>
                    <a:pt x="184" y="410"/>
                    <a:pt x="236" y="410"/>
                  </a:cubicBezTo>
                  <a:cubicBezTo>
                    <a:pt x="288" y="410"/>
                    <a:pt x="337" y="390"/>
                    <a:pt x="374" y="353"/>
                  </a:cubicBezTo>
                  <a:cubicBezTo>
                    <a:pt x="411" y="316"/>
                    <a:pt x="431" y="267"/>
                    <a:pt x="431" y="215"/>
                  </a:cubicBezTo>
                  <a:cubicBezTo>
                    <a:pt x="431" y="163"/>
                    <a:pt x="411" y="114"/>
                    <a:pt x="374" y="77"/>
                  </a:cubicBezTo>
                  <a:cubicBezTo>
                    <a:pt x="337" y="41"/>
                    <a:pt x="288" y="20"/>
                    <a:pt x="236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0"/>
            <p:cNvSpPr>
              <a:spLocks noEditPoints="1"/>
            </p:cNvSpPr>
            <p:nvPr/>
          </p:nvSpPr>
          <p:spPr bwMode="auto">
            <a:xfrm>
              <a:off x="6544668" y="1879626"/>
              <a:ext cx="493438" cy="451143"/>
            </a:xfrm>
            <a:custGeom>
              <a:avLst/>
              <a:gdLst>
                <a:gd name="T0" fmla="*/ 152 w 304"/>
                <a:gd name="T1" fmla="*/ 277 h 277"/>
                <a:gd name="T2" fmla="*/ 54 w 304"/>
                <a:gd name="T3" fmla="*/ 237 h 277"/>
                <a:gd name="T4" fmla="*/ 54 w 304"/>
                <a:gd name="T5" fmla="*/ 41 h 277"/>
                <a:gd name="T6" fmla="*/ 152 w 304"/>
                <a:gd name="T7" fmla="*/ 0 h 277"/>
                <a:gd name="T8" fmla="*/ 250 w 304"/>
                <a:gd name="T9" fmla="*/ 41 h 277"/>
                <a:gd name="T10" fmla="*/ 250 w 304"/>
                <a:gd name="T11" fmla="*/ 237 h 277"/>
                <a:gd name="T12" fmla="*/ 152 w 304"/>
                <a:gd name="T13" fmla="*/ 277 h 277"/>
                <a:gd name="T14" fmla="*/ 152 w 304"/>
                <a:gd name="T15" fmla="*/ 20 h 277"/>
                <a:gd name="T16" fmla="*/ 68 w 304"/>
                <a:gd name="T17" fmla="*/ 55 h 277"/>
                <a:gd name="T18" fmla="*/ 68 w 304"/>
                <a:gd name="T19" fmla="*/ 222 h 277"/>
                <a:gd name="T20" fmla="*/ 152 w 304"/>
                <a:gd name="T21" fmla="*/ 257 h 277"/>
                <a:gd name="T22" fmla="*/ 236 w 304"/>
                <a:gd name="T23" fmla="*/ 222 h 277"/>
                <a:gd name="T24" fmla="*/ 236 w 304"/>
                <a:gd name="T25" fmla="*/ 55 h 277"/>
                <a:gd name="T26" fmla="*/ 152 w 304"/>
                <a:gd name="T27" fmla="*/ 2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" h="277">
                  <a:moveTo>
                    <a:pt x="152" y="277"/>
                  </a:moveTo>
                  <a:cubicBezTo>
                    <a:pt x="115" y="277"/>
                    <a:pt x="80" y="263"/>
                    <a:pt x="54" y="237"/>
                  </a:cubicBezTo>
                  <a:cubicBezTo>
                    <a:pt x="0" y="183"/>
                    <a:pt x="0" y="95"/>
                    <a:pt x="54" y="41"/>
                  </a:cubicBezTo>
                  <a:cubicBezTo>
                    <a:pt x="80" y="15"/>
                    <a:pt x="115" y="0"/>
                    <a:pt x="152" y="0"/>
                  </a:cubicBezTo>
                  <a:cubicBezTo>
                    <a:pt x="189" y="0"/>
                    <a:pt x="224" y="15"/>
                    <a:pt x="250" y="41"/>
                  </a:cubicBezTo>
                  <a:cubicBezTo>
                    <a:pt x="304" y="95"/>
                    <a:pt x="304" y="183"/>
                    <a:pt x="250" y="237"/>
                  </a:cubicBezTo>
                  <a:cubicBezTo>
                    <a:pt x="224" y="263"/>
                    <a:pt x="189" y="277"/>
                    <a:pt x="152" y="277"/>
                  </a:cubicBezTo>
                  <a:moveTo>
                    <a:pt x="152" y="20"/>
                  </a:moveTo>
                  <a:cubicBezTo>
                    <a:pt x="121" y="20"/>
                    <a:pt x="91" y="33"/>
                    <a:pt x="68" y="55"/>
                  </a:cubicBezTo>
                  <a:cubicBezTo>
                    <a:pt x="22" y="101"/>
                    <a:pt x="22" y="176"/>
                    <a:pt x="68" y="222"/>
                  </a:cubicBezTo>
                  <a:cubicBezTo>
                    <a:pt x="91" y="245"/>
                    <a:pt x="121" y="257"/>
                    <a:pt x="152" y="257"/>
                  </a:cubicBezTo>
                  <a:cubicBezTo>
                    <a:pt x="184" y="257"/>
                    <a:pt x="214" y="245"/>
                    <a:pt x="236" y="222"/>
                  </a:cubicBezTo>
                  <a:cubicBezTo>
                    <a:pt x="282" y="176"/>
                    <a:pt x="282" y="101"/>
                    <a:pt x="236" y="55"/>
                  </a:cubicBezTo>
                  <a:cubicBezTo>
                    <a:pt x="214" y="33"/>
                    <a:pt x="184" y="20"/>
                    <a:pt x="152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7" y="1060018"/>
            <a:ext cx="2204864" cy="220486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750812" y="1514348"/>
            <a:ext cx="2054685" cy="1961290"/>
            <a:chOff x="6407530" y="1754024"/>
            <a:chExt cx="733107" cy="699784"/>
          </a:xfrm>
          <a:solidFill>
            <a:srgbClr val="92D050">
              <a:alpha val="39000"/>
            </a:srgbClr>
          </a:solidFill>
        </p:grpSpPr>
        <p:sp>
          <p:nvSpPr>
            <p:cNvPr id="14" name="Freeform 115"/>
            <p:cNvSpPr/>
            <p:nvPr/>
          </p:nvSpPr>
          <p:spPr bwMode="auto">
            <a:xfrm>
              <a:off x="6536978" y="2234645"/>
              <a:ext cx="124321" cy="121758"/>
            </a:xfrm>
            <a:custGeom>
              <a:avLst/>
              <a:gdLst>
                <a:gd name="T0" fmla="*/ 11 w 76"/>
                <a:gd name="T1" fmla="*/ 75 h 75"/>
                <a:gd name="T2" fmla="*/ 4 w 76"/>
                <a:gd name="T3" fmla="*/ 72 h 75"/>
                <a:gd name="T4" fmla="*/ 4 w 76"/>
                <a:gd name="T5" fmla="*/ 58 h 75"/>
                <a:gd name="T6" fmla="*/ 58 w 76"/>
                <a:gd name="T7" fmla="*/ 4 h 75"/>
                <a:gd name="T8" fmla="*/ 72 w 76"/>
                <a:gd name="T9" fmla="*/ 4 h 75"/>
                <a:gd name="T10" fmla="*/ 72 w 76"/>
                <a:gd name="T11" fmla="*/ 18 h 75"/>
                <a:gd name="T12" fmla="*/ 18 w 76"/>
                <a:gd name="T13" fmla="*/ 72 h 75"/>
                <a:gd name="T14" fmla="*/ 11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11" y="75"/>
                  </a:moveTo>
                  <a:cubicBezTo>
                    <a:pt x="8" y="75"/>
                    <a:pt x="6" y="74"/>
                    <a:pt x="4" y="72"/>
                  </a:cubicBezTo>
                  <a:cubicBezTo>
                    <a:pt x="0" y="68"/>
                    <a:pt x="0" y="62"/>
                    <a:pt x="4" y="58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2" y="0"/>
                    <a:pt x="68" y="0"/>
                    <a:pt x="72" y="4"/>
                  </a:cubicBezTo>
                  <a:cubicBezTo>
                    <a:pt x="76" y="8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4" y="75"/>
                    <a:pt x="11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6"/>
            <p:cNvSpPr/>
            <p:nvPr/>
          </p:nvSpPr>
          <p:spPr bwMode="auto">
            <a:xfrm>
              <a:off x="6921475" y="1851430"/>
              <a:ext cx="123039" cy="120476"/>
            </a:xfrm>
            <a:custGeom>
              <a:avLst/>
              <a:gdLst>
                <a:gd name="T0" fmla="*/ 11 w 76"/>
                <a:gd name="T1" fmla="*/ 74 h 74"/>
                <a:gd name="T2" fmla="*/ 4 w 76"/>
                <a:gd name="T3" fmla="*/ 72 h 74"/>
                <a:gd name="T4" fmla="*/ 4 w 76"/>
                <a:gd name="T5" fmla="*/ 57 h 74"/>
                <a:gd name="T6" fmla="*/ 57 w 76"/>
                <a:gd name="T7" fmla="*/ 3 h 74"/>
                <a:gd name="T8" fmla="*/ 72 w 76"/>
                <a:gd name="T9" fmla="*/ 3 h 74"/>
                <a:gd name="T10" fmla="*/ 72 w 76"/>
                <a:gd name="T11" fmla="*/ 18 h 74"/>
                <a:gd name="T12" fmla="*/ 18 w 76"/>
                <a:gd name="T13" fmla="*/ 72 h 74"/>
                <a:gd name="T14" fmla="*/ 11 w 76"/>
                <a:gd name="T1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4">
                  <a:moveTo>
                    <a:pt x="11" y="74"/>
                  </a:moveTo>
                  <a:cubicBezTo>
                    <a:pt x="8" y="74"/>
                    <a:pt x="5" y="74"/>
                    <a:pt x="4" y="72"/>
                  </a:cubicBezTo>
                  <a:cubicBezTo>
                    <a:pt x="0" y="68"/>
                    <a:pt x="0" y="61"/>
                    <a:pt x="4" y="5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0"/>
                    <a:pt x="68" y="0"/>
                    <a:pt x="72" y="3"/>
                  </a:cubicBezTo>
                  <a:cubicBezTo>
                    <a:pt x="76" y="7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3" y="74"/>
                    <a:pt x="11" y="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17"/>
            <p:cNvSpPr/>
            <p:nvPr/>
          </p:nvSpPr>
          <p:spPr bwMode="auto">
            <a:xfrm>
              <a:off x="6921475" y="2234645"/>
              <a:ext cx="123039" cy="121758"/>
            </a:xfrm>
            <a:custGeom>
              <a:avLst/>
              <a:gdLst>
                <a:gd name="T0" fmla="*/ 65 w 76"/>
                <a:gd name="T1" fmla="*/ 75 h 75"/>
                <a:gd name="T2" fmla="*/ 57 w 76"/>
                <a:gd name="T3" fmla="*/ 72 h 75"/>
                <a:gd name="T4" fmla="*/ 4 w 76"/>
                <a:gd name="T5" fmla="*/ 19 h 75"/>
                <a:gd name="T6" fmla="*/ 4 w 76"/>
                <a:gd name="T7" fmla="*/ 4 h 75"/>
                <a:gd name="T8" fmla="*/ 18 w 76"/>
                <a:gd name="T9" fmla="*/ 4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2" y="75"/>
                    <a:pt x="59" y="74"/>
                    <a:pt x="57" y="7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7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18"/>
            <p:cNvSpPr/>
            <p:nvPr/>
          </p:nvSpPr>
          <p:spPr bwMode="auto">
            <a:xfrm>
              <a:off x="6536978" y="1851430"/>
              <a:ext cx="124321" cy="121758"/>
            </a:xfrm>
            <a:custGeom>
              <a:avLst/>
              <a:gdLst>
                <a:gd name="T0" fmla="*/ 65 w 76"/>
                <a:gd name="T1" fmla="*/ 75 h 75"/>
                <a:gd name="T2" fmla="*/ 58 w 76"/>
                <a:gd name="T3" fmla="*/ 72 h 75"/>
                <a:gd name="T4" fmla="*/ 4 w 76"/>
                <a:gd name="T5" fmla="*/ 18 h 75"/>
                <a:gd name="T6" fmla="*/ 4 w 76"/>
                <a:gd name="T7" fmla="*/ 3 h 75"/>
                <a:gd name="T8" fmla="*/ 18 w 76"/>
                <a:gd name="T9" fmla="*/ 3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3" y="75"/>
                    <a:pt x="60" y="74"/>
                    <a:pt x="58" y="7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7"/>
                    <a:pt x="4" y="3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8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19"/>
            <p:cNvSpPr>
              <a:spLocks noEditPoints="1"/>
            </p:cNvSpPr>
            <p:nvPr/>
          </p:nvSpPr>
          <p:spPr bwMode="auto">
            <a:xfrm>
              <a:off x="6407530" y="1754024"/>
              <a:ext cx="733107" cy="699784"/>
            </a:xfrm>
            <a:custGeom>
              <a:avLst/>
              <a:gdLst>
                <a:gd name="T0" fmla="*/ 236 w 451"/>
                <a:gd name="T1" fmla="*/ 430 h 430"/>
                <a:gd name="T2" fmla="*/ 84 w 451"/>
                <a:gd name="T3" fmla="*/ 367 h 430"/>
                <a:gd name="T4" fmla="*/ 84 w 451"/>
                <a:gd name="T5" fmla="*/ 63 h 430"/>
                <a:gd name="T6" fmla="*/ 236 w 451"/>
                <a:gd name="T7" fmla="*/ 0 h 430"/>
                <a:gd name="T8" fmla="*/ 388 w 451"/>
                <a:gd name="T9" fmla="*/ 63 h 430"/>
                <a:gd name="T10" fmla="*/ 451 w 451"/>
                <a:gd name="T11" fmla="*/ 215 h 430"/>
                <a:gd name="T12" fmla="*/ 388 w 451"/>
                <a:gd name="T13" fmla="*/ 367 h 430"/>
                <a:gd name="T14" fmla="*/ 236 w 451"/>
                <a:gd name="T15" fmla="*/ 430 h 430"/>
                <a:gd name="T16" fmla="*/ 236 w 451"/>
                <a:gd name="T17" fmla="*/ 20 h 430"/>
                <a:gd name="T18" fmla="*/ 98 w 451"/>
                <a:gd name="T19" fmla="*/ 77 h 430"/>
                <a:gd name="T20" fmla="*/ 98 w 451"/>
                <a:gd name="T21" fmla="*/ 353 h 430"/>
                <a:gd name="T22" fmla="*/ 236 w 451"/>
                <a:gd name="T23" fmla="*/ 410 h 430"/>
                <a:gd name="T24" fmla="*/ 374 w 451"/>
                <a:gd name="T25" fmla="*/ 353 h 430"/>
                <a:gd name="T26" fmla="*/ 431 w 451"/>
                <a:gd name="T27" fmla="*/ 215 h 430"/>
                <a:gd name="T28" fmla="*/ 374 w 451"/>
                <a:gd name="T29" fmla="*/ 77 h 430"/>
                <a:gd name="T30" fmla="*/ 236 w 451"/>
                <a:gd name="T31" fmla="*/ 2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1" h="430">
                  <a:moveTo>
                    <a:pt x="236" y="430"/>
                  </a:moveTo>
                  <a:cubicBezTo>
                    <a:pt x="178" y="430"/>
                    <a:pt x="124" y="408"/>
                    <a:pt x="84" y="367"/>
                  </a:cubicBezTo>
                  <a:cubicBezTo>
                    <a:pt x="0" y="284"/>
                    <a:pt x="0" y="147"/>
                    <a:pt x="84" y="63"/>
                  </a:cubicBezTo>
                  <a:cubicBezTo>
                    <a:pt x="124" y="23"/>
                    <a:pt x="178" y="0"/>
                    <a:pt x="236" y="0"/>
                  </a:cubicBezTo>
                  <a:cubicBezTo>
                    <a:pt x="293" y="0"/>
                    <a:pt x="347" y="23"/>
                    <a:pt x="388" y="63"/>
                  </a:cubicBezTo>
                  <a:cubicBezTo>
                    <a:pt x="428" y="104"/>
                    <a:pt x="451" y="158"/>
                    <a:pt x="451" y="215"/>
                  </a:cubicBezTo>
                  <a:cubicBezTo>
                    <a:pt x="451" y="273"/>
                    <a:pt x="428" y="327"/>
                    <a:pt x="388" y="367"/>
                  </a:cubicBezTo>
                  <a:cubicBezTo>
                    <a:pt x="347" y="408"/>
                    <a:pt x="293" y="430"/>
                    <a:pt x="236" y="430"/>
                  </a:cubicBezTo>
                  <a:moveTo>
                    <a:pt x="236" y="20"/>
                  </a:moveTo>
                  <a:cubicBezTo>
                    <a:pt x="184" y="20"/>
                    <a:pt x="135" y="41"/>
                    <a:pt x="98" y="77"/>
                  </a:cubicBezTo>
                  <a:cubicBezTo>
                    <a:pt x="22" y="153"/>
                    <a:pt x="22" y="277"/>
                    <a:pt x="98" y="353"/>
                  </a:cubicBezTo>
                  <a:cubicBezTo>
                    <a:pt x="135" y="390"/>
                    <a:pt x="184" y="410"/>
                    <a:pt x="236" y="410"/>
                  </a:cubicBezTo>
                  <a:cubicBezTo>
                    <a:pt x="288" y="410"/>
                    <a:pt x="337" y="390"/>
                    <a:pt x="374" y="353"/>
                  </a:cubicBezTo>
                  <a:cubicBezTo>
                    <a:pt x="411" y="316"/>
                    <a:pt x="431" y="267"/>
                    <a:pt x="431" y="215"/>
                  </a:cubicBezTo>
                  <a:cubicBezTo>
                    <a:pt x="431" y="163"/>
                    <a:pt x="411" y="114"/>
                    <a:pt x="374" y="77"/>
                  </a:cubicBezTo>
                  <a:cubicBezTo>
                    <a:pt x="337" y="41"/>
                    <a:pt x="288" y="20"/>
                    <a:pt x="236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20"/>
            <p:cNvSpPr>
              <a:spLocks noEditPoints="1"/>
            </p:cNvSpPr>
            <p:nvPr/>
          </p:nvSpPr>
          <p:spPr bwMode="auto">
            <a:xfrm>
              <a:off x="6544668" y="1879626"/>
              <a:ext cx="493438" cy="451143"/>
            </a:xfrm>
            <a:custGeom>
              <a:avLst/>
              <a:gdLst>
                <a:gd name="T0" fmla="*/ 152 w 304"/>
                <a:gd name="T1" fmla="*/ 277 h 277"/>
                <a:gd name="T2" fmla="*/ 54 w 304"/>
                <a:gd name="T3" fmla="*/ 237 h 277"/>
                <a:gd name="T4" fmla="*/ 54 w 304"/>
                <a:gd name="T5" fmla="*/ 41 h 277"/>
                <a:gd name="T6" fmla="*/ 152 w 304"/>
                <a:gd name="T7" fmla="*/ 0 h 277"/>
                <a:gd name="T8" fmla="*/ 250 w 304"/>
                <a:gd name="T9" fmla="*/ 41 h 277"/>
                <a:gd name="T10" fmla="*/ 250 w 304"/>
                <a:gd name="T11" fmla="*/ 237 h 277"/>
                <a:gd name="T12" fmla="*/ 152 w 304"/>
                <a:gd name="T13" fmla="*/ 277 h 277"/>
                <a:gd name="T14" fmla="*/ 152 w 304"/>
                <a:gd name="T15" fmla="*/ 20 h 277"/>
                <a:gd name="T16" fmla="*/ 68 w 304"/>
                <a:gd name="T17" fmla="*/ 55 h 277"/>
                <a:gd name="T18" fmla="*/ 68 w 304"/>
                <a:gd name="T19" fmla="*/ 222 h 277"/>
                <a:gd name="T20" fmla="*/ 152 w 304"/>
                <a:gd name="T21" fmla="*/ 257 h 277"/>
                <a:gd name="T22" fmla="*/ 236 w 304"/>
                <a:gd name="T23" fmla="*/ 222 h 277"/>
                <a:gd name="T24" fmla="*/ 236 w 304"/>
                <a:gd name="T25" fmla="*/ 55 h 277"/>
                <a:gd name="T26" fmla="*/ 152 w 304"/>
                <a:gd name="T27" fmla="*/ 2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" h="277">
                  <a:moveTo>
                    <a:pt x="152" y="277"/>
                  </a:moveTo>
                  <a:cubicBezTo>
                    <a:pt x="115" y="277"/>
                    <a:pt x="80" y="263"/>
                    <a:pt x="54" y="237"/>
                  </a:cubicBezTo>
                  <a:cubicBezTo>
                    <a:pt x="0" y="183"/>
                    <a:pt x="0" y="95"/>
                    <a:pt x="54" y="41"/>
                  </a:cubicBezTo>
                  <a:cubicBezTo>
                    <a:pt x="80" y="15"/>
                    <a:pt x="115" y="0"/>
                    <a:pt x="152" y="0"/>
                  </a:cubicBezTo>
                  <a:cubicBezTo>
                    <a:pt x="189" y="0"/>
                    <a:pt x="224" y="15"/>
                    <a:pt x="250" y="41"/>
                  </a:cubicBezTo>
                  <a:cubicBezTo>
                    <a:pt x="304" y="95"/>
                    <a:pt x="304" y="183"/>
                    <a:pt x="250" y="237"/>
                  </a:cubicBezTo>
                  <a:cubicBezTo>
                    <a:pt x="224" y="263"/>
                    <a:pt x="189" y="277"/>
                    <a:pt x="152" y="277"/>
                  </a:cubicBezTo>
                  <a:moveTo>
                    <a:pt x="152" y="20"/>
                  </a:moveTo>
                  <a:cubicBezTo>
                    <a:pt x="121" y="20"/>
                    <a:pt x="91" y="33"/>
                    <a:pt x="68" y="55"/>
                  </a:cubicBezTo>
                  <a:cubicBezTo>
                    <a:pt x="22" y="101"/>
                    <a:pt x="22" y="176"/>
                    <a:pt x="68" y="222"/>
                  </a:cubicBezTo>
                  <a:cubicBezTo>
                    <a:pt x="91" y="245"/>
                    <a:pt x="121" y="257"/>
                    <a:pt x="152" y="257"/>
                  </a:cubicBezTo>
                  <a:cubicBezTo>
                    <a:pt x="184" y="257"/>
                    <a:pt x="214" y="245"/>
                    <a:pt x="236" y="222"/>
                  </a:cubicBezTo>
                  <a:cubicBezTo>
                    <a:pt x="282" y="176"/>
                    <a:pt x="282" y="101"/>
                    <a:pt x="236" y="55"/>
                  </a:cubicBezTo>
                  <a:cubicBezTo>
                    <a:pt x="214" y="33"/>
                    <a:pt x="184" y="20"/>
                    <a:pt x="152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19" y="1022576"/>
            <a:ext cx="2204864" cy="2204864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6490777" y="1514348"/>
            <a:ext cx="2054685" cy="1961290"/>
            <a:chOff x="6407530" y="1754024"/>
            <a:chExt cx="733107" cy="699784"/>
          </a:xfrm>
          <a:solidFill>
            <a:srgbClr val="92D050">
              <a:alpha val="39000"/>
            </a:srgbClr>
          </a:solidFill>
        </p:grpSpPr>
        <p:sp>
          <p:nvSpPr>
            <p:cNvPr id="22" name="Freeform 115"/>
            <p:cNvSpPr/>
            <p:nvPr/>
          </p:nvSpPr>
          <p:spPr bwMode="auto">
            <a:xfrm>
              <a:off x="6536978" y="2234645"/>
              <a:ext cx="124321" cy="121758"/>
            </a:xfrm>
            <a:custGeom>
              <a:avLst/>
              <a:gdLst>
                <a:gd name="T0" fmla="*/ 11 w 76"/>
                <a:gd name="T1" fmla="*/ 75 h 75"/>
                <a:gd name="T2" fmla="*/ 4 w 76"/>
                <a:gd name="T3" fmla="*/ 72 h 75"/>
                <a:gd name="T4" fmla="*/ 4 w 76"/>
                <a:gd name="T5" fmla="*/ 58 h 75"/>
                <a:gd name="T6" fmla="*/ 58 w 76"/>
                <a:gd name="T7" fmla="*/ 4 h 75"/>
                <a:gd name="T8" fmla="*/ 72 w 76"/>
                <a:gd name="T9" fmla="*/ 4 h 75"/>
                <a:gd name="T10" fmla="*/ 72 w 76"/>
                <a:gd name="T11" fmla="*/ 18 h 75"/>
                <a:gd name="T12" fmla="*/ 18 w 76"/>
                <a:gd name="T13" fmla="*/ 72 h 75"/>
                <a:gd name="T14" fmla="*/ 11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11" y="75"/>
                  </a:moveTo>
                  <a:cubicBezTo>
                    <a:pt x="8" y="75"/>
                    <a:pt x="6" y="74"/>
                    <a:pt x="4" y="72"/>
                  </a:cubicBezTo>
                  <a:cubicBezTo>
                    <a:pt x="0" y="68"/>
                    <a:pt x="0" y="62"/>
                    <a:pt x="4" y="58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2" y="0"/>
                    <a:pt x="68" y="0"/>
                    <a:pt x="72" y="4"/>
                  </a:cubicBezTo>
                  <a:cubicBezTo>
                    <a:pt x="76" y="8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4" y="75"/>
                    <a:pt x="11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16"/>
            <p:cNvSpPr/>
            <p:nvPr/>
          </p:nvSpPr>
          <p:spPr bwMode="auto">
            <a:xfrm>
              <a:off x="6921475" y="1851430"/>
              <a:ext cx="123039" cy="120476"/>
            </a:xfrm>
            <a:custGeom>
              <a:avLst/>
              <a:gdLst>
                <a:gd name="T0" fmla="*/ 11 w 76"/>
                <a:gd name="T1" fmla="*/ 74 h 74"/>
                <a:gd name="T2" fmla="*/ 4 w 76"/>
                <a:gd name="T3" fmla="*/ 72 h 74"/>
                <a:gd name="T4" fmla="*/ 4 w 76"/>
                <a:gd name="T5" fmla="*/ 57 h 74"/>
                <a:gd name="T6" fmla="*/ 57 w 76"/>
                <a:gd name="T7" fmla="*/ 3 h 74"/>
                <a:gd name="T8" fmla="*/ 72 w 76"/>
                <a:gd name="T9" fmla="*/ 3 h 74"/>
                <a:gd name="T10" fmla="*/ 72 w 76"/>
                <a:gd name="T11" fmla="*/ 18 h 74"/>
                <a:gd name="T12" fmla="*/ 18 w 76"/>
                <a:gd name="T13" fmla="*/ 72 h 74"/>
                <a:gd name="T14" fmla="*/ 11 w 76"/>
                <a:gd name="T1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4">
                  <a:moveTo>
                    <a:pt x="11" y="74"/>
                  </a:moveTo>
                  <a:cubicBezTo>
                    <a:pt x="8" y="74"/>
                    <a:pt x="5" y="74"/>
                    <a:pt x="4" y="72"/>
                  </a:cubicBezTo>
                  <a:cubicBezTo>
                    <a:pt x="0" y="68"/>
                    <a:pt x="0" y="61"/>
                    <a:pt x="4" y="5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0"/>
                    <a:pt x="68" y="0"/>
                    <a:pt x="72" y="3"/>
                  </a:cubicBezTo>
                  <a:cubicBezTo>
                    <a:pt x="76" y="7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3" y="74"/>
                    <a:pt x="11" y="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17"/>
            <p:cNvSpPr/>
            <p:nvPr/>
          </p:nvSpPr>
          <p:spPr bwMode="auto">
            <a:xfrm>
              <a:off x="6921475" y="2234645"/>
              <a:ext cx="123039" cy="121758"/>
            </a:xfrm>
            <a:custGeom>
              <a:avLst/>
              <a:gdLst>
                <a:gd name="T0" fmla="*/ 65 w 76"/>
                <a:gd name="T1" fmla="*/ 75 h 75"/>
                <a:gd name="T2" fmla="*/ 57 w 76"/>
                <a:gd name="T3" fmla="*/ 72 h 75"/>
                <a:gd name="T4" fmla="*/ 4 w 76"/>
                <a:gd name="T5" fmla="*/ 19 h 75"/>
                <a:gd name="T6" fmla="*/ 4 w 76"/>
                <a:gd name="T7" fmla="*/ 4 h 75"/>
                <a:gd name="T8" fmla="*/ 18 w 76"/>
                <a:gd name="T9" fmla="*/ 4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2" y="75"/>
                    <a:pt x="59" y="74"/>
                    <a:pt x="57" y="7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7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18"/>
            <p:cNvSpPr/>
            <p:nvPr/>
          </p:nvSpPr>
          <p:spPr bwMode="auto">
            <a:xfrm>
              <a:off x="6536978" y="1851430"/>
              <a:ext cx="124321" cy="121758"/>
            </a:xfrm>
            <a:custGeom>
              <a:avLst/>
              <a:gdLst>
                <a:gd name="T0" fmla="*/ 65 w 76"/>
                <a:gd name="T1" fmla="*/ 75 h 75"/>
                <a:gd name="T2" fmla="*/ 58 w 76"/>
                <a:gd name="T3" fmla="*/ 72 h 75"/>
                <a:gd name="T4" fmla="*/ 4 w 76"/>
                <a:gd name="T5" fmla="*/ 18 h 75"/>
                <a:gd name="T6" fmla="*/ 4 w 76"/>
                <a:gd name="T7" fmla="*/ 3 h 75"/>
                <a:gd name="T8" fmla="*/ 18 w 76"/>
                <a:gd name="T9" fmla="*/ 3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3" y="75"/>
                    <a:pt x="60" y="74"/>
                    <a:pt x="58" y="7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7"/>
                    <a:pt x="4" y="3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8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19"/>
            <p:cNvSpPr>
              <a:spLocks noEditPoints="1"/>
            </p:cNvSpPr>
            <p:nvPr/>
          </p:nvSpPr>
          <p:spPr bwMode="auto">
            <a:xfrm>
              <a:off x="6407530" y="1754024"/>
              <a:ext cx="733107" cy="699784"/>
            </a:xfrm>
            <a:custGeom>
              <a:avLst/>
              <a:gdLst>
                <a:gd name="T0" fmla="*/ 236 w 451"/>
                <a:gd name="T1" fmla="*/ 430 h 430"/>
                <a:gd name="T2" fmla="*/ 84 w 451"/>
                <a:gd name="T3" fmla="*/ 367 h 430"/>
                <a:gd name="T4" fmla="*/ 84 w 451"/>
                <a:gd name="T5" fmla="*/ 63 h 430"/>
                <a:gd name="T6" fmla="*/ 236 w 451"/>
                <a:gd name="T7" fmla="*/ 0 h 430"/>
                <a:gd name="T8" fmla="*/ 388 w 451"/>
                <a:gd name="T9" fmla="*/ 63 h 430"/>
                <a:gd name="T10" fmla="*/ 451 w 451"/>
                <a:gd name="T11" fmla="*/ 215 h 430"/>
                <a:gd name="T12" fmla="*/ 388 w 451"/>
                <a:gd name="T13" fmla="*/ 367 h 430"/>
                <a:gd name="T14" fmla="*/ 236 w 451"/>
                <a:gd name="T15" fmla="*/ 430 h 430"/>
                <a:gd name="T16" fmla="*/ 236 w 451"/>
                <a:gd name="T17" fmla="*/ 20 h 430"/>
                <a:gd name="T18" fmla="*/ 98 w 451"/>
                <a:gd name="T19" fmla="*/ 77 h 430"/>
                <a:gd name="T20" fmla="*/ 98 w 451"/>
                <a:gd name="T21" fmla="*/ 353 h 430"/>
                <a:gd name="T22" fmla="*/ 236 w 451"/>
                <a:gd name="T23" fmla="*/ 410 h 430"/>
                <a:gd name="T24" fmla="*/ 374 w 451"/>
                <a:gd name="T25" fmla="*/ 353 h 430"/>
                <a:gd name="T26" fmla="*/ 431 w 451"/>
                <a:gd name="T27" fmla="*/ 215 h 430"/>
                <a:gd name="T28" fmla="*/ 374 w 451"/>
                <a:gd name="T29" fmla="*/ 77 h 430"/>
                <a:gd name="T30" fmla="*/ 236 w 451"/>
                <a:gd name="T31" fmla="*/ 2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1" h="430">
                  <a:moveTo>
                    <a:pt x="236" y="430"/>
                  </a:moveTo>
                  <a:cubicBezTo>
                    <a:pt x="178" y="430"/>
                    <a:pt x="124" y="408"/>
                    <a:pt x="84" y="367"/>
                  </a:cubicBezTo>
                  <a:cubicBezTo>
                    <a:pt x="0" y="284"/>
                    <a:pt x="0" y="147"/>
                    <a:pt x="84" y="63"/>
                  </a:cubicBezTo>
                  <a:cubicBezTo>
                    <a:pt x="124" y="23"/>
                    <a:pt x="178" y="0"/>
                    <a:pt x="236" y="0"/>
                  </a:cubicBezTo>
                  <a:cubicBezTo>
                    <a:pt x="293" y="0"/>
                    <a:pt x="347" y="23"/>
                    <a:pt x="388" y="63"/>
                  </a:cubicBezTo>
                  <a:cubicBezTo>
                    <a:pt x="428" y="104"/>
                    <a:pt x="451" y="158"/>
                    <a:pt x="451" y="215"/>
                  </a:cubicBezTo>
                  <a:cubicBezTo>
                    <a:pt x="451" y="273"/>
                    <a:pt x="428" y="327"/>
                    <a:pt x="388" y="367"/>
                  </a:cubicBezTo>
                  <a:cubicBezTo>
                    <a:pt x="347" y="408"/>
                    <a:pt x="293" y="430"/>
                    <a:pt x="236" y="430"/>
                  </a:cubicBezTo>
                  <a:moveTo>
                    <a:pt x="236" y="20"/>
                  </a:moveTo>
                  <a:cubicBezTo>
                    <a:pt x="184" y="20"/>
                    <a:pt x="135" y="41"/>
                    <a:pt x="98" y="77"/>
                  </a:cubicBezTo>
                  <a:cubicBezTo>
                    <a:pt x="22" y="153"/>
                    <a:pt x="22" y="277"/>
                    <a:pt x="98" y="353"/>
                  </a:cubicBezTo>
                  <a:cubicBezTo>
                    <a:pt x="135" y="390"/>
                    <a:pt x="184" y="410"/>
                    <a:pt x="236" y="410"/>
                  </a:cubicBezTo>
                  <a:cubicBezTo>
                    <a:pt x="288" y="410"/>
                    <a:pt x="337" y="390"/>
                    <a:pt x="374" y="353"/>
                  </a:cubicBezTo>
                  <a:cubicBezTo>
                    <a:pt x="411" y="316"/>
                    <a:pt x="431" y="267"/>
                    <a:pt x="431" y="215"/>
                  </a:cubicBezTo>
                  <a:cubicBezTo>
                    <a:pt x="431" y="163"/>
                    <a:pt x="411" y="114"/>
                    <a:pt x="374" y="77"/>
                  </a:cubicBezTo>
                  <a:cubicBezTo>
                    <a:pt x="337" y="41"/>
                    <a:pt x="288" y="20"/>
                    <a:pt x="236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20"/>
            <p:cNvSpPr>
              <a:spLocks noEditPoints="1"/>
            </p:cNvSpPr>
            <p:nvPr/>
          </p:nvSpPr>
          <p:spPr bwMode="auto">
            <a:xfrm>
              <a:off x="6544668" y="1879626"/>
              <a:ext cx="493438" cy="451143"/>
            </a:xfrm>
            <a:custGeom>
              <a:avLst/>
              <a:gdLst>
                <a:gd name="T0" fmla="*/ 152 w 304"/>
                <a:gd name="T1" fmla="*/ 277 h 277"/>
                <a:gd name="T2" fmla="*/ 54 w 304"/>
                <a:gd name="T3" fmla="*/ 237 h 277"/>
                <a:gd name="T4" fmla="*/ 54 w 304"/>
                <a:gd name="T5" fmla="*/ 41 h 277"/>
                <a:gd name="T6" fmla="*/ 152 w 304"/>
                <a:gd name="T7" fmla="*/ 0 h 277"/>
                <a:gd name="T8" fmla="*/ 250 w 304"/>
                <a:gd name="T9" fmla="*/ 41 h 277"/>
                <a:gd name="T10" fmla="*/ 250 w 304"/>
                <a:gd name="T11" fmla="*/ 237 h 277"/>
                <a:gd name="T12" fmla="*/ 152 w 304"/>
                <a:gd name="T13" fmla="*/ 277 h 277"/>
                <a:gd name="T14" fmla="*/ 152 w 304"/>
                <a:gd name="T15" fmla="*/ 20 h 277"/>
                <a:gd name="T16" fmla="*/ 68 w 304"/>
                <a:gd name="T17" fmla="*/ 55 h 277"/>
                <a:gd name="T18" fmla="*/ 68 w 304"/>
                <a:gd name="T19" fmla="*/ 222 h 277"/>
                <a:gd name="T20" fmla="*/ 152 w 304"/>
                <a:gd name="T21" fmla="*/ 257 h 277"/>
                <a:gd name="T22" fmla="*/ 236 w 304"/>
                <a:gd name="T23" fmla="*/ 222 h 277"/>
                <a:gd name="T24" fmla="*/ 236 w 304"/>
                <a:gd name="T25" fmla="*/ 55 h 277"/>
                <a:gd name="T26" fmla="*/ 152 w 304"/>
                <a:gd name="T27" fmla="*/ 2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" h="277">
                  <a:moveTo>
                    <a:pt x="152" y="277"/>
                  </a:moveTo>
                  <a:cubicBezTo>
                    <a:pt x="115" y="277"/>
                    <a:pt x="80" y="263"/>
                    <a:pt x="54" y="237"/>
                  </a:cubicBezTo>
                  <a:cubicBezTo>
                    <a:pt x="0" y="183"/>
                    <a:pt x="0" y="95"/>
                    <a:pt x="54" y="41"/>
                  </a:cubicBezTo>
                  <a:cubicBezTo>
                    <a:pt x="80" y="15"/>
                    <a:pt x="115" y="0"/>
                    <a:pt x="152" y="0"/>
                  </a:cubicBezTo>
                  <a:cubicBezTo>
                    <a:pt x="189" y="0"/>
                    <a:pt x="224" y="15"/>
                    <a:pt x="250" y="41"/>
                  </a:cubicBezTo>
                  <a:cubicBezTo>
                    <a:pt x="304" y="95"/>
                    <a:pt x="304" y="183"/>
                    <a:pt x="250" y="237"/>
                  </a:cubicBezTo>
                  <a:cubicBezTo>
                    <a:pt x="224" y="263"/>
                    <a:pt x="189" y="277"/>
                    <a:pt x="152" y="277"/>
                  </a:cubicBezTo>
                  <a:moveTo>
                    <a:pt x="152" y="20"/>
                  </a:moveTo>
                  <a:cubicBezTo>
                    <a:pt x="121" y="20"/>
                    <a:pt x="91" y="33"/>
                    <a:pt x="68" y="55"/>
                  </a:cubicBezTo>
                  <a:cubicBezTo>
                    <a:pt x="22" y="101"/>
                    <a:pt x="22" y="176"/>
                    <a:pt x="68" y="222"/>
                  </a:cubicBezTo>
                  <a:cubicBezTo>
                    <a:pt x="91" y="245"/>
                    <a:pt x="121" y="257"/>
                    <a:pt x="152" y="257"/>
                  </a:cubicBezTo>
                  <a:cubicBezTo>
                    <a:pt x="184" y="257"/>
                    <a:pt x="214" y="245"/>
                    <a:pt x="236" y="222"/>
                  </a:cubicBezTo>
                  <a:cubicBezTo>
                    <a:pt x="282" y="176"/>
                    <a:pt x="282" y="101"/>
                    <a:pt x="236" y="55"/>
                  </a:cubicBezTo>
                  <a:cubicBezTo>
                    <a:pt x="214" y="33"/>
                    <a:pt x="184" y="20"/>
                    <a:pt x="152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84" y="1022576"/>
            <a:ext cx="2204864" cy="2204864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9584216" y="1539148"/>
            <a:ext cx="2054685" cy="1961290"/>
            <a:chOff x="6407530" y="1754024"/>
            <a:chExt cx="733107" cy="699784"/>
          </a:xfrm>
          <a:solidFill>
            <a:srgbClr val="92D050">
              <a:alpha val="39000"/>
            </a:srgbClr>
          </a:solidFill>
        </p:grpSpPr>
        <p:sp>
          <p:nvSpPr>
            <p:cNvPr id="30" name="Freeform 115"/>
            <p:cNvSpPr/>
            <p:nvPr/>
          </p:nvSpPr>
          <p:spPr bwMode="auto">
            <a:xfrm>
              <a:off x="6536978" y="2234645"/>
              <a:ext cx="124321" cy="121758"/>
            </a:xfrm>
            <a:custGeom>
              <a:avLst/>
              <a:gdLst>
                <a:gd name="T0" fmla="*/ 11 w 76"/>
                <a:gd name="T1" fmla="*/ 75 h 75"/>
                <a:gd name="T2" fmla="*/ 4 w 76"/>
                <a:gd name="T3" fmla="*/ 72 h 75"/>
                <a:gd name="T4" fmla="*/ 4 w 76"/>
                <a:gd name="T5" fmla="*/ 58 h 75"/>
                <a:gd name="T6" fmla="*/ 58 w 76"/>
                <a:gd name="T7" fmla="*/ 4 h 75"/>
                <a:gd name="T8" fmla="*/ 72 w 76"/>
                <a:gd name="T9" fmla="*/ 4 h 75"/>
                <a:gd name="T10" fmla="*/ 72 w 76"/>
                <a:gd name="T11" fmla="*/ 18 h 75"/>
                <a:gd name="T12" fmla="*/ 18 w 76"/>
                <a:gd name="T13" fmla="*/ 72 h 75"/>
                <a:gd name="T14" fmla="*/ 11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11" y="75"/>
                  </a:moveTo>
                  <a:cubicBezTo>
                    <a:pt x="8" y="75"/>
                    <a:pt x="6" y="74"/>
                    <a:pt x="4" y="72"/>
                  </a:cubicBezTo>
                  <a:cubicBezTo>
                    <a:pt x="0" y="68"/>
                    <a:pt x="0" y="62"/>
                    <a:pt x="4" y="58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2" y="0"/>
                    <a:pt x="68" y="0"/>
                    <a:pt x="72" y="4"/>
                  </a:cubicBezTo>
                  <a:cubicBezTo>
                    <a:pt x="76" y="8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4" y="75"/>
                    <a:pt x="11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16"/>
            <p:cNvSpPr/>
            <p:nvPr/>
          </p:nvSpPr>
          <p:spPr bwMode="auto">
            <a:xfrm>
              <a:off x="6921475" y="1851430"/>
              <a:ext cx="123039" cy="120476"/>
            </a:xfrm>
            <a:custGeom>
              <a:avLst/>
              <a:gdLst>
                <a:gd name="T0" fmla="*/ 11 w 76"/>
                <a:gd name="T1" fmla="*/ 74 h 74"/>
                <a:gd name="T2" fmla="*/ 4 w 76"/>
                <a:gd name="T3" fmla="*/ 72 h 74"/>
                <a:gd name="T4" fmla="*/ 4 w 76"/>
                <a:gd name="T5" fmla="*/ 57 h 74"/>
                <a:gd name="T6" fmla="*/ 57 w 76"/>
                <a:gd name="T7" fmla="*/ 3 h 74"/>
                <a:gd name="T8" fmla="*/ 72 w 76"/>
                <a:gd name="T9" fmla="*/ 3 h 74"/>
                <a:gd name="T10" fmla="*/ 72 w 76"/>
                <a:gd name="T11" fmla="*/ 18 h 74"/>
                <a:gd name="T12" fmla="*/ 18 w 76"/>
                <a:gd name="T13" fmla="*/ 72 h 74"/>
                <a:gd name="T14" fmla="*/ 11 w 76"/>
                <a:gd name="T1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4">
                  <a:moveTo>
                    <a:pt x="11" y="74"/>
                  </a:moveTo>
                  <a:cubicBezTo>
                    <a:pt x="8" y="74"/>
                    <a:pt x="5" y="74"/>
                    <a:pt x="4" y="72"/>
                  </a:cubicBezTo>
                  <a:cubicBezTo>
                    <a:pt x="0" y="68"/>
                    <a:pt x="0" y="61"/>
                    <a:pt x="4" y="5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0"/>
                    <a:pt x="68" y="0"/>
                    <a:pt x="72" y="3"/>
                  </a:cubicBezTo>
                  <a:cubicBezTo>
                    <a:pt x="76" y="7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3" y="74"/>
                    <a:pt x="11" y="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17"/>
            <p:cNvSpPr/>
            <p:nvPr/>
          </p:nvSpPr>
          <p:spPr bwMode="auto">
            <a:xfrm>
              <a:off x="6921475" y="2234645"/>
              <a:ext cx="123039" cy="121758"/>
            </a:xfrm>
            <a:custGeom>
              <a:avLst/>
              <a:gdLst>
                <a:gd name="T0" fmla="*/ 65 w 76"/>
                <a:gd name="T1" fmla="*/ 75 h 75"/>
                <a:gd name="T2" fmla="*/ 57 w 76"/>
                <a:gd name="T3" fmla="*/ 72 h 75"/>
                <a:gd name="T4" fmla="*/ 4 w 76"/>
                <a:gd name="T5" fmla="*/ 19 h 75"/>
                <a:gd name="T6" fmla="*/ 4 w 76"/>
                <a:gd name="T7" fmla="*/ 4 h 75"/>
                <a:gd name="T8" fmla="*/ 18 w 76"/>
                <a:gd name="T9" fmla="*/ 4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2" y="75"/>
                    <a:pt x="59" y="74"/>
                    <a:pt x="57" y="7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7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18"/>
            <p:cNvSpPr/>
            <p:nvPr/>
          </p:nvSpPr>
          <p:spPr bwMode="auto">
            <a:xfrm>
              <a:off x="6536978" y="1851430"/>
              <a:ext cx="124321" cy="121758"/>
            </a:xfrm>
            <a:custGeom>
              <a:avLst/>
              <a:gdLst>
                <a:gd name="T0" fmla="*/ 65 w 76"/>
                <a:gd name="T1" fmla="*/ 75 h 75"/>
                <a:gd name="T2" fmla="*/ 58 w 76"/>
                <a:gd name="T3" fmla="*/ 72 h 75"/>
                <a:gd name="T4" fmla="*/ 4 w 76"/>
                <a:gd name="T5" fmla="*/ 18 h 75"/>
                <a:gd name="T6" fmla="*/ 4 w 76"/>
                <a:gd name="T7" fmla="*/ 3 h 75"/>
                <a:gd name="T8" fmla="*/ 18 w 76"/>
                <a:gd name="T9" fmla="*/ 3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3" y="75"/>
                    <a:pt x="60" y="74"/>
                    <a:pt x="58" y="7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7"/>
                    <a:pt x="4" y="3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8" y="75"/>
                    <a:pt x="65" y="7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19"/>
            <p:cNvSpPr>
              <a:spLocks noEditPoints="1"/>
            </p:cNvSpPr>
            <p:nvPr/>
          </p:nvSpPr>
          <p:spPr bwMode="auto">
            <a:xfrm>
              <a:off x="6407530" y="1754024"/>
              <a:ext cx="733107" cy="699784"/>
            </a:xfrm>
            <a:custGeom>
              <a:avLst/>
              <a:gdLst>
                <a:gd name="T0" fmla="*/ 236 w 451"/>
                <a:gd name="T1" fmla="*/ 430 h 430"/>
                <a:gd name="T2" fmla="*/ 84 w 451"/>
                <a:gd name="T3" fmla="*/ 367 h 430"/>
                <a:gd name="T4" fmla="*/ 84 w 451"/>
                <a:gd name="T5" fmla="*/ 63 h 430"/>
                <a:gd name="T6" fmla="*/ 236 w 451"/>
                <a:gd name="T7" fmla="*/ 0 h 430"/>
                <a:gd name="T8" fmla="*/ 388 w 451"/>
                <a:gd name="T9" fmla="*/ 63 h 430"/>
                <a:gd name="T10" fmla="*/ 451 w 451"/>
                <a:gd name="T11" fmla="*/ 215 h 430"/>
                <a:gd name="T12" fmla="*/ 388 w 451"/>
                <a:gd name="T13" fmla="*/ 367 h 430"/>
                <a:gd name="T14" fmla="*/ 236 w 451"/>
                <a:gd name="T15" fmla="*/ 430 h 430"/>
                <a:gd name="T16" fmla="*/ 236 w 451"/>
                <a:gd name="T17" fmla="*/ 20 h 430"/>
                <a:gd name="T18" fmla="*/ 98 w 451"/>
                <a:gd name="T19" fmla="*/ 77 h 430"/>
                <a:gd name="T20" fmla="*/ 98 w 451"/>
                <a:gd name="T21" fmla="*/ 353 h 430"/>
                <a:gd name="T22" fmla="*/ 236 w 451"/>
                <a:gd name="T23" fmla="*/ 410 h 430"/>
                <a:gd name="T24" fmla="*/ 374 w 451"/>
                <a:gd name="T25" fmla="*/ 353 h 430"/>
                <a:gd name="T26" fmla="*/ 431 w 451"/>
                <a:gd name="T27" fmla="*/ 215 h 430"/>
                <a:gd name="T28" fmla="*/ 374 w 451"/>
                <a:gd name="T29" fmla="*/ 77 h 430"/>
                <a:gd name="T30" fmla="*/ 236 w 451"/>
                <a:gd name="T31" fmla="*/ 2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1" h="430">
                  <a:moveTo>
                    <a:pt x="236" y="430"/>
                  </a:moveTo>
                  <a:cubicBezTo>
                    <a:pt x="178" y="430"/>
                    <a:pt x="124" y="408"/>
                    <a:pt x="84" y="367"/>
                  </a:cubicBezTo>
                  <a:cubicBezTo>
                    <a:pt x="0" y="284"/>
                    <a:pt x="0" y="147"/>
                    <a:pt x="84" y="63"/>
                  </a:cubicBezTo>
                  <a:cubicBezTo>
                    <a:pt x="124" y="23"/>
                    <a:pt x="178" y="0"/>
                    <a:pt x="236" y="0"/>
                  </a:cubicBezTo>
                  <a:cubicBezTo>
                    <a:pt x="293" y="0"/>
                    <a:pt x="347" y="23"/>
                    <a:pt x="388" y="63"/>
                  </a:cubicBezTo>
                  <a:cubicBezTo>
                    <a:pt x="428" y="104"/>
                    <a:pt x="451" y="158"/>
                    <a:pt x="451" y="215"/>
                  </a:cubicBezTo>
                  <a:cubicBezTo>
                    <a:pt x="451" y="273"/>
                    <a:pt x="428" y="327"/>
                    <a:pt x="388" y="367"/>
                  </a:cubicBezTo>
                  <a:cubicBezTo>
                    <a:pt x="347" y="408"/>
                    <a:pt x="293" y="430"/>
                    <a:pt x="236" y="430"/>
                  </a:cubicBezTo>
                  <a:moveTo>
                    <a:pt x="236" y="20"/>
                  </a:moveTo>
                  <a:cubicBezTo>
                    <a:pt x="184" y="20"/>
                    <a:pt x="135" y="41"/>
                    <a:pt x="98" y="77"/>
                  </a:cubicBezTo>
                  <a:cubicBezTo>
                    <a:pt x="22" y="153"/>
                    <a:pt x="22" y="277"/>
                    <a:pt x="98" y="353"/>
                  </a:cubicBezTo>
                  <a:cubicBezTo>
                    <a:pt x="135" y="390"/>
                    <a:pt x="184" y="410"/>
                    <a:pt x="236" y="410"/>
                  </a:cubicBezTo>
                  <a:cubicBezTo>
                    <a:pt x="288" y="410"/>
                    <a:pt x="337" y="390"/>
                    <a:pt x="374" y="353"/>
                  </a:cubicBezTo>
                  <a:cubicBezTo>
                    <a:pt x="411" y="316"/>
                    <a:pt x="431" y="267"/>
                    <a:pt x="431" y="215"/>
                  </a:cubicBezTo>
                  <a:cubicBezTo>
                    <a:pt x="431" y="163"/>
                    <a:pt x="411" y="114"/>
                    <a:pt x="374" y="77"/>
                  </a:cubicBezTo>
                  <a:cubicBezTo>
                    <a:pt x="337" y="41"/>
                    <a:pt x="288" y="20"/>
                    <a:pt x="236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0"/>
            <p:cNvSpPr>
              <a:spLocks noEditPoints="1"/>
            </p:cNvSpPr>
            <p:nvPr/>
          </p:nvSpPr>
          <p:spPr bwMode="auto">
            <a:xfrm>
              <a:off x="6544668" y="1879626"/>
              <a:ext cx="493438" cy="451143"/>
            </a:xfrm>
            <a:custGeom>
              <a:avLst/>
              <a:gdLst>
                <a:gd name="T0" fmla="*/ 152 w 304"/>
                <a:gd name="T1" fmla="*/ 277 h 277"/>
                <a:gd name="T2" fmla="*/ 54 w 304"/>
                <a:gd name="T3" fmla="*/ 237 h 277"/>
                <a:gd name="T4" fmla="*/ 54 w 304"/>
                <a:gd name="T5" fmla="*/ 41 h 277"/>
                <a:gd name="T6" fmla="*/ 152 w 304"/>
                <a:gd name="T7" fmla="*/ 0 h 277"/>
                <a:gd name="T8" fmla="*/ 250 w 304"/>
                <a:gd name="T9" fmla="*/ 41 h 277"/>
                <a:gd name="T10" fmla="*/ 250 w 304"/>
                <a:gd name="T11" fmla="*/ 237 h 277"/>
                <a:gd name="T12" fmla="*/ 152 w 304"/>
                <a:gd name="T13" fmla="*/ 277 h 277"/>
                <a:gd name="T14" fmla="*/ 152 w 304"/>
                <a:gd name="T15" fmla="*/ 20 h 277"/>
                <a:gd name="T16" fmla="*/ 68 w 304"/>
                <a:gd name="T17" fmla="*/ 55 h 277"/>
                <a:gd name="T18" fmla="*/ 68 w 304"/>
                <a:gd name="T19" fmla="*/ 222 h 277"/>
                <a:gd name="T20" fmla="*/ 152 w 304"/>
                <a:gd name="T21" fmla="*/ 257 h 277"/>
                <a:gd name="T22" fmla="*/ 236 w 304"/>
                <a:gd name="T23" fmla="*/ 222 h 277"/>
                <a:gd name="T24" fmla="*/ 236 w 304"/>
                <a:gd name="T25" fmla="*/ 55 h 277"/>
                <a:gd name="T26" fmla="*/ 152 w 304"/>
                <a:gd name="T27" fmla="*/ 2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" h="277">
                  <a:moveTo>
                    <a:pt x="152" y="277"/>
                  </a:moveTo>
                  <a:cubicBezTo>
                    <a:pt x="115" y="277"/>
                    <a:pt x="80" y="263"/>
                    <a:pt x="54" y="237"/>
                  </a:cubicBezTo>
                  <a:cubicBezTo>
                    <a:pt x="0" y="183"/>
                    <a:pt x="0" y="95"/>
                    <a:pt x="54" y="41"/>
                  </a:cubicBezTo>
                  <a:cubicBezTo>
                    <a:pt x="80" y="15"/>
                    <a:pt x="115" y="0"/>
                    <a:pt x="152" y="0"/>
                  </a:cubicBezTo>
                  <a:cubicBezTo>
                    <a:pt x="189" y="0"/>
                    <a:pt x="224" y="15"/>
                    <a:pt x="250" y="41"/>
                  </a:cubicBezTo>
                  <a:cubicBezTo>
                    <a:pt x="304" y="95"/>
                    <a:pt x="304" y="183"/>
                    <a:pt x="250" y="237"/>
                  </a:cubicBezTo>
                  <a:cubicBezTo>
                    <a:pt x="224" y="263"/>
                    <a:pt x="189" y="277"/>
                    <a:pt x="152" y="277"/>
                  </a:cubicBezTo>
                  <a:moveTo>
                    <a:pt x="152" y="20"/>
                  </a:moveTo>
                  <a:cubicBezTo>
                    <a:pt x="121" y="20"/>
                    <a:pt x="91" y="33"/>
                    <a:pt x="68" y="55"/>
                  </a:cubicBezTo>
                  <a:cubicBezTo>
                    <a:pt x="22" y="101"/>
                    <a:pt x="22" y="176"/>
                    <a:pt x="68" y="222"/>
                  </a:cubicBezTo>
                  <a:cubicBezTo>
                    <a:pt x="91" y="245"/>
                    <a:pt x="121" y="257"/>
                    <a:pt x="152" y="257"/>
                  </a:cubicBezTo>
                  <a:cubicBezTo>
                    <a:pt x="184" y="257"/>
                    <a:pt x="214" y="245"/>
                    <a:pt x="236" y="222"/>
                  </a:cubicBezTo>
                  <a:cubicBezTo>
                    <a:pt x="282" y="176"/>
                    <a:pt x="282" y="101"/>
                    <a:pt x="236" y="55"/>
                  </a:cubicBezTo>
                  <a:cubicBezTo>
                    <a:pt x="214" y="33"/>
                    <a:pt x="184" y="20"/>
                    <a:pt x="152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623" y="1047376"/>
            <a:ext cx="2204864" cy="2204864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551384" y="417412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35967" y="467858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658756" y="418341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543339" y="468787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06194" y="418341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90777" y="468787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704444" y="4167695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89027" y="4672149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06711" y="363090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如何开展植树节儿童成长教育工作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386996" y="1852525"/>
          <a:ext cx="3450971" cy="299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椭圆 7"/>
          <p:cNvSpPr/>
          <p:nvPr/>
        </p:nvSpPr>
        <p:spPr>
          <a:xfrm>
            <a:off x="1038144" y="2276870"/>
            <a:ext cx="2148673" cy="2148673"/>
          </a:xfrm>
          <a:prstGeom prst="ellipse">
            <a:avLst/>
          </a:prstGeom>
          <a:noFill/>
          <a:ln>
            <a:solidFill>
              <a:srgbClr val="92D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图表 8"/>
          <p:cNvGraphicFramePr/>
          <p:nvPr/>
        </p:nvGraphicFramePr>
        <p:xfrm>
          <a:off x="4338584" y="2708920"/>
          <a:ext cx="3450971" cy="299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椭圆 9"/>
          <p:cNvSpPr/>
          <p:nvPr/>
        </p:nvSpPr>
        <p:spPr>
          <a:xfrm>
            <a:off x="4989732" y="3168976"/>
            <a:ext cx="2148673" cy="2148673"/>
          </a:xfrm>
          <a:prstGeom prst="ellipse">
            <a:avLst/>
          </a:prstGeom>
          <a:noFill/>
          <a:ln>
            <a:solidFill>
              <a:srgbClr val="92D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/>
        </p:nvGraphicFramePr>
        <p:xfrm>
          <a:off x="8741029" y="1263918"/>
          <a:ext cx="3450971" cy="299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椭圆 12"/>
          <p:cNvSpPr/>
          <p:nvPr/>
        </p:nvSpPr>
        <p:spPr>
          <a:xfrm>
            <a:off x="9392177" y="1688263"/>
            <a:ext cx="2148673" cy="2148673"/>
          </a:xfrm>
          <a:prstGeom prst="ellipse">
            <a:avLst/>
          </a:prstGeom>
          <a:noFill/>
          <a:ln>
            <a:solidFill>
              <a:srgbClr val="92D05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91047" y="2913606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rgbClr val="92D050"/>
                </a:solidFill>
              </a:rPr>
              <a:t>35%</a:t>
            </a:r>
            <a:endParaRPr lang="zh-CN" altLang="en-US" sz="1000" dirty="0"/>
          </a:p>
        </p:txBody>
      </p:sp>
      <p:sp>
        <p:nvSpPr>
          <p:cNvPr id="15" name="矩形 14"/>
          <p:cNvSpPr/>
          <p:nvPr/>
        </p:nvSpPr>
        <p:spPr>
          <a:xfrm>
            <a:off x="5311170" y="3781647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rgbClr val="92D050"/>
                </a:solidFill>
              </a:rPr>
              <a:t>45%</a:t>
            </a:r>
            <a:endParaRPr lang="zh-CN" altLang="en-US" sz="1000" dirty="0"/>
          </a:p>
        </p:txBody>
      </p:sp>
      <p:sp>
        <p:nvSpPr>
          <p:cNvPr id="16" name="矩形 15"/>
          <p:cNvSpPr/>
          <p:nvPr/>
        </p:nvSpPr>
        <p:spPr>
          <a:xfrm>
            <a:off x="9768408" y="2220851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rgbClr val="92D050"/>
                </a:solidFill>
              </a:rPr>
              <a:t>25%</a:t>
            </a:r>
            <a:endParaRPr lang="zh-CN" altLang="en-US" sz="1000" dirty="0"/>
          </a:p>
        </p:txBody>
      </p:sp>
      <p:cxnSp>
        <p:nvCxnSpPr>
          <p:cNvPr id="18" name="直接连接符 17"/>
          <p:cNvCxnSpPr>
            <a:endCxn id="19" idx="3"/>
          </p:cNvCxnSpPr>
          <p:nvPr/>
        </p:nvCxnSpPr>
        <p:spPr>
          <a:xfrm flipV="1">
            <a:off x="3216275" y="1957204"/>
            <a:ext cx="1183403" cy="1394002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368042" y="1772816"/>
            <a:ext cx="216024" cy="2160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19" idx="5"/>
            <a:endCxn id="10" idx="1"/>
          </p:cNvCxnSpPr>
          <p:nvPr/>
        </p:nvCxnSpPr>
        <p:spPr>
          <a:xfrm>
            <a:off x="4552430" y="1957204"/>
            <a:ext cx="751968" cy="152643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27" idx="1"/>
          </p:cNvCxnSpPr>
          <p:nvPr/>
        </p:nvCxnSpPr>
        <p:spPr>
          <a:xfrm>
            <a:off x="7392144" y="4425543"/>
            <a:ext cx="1341441" cy="1404017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8701949" y="5797924"/>
            <a:ext cx="216024" cy="21602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>
            <a:stCxn id="27" idx="6"/>
            <a:endCxn id="13" idx="4"/>
          </p:cNvCxnSpPr>
          <p:nvPr/>
        </p:nvCxnSpPr>
        <p:spPr>
          <a:xfrm flipV="1">
            <a:off x="8917973" y="3836936"/>
            <a:ext cx="1548541" cy="206900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518652" y="454730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3235" y="5051757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983750" y="549133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868333" y="599579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024412" y="451533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908995" y="5019787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>
        <p14:shred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-273887" y="1268760"/>
          <a:ext cx="6980323" cy="4653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矩形 3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06711" y="363090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如何开展植树节儿童成长教育工作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52286" y="155679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88088" y="2782988"/>
            <a:ext cx="440857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3" grpId="1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4352" y="-1251520"/>
            <a:ext cx="3401616" cy="34016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1" y="0"/>
            <a:ext cx="3602438" cy="360243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15548" y="1530266"/>
            <a:ext cx="11429732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700" b="1" dirty="0">
                <a:solidFill>
                  <a:srgbClr val="92D050"/>
                </a:solidFill>
              </a:rPr>
              <a:t>P</a:t>
            </a:r>
            <a:r>
              <a:rPr lang="en-US" altLang="zh-CN" sz="19900" b="1" dirty="0">
                <a:solidFill>
                  <a:srgbClr val="92D050"/>
                </a:solidFill>
              </a:rPr>
              <a:t>ART 03</a:t>
            </a:r>
            <a:endParaRPr lang="zh-CN" altLang="en-US" sz="13800" b="1" dirty="0">
              <a:solidFill>
                <a:srgbClr val="92D05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59696" y="3746983"/>
            <a:ext cx="4752528" cy="1081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57007" y="3872036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成长教育项目</a:t>
            </a:r>
            <a:endParaRPr lang="zh-CN" altLang="en-US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3000">
        <p15:prstTrans prst="origami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124383" y="1439176"/>
          <a:ext cx="6183784" cy="4122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矩形 3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06711" y="363090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62277" y="586834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6528048" y="908720"/>
            <a:ext cx="3704860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28048" y="2102636"/>
            <a:ext cx="3704860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39329" y="3296552"/>
            <a:ext cx="3704860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65859" y="4490468"/>
            <a:ext cx="3704860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92D050"/>
                </a:solidFill>
              </a:rPr>
              <a:t>在此处键入需要输入的文字内容</a:t>
            </a:r>
            <a:endParaRPr lang="en-US" altLang="zh-CN" dirty="0">
              <a:solidFill>
                <a:srgbClr val="92D050"/>
              </a:solidFill>
            </a:endParaRP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l"/>
            </a:pP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103975" y="931649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92D050"/>
                </a:solidFill>
              </a:rPr>
              <a:t>01</a:t>
            </a:r>
            <a:endParaRPr lang="zh-CN" altLang="en-US" sz="600" dirty="0"/>
          </a:p>
        </p:txBody>
      </p:sp>
      <p:sp>
        <p:nvSpPr>
          <p:cNvPr id="17" name="矩形 16"/>
          <p:cNvSpPr/>
          <p:nvPr/>
        </p:nvSpPr>
        <p:spPr>
          <a:xfrm>
            <a:off x="10103974" y="2064727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92D050"/>
                </a:solidFill>
              </a:rPr>
              <a:t>02</a:t>
            </a:r>
            <a:endParaRPr lang="zh-CN" altLang="en-US" sz="600" dirty="0"/>
          </a:p>
        </p:txBody>
      </p:sp>
      <p:sp>
        <p:nvSpPr>
          <p:cNvPr id="18" name="矩形 17"/>
          <p:cNvSpPr/>
          <p:nvPr/>
        </p:nvSpPr>
        <p:spPr>
          <a:xfrm>
            <a:off x="10103974" y="3264832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92D050"/>
                </a:solidFill>
              </a:rPr>
              <a:t>03</a:t>
            </a:r>
            <a:endParaRPr lang="zh-CN" altLang="en-US" sz="600" dirty="0"/>
          </a:p>
        </p:txBody>
      </p:sp>
      <p:sp>
        <p:nvSpPr>
          <p:cNvPr id="19" name="矩形 18"/>
          <p:cNvSpPr/>
          <p:nvPr/>
        </p:nvSpPr>
        <p:spPr>
          <a:xfrm>
            <a:off x="10103974" y="4490468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92D050"/>
                </a:solidFill>
              </a:rPr>
              <a:t>04</a:t>
            </a:r>
            <a:endParaRPr lang="zh-CN" altLang="en-US" sz="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8" y="620688"/>
            <a:ext cx="4006633" cy="5085184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06711" y="363090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3216275" y="1484784"/>
            <a:ext cx="0" cy="43924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>
            <a:off x="3144267" y="1340768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3144267" y="5735850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3144267" y="2672709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3144267" y="4132271"/>
            <a:ext cx="144016" cy="14401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496290" y="1232756"/>
            <a:ext cx="1224136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键入内容</a:t>
            </a:r>
          </a:p>
        </p:txBody>
      </p:sp>
      <p:sp>
        <p:nvSpPr>
          <p:cNvPr id="56" name="矩形 55"/>
          <p:cNvSpPr/>
          <p:nvPr/>
        </p:nvSpPr>
        <p:spPr>
          <a:xfrm>
            <a:off x="3288283" y="1678930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809686" y="2564697"/>
            <a:ext cx="1224136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键入内容</a:t>
            </a:r>
          </a:p>
        </p:txBody>
      </p:sp>
      <p:sp>
        <p:nvSpPr>
          <p:cNvPr id="58" name="矩形 57"/>
          <p:cNvSpPr/>
          <p:nvPr/>
        </p:nvSpPr>
        <p:spPr>
          <a:xfrm>
            <a:off x="938415" y="2944347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408580" y="3998749"/>
            <a:ext cx="1224136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键入内容</a:t>
            </a:r>
          </a:p>
        </p:txBody>
      </p:sp>
      <p:sp>
        <p:nvSpPr>
          <p:cNvPr id="60" name="矩形 59"/>
          <p:cNvSpPr/>
          <p:nvPr/>
        </p:nvSpPr>
        <p:spPr>
          <a:xfrm>
            <a:off x="3200573" y="4444923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809686" y="5619866"/>
            <a:ext cx="1224136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键入内容</a:t>
            </a:r>
          </a:p>
        </p:txBody>
      </p:sp>
      <p:sp>
        <p:nvSpPr>
          <p:cNvPr id="62" name="矩形 61"/>
          <p:cNvSpPr/>
          <p:nvPr/>
        </p:nvSpPr>
        <p:spPr>
          <a:xfrm>
            <a:off x="938415" y="5999516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7" grpId="0" animBg="1"/>
      <p:bldP spid="58" grpId="0"/>
      <p:bldP spid="59" grpId="0" animBg="1"/>
      <p:bldP spid="60" grpId="0"/>
      <p:bldP spid="61" grpId="0" animBg="1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762974" y="2167412"/>
            <a:ext cx="2666051" cy="2666051"/>
            <a:chOff x="4114258" y="1518698"/>
            <a:chExt cx="3963479" cy="3963479"/>
          </a:xfrm>
          <a:solidFill>
            <a:srgbClr val="92D050"/>
          </a:solidFill>
        </p:grpSpPr>
        <p:sp>
          <p:nvSpPr>
            <p:cNvPr id="4" name="空心弧 3"/>
            <p:cNvSpPr/>
            <p:nvPr/>
          </p:nvSpPr>
          <p:spPr>
            <a:xfrm>
              <a:off x="4114258" y="1518698"/>
              <a:ext cx="3963479" cy="3963479"/>
            </a:xfrm>
            <a:prstGeom prst="blockArc">
              <a:avLst>
                <a:gd name="adj1" fmla="val 10800000"/>
                <a:gd name="adj2" fmla="val 21576156"/>
                <a:gd name="adj3" fmla="val 51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空心弧 4"/>
            <p:cNvSpPr/>
            <p:nvPr/>
          </p:nvSpPr>
          <p:spPr>
            <a:xfrm>
              <a:off x="4817382" y="2221821"/>
              <a:ext cx="2557233" cy="2557233"/>
            </a:xfrm>
            <a:prstGeom prst="blockArc">
              <a:avLst>
                <a:gd name="adj1" fmla="val 10800000"/>
                <a:gd name="adj2" fmla="val 21551217"/>
                <a:gd name="adj3" fmla="val 751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4349806" y="1754244"/>
            <a:ext cx="3492388" cy="3492388"/>
            <a:chOff x="4114258" y="1518698"/>
            <a:chExt cx="3963479" cy="3963479"/>
          </a:xfrm>
          <a:solidFill>
            <a:srgbClr val="92D050"/>
          </a:solidFill>
        </p:grpSpPr>
        <p:sp>
          <p:nvSpPr>
            <p:cNvPr id="8" name="空心弧 7"/>
            <p:cNvSpPr/>
            <p:nvPr/>
          </p:nvSpPr>
          <p:spPr>
            <a:xfrm>
              <a:off x="4114258" y="1518698"/>
              <a:ext cx="3963479" cy="3963479"/>
            </a:xfrm>
            <a:prstGeom prst="blockArc">
              <a:avLst>
                <a:gd name="adj1" fmla="val 10800000"/>
                <a:gd name="adj2" fmla="val 21576156"/>
                <a:gd name="adj3" fmla="val 51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空心弧 8"/>
            <p:cNvSpPr/>
            <p:nvPr/>
          </p:nvSpPr>
          <p:spPr>
            <a:xfrm>
              <a:off x="4817382" y="2221821"/>
              <a:ext cx="2557233" cy="2557233"/>
            </a:xfrm>
            <a:prstGeom prst="blockArc">
              <a:avLst>
                <a:gd name="adj1" fmla="val 10800000"/>
                <a:gd name="adj2" fmla="val 21551217"/>
                <a:gd name="adj3" fmla="val 751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5933980" y="2065183"/>
            <a:ext cx="324037" cy="324037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1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933979" y="2538140"/>
            <a:ext cx="324037" cy="324037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2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33981" y="4362253"/>
            <a:ext cx="324037" cy="324037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3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933981" y="5023394"/>
            <a:ext cx="324037" cy="324037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92D050"/>
                </a:solidFill>
              </a:rPr>
              <a:t>4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6711" y="363090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2002" y="137298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环境因素</a:t>
            </a:r>
          </a:p>
        </p:txBody>
      </p:sp>
      <p:sp>
        <p:nvSpPr>
          <p:cNvPr id="17" name="矩形 16"/>
          <p:cNvSpPr/>
          <p:nvPr/>
        </p:nvSpPr>
        <p:spPr>
          <a:xfrm>
            <a:off x="5542002" y="555757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人为因素</a:t>
            </a:r>
          </a:p>
        </p:txBody>
      </p:sp>
      <p:sp>
        <p:nvSpPr>
          <p:cNvPr id="18" name="矩形 17"/>
          <p:cNvSpPr/>
          <p:nvPr/>
        </p:nvSpPr>
        <p:spPr>
          <a:xfrm>
            <a:off x="795931" y="1970195"/>
            <a:ext cx="4345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845574" y="1607501"/>
            <a:ext cx="3078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29024" y="2640371"/>
            <a:ext cx="4345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7478667" y="2277677"/>
            <a:ext cx="3009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91711" y="4303915"/>
            <a:ext cx="4345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441354" y="3941221"/>
            <a:ext cx="3009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53388" y="5196157"/>
            <a:ext cx="4345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 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点击此处输入内容点点击此处输入内容点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7303031" y="4833463"/>
            <a:ext cx="3009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3500438"/>
            <a:ext cx="12192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>
            <a:off x="4349806" y="3240677"/>
            <a:ext cx="504056" cy="468622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1271464" y="3240677"/>
            <a:ext cx="504056" cy="468622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428148" y="3240677"/>
            <a:ext cx="504056" cy="468622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0506490" y="3240677"/>
            <a:ext cx="504056" cy="468622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60"/>
          <p:cNvSpPr>
            <a:spLocks noEditPoints="1"/>
          </p:cNvSpPr>
          <p:nvPr/>
        </p:nvSpPr>
        <p:spPr bwMode="auto">
          <a:xfrm>
            <a:off x="1295770" y="2794589"/>
            <a:ext cx="444500" cy="446088"/>
          </a:xfrm>
          <a:custGeom>
            <a:avLst/>
            <a:gdLst>
              <a:gd name="T0" fmla="*/ 180 w 200"/>
              <a:gd name="T1" fmla="*/ 200 h 200"/>
              <a:gd name="T2" fmla="*/ 20 w 200"/>
              <a:gd name="T3" fmla="*/ 200 h 200"/>
              <a:gd name="T4" fmla="*/ 0 w 200"/>
              <a:gd name="T5" fmla="*/ 180 h 200"/>
              <a:gd name="T6" fmla="*/ 0 w 200"/>
              <a:gd name="T7" fmla="*/ 20 h 200"/>
              <a:gd name="T8" fmla="*/ 20 w 200"/>
              <a:gd name="T9" fmla="*/ 0 h 200"/>
              <a:gd name="T10" fmla="*/ 180 w 200"/>
              <a:gd name="T11" fmla="*/ 0 h 200"/>
              <a:gd name="T12" fmla="*/ 200 w 200"/>
              <a:gd name="T13" fmla="*/ 20 h 200"/>
              <a:gd name="T14" fmla="*/ 200 w 200"/>
              <a:gd name="T15" fmla="*/ 180 h 200"/>
              <a:gd name="T16" fmla="*/ 180 w 200"/>
              <a:gd name="T17" fmla="*/ 200 h 200"/>
              <a:gd name="T18" fmla="*/ 94 w 200"/>
              <a:gd name="T19" fmla="*/ 175 h 200"/>
              <a:gd name="T20" fmla="*/ 103 w 200"/>
              <a:gd name="T21" fmla="*/ 168 h 200"/>
              <a:gd name="T22" fmla="*/ 101 w 200"/>
              <a:gd name="T23" fmla="*/ 133 h 200"/>
              <a:gd name="T24" fmla="*/ 90 w 200"/>
              <a:gd name="T25" fmla="*/ 131 h 200"/>
              <a:gd name="T26" fmla="*/ 67 w 200"/>
              <a:gd name="T27" fmla="*/ 160 h 200"/>
              <a:gd name="T28" fmla="*/ 94 w 200"/>
              <a:gd name="T29" fmla="*/ 175 h 200"/>
              <a:gd name="T30" fmla="*/ 43 w 200"/>
              <a:gd name="T31" fmla="*/ 126 h 200"/>
              <a:gd name="T32" fmla="*/ 53 w 200"/>
              <a:gd name="T33" fmla="*/ 134 h 200"/>
              <a:gd name="T34" fmla="*/ 91 w 200"/>
              <a:gd name="T35" fmla="*/ 122 h 200"/>
              <a:gd name="T36" fmla="*/ 89 w 200"/>
              <a:gd name="T37" fmla="*/ 110 h 200"/>
              <a:gd name="T38" fmla="*/ 52 w 200"/>
              <a:gd name="T39" fmla="*/ 93 h 200"/>
              <a:gd name="T40" fmla="*/ 43 w 200"/>
              <a:gd name="T41" fmla="*/ 126 h 200"/>
              <a:gd name="T42" fmla="*/ 103 w 200"/>
              <a:gd name="T43" fmla="*/ 34 h 200"/>
              <a:gd name="T44" fmla="*/ 62 w 200"/>
              <a:gd name="T45" fmla="*/ 37 h 200"/>
              <a:gd name="T46" fmla="*/ 60 w 200"/>
              <a:gd name="T47" fmla="*/ 54 h 200"/>
              <a:gd name="T48" fmla="*/ 92 w 200"/>
              <a:gd name="T49" fmla="*/ 97 h 200"/>
              <a:gd name="T50" fmla="*/ 104 w 200"/>
              <a:gd name="T51" fmla="*/ 90 h 200"/>
              <a:gd name="T52" fmla="*/ 103 w 200"/>
              <a:gd name="T53" fmla="*/ 34 h 200"/>
              <a:gd name="T54" fmla="*/ 141 w 200"/>
              <a:gd name="T55" fmla="*/ 74 h 200"/>
              <a:gd name="T56" fmla="*/ 125 w 200"/>
              <a:gd name="T57" fmla="*/ 80 h 200"/>
              <a:gd name="T58" fmla="*/ 111 w 200"/>
              <a:gd name="T59" fmla="*/ 104 h 200"/>
              <a:gd name="T60" fmla="*/ 124 w 200"/>
              <a:gd name="T61" fmla="*/ 111 h 200"/>
              <a:gd name="T62" fmla="*/ 153 w 200"/>
              <a:gd name="T63" fmla="*/ 102 h 200"/>
              <a:gd name="T64" fmla="*/ 141 w 200"/>
              <a:gd name="T65" fmla="*/ 74 h 200"/>
              <a:gd name="T66" fmla="*/ 149 w 200"/>
              <a:gd name="T67" fmla="*/ 130 h 200"/>
              <a:gd name="T68" fmla="*/ 122 w 200"/>
              <a:gd name="T69" fmla="*/ 121 h 200"/>
              <a:gd name="T70" fmla="*/ 116 w 200"/>
              <a:gd name="T71" fmla="*/ 135 h 200"/>
              <a:gd name="T72" fmla="*/ 131 w 200"/>
              <a:gd name="T73" fmla="*/ 162 h 200"/>
              <a:gd name="T74" fmla="*/ 158 w 200"/>
              <a:gd name="T75" fmla="*/ 144 h 200"/>
              <a:gd name="T76" fmla="*/ 149 w 200"/>
              <a:gd name="T77" fmla="*/ 13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94" y="175"/>
                </a:moveTo>
                <a:cubicBezTo>
                  <a:pt x="94" y="175"/>
                  <a:pt x="103" y="175"/>
                  <a:pt x="103" y="168"/>
                </a:cubicBezTo>
                <a:cubicBezTo>
                  <a:pt x="103" y="161"/>
                  <a:pt x="101" y="133"/>
                  <a:pt x="101" y="133"/>
                </a:cubicBezTo>
                <a:cubicBezTo>
                  <a:pt x="101" y="133"/>
                  <a:pt x="97" y="123"/>
                  <a:pt x="90" y="131"/>
                </a:cubicBezTo>
                <a:cubicBezTo>
                  <a:pt x="92" y="130"/>
                  <a:pt x="66" y="161"/>
                  <a:pt x="67" y="160"/>
                </a:cubicBezTo>
                <a:cubicBezTo>
                  <a:pt x="63" y="170"/>
                  <a:pt x="94" y="175"/>
                  <a:pt x="94" y="175"/>
                </a:cubicBezTo>
                <a:close/>
                <a:moveTo>
                  <a:pt x="43" y="126"/>
                </a:moveTo>
                <a:cubicBezTo>
                  <a:pt x="43" y="126"/>
                  <a:pt x="46" y="136"/>
                  <a:pt x="53" y="134"/>
                </a:cubicBezTo>
                <a:cubicBezTo>
                  <a:pt x="61" y="132"/>
                  <a:pt x="91" y="122"/>
                  <a:pt x="91" y="122"/>
                </a:cubicBezTo>
                <a:cubicBezTo>
                  <a:pt x="91" y="122"/>
                  <a:pt x="100" y="115"/>
                  <a:pt x="89" y="110"/>
                </a:cubicBezTo>
                <a:cubicBezTo>
                  <a:pt x="91" y="111"/>
                  <a:pt x="50" y="92"/>
                  <a:pt x="52" y="93"/>
                </a:cubicBezTo>
                <a:cubicBezTo>
                  <a:pt x="39" y="92"/>
                  <a:pt x="43" y="126"/>
                  <a:pt x="43" y="126"/>
                </a:cubicBezTo>
                <a:close/>
                <a:moveTo>
                  <a:pt x="103" y="34"/>
                </a:moveTo>
                <a:cubicBezTo>
                  <a:pt x="97" y="17"/>
                  <a:pt x="62" y="37"/>
                  <a:pt x="62" y="37"/>
                </a:cubicBezTo>
                <a:cubicBezTo>
                  <a:pt x="62" y="37"/>
                  <a:pt x="54" y="45"/>
                  <a:pt x="60" y="54"/>
                </a:cubicBezTo>
                <a:cubicBezTo>
                  <a:pt x="66" y="62"/>
                  <a:pt x="92" y="97"/>
                  <a:pt x="92" y="97"/>
                </a:cubicBezTo>
                <a:cubicBezTo>
                  <a:pt x="92" y="97"/>
                  <a:pt x="104" y="106"/>
                  <a:pt x="104" y="90"/>
                </a:cubicBezTo>
                <a:cubicBezTo>
                  <a:pt x="104" y="89"/>
                  <a:pt x="103" y="31"/>
                  <a:pt x="103" y="34"/>
                </a:cubicBezTo>
                <a:close/>
                <a:moveTo>
                  <a:pt x="141" y="74"/>
                </a:moveTo>
                <a:cubicBezTo>
                  <a:pt x="141" y="74"/>
                  <a:pt x="130" y="70"/>
                  <a:pt x="125" y="80"/>
                </a:cubicBezTo>
                <a:cubicBezTo>
                  <a:pt x="116" y="94"/>
                  <a:pt x="111" y="104"/>
                  <a:pt x="111" y="104"/>
                </a:cubicBezTo>
                <a:cubicBezTo>
                  <a:pt x="111" y="104"/>
                  <a:pt x="110" y="119"/>
                  <a:pt x="124" y="111"/>
                </a:cubicBezTo>
                <a:cubicBezTo>
                  <a:pt x="121" y="113"/>
                  <a:pt x="155" y="101"/>
                  <a:pt x="153" y="102"/>
                </a:cubicBezTo>
                <a:cubicBezTo>
                  <a:pt x="167" y="90"/>
                  <a:pt x="141" y="74"/>
                  <a:pt x="141" y="74"/>
                </a:cubicBezTo>
                <a:close/>
                <a:moveTo>
                  <a:pt x="149" y="130"/>
                </a:moveTo>
                <a:cubicBezTo>
                  <a:pt x="134" y="124"/>
                  <a:pt x="122" y="121"/>
                  <a:pt x="122" y="121"/>
                </a:cubicBezTo>
                <a:cubicBezTo>
                  <a:pt x="122" y="121"/>
                  <a:pt x="109" y="122"/>
                  <a:pt x="116" y="135"/>
                </a:cubicBezTo>
                <a:cubicBezTo>
                  <a:pt x="114" y="133"/>
                  <a:pt x="133" y="164"/>
                  <a:pt x="131" y="162"/>
                </a:cubicBezTo>
                <a:cubicBezTo>
                  <a:pt x="145" y="173"/>
                  <a:pt x="158" y="144"/>
                  <a:pt x="158" y="144"/>
                </a:cubicBezTo>
                <a:cubicBezTo>
                  <a:pt x="158" y="144"/>
                  <a:pt x="159" y="133"/>
                  <a:pt x="149" y="13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61"/>
          <p:cNvSpPr>
            <a:spLocks noEditPoints="1"/>
          </p:cNvSpPr>
          <p:nvPr/>
        </p:nvSpPr>
        <p:spPr bwMode="auto">
          <a:xfrm>
            <a:off x="4409362" y="2788688"/>
            <a:ext cx="444500" cy="446088"/>
          </a:xfrm>
          <a:custGeom>
            <a:avLst/>
            <a:gdLst>
              <a:gd name="T0" fmla="*/ 180 w 200"/>
              <a:gd name="T1" fmla="*/ 200 h 200"/>
              <a:gd name="T2" fmla="*/ 20 w 200"/>
              <a:gd name="T3" fmla="*/ 200 h 200"/>
              <a:gd name="T4" fmla="*/ 0 w 200"/>
              <a:gd name="T5" fmla="*/ 180 h 200"/>
              <a:gd name="T6" fmla="*/ 0 w 200"/>
              <a:gd name="T7" fmla="*/ 20 h 200"/>
              <a:gd name="T8" fmla="*/ 20 w 200"/>
              <a:gd name="T9" fmla="*/ 0 h 200"/>
              <a:gd name="T10" fmla="*/ 180 w 200"/>
              <a:gd name="T11" fmla="*/ 0 h 200"/>
              <a:gd name="T12" fmla="*/ 200 w 200"/>
              <a:gd name="T13" fmla="*/ 20 h 200"/>
              <a:gd name="T14" fmla="*/ 200 w 200"/>
              <a:gd name="T15" fmla="*/ 180 h 200"/>
              <a:gd name="T16" fmla="*/ 180 w 200"/>
              <a:gd name="T17" fmla="*/ 200 h 200"/>
              <a:gd name="T18" fmla="*/ 97 w 200"/>
              <a:gd name="T19" fmla="*/ 68 h 200"/>
              <a:gd name="T20" fmla="*/ 94 w 200"/>
              <a:gd name="T21" fmla="*/ 75 h 200"/>
              <a:gd name="T22" fmla="*/ 111 w 200"/>
              <a:gd name="T23" fmla="*/ 75 h 200"/>
              <a:gd name="T24" fmla="*/ 90 w 200"/>
              <a:gd name="T25" fmla="*/ 98 h 200"/>
              <a:gd name="T26" fmla="*/ 62 w 200"/>
              <a:gd name="T27" fmla="*/ 66 h 200"/>
              <a:gd name="T28" fmla="*/ 85 w 200"/>
              <a:gd name="T29" fmla="*/ 65 h 200"/>
              <a:gd name="T30" fmla="*/ 85 w 200"/>
              <a:gd name="T31" fmla="*/ 56 h 200"/>
              <a:gd name="T32" fmla="*/ 20 w 200"/>
              <a:gd name="T33" fmla="*/ 56 h 200"/>
              <a:gd name="T34" fmla="*/ 20 w 200"/>
              <a:gd name="T35" fmla="*/ 68 h 200"/>
              <a:gd name="T36" fmla="*/ 35 w 200"/>
              <a:gd name="T37" fmla="*/ 68 h 200"/>
              <a:gd name="T38" fmla="*/ 72 w 200"/>
              <a:gd name="T39" fmla="*/ 110 h 200"/>
              <a:gd name="T40" fmla="*/ 72 w 200"/>
              <a:gd name="T41" fmla="*/ 110 h 200"/>
              <a:gd name="T42" fmla="*/ 72 w 200"/>
              <a:gd name="T43" fmla="*/ 128 h 200"/>
              <a:gd name="T44" fmla="*/ 56 w 200"/>
              <a:gd name="T45" fmla="*/ 128 h 200"/>
              <a:gd name="T46" fmla="*/ 56 w 200"/>
              <a:gd name="T47" fmla="*/ 144 h 200"/>
              <a:gd name="T48" fmla="*/ 113 w 200"/>
              <a:gd name="T49" fmla="*/ 144 h 200"/>
              <a:gd name="T50" fmla="*/ 113 w 200"/>
              <a:gd name="T51" fmla="*/ 128 h 200"/>
              <a:gd name="T52" fmla="*/ 95 w 200"/>
              <a:gd name="T53" fmla="*/ 128 h 200"/>
              <a:gd name="T54" fmla="*/ 95 w 200"/>
              <a:gd name="T55" fmla="*/ 109 h 200"/>
              <a:gd name="T56" fmla="*/ 128 w 200"/>
              <a:gd name="T57" fmla="*/ 75 h 200"/>
              <a:gd name="T58" fmla="*/ 142 w 200"/>
              <a:gd name="T59" fmla="*/ 75 h 200"/>
              <a:gd name="T60" fmla="*/ 144 w 200"/>
              <a:gd name="T61" fmla="*/ 68 h 200"/>
              <a:gd name="T62" fmla="*/ 97 w 200"/>
              <a:gd name="T63" fmla="*/ 68 h 200"/>
              <a:gd name="T64" fmla="*/ 151 w 200"/>
              <a:gd name="T65" fmla="*/ 141 h 200"/>
              <a:gd name="T66" fmla="*/ 168 w 200"/>
              <a:gd name="T67" fmla="*/ 146 h 200"/>
              <a:gd name="T68" fmla="*/ 168 w 200"/>
              <a:gd name="T69" fmla="*/ 133 h 200"/>
              <a:gd name="T70" fmla="*/ 152 w 200"/>
              <a:gd name="T71" fmla="*/ 128 h 200"/>
              <a:gd name="T72" fmla="*/ 151 w 200"/>
              <a:gd name="T73" fmla="*/ 141 h 200"/>
              <a:gd name="T74" fmla="*/ 152 w 200"/>
              <a:gd name="T75" fmla="*/ 56 h 200"/>
              <a:gd name="T76" fmla="*/ 152 w 200"/>
              <a:gd name="T77" fmla="*/ 118 h 200"/>
              <a:gd name="T78" fmla="*/ 163 w 200"/>
              <a:gd name="T79" fmla="*/ 120 h 200"/>
              <a:gd name="T80" fmla="*/ 177 w 200"/>
              <a:gd name="T81" fmla="*/ 56 h 200"/>
              <a:gd name="T82" fmla="*/ 152 w 200"/>
              <a:gd name="T83" fmla="*/ 56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97" y="68"/>
                </a:moveTo>
                <a:cubicBezTo>
                  <a:pt x="94" y="75"/>
                  <a:pt x="94" y="75"/>
                  <a:pt x="94" y="75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90" y="98"/>
                  <a:pt x="90" y="98"/>
                  <a:pt x="90" y="98"/>
                </a:cubicBezTo>
                <a:cubicBezTo>
                  <a:pt x="62" y="66"/>
                  <a:pt x="62" y="66"/>
                  <a:pt x="62" y="66"/>
                </a:cubicBezTo>
                <a:cubicBezTo>
                  <a:pt x="85" y="65"/>
                  <a:pt x="85" y="65"/>
                  <a:pt x="85" y="65"/>
                </a:cubicBezTo>
                <a:cubicBezTo>
                  <a:pt x="85" y="56"/>
                  <a:pt x="85" y="56"/>
                  <a:pt x="85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68"/>
                  <a:pt x="20" y="68"/>
                  <a:pt x="20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72" y="128"/>
                  <a:pt x="72" y="128"/>
                  <a:pt x="72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56" y="144"/>
                  <a:pt x="56" y="144"/>
                  <a:pt x="56" y="144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3" y="128"/>
                  <a:pt x="113" y="128"/>
                  <a:pt x="113" y="128"/>
                </a:cubicBezTo>
                <a:cubicBezTo>
                  <a:pt x="95" y="128"/>
                  <a:pt x="95" y="128"/>
                  <a:pt x="95" y="128"/>
                </a:cubicBezTo>
                <a:cubicBezTo>
                  <a:pt x="95" y="109"/>
                  <a:pt x="95" y="109"/>
                  <a:pt x="95" y="109"/>
                </a:cubicBezTo>
                <a:cubicBezTo>
                  <a:pt x="128" y="75"/>
                  <a:pt x="128" y="75"/>
                  <a:pt x="128" y="75"/>
                </a:cubicBezTo>
                <a:cubicBezTo>
                  <a:pt x="142" y="75"/>
                  <a:pt x="142" y="75"/>
                  <a:pt x="142" y="75"/>
                </a:cubicBezTo>
                <a:cubicBezTo>
                  <a:pt x="144" y="68"/>
                  <a:pt x="144" y="68"/>
                  <a:pt x="144" y="68"/>
                </a:cubicBezTo>
                <a:lnTo>
                  <a:pt x="97" y="68"/>
                </a:lnTo>
                <a:close/>
                <a:moveTo>
                  <a:pt x="151" y="141"/>
                </a:moveTo>
                <a:cubicBezTo>
                  <a:pt x="168" y="146"/>
                  <a:pt x="168" y="146"/>
                  <a:pt x="168" y="146"/>
                </a:cubicBezTo>
                <a:cubicBezTo>
                  <a:pt x="168" y="133"/>
                  <a:pt x="168" y="133"/>
                  <a:pt x="168" y="133"/>
                </a:cubicBezTo>
                <a:cubicBezTo>
                  <a:pt x="152" y="128"/>
                  <a:pt x="152" y="128"/>
                  <a:pt x="152" y="128"/>
                </a:cubicBezTo>
                <a:lnTo>
                  <a:pt x="151" y="141"/>
                </a:lnTo>
                <a:close/>
                <a:moveTo>
                  <a:pt x="152" y="56"/>
                </a:moveTo>
                <a:cubicBezTo>
                  <a:pt x="152" y="118"/>
                  <a:pt x="152" y="118"/>
                  <a:pt x="152" y="118"/>
                </a:cubicBezTo>
                <a:cubicBezTo>
                  <a:pt x="163" y="120"/>
                  <a:pt x="163" y="120"/>
                  <a:pt x="163" y="120"/>
                </a:cubicBezTo>
                <a:cubicBezTo>
                  <a:pt x="177" y="56"/>
                  <a:pt x="177" y="56"/>
                  <a:pt x="177" y="56"/>
                </a:cubicBezTo>
                <a:lnTo>
                  <a:pt x="152" y="5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64"/>
          <p:cNvSpPr>
            <a:spLocks noEditPoints="1"/>
          </p:cNvSpPr>
          <p:nvPr/>
        </p:nvSpPr>
        <p:spPr bwMode="auto">
          <a:xfrm>
            <a:off x="7455875" y="2813844"/>
            <a:ext cx="446088" cy="446088"/>
          </a:xfrm>
          <a:custGeom>
            <a:avLst/>
            <a:gdLst>
              <a:gd name="T0" fmla="*/ 180 w 200"/>
              <a:gd name="T1" fmla="*/ 200 h 200"/>
              <a:gd name="T2" fmla="*/ 20 w 200"/>
              <a:gd name="T3" fmla="*/ 200 h 200"/>
              <a:gd name="T4" fmla="*/ 0 w 200"/>
              <a:gd name="T5" fmla="*/ 180 h 200"/>
              <a:gd name="T6" fmla="*/ 0 w 200"/>
              <a:gd name="T7" fmla="*/ 20 h 200"/>
              <a:gd name="T8" fmla="*/ 20 w 200"/>
              <a:gd name="T9" fmla="*/ 0 h 200"/>
              <a:gd name="T10" fmla="*/ 180 w 200"/>
              <a:gd name="T11" fmla="*/ 0 h 200"/>
              <a:gd name="T12" fmla="*/ 200 w 200"/>
              <a:gd name="T13" fmla="*/ 20 h 200"/>
              <a:gd name="T14" fmla="*/ 200 w 200"/>
              <a:gd name="T15" fmla="*/ 180 h 200"/>
              <a:gd name="T16" fmla="*/ 180 w 200"/>
              <a:gd name="T17" fmla="*/ 200 h 200"/>
              <a:gd name="T18" fmla="*/ 109 w 200"/>
              <a:gd name="T19" fmla="*/ 31 h 200"/>
              <a:gd name="T20" fmla="*/ 89 w 200"/>
              <a:gd name="T21" fmla="*/ 50 h 200"/>
              <a:gd name="T22" fmla="*/ 109 w 200"/>
              <a:gd name="T23" fmla="*/ 70 h 200"/>
              <a:gd name="T24" fmla="*/ 129 w 200"/>
              <a:gd name="T25" fmla="*/ 50 h 200"/>
              <a:gd name="T26" fmla="*/ 109 w 200"/>
              <a:gd name="T27" fmla="*/ 31 h 200"/>
              <a:gd name="T28" fmla="*/ 144 w 200"/>
              <a:gd name="T29" fmla="*/ 81 h 200"/>
              <a:gd name="T30" fmla="*/ 110 w 200"/>
              <a:gd name="T31" fmla="*/ 86 h 200"/>
              <a:gd name="T32" fmla="*/ 93 w 200"/>
              <a:gd name="T33" fmla="*/ 77 h 200"/>
              <a:gd name="T34" fmla="*/ 78 w 200"/>
              <a:gd name="T35" fmla="*/ 124 h 200"/>
              <a:gd name="T36" fmla="*/ 43 w 200"/>
              <a:gd name="T37" fmla="*/ 147 h 200"/>
              <a:gd name="T38" fmla="*/ 49 w 200"/>
              <a:gd name="T39" fmla="*/ 167 h 200"/>
              <a:gd name="T40" fmla="*/ 96 w 200"/>
              <a:gd name="T41" fmla="*/ 134 h 200"/>
              <a:gd name="T42" fmla="*/ 132 w 200"/>
              <a:gd name="T43" fmla="*/ 166 h 200"/>
              <a:gd name="T44" fmla="*/ 151 w 200"/>
              <a:gd name="T45" fmla="*/ 154 h 200"/>
              <a:gd name="T46" fmla="*/ 113 w 200"/>
              <a:gd name="T47" fmla="*/ 117 h 200"/>
              <a:gd name="T48" fmla="*/ 115 w 200"/>
              <a:gd name="T49" fmla="*/ 108 h 200"/>
              <a:gd name="T50" fmla="*/ 154 w 200"/>
              <a:gd name="T51" fmla="*/ 99 h 200"/>
              <a:gd name="T52" fmla="*/ 144 w 200"/>
              <a:gd name="T53" fmla="*/ 8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09" y="31"/>
                </a:moveTo>
                <a:cubicBezTo>
                  <a:pt x="98" y="31"/>
                  <a:pt x="89" y="39"/>
                  <a:pt x="89" y="50"/>
                </a:cubicBezTo>
                <a:cubicBezTo>
                  <a:pt x="89" y="62"/>
                  <a:pt x="98" y="70"/>
                  <a:pt x="109" y="70"/>
                </a:cubicBezTo>
                <a:cubicBezTo>
                  <a:pt x="120" y="70"/>
                  <a:pt x="129" y="62"/>
                  <a:pt x="129" y="50"/>
                </a:cubicBezTo>
                <a:cubicBezTo>
                  <a:pt x="129" y="39"/>
                  <a:pt x="120" y="31"/>
                  <a:pt x="109" y="31"/>
                </a:cubicBezTo>
                <a:close/>
                <a:moveTo>
                  <a:pt x="144" y="81"/>
                </a:moveTo>
                <a:cubicBezTo>
                  <a:pt x="144" y="81"/>
                  <a:pt x="125" y="93"/>
                  <a:pt x="110" y="86"/>
                </a:cubicBezTo>
                <a:cubicBezTo>
                  <a:pt x="104" y="83"/>
                  <a:pt x="106" y="77"/>
                  <a:pt x="93" y="77"/>
                </a:cubicBezTo>
                <a:cubicBezTo>
                  <a:pt x="70" y="77"/>
                  <a:pt x="83" y="115"/>
                  <a:pt x="78" y="124"/>
                </a:cubicBezTo>
                <a:cubicBezTo>
                  <a:pt x="72" y="137"/>
                  <a:pt x="43" y="147"/>
                  <a:pt x="43" y="147"/>
                </a:cubicBezTo>
                <a:cubicBezTo>
                  <a:pt x="49" y="167"/>
                  <a:pt x="49" y="167"/>
                  <a:pt x="49" y="167"/>
                </a:cubicBezTo>
                <a:cubicBezTo>
                  <a:pt x="49" y="167"/>
                  <a:pt x="82" y="168"/>
                  <a:pt x="96" y="134"/>
                </a:cubicBezTo>
                <a:cubicBezTo>
                  <a:pt x="100" y="134"/>
                  <a:pt x="116" y="133"/>
                  <a:pt x="132" y="166"/>
                </a:cubicBezTo>
                <a:cubicBezTo>
                  <a:pt x="133" y="165"/>
                  <a:pt x="151" y="154"/>
                  <a:pt x="151" y="154"/>
                </a:cubicBezTo>
                <a:cubicBezTo>
                  <a:pt x="151" y="154"/>
                  <a:pt x="126" y="117"/>
                  <a:pt x="113" y="117"/>
                </a:cubicBezTo>
                <a:cubicBezTo>
                  <a:pt x="105" y="116"/>
                  <a:pt x="110" y="104"/>
                  <a:pt x="115" y="108"/>
                </a:cubicBezTo>
                <a:cubicBezTo>
                  <a:pt x="117" y="109"/>
                  <a:pt x="137" y="113"/>
                  <a:pt x="154" y="99"/>
                </a:cubicBezTo>
                <a:cubicBezTo>
                  <a:pt x="156" y="101"/>
                  <a:pt x="144" y="81"/>
                  <a:pt x="144" y="8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66"/>
          <p:cNvSpPr>
            <a:spLocks noEditPoints="1"/>
          </p:cNvSpPr>
          <p:nvPr/>
        </p:nvSpPr>
        <p:spPr bwMode="auto">
          <a:xfrm>
            <a:off x="10569467" y="2813844"/>
            <a:ext cx="444500" cy="444500"/>
          </a:xfrm>
          <a:custGeom>
            <a:avLst/>
            <a:gdLst>
              <a:gd name="T0" fmla="*/ 180 w 200"/>
              <a:gd name="T1" fmla="*/ 200 h 200"/>
              <a:gd name="T2" fmla="*/ 20 w 200"/>
              <a:gd name="T3" fmla="*/ 200 h 200"/>
              <a:gd name="T4" fmla="*/ 0 w 200"/>
              <a:gd name="T5" fmla="*/ 180 h 200"/>
              <a:gd name="T6" fmla="*/ 0 w 200"/>
              <a:gd name="T7" fmla="*/ 20 h 200"/>
              <a:gd name="T8" fmla="*/ 20 w 200"/>
              <a:gd name="T9" fmla="*/ 0 h 200"/>
              <a:gd name="T10" fmla="*/ 180 w 200"/>
              <a:gd name="T11" fmla="*/ 0 h 200"/>
              <a:gd name="T12" fmla="*/ 200 w 200"/>
              <a:gd name="T13" fmla="*/ 20 h 200"/>
              <a:gd name="T14" fmla="*/ 200 w 200"/>
              <a:gd name="T15" fmla="*/ 180 h 200"/>
              <a:gd name="T16" fmla="*/ 180 w 200"/>
              <a:gd name="T17" fmla="*/ 200 h 200"/>
              <a:gd name="T18" fmla="*/ 84 w 200"/>
              <a:gd name="T19" fmla="*/ 102 h 200"/>
              <a:gd name="T20" fmla="*/ 83 w 200"/>
              <a:gd name="T21" fmla="*/ 101 h 200"/>
              <a:gd name="T22" fmla="*/ 123 w 200"/>
              <a:gd name="T23" fmla="*/ 79 h 200"/>
              <a:gd name="T24" fmla="*/ 137 w 200"/>
              <a:gd name="T25" fmla="*/ 84 h 200"/>
              <a:gd name="T26" fmla="*/ 159 w 200"/>
              <a:gd name="T27" fmla="*/ 62 h 200"/>
              <a:gd name="T28" fmla="*/ 137 w 200"/>
              <a:gd name="T29" fmla="*/ 40 h 200"/>
              <a:gd name="T30" fmla="*/ 115 w 200"/>
              <a:gd name="T31" fmla="*/ 62 h 200"/>
              <a:gd name="T32" fmla="*/ 115 w 200"/>
              <a:gd name="T33" fmla="*/ 65 h 200"/>
              <a:gd name="T34" fmla="*/ 77 w 200"/>
              <a:gd name="T35" fmla="*/ 86 h 200"/>
              <a:gd name="T36" fmla="*/ 61 w 200"/>
              <a:gd name="T37" fmla="*/ 80 h 200"/>
              <a:gd name="T38" fmla="*/ 39 w 200"/>
              <a:gd name="T39" fmla="*/ 102 h 200"/>
              <a:gd name="T40" fmla="*/ 61 w 200"/>
              <a:gd name="T41" fmla="*/ 124 h 200"/>
              <a:gd name="T42" fmla="*/ 77 w 200"/>
              <a:gd name="T43" fmla="*/ 117 h 200"/>
              <a:gd name="T44" fmla="*/ 115 w 200"/>
              <a:gd name="T45" fmla="*/ 139 h 200"/>
              <a:gd name="T46" fmla="*/ 137 w 200"/>
              <a:gd name="T47" fmla="*/ 160 h 200"/>
              <a:gd name="T48" fmla="*/ 159 w 200"/>
              <a:gd name="T49" fmla="*/ 138 h 200"/>
              <a:gd name="T50" fmla="*/ 137 w 200"/>
              <a:gd name="T51" fmla="*/ 116 h 200"/>
              <a:gd name="T52" fmla="*/ 120 w 200"/>
              <a:gd name="T53" fmla="*/ 124 h 200"/>
              <a:gd name="T54" fmla="*/ 83 w 200"/>
              <a:gd name="T55" fmla="*/ 103 h 200"/>
              <a:gd name="T56" fmla="*/ 84 w 200"/>
              <a:gd name="T57" fmla="*/ 10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84" y="102"/>
                </a:moveTo>
                <a:cubicBezTo>
                  <a:pt x="84" y="101"/>
                  <a:pt x="83" y="101"/>
                  <a:pt x="83" y="101"/>
                </a:cubicBezTo>
                <a:cubicBezTo>
                  <a:pt x="123" y="79"/>
                  <a:pt x="123" y="79"/>
                  <a:pt x="123" y="79"/>
                </a:cubicBezTo>
                <a:cubicBezTo>
                  <a:pt x="127" y="82"/>
                  <a:pt x="132" y="84"/>
                  <a:pt x="137" y="84"/>
                </a:cubicBezTo>
                <a:cubicBezTo>
                  <a:pt x="149" y="84"/>
                  <a:pt x="159" y="74"/>
                  <a:pt x="159" y="62"/>
                </a:cubicBezTo>
                <a:cubicBezTo>
                  <a:pt x="159" y="50"/>
                  <a:pt x="149" y="40"/>
                  <a:pt x="137" y="40"/>
                </a:cubicBezTo>
                <a:cubicBezTo>
                  <a:pt x="125" y="40"/>
                  <a:pt x="115" y="50"/>
                  <a:pt x="115" y="62"/>
                </a:cubicBezTo>
                <a:cubicBezTo>
                  <a:pt x="115" y="63"/>
                  <a:pt x="115" y="64"/>
                  <a:pt x="115" y="65"/>
                </a:cubicBezTo>
                <a:cubicBezTo>
                  <a:pt x="77" y="86"/>
                  <a:pt x="77" y="86"/>
                  <a:pt x="77" y="86"/>
                </a:cubicBezTo>
                <a:cubicBezTo>
                  <a:pt x="73" y="82"/>
                  <a:pt x="68" y="80"/>
                  <a:pt x="61" y="80"/>
                </a:cubicBezTo>
                <a:cubicBezTo>
                  <a:pt x="49" y="80"/>
                  <a:pt x="39" y="89"/>
                  <a:pt x="39" y="102"/>
                </a:cubicBezTo>
                <a:cubicBezTo>
                  <a:pt x="39" y="114"/>
                  <a:pt x="49" y="124"/>
                  <a:pt x="61" y="124"/>
                </a:cubicBezTo>
                <a:cubicBezTo>
                  <a:pt x="67" y="124"/>
                  <a:pt x="73" y="121"/>
                  <a:pt x="77" y="117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5" y="150"/>
                  <a:pt x="125" y="160"/>
                  <a:pt x="137" y="160"/>
                </a:cubicBezTo>
                <a:cubicBezTo>
                  <a:pt x="149" y="160"/>
                  <a:pt x="159" y="150"/>
                  <a:pt x="159" y="138"/>
                </a:cubicBezTo>
                <a:cubicBezTo>
                  <a:pt x="159" y="126"/>
                  <a:pt x="149" y="116"/>
                  <a:pt x="137" y="116"/>
                </a:cubicBezTo>
                <a:cubicBezTo>
                  <a:pt x="130" y="116"/>
                  <a:pt x="124" y="119"/>
                  <a:pt x="120" y="124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83" y="103"/>
                  <a:pt x="84" y="102"/>
                  <a:pt x="84" y="10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59363" y="378613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278668" y="378613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</a:t>
            </a:r>
          </a:p>
        </p:txBody>
      </p:sp>
      <p:sp>
        <p:nvSpPr>
          <p:cNvPr id="16" name="矩形 15"/>
          <p:cNvSpPr/>
          <p:nvPr/>
        </p:nvSpPr>
        <p:spPr>
          <a:xfrm>
            <a:off x="7399182" y="378613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</a:t>
            </a:r>
          </a:p>
        </p:txBody>
      </p:sp>
      <p:sp>
        <p:nvSpPr>
          <p:cNvPr id="17" name="矩形 16"/>
          <p:cNvSpPr/>
          <p:nvPr/>
        </p:nvSpPr>
        <p:spPr>
          <a:xfrm>
            <a:off x="10468551" y="37843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6941" y="444115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70754" y="444115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47840" y="444115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624926" y="444115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46639" y="836712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植树节儿童成长教育项目</a:t>
            </a:r>
            <a:endParaRPr lang="zh-CN" altLang="en-US" sz="32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4352" y="-1251520"/>
            <a:ext cx="3401616" cy="34016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1" y="0"/>
            <a:ext cx="3602438" cy="360243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15548" y="1530266"/>
            <a:ext cx="11429732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700" b="1" dirty="0">
                <a:solidFill>
                  <a:srgbClr val="92D050"/>
                </a:solidFill>
              </a:rPr>
              <a:t>P</a:t>
            </a:r>
            <a:r>
              <a:rPr lang="en-US" altLang="zh-CN" sz="19900" b="1" dirty="0">
                <a:solidFill>
                  <a:srgbClr val="92D050"/>
                </a:solidFill>
              </a:rPr>
              <a:t>ART 04</a:t>
            </a:r>
            <a:endParaRPr lang="zh-CN" altLang="en-US" sz="13800" b="1" dirty="0">
              <a:solidFill>
                <a:srgbClr val="92D05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59696" y="3746983"/>
            <a:ext cx="4752528" cy="1081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57007" y="3872036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成长教育经费</a:t>
            </a:r>
            <a:endParaRPr lang="zh-CN" altLang="en-US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14:window dir="ver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16832"/>
            <a:ext cx="12192000" cy="11521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000" y="692696"/>
            <a:ext cx="3200000" cy="3952381"/>
          </a:xfrm>
          <a:prstGeom prst="rect">
            <a:avLst/>
          </a:prstGeom>
        </p:spPr>
      </p:pic>
      <p:sp>
        <p:nvSpPr>
          <p:cNvPr id="5" name="Freeform 120"/>
          <p:cNvSpPr>
            <a:spLocks noEditPoints="1"/>
          </p:cNvSpPr>
          <p:nvPr/>
        </p:nvSpPr>
        <p:spPr bwMode="auto">
          <a:xfrm>
            <a:off x="1321520" y="2321883"/>
            <a:ext cx="446088" cy="446088"/>
          </a:xfrm>
          <a:custGeom>
            <a:avLst/>
            <a:gdLst>
              <a:gd name="T0" fmla="*/ 20 w 200"/>
              <a:gd name="T1" fmla="*/ 200 h 200"/>
              <a:gd name="T2" fmla="*/ 0 w 200"/>
              <a:gd name="T3" fmla="*/ 88 h 200"/>
              <a:gd name="T4" fmla="*/ 12 w 200"/>
              <a:gd name="T5" fmla="*/ 168 h 200"/>
              <a:gd name="T6" fmla="*/ 164 w 200"/>
              <a:gd name="T7" fmla="*/ 188 h 200"/>
              <a:gd name="T8" fmla="*/ 187 w 200"/>
              <a:gd name="T9" fmla="*/ 88 h 200"/>
              <a:gd name="T10" fmla="*/ 200 w 200"/>
              <a:gd name="T11" fmla="*/ 180 h 200"/>
              <a:gd name="T12" fmla="*/ 155 w 200"/>
              <a:gd name="T13" fmla="*/ 137 h 200"/>
              <a:gd name="T14" fmla="*/ 154 w 200"/>
              <a:gd name="T15" fmla="*/ 155 h 200"/>
              <a:gd name="T16" fmla="*/ 131 w 200"/>
              <a:gd name="T17" fmla="*/ 165 h 200"/>
              <a:gd name="T18" fmla="*/ 110 w 200"/>
              <a:gd name="T19" fmla="*/ 157 h 200"/>
              <a:gd name="T20" fmla="*/ 122 w 200"/>
              <a:gd name="T21" fmla="*/ 145 h 200"/>
              <a:gd name="T22" fmla="*/ 131 w 200"/>
              <a:gd name="T23" fmla="*/ 155 h 200"/>
              <a:gd name="T24" fmla="*/ 139 w 200"/>
              <a:gd name="T25" fmla="*/ 145 h 200"/>
              <a:gd name="T26" fmla="*/ 131 w 200"/>
              <a:gd name="T27" fmla="*/ 136 h 200"/>
              <a:gd name="T28" fmla="*/ 126 w 200"/>
              <a:gd name="T29" fmla="*/ 125 h 200"/>
              <a:gd name="T30" fmla="*/ 134 w 200"/>
              <a:gd name="T31" fmla="*/ 123 h 200"/>
              <a:gd name="T32" fmla="*/ 134 w 200"/>
              <a:gd name="T33" fmla="*/ 113 h 200"/>
              <a:gd name="T34" fmla="*/ 125 w 200"/>
              <a:gd name="T35" fmla="*/ 113 h 200"/>
              <a:gd name="T36" fmla="*/ 106 w 200"/>
              <a:gd name="T37" fmla="*/ 117 h 200"/>
              <a:gd name="T38" fmla="*/ 130 w 200"/>
              <a:gd name="T39" fmla="*/ 100 h 200"/>
              <a:gd name="T40" fmla="*/ 153 w 200"/>
              <a:gd name="T41" fmla="*/ 116 h 200"/>
              <a:gd name="T42" fmla="*/ 144 w 200"/>
              <a:gd name="T43" fmla="*/ 130 h 200"/>
              <a:gd name="T44" fmla="*/ 155 w 200"/>
              <a:gd name="T45" fmla="*/ 137 h 200"/>
              <a:gd name="T46" fmla="*/ 43 w 200"/>
              <a:gd name="T47" fmla="*/ 164 h 200"/>
              <a:gd name="T48" fmla="*/ 66 w 200"/>
              <a:gd name="T49" fmla="*/ 134 h 200"/>
              <a:gd name="T50" fmla="*/ 78 w 200"/>
              <a:gd name="T51" fmla="*/ 119 h 200"/>
              <a:gd name="T52" fmla="*/ 70 w 200"/>
              <a:gd name="T53" fmla="*/ 112 h 200"/>
              <a:gd name="T54" fmla="*/ 62 w 200"/>
              <a:gd name="T55" fmla="*/ 120 h 200"/>
              <a:gd name="T56" fmla="*/ 48 w 200"/>
              <a:gd name="T57" fmla="*/ 109 h 200"/>
              <a:gd name="T58" fmla="*/ 70 w 200"/>
              <a:gd name="T59" fmla="*/ 100 h 200"/>
              <a:gd name="T60" fmla="*/ 92 w 200"/>
              <a:gd name="T61" fmla="*/ 109 h 200"/>
              <a:gd name="T62" fmla="*/ 92 w 200"/>
              <a:gd name="T63" fmla="*/ 130 h 200"/>
              <a:gd name="T64" fmla="*/ 72 w 200"/>
              <a:gd name="T65" fmla="*/ 146 h 200"/>
              <a:gd name="T66" fmla="*/ 95 w 200"/>
              <a:gd name="T67" fmla="*/ 150 h 200"/>
              <a:gd name="T68" fmla="*/ 0 w 200"/>
              <a:gd name="T69" fmla="*/ 36 h 200"/>
              <a:gd name="T70" fmla="*/ 28 w 200"/>
              <a:gd name="T71" fmla="*/ 16 h 200"/>
              <a:gd name="T72" fmla="*/ 44 w 200"/>
              <a:gd name="T73" fmla="*/ 72 h 200"/>
              <a:gd name="T74" fmla="*/ 60 w 200"/>
              <a:gd name="T75" fmla="*/ 16 h 200"/>
              <a:gd name="T76" fmla="*/ 140 w 200"/>
              <a:gd name="T77" fmla="*/ 56 h 200"/>
              <a:gd name="T78" fmla="*/ 172 w 200"/>
              <a:gd name="T79" fmla="*/ 56 h 200"/>
              <a:gd name="T80" fmla="*/ 180 w 200"/>
              <a:gd name="T81" fmla="*/ 16 h 200"/>
              <a:gd name="T82" fmla="*/ 200 w 200"/>
              <a:gd name="T83" fmla="*/ 80 h 200"/>
              <a:gd name="T84" fmla="*/ 0 w 200"/>
              <a:gd name="T85" fmla="*/ 36 h 200"/>
              <a:gd name="T86" fmla="*/ 144 w 200"/>
              <a:gd name="T87" fmla="*/ 52 h 200"/>
              <a:gd name="T88" fmla="*/ 156 w 200"/>
              <a:gd name="T89" fmla="*/ 0 h 200"/>
              <a:gd name="T90" fmla="*/ 168 w 200"/>
              <a:gd name="T91" fmla="*/ 52 h 200"/>
              <a:gd name="T92" fmla="*/ 44 w 200"/>
              <a:gd name="T93" fmla="*/ 64 h 200"/>
              <a:gd name="T94" fmla="*/ 32 w 200"/>
              <a:gd name="T95" fmla="*/ 12 h 200"/>
              <a:gd name="T96" fmla="*/ 56 w 200"/>
              <a:gd name="T97" fmla="*/ 12 h 200"/>
              <a:gd name="T98" fmla="*/ 44 w 200"/>
              <a:gd name="T99" fmla="*/ 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2" y="88"/>
                  <a:pt x="12" y="88"/>
                  <a:pt x="12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7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55" y="137"/>
                </a:moveTo>
                <a:cubicBezTo>
                  <a:pt x="156" y="139"/>
                  <a:pt x="157" y="141"/>
                  <a:pt x="157" y="144"/>
                </a:cubicBezTo>
                <a:cubicBezTo>
                  <a:pt x="157" y="148"/>
                  <a:pt x="156" y="152"/>
                  <a:pt x="154" y="155"/>
                </a:cubicBezTo>
                <a:cubicBezTo>
                  <a:pt x="152" y="158"/>
                  <a:pt x="149" y="161"/>
                  <a:pt x="145" y="163"/>
                </a:cubicBezTo>
                <a:cubicBezTo>
                  <a:pt x="142" y="165"/>
                  <a:pt x="137" y="165"/>
                  <a:pt x="131" y="165"/>
                </a:cubicBezTo>
                <a:cubicBezTo>
                  <a:pt x="126" y="165"/>
                  <a:pt x="121" y="165"/>
                  <a:pt x="118" y="163"/>
                </a:cubicBezTo>
                <a:cubicBezTo>
                  <a:pt x="114" y="162"/>
                  <a:pt x="112" y="160"/>
                  <a:pt x="110" y="157"/>
                </a:cubicBezTo>
                <a:cubicBezTo>
                  <a:pt x="107" y="155"/>
                  <a:pt x="106" y="152"/>
                  <a:pt x="105" y="148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3" y="149"/>
                  <a:pt x="124" y="151"/>
                  <a:pt x="125" y="153"/>
                </a:cubicBezTo>
                <a:cubicBezTo>
                  <a:pt x="127" y="154"/>
                  <a:pt x="129" y="155"/>
                  <a:pt x="131" y="155"/>
                </a:cubicBezTo>
                <a:cubicBezTo>
                  <a:pt x="133" y="155"/>
                  <a:pt x="135" y="154"/>
                  <a:pt x="137" y="152"/>
                </a:cubicBezTo>
                <a:cubicBezTo>
                  <a:pt x="138" y="150"/>
                  <a:pt x="139" y="148"/>
                  <a:pt x="139" y="145"/>
                </a:cubicBezTo>
                <a:cubicBezTo>
                  <a:pt x="139" y="142"/>
                  <a:pt x="138" y="140"/>
                  <a:pt x="137" y="139"/>
                </a:cubicBezTo>
                <a:cubicBezTo>
                  <a:pt x="135" y="137"/>
                  <a:pt x="133" y="136"/>
                  <a:pt x="131" y="136"/>
                </a:cubicBezTo>
                <a:cubicBezTo>
                  <a:pt x="129" y="136"/>
                  <a:pt x="127" y="136"/>
                  <a:pt x="125" y="137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7" y="125"/>
                  <a:pt x="128" y="125"/>
                  <a:pt x="128" y="125"/>
                </a:cubicBezTo>
                <a:cubicBezTo>
                  <a:pt x="130" y="125"/>
                  <a:pt x="132" y="124"/>
                  <a:pt x="134" y="123"/>
                </a:cubicBezTo>
                <a:cubicBezTo>
                  <a:pt x="135" y="121"/>
                  <a:pt x="136" y="119"/>
                  <a:pt x="136" y="117"/>
                </a:cubicBezTo>
                <a:cubicBezTo>
                  <a:pt x="136" y="116"/>
                  <a:pt x="136" y="114"/>
                  <a:pt x="134" y="113"/>
                </a:cubicBezTo>
                <a:cubicBezTo>
                  <a:pt x="133" y="112"/>
                  <a:pt x="132" y="111"/>
                  <a:pt x="130" y="111"/>
                </a:cubicBezTo>
                <a:cubicBezTo>
                  <a:pt x="128" y="111"/>
                  <a:pt x="126" y="112"/>
                  <a:pt x="125" y="113"/>
                </a:cubicBezTo>
                <a:cubicBezTo>
                  <a:pt x="123" y="114"/>
                  <a:pt x="123" y="116"/>
                  <a:pt x="122" y="120"/>
                </a:cubicBezTo>
                <a:cubicBezTo>
                  <a:pt x="106" y="117"/>
                  <a:pt x="106" y="117"/>
                  <a:pt x="106" y="117"/>
                </a:cubicBezTo>
                <a:cubicBezTo>
                  <a:pt x="107" y="111"/>
                  <a:pt x="110" y="107"/>
                  <a:pt x="113" y="104"/>
                </a:cubicBezTo>
                <a:cubicBezTo>
                  <a:pt x="117" y="102"/>
                  <a:pt x="123" y="100"/>
                  <a:pt x="130" y="100"/>
                </a:cubicBezTo>
                <a:cubicBezTo>
                  <a:pt x="138" y="100"/>
                  <a:pt x="144" y="102"/>
                  <a:pt x="148" y="105"/>
                </a:cubicBezTo>
                <a:cubicBezTo>
                  <a:pt x="152" y="108"/>
                  <a:pt x="153" y="112"/>
                  <a:pt x="153" y="116"/>
                </a:cubicBezTo>
                <a:cubicBezTo>
                  <a:pt x="153" y="119"/>
                  <a:pt x="153" y="122"/>
                  <a:pt x="151" y="124"/>
                </a:cubicBezTo>
                <a:cubicBezTo>
                  <a:pt x="150" y="126"/>
                  <a:pt x="147" y="128"/>
                  <a:pt x="144" y="130"/>
                </a:cubicBezTo>
                <a:cubicBezTo>
                  <a:pt x="147" y="130"/>
                  <a:pt x="149" y="131"/>
                  <a:pt x="150" y="132"/>
                </a:cubicBezTo>
                <a:cubicBezTo>
                  <a:pt x="152" y="133"/>
                  <a:pt x="154" y="135"/>
                  <a:pt x="155" y="137"/>
                </a:cubicBezTo>
                <a:close/>
                <a:moveTo>
                  <a:pt x="95" y="164"/>
                </a:moveTo>
                <a:cubicBezTo>
                  <a:pt x="43" y="164"/>
                  <a:pt x="43" y="164"/>
                  <a:pt x="43" y="164"/>
                </a:cubicBezTo>
                <a:cubicBezTo>
                  <a:pt x="44" y="159"/>
                  <a:pt x="45" y="154"/>
                  <a:pt x="48" y="150"/>
                </a:cubicBezTo>
                <a:cubicBezTo>
                  <a:pt x="51" y="145"/>
                  <a:pt x="57" y="140"/>
                  <a:pt x="66" y="134"/>
                </a:cubicBezTo>
                <a:cubicBezTo>
                  <a:pt x="71" y="130"/>
                  <a:pt x="74" y="127"/>
                  <a:pt x="75" y="125"/>
                </a:cubicBezTo>
                <a:cubicBezTo>
                  <a:pt x="77" y="123"/>
                  <a:pt x="78" y="121"/>
                  <a:pt x="78" y="119"/>
                </a:cubicBezTo>
                <a:cubicBezTo>
                  <a:pt x="78" y="117"/>
                  <a:pt x="77" y="116"/>
                  <a:pt x="75" y="114"/>
                </a:cubicBezTo>
                <a:cubicBezTo>
                  <a:pt x="74" y="113"/>
                  <a:pt x="72" y="112"/>
                  <a:pt x="70" y="112"/>
                </a:cubicBezTo>
                <a:cubicBezTo>
                  <a:pt x="68" y="112"/>
                  <a:pt x="66" y="113"/>
                  <a:pt x="65" y="114"/>
                </a:cubicBezTo>
                <a:cubicBezTo>
                  <a:pt x="63" y="116"/>
                  <a:pt x="62" y="117"/>
                  <a:pt x="62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5"/>
                  <a:pt x="46" y="112"/>
                  <a:pt x="48" y="109"/>
                </a:cubicBezTo>
                <a:cubicBezTo>
                  <a:pt x="50" y="106"/>
                  <a:pt x="52" y="104"/>
                  <a:pt x="56" y="102"/>
                </a:cubicBezTo>
                <a:cubicBezTo>
                  <a:pt x="59" y="101"/>
                  <a:pt x="64" y="100"/>
                  <a:pt x="70" y="100"/>
                </a:cubicBezTo>
                <a:cubicBezTo>
                  <a:pt x="76" y="100"/>
                  <a:pt x="81" y="101"/>
                  <a:pt x="84" y="102"/>
                </a:cubicBezTo>
                <a:cubicBezTo>
                  <a:pt x="87" y="104"/>
                  <a:pt x="90" y="106"/>
                  <a:pt x="92" y="109"/>
                </a:cubicBezTo>
                <a:cubicBezTo>
                  <a:pt x="94" y="112"/>
                  <a:pt x="95" y="115"/>
                  <a:pt x="95" y="119"/>
                </a:cubicBezTo>
                <a:cubicBezTo>
                  <a:pt x="95" y="122"/>
                  <a:pt x="94" y="126"/>
                  <a:pt x="92" y="130"/>
                </a:cubicBezTo>
                <a:cubicBezTo>
                  <a:pt x="89" y="133"/>
                  <a:pt x="85" y="137"/>
                  <a:pt x="79" y="141"/>
                </a:cubicBezTo>
                <a:cubicBezTo>
                  <a:pt x="76" y="144"/>
                  <a:pt x="73" y="145"/>
                  <a:pt x="72" y="146"/>
                </a:cubicBezTo>
                <a:cubicBezTo>
                  <a:pt x="71" y="147"/>
                  <a:pt x="70" y="148"/>
                  <a:pt x="68" y="150"/>
                </a:cubicBezTo>
                <a:cubicBezTo>
                  <a:pt x="95" y="150"/>
                  <a:pt x="95" y="150"/>
                  <a:pt x="95" y="150"/>
                </a:cubicBezTo>
                <a:lnTo>
                  <a:pt x="95" y="164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5"/>
                  <a:pt x="35" y="72"/>
                  <a:pt x="44" y="72"/>
                </a:cubicBezTo>
                <a:cubicBezTo>
                  <a:pt x="53" y="72"/>
                  <a:pt x="60" y="65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0" y="65"/>
                  <a:pt x="147" y="72"/>
                  <a:pt x="156" y="72"/>
                </a:cubicBezTo>
                <a:cubicBezTo>
                  <a:pt x="165" y="72"/>
                  <a:pt x="172" y="65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4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56" y="64"/>
                </a:moveTo>
                <a:cubicBezTo>
                  <a:pt x="149" y="64"/>
                  <a:pt x="144" y="59"/>
                  <a:pt x="144" y="52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6"/>
                  <a:pt x="149" y="0"/>
                  <a:pt x="156" y="0"/>
                </a:cubicBezTo>
                <a:cubicBezTo>
                  <a:pt x="162" y="0"/>
                  <a:pt x="168" y="6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9"/>
                  <a:pt x="162" y="64"/>
                  <a:pt x="156" y="64"/>
                </a:cubicBezTo>
                <a:close/>
                <a:moveTo>
                  <a:pt x="44" y="64"/>
                </a:moveTo>
                <a:cubicBezTo>
                  <a:pt x="37" y="64"/>
                  <a:pt x="32" y="59"/>
                  <a:pt x="32" y="52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6"/>
                  <a:pt x="37" y="0"/>
                  <a:pt x="44" y="0"/>
                </a:cubicBezTo>
                <a:cubicBezTo>
                  <a:pt x="50" y="0"/>
                  <a:pt x="56" y="6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9"/>
                  <a:pt x="50" y="64"/>
                  <a:pt x="44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121"/>
          <p:cNvSpPr>
            <a:spLocks noEditPoints="1"/>
          </p:cNvSpPr>
          <p:nvPr/>
        </p:nvSpPr>
        <p:spPr bwMode="auto">
          <a:xfrm>
            <a:off x="3546748" y="2308355"/>
            <a:ext cx="446088" cy="444500"/>
          </a:xfrm>
          <a:custGeom>
            <a:avLst/>
            <a:gdLst>
              <a:gd name="T0" fmla="*/ 0 w 200"/>
              <a:gd name="T1" fmla="*/ 180 h 200"/>
              <a:gd name="T2" fmla="*/ 12 w 200"/>
              <a:gd name="T3" fmla="*/ 168 h 200"/>
              <a:gd name="T4" fmla="*/ 188 w 200"/>
              <a:gd name="T5" fmla="*/ 168 h 200"/>
              <a:gd name="T6" fmla="*/ 200 w 200"/>
              <a:gd name="T7" fmla="*/ 180 h 200"/>
              <a:gd name="T8" fmla="*/ 84 w 200"/>
              <a:gd name="T9" fmla="*/ 88 h 200"/>
              <a:gd name="T10" fmla="*/ 116 w 200"/>
              <a:gd name="T11" fmla="*/ 88 h 200"/>
              <a:gd name="T12" fmla="*/ 168 w 200"/>
              <a:gd name="T13" fmla="*/ 88 h 200"/>
              <a:gd name="T14" fmla="*/ 168 w 200"/>
              <a:gd name="T15" fmla="*/ 176 h 200"/>
              <a:gd name="T16" fmla="*/ 116 w 200"/>
              <a:gd name="T17" fmla="*/ 176 h 200"/>
              <a:gd name="T18" fmla="*/ 84 w 200"/>
              <a:gd name="T19" fmla="*/ 176 h 200"/>
              <a:gd name="T20" fmla="*/ 32 w 200"/>
              <a:gd name="T21" fmla="*/ 176 h 200"/>
              <a:gd name="T22" fmla="*/ 32 w 200"/>
              <a:gd name="T23" fmla="*/ 88 h 200"/>
              <a:gd name="T24" fmla="*/ 144 w 200"/>
              <a:gd name="T25" fmla="*/ 172 h 200"/>
              <a:gd name="T26" fmla="*/ 144 w 200"/>
              <a:gd name="T27" fmla="*/ 148 h 200"/>
              <a:gd name="T28" fmla="*/ 168 w 200"/>
              <a:gd name="T29" fmla="*/ 144 h 200"/>
              <a:gd name="T30" fmla="*/ 144 w 200"/>
              <a:gd name="T31" fmla="*/ 144 h 200"/>
              <a:gd name="T32" fmla="*/ 168 w 200"/>
              <a:gd name="T33" fmla="*/ 92 h 200"/>
              <a:gd name="T34" fmla="*/ 116 w 200"/>
              <a:gd name="T35" fmla="*/ 172 h 200"/>
              <a:gd name="T36" fmla="*/ 116 w 200"/>
              <a:gd name="T37" fmla="*/ 148 h 200"/>
              <a:gd name="T38" fmla="*/ 140 w 200"/>
              <a:gd name="T39" fmla="*/ 144 h 200"/>
              <a:gd name="T40" fmla="*/ 116 w 200"/>
              <a:gd name="T41" fmla="*/ 144 h 200"/>
              <a:gd name="T42" fmla="*/ 140 w 200"/>
              <a:gd name="T43" fmla="*/ 92 h 200"/>
              <a:gd name="T44" fmla="*/ 88 w 200"/>
              <a:gd name="T45" fmla="*/ 172 h 200"/>
              <a:gd name="T46" fmla="*/ 88 w 200"/>
              <a:gd name="T47" fmla="*/ 148 h 200"/>
              <a:gd name="T48" fmla="*/ 112 w 200"/>
              <a:gd name="T49" fmla="*/ 144 h 200"/>
              <a:gd name="T50" fmla="*/ 88 w 200"/>
              <a:gd name="T51" fmla="*/ 144 h 200"/>
              <a:gd name="T52" fmla="*/ 112 w 200"/>
              <a:gd name="T53" fmla="*/ 92 h 200"/>
              <a:gd name="T54" fmla="*/ 60 w 200"/>
              <a:gd name="T55" fmla="*/ 172 h 200"/>
              <a:gd name="T56" fmla="*/ 60 w 200"/>
              <a:gd name="T57" fmla="*/ 148 h 200"/>
              <a:gd name="T58" fmla="*/ 84 w 200"/>
              <a:gd name="T59" fmla="*/ 144 h 200"/>
              <a:gd name="T60" fmla="*/ 60 w 200"/>
              <a:gd name="T61" fmla="*/ 144 h 200"/>
              <a:gd name="T62" fmla="*/ 84 w 200"/>
              <a:gd name="T63" fmla="*/ 92 h 200"/>
              <a:gd name="T64" fmla="*/ 32 w 200"/>
              <a:gd name="T65" fmla="*/ 172 h 200"/>
              <a:gd name="T66" fmla="*/ 32 w 200"/>
              <a:gd name="T67" fmla="*/ 148 h 200"/>
              <a:gd name="T68" fmla="*/ 56 w 200"/>
              <a:gd name="T69" fmla="*/ 144 h 200"/>
              <a:gd name="T70" fmla="*/ 32 w 200"/>
              <a:gd name="T71" fmla="*/ 144 h 200"/>
              <a:gd name="T72" fmla="*/ 56 w 200"/>
              <a:gd name="T73" fmla="*/ 92 h 200"/>
              <a:gd name="T74" fmla="*/ 0 w 200"/>
              <a:gd name="T75" fmla="*/ 36 h 200"/>
              <a:gd name="T76" fmla="*/ 28 w 200"/>
              <a:gd name="T77" fmla="*/ 56 h 200"/>
              <a:gd name="T78" fmla="*/ 140 w 200"/>
              <a:gd name="T79" fmla="*/ 16 h 200"/>
              <a:gd name="T80" fmla="*/ 172 w 200"/>
              <a:gd name="T81" fmla="*/ 16 h 200"/>
              <a:gd name="T82" fmla="*/ 200 w 200"/>
              <a:gd name="T83" fmla="*/ 80 h 200"/>
              <a:gd name="T84" fmla="*/ 144 w 200"/>
              <a:gd name="T85" fmla="*/ 12 h 200"/>
              <a:gd name="T86" fmla="*/ 168 w 200"/>
              <a:gd name="T87" fmla="*/ 52 h 200"/>
              <a:gd name="T88" fmla="*/ 32 w 200"/>
              <a:gd name="T89" fmla="*/ 12 h 200"/>
              <a:gd name="T90" fmla="*/ 56 w 200"/>
              <a:gd name="T91" fmla="*/ 5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3" y="88"/>
                  <a:pt x="13" y="88"/>
                  <a:pt x="13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8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60" y="88"/>
                </a:moveTo>
                <a:cubicBezTo>
                  <a:pt x="84" y="88"/>
                  <a:pt x="84" y="88"/>
                  <a:pt x="84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40" y="88"/>
                  <a:pt x="140" y="88"/>
                  <a:pt x="140" y="88"/>
                </a:cubicBezTo>
                <a:cubicBezTo>
                  <a:pt x="144" y="88"/>
                  <a:pt x="144" y="88"/>
                  <a:pt x="144" y="88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2" y="88"/>
                  <a:pt x="172" y="88"/>
                  <a:pt x="172" y="88"/>
                </a:cubicBezTo>
                <a:cubicBezTo>
                  <a:pt x="172" y="176"/>
                  <a:pt x="172" y="176"/>
                  <a:pt x="172" y="176"/>
                </a:cubicBezTo>
                <a:cubicBezTo>
                  <a:pt x="168" y="176"/>
                  <a:pt x="168" y="176"/>
                  <a:pt x="168" y="176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0" y="176"/>
                  <a:pt x="140" y="176"/>
                  <a:pt x="140" y="176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2" y="176"/>
                  <a:pt x="112" y="176"/>
                  <a:pt x="112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4" y="176"/>
                  <a:pt x="84" y="176"/>
                  <a:pt x="84" y="176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6" y="176"/>
                  <a:pt x="56" y="176"/>
                  <a:pt x="56" y="176"/>
                </a:cubicBezTo>
                <a:cubicBezTo>
                  <a:pt x="32" y="176"/>
                  <a:pt x="32" y="176"/>
                  <a:pt x="32" y="176"/>
                </a:cubicBezTo>
                <a:cubicBezTo>
                  <a:pt x="28" y="176"/>
                  <a:pt x="28" y="176"/>
                  <a:pt x="28" y="176"/>
                </a:cubicBezTo>
                <a:cubicBezTo>
                  <a:pt x="28" y="88"/>
                  <a:pt x="28" y="88"/>
                  <a:pt x="28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56" y="88"/>
                  <a:pt x="56" y="88"/>
                  <a:pt x="56" y="88"/>
                </a:cubicBezTo>
                <a:lnTo>
                  <a:pt x="60" y="88"/>
                </a:lnTo>
                <a:close/>
                <a:moveTo>
                  <a:pt x="144" y="172"/>
                </a:moveTo>
                <a:cubicBezTo>
                  <a:pt x="168" y="172"/>
                  <a:pt x="168" y="172"/>
                  <a:pt x="168" y="172"/>
                </a:cubicBezTo>
                <a:cubicBezTo>
                  <a:pt x="168" y="148"/>
                  <a:pt x="168" y="148"/>
                  <a:pt x="168" y="148"/>
                </a:cubicBezTo>
                <a:cubicBezTo>
                  <a:pt x="144" y="148"/>
                  <a:pt x="144" y="148"/>
                  <a:pt x="144" y="148"/>
                </a:cubicBezTo>
                <a:lnTo>
                  <a:pt x="144" y="172"/>
                </a:lnTo>
                <a:close/>
                <a:moveTo>
                  <a:pt x="144" y="144"/>
                </a:moveTo>
                <a:cubicBezTo>
                  <a:pt x="168" y="144"/>
                  <a:pt x="168" y="144"/>
                  <a:pt x="168" y="144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44" y="120"/>
                  <a:pt x="144" y="120"/>
                  <a:pt x="144" y="120"/>
                </a:cubicBezTo>
                <a:lnTo>
                  <a:pt x="144" y="144"/>
                </a:lnTo>
                <a:close/>
                <a:moveTo>
                  <a:pt x="144" y="116"/>
                </a:moveTo>
                <a:cubicBezTo>
                  <a:pt x="168" y="116"/>
                  <a:pt x="168" y="116"/>
                  <a:pt x="168" y="116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44" y="92"/>
                  <a:pt x="144" y="92"/>
                  <a:pt x="144" y="92"/>
                </a:cubicBezTo>
                <a:lnTo>
                  <a:pt x="144" y="116"/>
                </a:lnTo>
                <a:close/>
                <a:moveTo>
                  <a:pt x="116" y="172"/>
                </a:moveTo>
                <a:cubicBezTo>
                  <a:pt x="140" y="172"/>
                  <a:pt x="140" y="172"/>
                  <a:pt x="140" y="172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16" y="148"/>
                  <a:pt x="116" y="148"/>
                  <a:pt x="116" y="148"/>
                </a:cubicBezTo>
                <a:lnTo>
                  <a:pt x="116" y="172"/>
                </a:lnTo>
                <a:close/>
                <a:moveTo>
                  <a:pt x="116" y="144"/>
                </a:moveTo>
                <a:cubicBezTo>
                  <a:pt x="140" y="144"/>
                  <a:pt x="140" y="144"/>
                  <a:pt x="140" y="144"/>
                </a:cubicBezTo>
                <a:cubicBezTo>
                  <a:pt x="140" y="120"/>
                  <a:pt x="140" y="120"/>
                  <a:pt x="140" y="120"/>
                </a:cubicBezTo>
                <a:cubicBezTo>
                  <a:pt x="116" y="120"/>
                  <a:pt x="116" y="120"/>
                  <a:pt x="116" y="120"/>
                </a:cubicBezTo>
                <a:lnTo>
                  <a:pt x="116" y="144"/>
                </a:lnTo>
                <a:close/>
                <a:moveTo>
                  <a:pt x="116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2"/>
                  <a:pt x="140" y="92"/>
                  <a:pt x="140" y="92"/>
                </a:cubicBezTo>
                <a:cubicBezTo>
                  <a:pt x="116" y="92"/>
                  <a:pt x="116" y="92"/>
                  <a:pt x="116" y="92"/>
                </a:cubicBezTo>
                <a:lnTo>
                  <a:pt x="116" y="116"/>
                </a:lnTo>
                <a:close/>
                <a:moveTo>
                  <a:pt x="88" y="172"/>
                </a:moveTo>
                <a:cubicBezTo>
                  <a:pt x="112" y="172"/>
                  <a:pt x="112" y="172"/>
                  <a:pt x="112" y="172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88" y="148"/>
                  <a:pt x="88" y="148"/>
                  <a:pt x="88" y="148"/>
                </a:cubicBezTo>
                <a:lnTo>
                  <a:pt x="88" y="172"/>
                </a:lnTo>
                <a:close/>
                <a:moveTo>
                  <a:pt x="88" y="144"/>
                </a:moveTo>
                <a:cubicBezTo>
                  <a:pt x="112" y="144"/>
                  <a:pt x="112" y="144"/>
                  <a:pt x="112" y="144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88" y="120"/>
                  <a:pt x="88" y="120"/>
                  <a:pt x="88" y="120"/>
                </a:cubicBezTo>
                <a:lnTo>
                  <a:pt x="88" y="144"/>
                </a:lnTo>
                <a:close/>
                <a:moveTo>
                  <a:pt x="88" y="116"/>
                </a:moveTo>
                <a:cubicBezTo>
                  <a:pt x="112" y="116"/>
                  <a:pt x="112" y="116"/>
                  <a:pt x="112" y="116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88" y="92"/>
                  <a:pt x="88" y="92"/>
                  <a:pt x="88" y="92"/>
                </a:cubicBezTo>
                <a:lnTo>
                  <a:pt x="88" y="116"/>
                </a:lnTo>
                <a:close/>
                <a:moveTo>
                  <a:pt x="60" y="172"/>
                </a:moveTo>
                <a:cubicBezTo>
                  <a:pt x="84" y="172"/>
                  <a:pt x="84" y="172"/>
                  <a:pt x="84" y="172"/>
                </a:cubicBezTo>
                <a:cubicBezTo>
                  <a:pt x="84" y="148"/>
                  <a:pt x="84" y="148"/>
                  <a:pt x="84" y="148"/>
                </a:cubicBezTo>
                <a:cubicBezTo>
                  <a:pt x="60" y="148"/>
                  <a:pt x="60" y="148"/>
                  <a:pt x="60" y="148"/>
                </a:cubicBezTo>
                <a:lnTo>
                  <a:pt x="60" y="172"/>
                </a:lnTo>
                <a:close/>
                <a:moveTo>
                  <a:pt x="60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60" y="120"/>
                  <a:pt x="60" y="120"/>
                  <a:pt x="60" y="120"/>
                </a:cubicBezTo>
                <a:lnTo>
                  <a:pt x="60" y="144"/>
                </a:lnTo>
                <a:close/>
                <a:moveTo>
                  <a:pt x="60" y="116"/>
                </a:moveTo>
                <a:cubicBezTo>
                  <a:pt x="84" y="116"/>
                  <a:pt x="84" y="116"/>
                  <a:pt x="84" y="116"/>
                </a:cubicBezTo>
                <a:cubicBezTo>
                  <a:pt x="84" y="92"/>
                  <a:pt x="84" y="92"/>
                  <a:pt x="84" y="92"/>
                </a:cubicBezTo>
                <a:cubicBezTo>
                  <a:pt x="60" y="92"/>
                  <a:pt x="60" y="92"/>
                  <a:pt x="60" y="92"/>
                </a:cubicBezTo>
                <a:lnTo>
                  <a:pt x="60" y="116"/>
                </a:lnTo>
                <a:close/>
                <a:moveTo>
                  <a:pt x="32" y="172"/>
                </a:moveTo>
                <a:cubicBezTo>
                  <a:pt x="56" y="172"/>
                  <a:pt x="56" y="172"/>
                  <a:pt x="56" y="172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32" y="148"/>
                  <a:pt x="32" y="148"/>
                  <a:pt x="32" y="148"/>
                </a:cubicBezTo>
                <a:lnTo>
                  <a:pt x="32" y="172"/>
                </a:lnTo>
                <a:close/>
                <a:moveTo>
                  <a:pt x="32" y="144"/>
                </a:moveTo>
                <a:cubicBezTo>
                  <a:pt x="56" y="144"/>
                  <a:pt x="56" y="144"/>
                  <a:pt x="56" y="144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32" y="120"/>
                  <a:pt x="32" y="120"/>
                  <a:pt x="32" y="120"/>
                </a:cubicBezTo>
                <a:lnTo>
                  <a:pt x="32" y="144"/>
                </a:lnTo>
                <a:close/>
                <a:moveTo>
                  <a:pt x="32" y="116"/>
                </a:moveTo>
                <a:cubicBezTo>
                  <a:pt x="56" y="116"/>
                  <a:pt x="56" y="116"/>
                  <a:pt x="56" y="116"/>
                </a:cubicBezTo>
                <a:cubicBezTo>
                  <a:pt x="56" y="92"/>
                  <a:pt x="56" y="92"/>
                  <a:pt x="56" y="92"/>
                </a:cubicBezTo>
                <a:cubicBezTo>
                  <a:pt x="32" y="92"/>
                  <a:pt x="32" y="92"/>
                  <a:pt x="32" y="92"/>
                </a:cubicBezTo>
                <a:lnTo>
                  <a:pt x="32" y="116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44" y="56"/>
                  <a:pt x="44" y="56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56" y="56"/>
                  <a:pt x="156" y="56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5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44" y="12"/>
                </a:moveTo>
                <a:cubicBezTo>
                  <a:pt x="144" y="5"/>
                  <a:pt x="150" y="0"/>
                  <a:pt x="156" y="0"/>
                </a:cubicBezTo>
                <a:cubicBezTo>
                  <a:pt x="163" y="0"/>
                  <a:pt x="168" y="5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2"/>
                  <a:pt x="159" y="52"/>
                  <a:pt x="144" y="52"/>
                </a:cubicBezTo>
                <a:cubicBezTo>
                  <a:pt x="144" y="45"/>
                  <a:pt x="144" y="12"/>
                  <a:pt x="144" y="12"/>
                </a:cubicBezTo>
                <a:close/>
                <a:moveTo>
                  <a:pt x="32" y="12"/>
                </a:moveTo>
                <a:cubicBezTo>
                  <a:pt x="32" y="5"/>
                  <a:pt x="38" y="0"/>
                  <a:pt x="44" y="0"/>
                </a:cubicBezTo>
                <a:cubicBezTo>
                  <a:pt x="51" y="0"/>
                  <a:pt x="56" y="5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2"/>
                  <a:pt x="43" y="52"/>
                  <a:pt x="32" y="52"/>
                </a:cubicBezTo>
                <a:cubicBezTo>
                  <a:pt x="32" y="54"/>
                  <a:pt x="32" y="12"/>
                  <a:pt x="32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122"/>
          <p:cNvSpPr>
            <a:spLocks noEditPoints="1"/>
          </p:cNvSpPr>
          <p:nvPr/>
        </p:nvSpPr>
        <p:spPr bwMode="auto">
          <a:xfrm>
            <a:off x="8457318" y="2321883"/>
            <a:ext cx="446088" cy="415925"/>
          </a:xfrm>
          <a:custGeom>
            <a:avLst/>
            <a:gdLst>
              <a:gd name="T0" fmla="*/ 117 w 200"/>
              <a:gd name="T1" fmla="*/ 132 h 187"/>
              <a:gd name="T2" fmla="*/ 103 w 200"/>
              <a:gd name="T3" fmla="*/ 117 h 187"/>
              <a:gd name="T4" fmla="*/ 103 w 200"/>
              <a:gd name="T5" fmla="*/ 104 h 187"/>
              <a:gd name="T6" fmla="*/ 117 w 200"/>
              <a:gd name="T7" fmla="*/ 91 h 187"/>
              <a:gd name="T8" fmla="*/ 200 w 200"/>
              <a:gd name="T9" fmla="*/ 91 h 187"/>
              <a:gd name="T10" fmla="*/ 200 w 200"/>
              <a:gd name="T11" fmla="*/ 132 h 187"/>
              <a:gd name="T12" fmla="*/ 117 w 200"/>
              <a:gd name="T13" fmla="*/ 132 h 187"/>
              <a:gd name="T14" fmla="*/ 127 w 200"/>
              <a:gd name="T15" fmla="*/ 100 h 187"/>
              <a:gd name="T16" fmla="*/ 117 w 200"/>
              <a:gd name="T17" fmla="*/ 110 h 187"/>
              <a:gd name="T18" fmla="*/ 127 w 200"/>
              <a:gd name="T19" fmla="*/ 121 h 187"/>
              <a:gd name="T20" fmla="*/ 138 w 200"/>
              <a:gd name="T21" fmla="*/ 110 h 187"/>
              <a:gd name="T22" fmla="*/ 127 w 200"/>
              <a:gd name="T23" fmla="*/ 100 h 187"/>
              <a:gd name="T24" fmla="*/ 96 w 200"/>
              <a:gd name="T25" fmla="*/ 103 h 187"/>
              <a:gd name="T26" fmla="*/ 96 w 200"/>
              <a:gd name="T27" fmla="*/ 117 h 187"/>
              <a:gd name="T28" fmla="*/ 117 w 200"/>
              <a:gd name="T29" fmla="*/ 139 h 187"/>
              <a:gd name="T30" fmla="*/ 188 w 200"/>
              <a:gd name="T31" fmla="*/ 139 h 187"/>
              <a:gd name="T32" fmla="*/ 188 w 200"/>
              <a:gd name="T33" fmla="*/ 165 h 187"/>
              <a:gd name="T34" fmla="*/ 165 w 200"/>
              <a:gd name="T35" fmla="*/ 187 h 187"/>
              <a:gd name="T36" fmla="*/ 20 w 200"/>
              <a:gd name="T37" fmla="*/ 187 h 187"/>
              <a:gd name="T38" fmla="*/ 0 w 200"/>
              <a:gd name="T39" fmla="*/ 165 h 187"/>
              <a:gd name="T40" fmla="*/ 0 w 200"/>
              <a:gd name="T41" fmla="*/ 34 h 187"/>
              <a:gd name="T42" fmla="*/ 20 w 200"/>
              <a:gd name="T43" fmla="*/ 12 h 187"/>
              <a:gd name="T44" fmla="*/ 87 w 200"/>
              <a:gd name="T45" fmla="*/ 12 h 187"/>
              <a:gd name="T46" fmla="*/ 71 w 200"/>
              <a:gd name="T47" fmla="*/ 23 h 187"/>
              <a:gd name="T48" fmla="*/ 17 w 200"/>
              <a:gd name="T49" fmla="*/ 23 h 187"/>
              <a:gd name="T50" fmla="*/ 7 w 200"/>
              <a:gd name="T51" fmla="*/ 31 h 187"/>
              <a:gd name="T52" fmla="*/ 17 w 200"/>
              <a:gd name="T53" fmla="*/ 39 h 187"/>
              <a:gd name="T54" fmla="*/ 188 w 200"/>
              <a:gd name="T55" fmla="*/ 39 h 187"/>
              <a:gd name="T56" fmla="*/ 188 w 200"/>
              <a:gd name="T57" fmla="*/ 83 h 187"/>
              <a:gd name="T58" fmla="*/ 117 w 200"/>
              <a:gd name="T59" fmla="*/ 83 h 187"/>
              <a:gd name="T60" fmla="*/ 96 w 200"/>
              <a:gd name="T61" fmla="*/ 103 h 187"/>
              <a:gd name="T62" fmla="*/ 20 w 200"/>
              <a:gd name="T63" fmla="*/ 56 h 187"/>
              <a:gd name="T64" fmla="*/ 12 w 200"/>
              <a:gd name="T65" fmla="*/ 56 h 187"/>
              <a:gd name="T66" fmla="*/ 12 w 200"/>
              <a:gd name="T67" fmla="*/ 72 h 187"/>
              <a:gd name="T68" fmla="*/ 20 w 200"/>
              <a:gd name="T69" fmla="*/ 72 h 187"/>
              <a:gd name="T70" fmla="*/ 20 w 200"/>
              <a:gd name="T71" fmla="*/ 56 h 187"/>
              <a:gd name="T72" fmla="*/ 20 w 200"/>
              <a:gd name="T73" fmla="*/ 88 h 187"/>
              <a:gd name="T74" fmla="*/ 12 w 200"/>
              <a:gd name="T75" fmla="*/ 88 h 187"/>
              <a:gd name="T76" fmla="*/ 12 w 200"/>
              <a:gd name="T77" fmla="*/ 104 h 187"/>
              <a:gd name="T78" fmla="*/ 20 w 200"/>
              <a:gd name="T79" fmla="*/ 104 h 187"/>
              <a:gd name="T80" fmla="*/ 20 w 200"/>
              <a:gd name="T81" fmla="*/ 88 h 187"/>
              <a:gd name="T82" fmla="*/ 20 w 200"/>
              <a:gd name="T83" fmla="*/ 120 h 187"/>
              <a:gd name="T84" fmla="*/ 12 w 200"/>
              <a:gd name="T85" fmla="*/ 120 h 187"/>
              <a:gd name="T86" fmla="*/ 12 w 200"/>
              <a:gd name="T87" fmla="*/ 136 h 187"/>
              <a:gd name="T88" fmla="*/ 20 w 200"/>
              <a:gd name="T89" fmla="*/ 136 h 187"/>
              <a:gd name="T90" fmla="*/ 20 w 200"/>
              <a:gd name="T91" fmla="*/ 120 h 187"/>
              <a:gd name="T92" fmla="*/ 20 w 200"/>
              <a:gd name="T93" fmla="*/ 152 h 187"/>
              <a:gd name="T94" fmla="*/ 12 w 200"/>
              <a:gd name="T95" fmla="*/ 152 h 187"/>
              <a:gd name="T96" fmla="*/ 12 w 200"/>
              <a:gd name="T97" fmla="*/ 168 h 187"/>
              <a:gd name="T98" fmla="*/ 20 w 200"/>
              <a:gd name="T99" fmla="*/ 168 h 187"/>
              <a:gd name="T100" fmla="*/ 20 w 200"/>
              <a:gd name="T101" fmla="*/ 152 h 187"/>
              <a:gd name="T102" fmla="*/ 55 w 200"/>
              <a:gd name="T103" fmla="*/ 35 h 187"/>
              <a:gd name="T104" fmla="*/ 136 w 200"/>
              <a:gd name="T105" fmla="*/ 0 h 187"/>
              <a:gd name="T106" fmla="*/ 151 w 200"/>
              <a:gd name="T107" fmla="*/ 35 h 187"/>
              <a:gd name="T108" fmla="*/ 55 w 200"/>
              <a:gd name="T109" fmla="*/ 35 h 187"/>
              <a:gd name="T110" fmla="*/ 149 w 200"/>
              <a:gd name="T111" fmla="*/ 12 h 187"/>
              <a:gd name="T112" fmla="*/ 165 w 200"/>
              <a:gd name="T113" fmla="*/ 12 h 187"/>
              <a:gd name="T114" fmla="*/ 181 w 200"/>
              <a:gd name="T115" fmla="*/ 23 h 187"/>
              <a:gd name="T116" fmla="*/ 152 w 200"/>
              <a:gd name="T117" fmla="*/ 23 h 187"/>
              <a:gd name="T118" fmla="*/ 149 w 200"/>
              <a:gd name="T119" fmla="*/ 1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0" h="187">
                <a:moveTo>
                  <a:pt x="117" y="132"/>
                </a:moveTo>
                <a:cubicBezTo>
                  <a:pt x="109" y="132"/>
                  <a:pt x="103" y="124"/>
                  <a:pt x="103" y="117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3" y="97"/>
                  <a:pt x="109" y="91"/>
                  <a:pt x="117" y="91"/>
                </a:cubicBezTo>
                <a:cubicBezTo>
                  <a:pt x="200" y="91"/>
                  <a:pt x="200" y="91"/>
                  <a:pt x="200" y="91"/>
                </a:cubicBezTo>
                <a:cubicBezTo>
                  <a:pt x="200" y="132"/>
                  <a:pt x="200" y="132"/>
                  <a:pt x="200" y="132"/>
                </a:cubicBezTo>
                <a:lnTo>
                  <a:pt x="117" y="132"/>
                </a:lnTo>
                <a:close/>
                <a:moveTo>
                  <a:pt x="127" y="100"/>
                </a:moveTo>
                <a:cubicBezTo>
                  <a:pt x="122" y="100"/>
                  <a:pt x="117" y="105"/>
                  <a:pt x="117" y="110"/>
                </a:cubicBezTo>
                <a:cubicBezTo>
                  <a:pt x="117" y="116"/>
                  <a:pt x="122" y="121"/>
                  <a:pt x="127" y="121"/>
                </a:cubicBezTo>
                <a:cubicBezTo>
                  <a:pt x="133" y="121"/>
                  <a:pt x="138" y="116"/>
                  <a:pt x="138" y="110"/>
                </a:cubicBezTo>
                <a:cubicBezTo>
                  <a:pt x="138" y="105"/>
                  <a:pt x="133" y="100"/>
                  <a:pt x="127" y="100"/>
                </a:cubicBezTo>
                <a:close/>
                <a:moveTo>
                  <a:pt x="96" y="103"/>
                </a:moveTo>
                <a:cubicBezTo>
                  <a:pt x="96" y="117"/>
                  <a:pt x="96" y="117"/>
                  <a:pt x="96" y="117"/>
                </a:cubicBezTo>
                <a:cubicBezTo>
                  <a:pt x="96" y="128"/>
                  <a:pt x="106" y="139"/>
                  <a:pt x="117" y="139"/>
                </a:cubicBezTo>
                <a:cubicBezTo>
                  <a:pt x="188" y="139"/>
                  <a:pt x="188" y="139"/>
                  <a:pt x="188" y="139"/>
                </a:cubicBezTo>
                <a:cubicBezTo>
                  <a:pt x="188" y="165"/>
                  <a:pt x="188" y="165"/>
                  <a:pt x="188" y="165"/>
                </a:cubicBezTo>
                <a:cubicBezTo>
                  <a:pt x="188" y="177"/>
                  <a:pt x="177" y="187"/>
                  <a:pt x="165" y="187"/>
                </a:cubicBezTo>
                <a:cubicBezTo>
                  <a:pt x="20" y="187"/>
                  <a:pt x="20" y="187"/>
                  <a:pt x="20" y="187"/>
                </a:cubicBezTo>
                <a:cubicBezTo>
                  <a:pt x="9" y="187"/>
                  <a:pt x="0" y="177"/>
                  <a:pt x="0" y="16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3"/>
                  <a:pt x="9" y="12"/>
                  <a:pt x="20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1" y="23"/>
                  <a:pt x="71" y="23"/>
                  <a:pt x="71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1" y="23"/>
                  <a:pt x="7" y="26"/>
                  <a:pt x="7" y="31"/>
                </a:cubicBezTo>
                <a:cubicBezTo>
                  <a:pt x="7" y="37"/>
                  <a:pt x="11" y="39"/>
                  <a:pt x="17" y="39"/>
                </a:cubicBezTo>
                <a:cubicBezTo>
                  <a:pt x="188" y="39"/>
                  <a:pt x="188" y="39"/>
                  <a:pt x="188" y="39"/>
                </a:cubicBezTo>
                <a:cubicBezTo>
                  <a:pt x="188" y="83"/>
                  <a:pt x="188" y="83"/>
                  <a:pt x="188" y="83"/>
                </a:cubicBezTo>
                <a:cubicBezTo>
                  <a:pt x="117" y="83"/>
                  <a:pt x="117" y="83"/>
                  <a:pt x="117" y="83"/>
                </a:cubicBezTo>
                <a:cubicBezTo>
                  <a:pt x="106" y="83"/>
                  <a:pt x="96" y="92"/>
                  <a:pt x="96" y="103"/>
                </a:cubicBezTo>
                <a:close/>
                <a:moveTo>
                  <a:pt x="20" y="56"/>
                </a:moveTo>
                <a:cubicBezTo>
                  <a:pt x="12" y="56"/>
                  <a:pt x="12" y="56"/>
                  <a:pt x="12" y="56"/>
                </a:cubicBezTo>
                <a:cubicBezTo>
                  <a:pt x="12" y="72"/>
                  <a:pt x="12" y="72"/>
                  <a:pt x="12" y="72"/>
                </a:cubicBezTo>
                <a:cubicBezTo>
                  <a:pt x="20" y="72"/>
                  <a:pt x="20" y="72"/>
                  <a:pt x="20" y="72"/>
                </a:cubicBezTo>
                <a:lnTo>
                  <a:pt x="20" y="56"/>
                </a:lnTo>
                <a:close/>
                <a:moveTo>
                  <a:pt x="20" y="88"/>
                </a:moveTo>
                <a:cubicBezTo>
                  <a:pt x="12" y="88"/>
                  <a:pt x="12" y="88"/>
                  <a:pt x="12" y="88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20" y="104"/>
                  <a:pt x="20" y="104"/>
                  <a:pt x="20" y="104"/>
                </a:cubicBezTo>
                <a:lnTo>
                  <a:pt x="20" y="88"/>
                </a:lnTo>
                <a:close/>
                <a:moveTo>
                  <a:pt x="20" y="120"/>
                </a:moveTo>
                <a:cubicBezTo>
                  <a:pt x="12" y="120"/>
                  <a:pt x="12" y="120"/>
                  <a:pt x="12" y="120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20" y="136"/>
                  <a:pt x="20" y="136"/>
                  <a:pt x="20" y="136"/>
                </a:cubicBezTo>
                <a:lnTo>
                  <a:pt x="20" y="120"/>
                </a:lnTo>
                <a:close/>
                <a:moveTo>
                  <a:pt x="20" y="152"/>
                </a:moveTo>
                <a:cubicBezTo>
                  <a:pt x="12" y="152"/>
                  <a:pt x="12" y="152"/>
                  <a:pt x="12" y="152"/>
                </a:cubicBezTo>
                <a:cubicBezTo>
                  <a:pt x="12" y="168"/>
                  <a:pt x="12" y="168"/>
                  <a:pt x="12" y="168"/>
                </a:cubicBezTo>
                <a:cubicBezTo>
                  <a:pt x="20" y="168"/>
                  <a:pt x="20" y="168"/>
                  <a:pt x="20" y="168"/>
                </a:cubicBezTo>
                <a:lnTo>
                  <a:pt x="20" y="152"/>
                </a:lnTo>
                <a:close/>
                <a:moveTo>
                  <a:pt x="55" y="35"/>
                </a:moveTo>
                <a:cubicBezTo>
                  <a:pt x="136" y="0"/>
                  <a:pt x="136" y="0"/>
                  <a:pt x="136" y="0"/>
                </a:cubicBezTo>
                <a:cubicBezTo>
                  <a:pt x="151" y="35"/>
                  <a:pt x="151" y="35"/>
                  <a:pt x="151" y="35"/>
                </a:cubicBezTo>
                <a:lnTo>
                  <a:pt x="55" y="35"/>
                </a:lnTo>
                <a:close/>
                <a:moveTo>
                  <a:pt x="149" y="12"/>
                </a:moveTo>
                <a:cubicBezTo>
                  <a:pt x="165" y="12"/>
                  <a:pt x="165" y="12"/>
                  <a:pt x="165" y="12"/>
                </a:cubicBezTo>
                <a:cubicBezTo>
                  <a:pt x="171" y="12"/>
                  <a:pt x="177" y="19"/>
                  <a:pt x="181" y="23"/>
                </a:cubicBezTo>
                <a:cubicBezTo>
                  <a:pt x="152" y="23"/>
                  <a:pt x="152" y="23"/>
                  <a:pt x="152" y="23"/>
                </a:cubicBezTo>
                <a:lnTo>
                  <a:pt x="1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24"/>
          <p:cNvSpPr>
            <a:spLocks noEditPoints="1"/>
          </p:cNvSpPr>
          <p:nvPr/>
        </p:nvSpPr>
        <p:spPr bwMode="auto">
          <a:xfrm>
            <a:off x="10704512" y="2308355"/>
            <a:ext cx="444500" cy="444500"/>
          </a:xfrm>
          <a:custGeom>
            <a:avLst/>
            <a:gdLst>
              <a:gd name="T0" fmla="*/ 162 w 200"/>
              <a:gd name="T1" fmla="*/ 200 h 200"/>
              <a:gd name="T2" fmla="*/ 38 w 200"/>
              <a:gd name="T3" fmla="*/ 200 h 200"/>
              <a:gd name="T4" fmla="*/ 0 w 200"/>
              <a:gd name="T5" fmla="*/ 162 h 200"/>
              <a:gd name="T6" fmla="*/ 0 w 200"/>
              <a:gd name="T7" fmla="*/ 38 h 200"/>
              <a:gd name="T8" fmla="*/ 38 w 200"/>
              <a:gd name="T9" fmla="*/ 0 h 200"/>
              <a:gd name="T10" fmla="*/ 162 w 200"/>
              <a:gd name="T11" fmla="*/ 0 h 200"/>
              <a:gd name="T12" fmla="*/ 200 w 200"/>
              <a:gd name="T13" fmla="*/ 38 h 200"/>
              <a:gd name="T14" fmla="*/ 200 w 200"/>
              <a:gd name="T15" fmla="*/ 162 h 200"/>
              <a:gd name="T16" fmla="*/ 162 w 200"/>
              <a:gd name="T17" fmla="*/ 200 h 200"/>
              <a:gd name="T18" fmla="*/ 176 w 200"/>
              <a:gd name="T19" fmla="*/ 38 h 200"/>
              <a:gd name="T20" fmla="*/ 162 w 200"/>
              <a:gd name="T21" fmla="*/ 24 h 200"/>
              <a:gd name="T22" fmla="*/ 38 w 200"/>
              <a:gd name="T23" fmla="*/ 24 h 200"/>
              <a:gd name="T24" fmla="*/ 24 w 200"/>
              <a:gd name="T25" fmla="*/ 38 h 200"/>
              <a:gd name="T26" fmla="*/ 24 w 200"/>
              <a:gd name="T27" fmla="*/ 50 h 200"/>
              <a:gd name="T28" fmla="*/ 13 w 200"/>
              <a:gd name="T29" fmla="*/ 63 h 200"/>
              <a:gd name="T30" fmla="*/ 13 w 200"/>
              <a:gd name="T31" fmla="*/ 75 h 200"/>
              <a:gd name="T32" fmla="*/ 24 w 200"/>
              <a:gd name="T33" fmla="*/ 88 h 200"/>
              <a:gd name="T34" fmla="*/ 24 w 200"/>
              <a:gd name="T35" fmla="*/ 113 h 200"/>
              <a:gd name="T36" fmla="*/ 13 w 200"/>
              <a:gd name="T37" fmla="*/ 125 h 200"/>
              <a:gd name="T38" fmla="*/ 13 w 200"/>
              <a:gd name="T39" fmla="*/ 137 h 200"/>
              <a:gd name="T40" fmla="*/ 24 w 200"/>
              <a:gd name="T41" fmla="*/ 150 h 200"/>
              <a:gd name="T42" fmla="*/ 24 w 200"/>
              <a:gd name="T43" fmla="*/ 162 h 200"/>
              <a:gd name="T44" fmla="*/ 38 w 200"/>
              <a:gd name="T45" fmla="*/ 176 h 200"/>
              <a:gd name="T46" fmla="*/ 162 w 200"/>
              <a:gd name="T47" fmla="*/ 176 h 200"/>
              <a:gd name="T48" fmla="*/ 176 w 200"/>
              <a:gd name="T49" fmla="*/ 162 h 200"/>
              <a:gd name="T50" fmla="*/ 176 w 200"/>
              <a:gd name="T51" fmla="*/ 38 h 200"/>
              <a:gd name="T52" fmla="*/ 150 w 200"/>
              <a:gd name="T53" fmla="*/ 164 h 200"/>
              <a:gd name="T54" fmla="*/ 50 w 200"/>
              <a:gd name="T55" fmla="*/ 164 h 200"/>
              <a:gd name="T56" fmla="*/ 38 w 200"/>
              <a:gd name="T57" fmla="*/ 150 h 200"/>
              <a:gd name="T58" fmla="*/ 48 w 200"/>
              <a:gd name="T59" fmla="*/ 137 h 200"/>
              <a:gd name="T60" fmla="*/ 48 w 200"/>
              <a:gd name="T61" fmla="*/ 125 h 200"/>
              <a:gd name="T62" fmla="*/ 36 w 200"/>
              <a:gd name="T63" fmla="*/ 113 h 200"/>
              <a:gd name="T64" fmla="*/ 36 w 200"/>
              <a:gd name="T65" fmla="*/ 88 h 200"/>
              <a:gd name="T66" fmla="*/ 48 w 200"/>
              <a:gd name="T67" fmla="*/ 75 h 200"/>
              <a:gd name="T68" fmla="*/ 48 w 200"/>
              <a:gd name="T69" fmla="*/ 63 h 200"/>
              <a:gd name="T70" fmla="*/ 38 w 200"/>
              <a:gd name="T71" fmla="*/ 50 h 200"/>
              <a:gd name="T72" fmla="*/ 50 w 200"/>
              <a:gd name="T73" fmla="*/ 36 h 200"/>
              <a:gd name="T74" fmla="*/ 150 w 200"/>
              <a:gd name="T75" fmla="*/ 36 h 200"/>
              <a:gd name="T76" fmla="*/ 164 w 200"/>
              <a:gd name="T77" fmla="*/ 50 h 200"/>
              <a:gd name="T78" fmla="*/ 164 w 200"/>
              <a:gd name="T79" fmla="*/ 150 h 200"/>
              <a:gd name="T80" fmla="*/ 150 w 200"/>
              <a:gd name="T81" fmla="*/ 164 h 200"/>
              <a:gd name="T82" fmla="*/ 100 w 200"/>
              <a:gd name="T83" fmla="*/ 63 h 200"/>
              <a:gd name="T84" fmla="*/ 63 w 200"/>
              <a:gd name="T85" fmla="*/ 100 h 200"/>
              <a:gd name="T86" fmla="*/ 100 w 200"/>
              <a:gd name="T87" fmla="*/ 137 h 200"/>
              <a:gd name="T88" fmla="*/ 137 w 200"/>
              <a:gd name="T89" fmla="*/ 100 h 200"/>
              <a:gd name="T90" fmla="*/ 100 w 200"/>
              <a:gd name="T91" fmla="*/ 63 h 200"/>
              <a:gd name="T92" fmla="*/ 100 w 200"/>
              <a:gd name="T93" fmla="*/ 125 h 200"/>
              <a:gd name="T94" fmla="*/ 75 w 200"/>
              <a:gd name="T95" fmla="*/ 100 h 200"/>
              <a:gd name="T96" fmla="*/ 100 w 200"/>
              <a:gd name="T97" fmla="*/ 75 h 200"/>
              <a:gd name="T98" fmla="*/ 125 w 200"/>
              <a:gd name="T99" fmla="*/ 100 h 200"/>
              <a:gd name="T100" fmla="*/ 100 w 200"/>
              <a:gd name="T101" fmla="*/ 125 h 200"/>
              <a:gd name="T102" fmla="*/ 31 w 200"/>
              <a:gd name="T103" fmla="*/ 75 h 200"/>
              <a:gd name="T104" fmla="*/ 25 w 200"/>
              <a:gd name="T105" fmla="*/ 69 h 200"/>
              <a:gd name="T106" fmla="*/ 31 w 200"/>
              <a:gd name="T107" fmla="*/ 63 h 200"/>
              <a:gd name="T108" fmla="*/ 38 w 200"/>
              <a:gd name="T109" fmla="*/ 69 h 200"/>
              <a:gd name="T110" fmla="*/ 31 w 200"/>
              <a:gd name="T111" fmla="*/ 75 h 200"/>
              <a:gd name="T112" fmla="*/ 31 w 200"/>
              <a:gd name="T113" fmla="*/ 125 h 200"/>
              <a:gd name="T114" fmla="*/ 38 w 200"/>
              <a:gd name="T115" fmla="*/ 131 h 200"/>
              <a:gd name="T116" fmla="*/ 31 w 200"/>
              <a:gd name="T117" fmla="*/ 137 h 200"/>
              <a:gd name="T118" fmla="*/ 25 w 200"/>
              <a:gd name="T119" fmla="*/ 131 h 200"/>
              <a:gd name="T120" fmla="*/ 31 w 200"/>
              <a:gd name="T121" fmla="*/ 12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0" h="200">
                <a:moveTo>
                  <a:pt x="162" y="200"/>
                </a:moveTo>
                <a:cubicBezTo>
                  <a:pt x="38" y="200"/>
                  <a:pt x="38" y="200"/>
                  <a:pt x="38" y="200"/>
                </a:cubicBezTo>
                <a:cubicBezTo>
                  <a:pt x="17" y="200"/>
                  <a:pt x="0" y="183"/>
                  <a:pt x="0" y="162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83" y="0"/>
                  <a:pt x="200" y="17"/>
                  <a:pt x="200" y="38"/>
                </a:cubicBezTo>
                <a:cubicBezTo>
                  <a:pt x="200" y="162"/>
                  <a:pt x="200" y="162"/>
                  <a:pt x="200" y="162"/>
                </a:cubicBezTo>
                <a:cubicBezTo>
                  <a:pt x="200" y="183"/>
                  <a:pt x="183" y="200"/>
                  <a:pt x="162" y="200"/>
                </a:cubicBezTo>
                <a:close/>
                <a:moveTo>
                  <a:pt x="176" y="38"/>
                </a:moveTo>
                <a:cubicBezTo>
                  <a:pt x="176" y="31"/>
                  <a:pt x="169" y="24"/>
                  <a:pt x="162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1" y="24"/>
                  <a:pt x="24" y="31"/>
                  <a:pt x="24" y="38"/>
                </a:cubicBezTo>
                <a:cubicBezTo>
                  <a:pt x="24" y="50"/>
                  <a:pt x="24" y="50"/>
                  <a:pt x="24" y="50"/>
                </a:cubicBezTo>
                <a:cubicBezTo>
                  <a:pt x="17" y="50"/>
                  <a:pt x="13" y="56"/>
                  <a:pt x="13" y="63"/>
                </a:cubicBezTo>
                <a:cubicBezTo>
                  <a:pt x="13" y="75"/>
                  <a:pt x="13" y="75"/>
                  <a:pt x="13" y="75"/>
                </a:cubicBezTo>
                <a:cubicBezTo>
                  <a:pt x="13" y="82"/>
                  <a:pt x="17" y="88"/>
                  <a:pt x="24" y="88"/>
                </a:cubicBezTo>
                <a:cubicBezTo>
                  <a:pt x="24" y="113"/>
                  <a:pt x="24" y="113"/>
                  <a:pt x="24" y="113"/>
                </a:cubicBezTo>
                <a:cubicBezTo>
                  <a:pt x="17" y="113"/>
                  <a:pt x="13" y="118"/>
                  <a:pt x="13" y="125"/>
                </a:cubicBezTo>
                <a:cubicBezTo>
                  <a:pt x="13" y="137"/>
                  <a:pt x="13" y="137"/>
                  <a:pt x="13" y="137"/>
                </a:cubicBezTo>
                <a:cubicBezTo>
                  <a:pt x="13" y="144"/>
                  <a:pt x="17" y="150"/>
                  <a:pt x="24" y="150"/>
                </a:cubicBezTo>
                <a:cubicBezTo>
                  <a:pt x="24" y="162"/>
                  <a:pt x="24" y="162"/>
                  <a:pt x="24" y="162"/>
                </a:cubicBezTo>
                <a:cubicBezTo>
                  <a:pt x="24" y="169"/>
                  <a:pt x="31" y="176"/>
                  <a:pt x="38" y="176"/>
                </a:cubicBezTo>
                <a:cubicBezTo>
                  <a:pt x="162" y="176"/>
                  <a:pt x="162" y="176"/>
                  <a:pt x="162" y="176"/>
                </a:cubicBezTo>
                <a:cubicBezTo>
                  <a:pt x="169" y="176"/>
                  <a:pt x="176" y="169"/>
                  <a:pt x="176" y="162"/>
                </a:cubicBezTo>
                <a:lnTo>
                  <a:pt x="176" y="38"/>
                </a:lnTo>
                <a:close/>
                <a:moveTo>
                  <a:pt x="150" y="164"/>
                </a:moveTo>
                <a:cubicBezTo>
                  <a:pt x="50" y="164"/>
                  <a:pt x="50" y="164"/>
                  <a:pt x="50" y="164"/>
                </a:cubicBezTo>
                <a:cubicBezTo>
                  <a:pt x="43" y="164"/>
                  <a:pt x="38" y="157"/>
                  <a:pt x="38" y="150"/>
                </a:cubicBezTo>
                <a:cubicBezTo>
                  <a:pt x="45" y="150"/>
                  <a:pt x="48" y="144"/>
                  <a:pt x="48" y="137"/>
                </a:cubicBezTo>
                <a:cubicBezTo>
                  <a:pt x="48" y="125"/>
                  <a:pt x="48" y="125"/>
                  <a:pt x="48" y="125"/>
                </a:cubicBezTo>
                <a:cubicBezTo>
                  <a:pt x="48" y="118"/>
                  <a:pt x="43" y="113"/>
                  <a:pt x="36" y="113"/>
                </a:cubicBezTo>
                <a:cubicBezTo>
                  <a:pt x="36" y="88"/>
                  <a:pt x="36" y="88"/>
                  <a:pt x="36" y="88"/>
                </a:cubicBezTo>
                <a:cubicBezTo>
                  <a:pt x="43" y="88"/>
                  <a:pt x="48" y="82"/>
                  <a:pt x="48" y="75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56"/>
                  <a:pt x="45" y="50"/>
                  <a:pt x="38" y="50"/>
                </a:cubicBezTo>
                <a:cubicBezTo>
                  <a:pt x="38" y="43"/>
                  <a:pt x="43" y="36"/>
                  <a:pt x="50" y="36"/>
                </a:cubicBezTo>
                <a:cubicBezTo>
                  <a:pt x="150" y="36"/>
                  <a:pt x="150" y="36"/>
                  <a:pt x="150" y="36"/>
                </a:cubicBezTo>
                <a:cubicBezTo>
                  <a:pt x="157" y="36"/>
                  <a:pt x="164" y="43"/>
                  <a:pt x="164" y="50"/>
                </a:cubicBezTo>
                <a:cubicBezTo>
                  <a:pt x="164" y="150"/>
                  <a:pt x="164" y="150"/>
                  <a:pt x="164" y="150"/>
                </a:cubicBezTo>
                <a:cubicBezTo>
                  <a:pt x="164" y="157"/>
                  <a:pt x="157" y="164"/>
                  <a:pt x="150" y="164"/>
                </a:cubicBezTo>
                <a:close/>
                <a:moveTo>
                  <a:pt x="100" y="63"/>
                </a:moveTo>
                <a:cubicBezTo>
                  <a:pt x="79" y="63"/>
                  <a:pt x="63" y="79"/>
                  <a:pt x="63" y="100"/>
                </a:cubicBezTo>
                <a:cubicBezTo>
                  <a:pt x="63" y="121"/>
                  <a:pt x="79" y="137"/>
                  <a:pt x="100" y="137"/>
                </a:cubicBezTo>
                <a:cubicBezTo>
                  <a:pt x="121" y="137"/>
                  <a:pt x="137" y="121"/>
                  <a:pt x="137" y="100"/>
                </a:cubicBezTo>
                <a:cubicBezTo>
                  <a:pt x="137" y="79"/>
                  <a:pt x="121" y="63"/>
                  <a:pt x="100" y="63"/>
                </a:cubicBezTo>
                <a:close/>
                <a:moveTo>
                  <a:pt x="100" y="125"/>
                </a:moveTo>
                <a:cubicBezTo>
                  <a:pt x="86" y="125"/>
                  <a:pt x="75" y="114"/>
                  <a:pt x="75" y="100"/>
                </a:cubicBezTo>
                <a:cubicBezTo>
                  <a:pt x="75" y="86"/>
                  <a:pt x="86" y="75"/>
                  <a:pt x="100" y="75"/>
                </a:cubicBezTo>
                <a:cubicBezTo>
                  <a:pt x="114" y="75"/>
                  <a:pt x="125" y="86"/>
                  <a:pt x="125" y="100"/>
                </a:cubicBezTo>
                <a:cubicBezTo>
                  <a:pt x="125" y="114"/>
                  <a:pt x="114" y="125"/>
                  <a:pt x="100" y="125"/>
                </a:cubicBezTo>
                <a:close/>
                <a:moveTo>
                  <a:pt x="31" y="75"/>
                </a:moveTo>
                <a:cubicBezTo>
                  <a:pt x="28" y="75"/>
                  <a:pt x="25" y="72"/>
                  <a:pt x="25" y="69"/>
                </a:cubicBezTo>
                <a:cubicBezTo>
                  <a:pt x="25" y="65"/>
                  <a:pt x="28" y="63"/>
                  <a:pt x="31" y="63"/>
                </a:cubicBezTo>
                <a:cubicBezTo>
                  <a:pt x="35" y="63"/>
                  <a:pt x="38" y="65"/>
                  <a:pt x="38" y="69"/>
                </a:cubicBezTo>
                <a:cubicBezTo>
                  <a:pt x="38" y="72"/>
                  <a:pt x="35" y="75"/>
                  <a:pt x="31" y="75"/>
                </a:cubicBezTo>
                <a:close/>
                <a:moveTo>
                  <a:pt x="31" y="125"/>
                </a:moveTo>
                <a:cubicBezTo>
                  <a:pt x="35" y="125"/>
                  <a:pt x="38" y="128"/>
                  <a:pt x="38" y="131"/>
                </a:cubicBezTo>
                <a:cubicBezTo>
                  <a:pt x="38" y="135"/>
                  <a:pt x="35" y="137"/>
                  <a:pt x="31" y="137"/>
                </a:cubicBezTo>
                <a:cubicBezTo>
                  <a:pt x="28" y="137"/>
                  <a:pt x="25" y="135"/>
                  <a:pt x="25" y="131"/>
                </a:cubicBezTo>
                <a:cubicBezTo>
                  <a:pt x="25" y="128"/>
                  <a:pt x="28" y="125"/>
                  <a:pt x="31" y="1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99456" y="317302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用途一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13485" y="364676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50112" y="317302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64141" y="3646765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40662" y="310228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554691" y="357603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491318" y="310228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705347" y="357603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Content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446548"/>
            <a:ext cx="6480720" cy="4107780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4" name="矩形 3"/>
          <p:cNvSpPr/>
          <p:nvPr/>
        </p:nvSpPr>
        <p:spPr>
          <a:xfrm>
            <a:off x="119336" y="1772816"/>
            <a:ext cx="2160240" cy="324036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3793" y="23440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377" y="3069830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44272" y="1446548"/>
            <a:ext cx="3384376" cy="410778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71"/>
          <p:cNvSpPr>
            <a:spLocks noEditPoints="1"/>
          </p:cNvSpPr>
          <p:nvPr/>
        </p:nvSpPr>
        <p:spPr bwMode="auto">
          <a:xfrm>
            <a:off x="8753094" y="1772816"/>
            <a:ext cx="446088" cy="446088"/>
          </a:xfrm>
          <a:custGeom>
            <a:avLst/>
            <a:gdLst>
              <a:gd name="T0" fmla="*/ 180 w 200"/>
              <a:gd name="T1" fmla="*/ 200 h 200"/>
              <a:gd name="T2" fmla="*/ 112 w 200"/>
              <a:gd name="T3" fmla="*/ 200 h 200"/>
              <a:gd name="T4" fmla="*/ 16 w 200"/>
              <a:gd name="T5" fmla="*/ 120 h 200"/>
              <a:gd name="T6" fmla="*/ 0 w 200"/>
              <a:gd name="T7" fmla="*/ 122 h 200"/>
              <a:gd name="T8" fmla="*/ 0 w 200"/>
              <a:gd name="T9" fmla="*/ 20 h 200"/>
              <a:gd name="T10" fmla="*/ 20 w 200"/>
              <a:gd name="T11" fmla="*/ 0 h 200"/>
              <a:gd name="T12" fmla="*/ 180 w 200"/>
              <a:gd name="T13" fmla="*/ 0 h 200"/>
              <a:gd name="T14" fmla="*/ 200 w 200"/>
              <a:gd name="T15" fmla="*/ 20 h 200"/>
              <a:gd name="T16" fmla="*/ 200 w 200"/>
              <a:gd name="T17" fmla="*/ 180 h 200"/>
              <a:gd name="T18" fmla="*/ 180 w 200"/>
              <a:gd name="T19" fmla="*/ 200 h 200"/>
              <a:gd name="T20" fmla="*/ 32 w 200"/>
              <a:gd name="T21" fmla="*/ 98 h 200"/>
              <a:gd name="T22" fmla="*/ 39 w 200"/>
              <a:gd name="T23" fmla="*/ 106 h 200"/>
              <a:gd name="T24" fmla="*/ 115 w 200"/>
              <a:gd name="T25" fmla="*/ 157 h 200"/>
              <a:gd name="T26" fmla="*/ 123 w 200"/>
              <a:gd name="T27" fmla="*/ 150 h 200"/>
              <a:gd name="T28" fmla="*/ 40 w 200"/>
              <a:gd name="T29" fmla="*/ 92 h 200"/>
              <a:gd name="T30" fmla="*/ 32 w 200"/>
              <a:gd name="T31" fmla="*/ 98 h 200"/>
              <a:gd name="T32" fmla="*/ 45 w 200"/>
              <a:gd name="T33" fmla="*/ 75 h 200"/>
              <a:gd name="T34" fmla="*/ 144 w 200"/>
              <a:gd name="T35" fmla="*/ 141 h 200"/>
              <a:gd name="T36" fmla="*/ 154 w 200"/>
              <a:gd name="T37" fmla="*/ 133 h 200"/>
              <a:gd name="T38" fmla="*/ 47 w 200"/>
              <a:gd name="T39" fmla="*/ 57 h 200"/>
              <a:gd name="T40" fmla="*/ 37 w 200"/>
              <a:gd name="T41" fmla="*/ 65 h 200"/>
              <a:gd name="T42" fmla="*/ 45 w 200"/>
              <a:gd name="T43" fmla="*/ 75 h 200"/>
              <a:gd name="T44" fmla="*/ 51 w 200"/>
              <a:gd name="T45" fmla="*/ 15 h 200"/>
              <a:gd name="T46" fmla="*/ 39 w 200"/>
              <a:gd name="T47" fmla="*/ 26 h 200"/>
              <a:gd name="T48" fmla="*/ 50 w 200"/>
              <a:gd name="T49" fmla="*/ 39 h 200"/>
              <a:gd name="T50" fmla="*/ 175 w 200"/>
              <a:gd name="T51" fmla="*/ 122 h 200"/>
              <a:gd name="T52" fmla="*/ 188 w 200"/>
              <a:gd name="T53" fmla="*/ 111 h 200"/>
              <a:gd name="T54" fmla="*/ 51 w 200"/>
              <a:gd name="T55" fmla="*/ 15 h 200"/>
              <a:gd name="T56" fmla="*/ 16 w 200"/>
              <a:gd name="T57" fmla="*/ 162 h 200"/>
              <a:gd name="T58" fmla="*/ 69 w 200"/>
              <a:gd name="T59" fmla="*/ 200 h 200"/>
              <a:gd name="T60" fmla="*/ 20 w 200"/>
              <a:gd name="T61" fmla="*/ 200 h 200"/>
              <a:gd name="T62" fmla="*/ 0 w 200"/>
              <a:gd name="T63" fmla="*/ 180 h 200"/>
              <a:gd name="T64" fmla="*/ 0 w 200"/>
              <a:gd name="T65" fmla="*/ 165 h 200"/>
              <a:gd name="T66" fmla="*/ 16 w 200"/>
              <a:gd name="T67" fmla="*/ 16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112" y="200"/>
                  <a:pt x="112" y="200"/>
                  <a:pt x="112" y="200"/>
                </a:cubicBezTo>
                <a:cubicBezTo>
                  <a:pt x="104" y="154"/>
                  <a:pt x="64" y="120"/>
                  <a:pt x="16" y="120"/>
                </a:cubicBezTo>
                <a:cubicBezTo>
                  <a:pt x="10" y="120"/>
                  <a:pt x="5" y="121"/>
                  <a:pt x="0" y="12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32" y="98"/>
                </a:moveTo>
                <a:cubicBezTo>
                  <a:pt x="32" y="102"/>
                  <a:pt x="35" y="106"/>
                  <a:pt x="39" y="106"/>
                </a:cubicBezTo>
                <a:cubicBezTo>
                  <a:pt x="75" y="109"/>
                  <a:pt x="92" y="125"/>
                  <a:pt x="115" y="157"/>
                </a:cubicBezTo>
                <a:cubicBezTo>
                  <a:pt x="119" y="157"/>
                  <a:pt x="123" y="154"/>
                  <a:pt x="123" y="150"/>
                </a:cubicBezTo>
                <a:cubicBezTo>
                  <a:pt x="116" y="121"/>
                  <a:pt x="84" y="92"/>
                  <a:pt x="40" y="92"/>
                </a:cubicBezTo>
                <a:cubicBezTo>
                  <a:pt x="36" y="91"/>
                  <a:pt x="33" y="94"/>
                  <a:pt x="32" y="98"/>
                </a:cubicBezTo>
                <a:close/>
                <a:moveTo>
                  <a:pt x="45" y="75"/>
                </a:moveTo>
                <a:cubicBezTo>
                  <a:pt x="92" y="80"/>
                  <a:pt x="114" y="100"/>
                  <a:pt x="144" y="141"/>
                </a:cubicBezTo>
                <a:cubicBezTo>
                  <a:pt x="149" y="142"/>
                  <a:pt x="153" y="138"/>
                  <a:pt x="154" y="133"/>
                </a:cubicBezTo>
                <a:cubicBezTo>
                  <a:pt x="145" y="95"/>
                  <a:pt x="104" y="57"/>
                  <a:pt x="47" y="57"/>
                </a:cubicBezTo>
                <a:cubicBezTo>
                  <a:pt x="42" y="56"/>
                  <a:pt x="37" y="60"/>
                  <a:pt x="37" y="65"/>
                </a:cubicBezTo>
                <a:cubicBezTo>
                  <a:pt x="37" y="71"/>
                  <a:pt x="40" y="75"/>
                  <a:pt x="45" y="75"/>
                </a:cubicBezTo>
                <a:close/>
                <a:moveTo>
                  <a:pt x="51" y="15"/>
                </a:moveTo>
                <a:cubicBezTo>
                  <a:pt x="45" y="14"/>
                  <a:pt x="39" y="19"/>
                  <a:pt x="39" y="26"/>
                </a:cubicBezTo>
                <a:cubicBezTo>
                  <a:pt x="38" y="32"/>
                  <a:pt x="43" y="38"/>
                  <a:pt x="50" y="39"/>
                </a:cubicBezTo>
                <a:cubicBezTo>
                  <a:pt x="108" y="44"/>
                  <a:pt x="137" y="70"/>
                  <a:pt x="175" y="122"/>
                </a:cubicBezTo>
                <a:cubicBezTo>
                  <a:pt x="181" y="123"/>
                  <a:pt x="187" y="118"/>
                  <a:pt x="188" y="111"/>
                </a:cubicBezTo>
                <a:cubicBezTo>
                  <a:pt x="176" y="63"/>
                  <a:pt x="124" y="15"/>
                  <a:pt x="51" y="15"/>
                </a:cubicBezTo>
                <a:close/>
                <a:moveTo>
                  <a:pt x="16" y="162"/>
                </a:moveTo>
                <a:cubicBezTo>
                  <a:pt x="41" y="162"/>
                  <a:pt x="61" y="178"/>
                  <a:pt x="69" y="200"/>
                </a:cubicBez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165"/>
                  <a:pt x="0" y="165"/>
                  <a:pt x="0" y="165"/>
                </a:cubicBezTo>
                <a:cubicBezTo>
                  <a:pt x="5" y="163"/>
                  <a:pt x="10" y="162"/>
                  <a:pt x="16" y="16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72"/>
          <p:cNvSpPr>
            <a:spLocks noEditPoints="1"/>
          </p:cNvSpPr>
          <p:nvPr/>
        </p:nvSpPr>
        <p:spPr bwMode="auto">
          <a:xfrm>
            <a:off x="8761006" y="3135844"/>
            <a:ext cx="444500" cy="446088"/>
          </a:xfrm>
          <a:custGeom>
            <a:avLst/>
            <a:gdLst>
              <a:gd name="T0" fmla="*/ 180 w 200"/>
              <a:gd name="T1" fmla="*/ 200 h 200"/>
              <a:gd name="T2" fmla="*/ 20 w 200"/>
              <a:gd name="T3" fmla="*/ 200 h 200"/>
              <a:gd name="T4" fmla="*/ 0 w 200"/>
              <a:gd name="T5" fmla="*/ 180 h 200"/>
              <a:gd name="T6" fmla="*/ 0 w 200"/>
              <a:gd name="T7" fmla="*/ 20 h 200"/>
              <a:gd name="T8" fmla="*/ 20 w 200"/>
              <a:gd name="T9" fmla="*/ 0 h 200"/>
              <a:gd name="T10" fmla="*/ 180 w 200"/>
              <a:gd name="T11" fmla="*/ 0 h 200"/>
              <a:gd name="T12" fmla="*/ 200 w 200"/>
              <a:gd name="T13" fmla="*/ 20 h 200"/>
              <a:gd name="T14" fmla="*/ 200 w 200"/>
              <a:gd name="T15" fmla="*/ 180 h 200"/>
              <a:gd name="T16" fmla="*/ 180 w 200"/>
              <a:gd name="T17" fmla="*/ 200 h 200"/>
              <a:gd name="T18" fmla="*/ 162 w 200"/>
              <a:gd name="T19" fmla="*/ 101 h 200"/>
              <a:gd name="T20" fmla="*/ 165 w 200"/>
              <a:gd name="T21" fmla="*/ 86 h 200"/>
              <a:gd name="T22" fmla="*/ 122 w 200"/>
              <a:gd name="T23" fmla="*/ 43 h 200"/>
              <a:gd name="T24" fmla="*/ 80 w 200"/>
              <a:gd name="T25" fmla="*/ 75 h 200"/>
              <a:gd name="T26" fmla="*/ 68 w 200"/>
              <a:gd name="T27" fmla="*/ 71 h 200"/>
              <a:gd name="T28" fmla="*/ 44 w 200"/>
              <a:gd name="T29" fmla="*/ 95 h 200"/>
              <a:gd name="T30" fmla="*/ 44 w 200"/>
              <a:gd name="T31" fmla="*/ 99 h 200"/>
              <a:gd name="T32" fmla="*/ 21 w 200"/>
              <a:gd name="T33" fmla="*/ 127 h 200"/>
              <a:gd name="T34" fmla="*/ 50 w 200"/>
              <a:gd name="T35" fmla="*/ 156 h 200"/>
              <a:gd name="T36" fmla="*/ 54 w 200"/>
              <a:gd name="T37" fmla="*/ 156 h 200"/>
              <a:gd name="T38" fmla="*/ 147 w 200"/>
              <a:gd name="T39" fmla="*/ 156 h 200"/>
              <a:gd name="T40" fmla="*/ 151 w 200"/>
              <a:gd name="T41" fmla="*/ 156 h 200"/>
              <a:gd name="T42" fmla="*/ 180 w 200"/>
              <a:gd name="T43" fmla="*/ 127 h 200"/>
              <a:gd name="T44" fmla="*/ 162 w 200"/>
              <a:gd name="T45" fmla="*/ 10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62" y="101"/>
                </a:moveTo>
                <a:cubicBezTo>
                  <a:pt x="164" y="96"/>
                  <a:pt x="165" y="91"/>
                  <a:pt x="165" y="86"/>
                </a:cubicBezTo>
                <a:cubicBezTo>
                  <a:pt x="165" y="62"/>
                  <a:pt x="146" y="43"/>
                  <a:pt x="122" y="43"/>
                </a:cubicBezTo>
                <a:cubicBezTo>
                  <a:pt x="102" y="43"/>
                  <a:pt x="85" y="56"/>
                  <a:pt x="80" y="75"/>
                </a:cubicBezTo>
                <a:cubicBezTo>
                  <a:pt x="77" y="72"/>
                  <a:pt x="72" y="71"/>
                  <a:pt x="68" y="71"/>
                </a:cubicBezTo>
                <a:cubicBezTo>
                  <a:pt x="54" y="71"/>
                  <a:pt x="44" y="82"/>
                  <a:pt x="44" y="95"/>
                </a:cubicBezTo>
                <a:cubicBezTo>
                  <a:pt x="44" y="96"/>
                  <a:pt x="44" y="98"/>
                  <a:pt x="44" y="99"/>
                </a:cubicBezTo>
                <a:cubicBezTo>
                  <a:pt x="31" y="102"/>
                  <a:pt x="21" y="113"/>
                  <a:pt x="21" y="127"/>
                </a:cubicBezTo>
                <a:cubicBezTo>
                  <a:pt x="21" y="144"/>
                  <a:pt x="34" y="156"/>
                  <a:pt x="50" y="156"/>
                </a:cubicBezTo>
                <a:cubicBezTo>
                  <a:pt x="51" y="156"/>
                  <a:pt x="53" y="156"/>
                  <a:pt x="54" y="156"/>
                </a:cubicBezTo>
                <a:cubicBezTo>
                  <a:pt x="147" y="156"/>
                  <a:pt x="147" y="156"/>
                  <a:pt x="147" y="156"/>
                </a:cubicBezTo>
                <a:cubicBezTo>
                  <a:pt x="148" y="156"/>
                  <a:pt x="149" y="156"/>
                  <a:pt x="151" y="156"/>
                </a:cubicBezTo>
                <a:cubicBezTo>
                  <a:pt x="167" y="156"/>
                  <a:pt x="180" y="144"/>
                  <a:pt x="180" y="127"/>
                </a:cubicBezTo>
                <a:cubicBezTo>
                  <a:pt x="180" y="115"/>
                  <a:pt x="173" y="105"/>
                  <a:pt x="162" y="10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73"/>
          <p:cNvSpPr>
            <a:spLocks noEditPoints="1"/>
          </p:cNvSpPr>
          <p:nvPr/>
        </p:nvSpPr>
        <p:spPr bwMode="auto">
          <a:xfrm>
            <a:off x="8761006" y="4420938"/>
            <a:ext cx="444500" cy="446088"/>
          </a:xfrm>
          <a:custGeom>
            <a:avLst/>
            <a:gdLst>
              <a:gd name="T0" fmla="*/ 180 w 200"/>
              <a:gd name="T1" fmla="*/ 200 h 200"/>
              <a:gd name="T2" fmla="*/ 20 w 200"/>
              <a:gd name="T3" fmla="*/ 200 h 200"/>
              <a:gd name="T4" fmla="*/ 0 w 200"/>
              <a:gd name="T5" fmla="*/ 180 h 200"/>
              <a:gd name="T6" fmla="*/ 0 w 200"/>
              <a:gd name="T7" fmla="*/ 20 h 200"/>
              <a:gd name="T8" fmla="*/ 20 w 200"/>
              <a:gd name="T9" fmla="*/ 0 h 200"/>
              <a:gd name="T10" fmla="*/ 180 w 200"/>
              <a:gd name="T11" fmla="*/ 0 h 200"/>
              <a:gd name="T12" fmla="*/ 200 w 200"/>
              <a:gd name="T13" fmla="*/ 20 h 200"/>
              <a:gd name="T14" fmla="*/ 200 w 200"/>
              <a:gd name="T15" fmla="*/ 180 h 200"/>
              <a:gd name="T16" fmla="*/ 180 w 200"/>
              <a:gd name="T17" fmla="*/ 200 h 200"/>
              <a:gd name="T18" fmla="*/ 177 w 200"/>
              <a:gd name="T19" fmla="*/ 93 h 200"/>
              <a:gd name="T20" fmla="*/ 163 w 200"/>
              <a:gd name="T21" fmla="*/ 81 h 200"/>
              <a:gd name="T22" fmla="*/ 156 w 200"/>
              <a:gd name="T23" fmla="*/ 81 h 200"/>
              <a:gd name="T24" fmla="*/ 146 w 200"/>
              <a:gd name="T25" fmla="*/ 73 h 200"/>
              <a:gd name="T26" fmla="*/ 144 w 200"/>
              <a:gd name="T27" fmla="*/ 60 h 200"/>
              <a:gd name="T28" fmla="*/ 107 w 200"/>
              <a:gd name="T29" fmla="*/ 25 h 200"/>
              <a:gd name="T30" fmla="*/ 81 w 200"/>
              <a:gd name="T31" fmla="*/ 25 h 200"/>
              <a:gd name="T32" fmla="*/ 68 w 200"/>
              <a:gd name="T33" fmla="*/ 25 h 200"/>
              <a:gd name="T34" fmla="*/ 25 w 200"/>
              <a:gd name="T35" fmla="*/ 67 h 200"/>
              <a:gd name="T36" fmla="*/ 25 w 200"/>
              <a:gd name="T37" fmla="*/ 133 h 200"/>
              <a:gd name="T38" fmla="*/ 67 w 200"/>
              <a:gd name="T39" fmla="*/ 174 h 200"/>
              <a:gd name="T40" fmla="*/ 81 w 200"/>
              <a:gd name="T41" fmla="*/ 174 h 200"/>
              <a:gd name="T42" fmla="*/ 128 w 200"/>
              <a:gd name="T43" fmla="*/ 174 h 200"/>
              <a:gd name="T44" fmla="*/ 177 w 200"/>
              <a:gd name="T45" fmla="*/ 130 h 200"/>
              <a:gd name="T46" fmla="*/ 177 w 200"/>
              <a:gd name="T47" fmla="*/ 93 h 200"/>
              <a:gd name="T48" fmla="*/ 127 w 200"/>
              <a:gd name="T49" fmla="*/ 135 h 200"/>
              <a:gd name="T50" fmla="*/ 81 w 200"/>
              <a:gd name="T51" fmla="*/ 135 h 200"/>
              <a:gd name="T52" fmla="*/ 81 w 200"/>
              <a:gd name="T53" fmla="*/ 135 h 200"/>
              <a:gd name="T54" fmla="*/ 69 w 200"/>
              <a:gd name="T55" fmla="*/ 135 h 200"/>
              <a:gd name="T56" fmla="*/ 69 w 200"/>
              <a:gd name="T57" fmla="*/ 117 h 200"/>
              <a:gd name="T58" fmla="*/ 81 w 200"/>
              <a:gd name="T59" fmla="*/ 117 h 200"/>
              <a:gd name="T60" fmla="*/ 81 w 200"/>
              <a:gd name="T61" fmla="*/ 117 h 200"/>
              <a:gd name="T62" fmla="*/ 127 w 200"/>
              <a:gd name="T63" fmla="*/ 117 h 200"/>
              <a:gd name="T64" fmla="*/ 127 w 200"/>
              <a:gd name="T65" fmla="*/ 135 h 200"/>
              <a:gd name="T66" fmla="*/ 101 w 200"/>
              <a:gd name="T67" fmla="*/ 82 h 200"/>
              <a:gd name="T68" fmla="*/ 81 w 200"/>
              <a:gd name="T69" fmla="*/ 82 h 200"/>
              <a:gd name="T70" fmla="*/ 81 w 200"/>
              <a:gd name="T71" fmla="*/ 82 h 200"/>
              <a:gd name="T72" fmla="*/ 70 w 200"/>
              <a:gd name="T73" fmla="*/ 82 h 200"/>
              <a:gd name="T74" fmla="*/ 70 w 200"/>
              <a:gd name="T75" fmla="*/ 63 h 200"/>
              <a:gd name="T76" fmla="*/ 81 w 200"/>
              <a:gd name="T77" fmla="*/ 63 h 200"/>
              <a:gd name="T78" fmla="*/ 81 w 200"/>
              <a:gd name="T79" fmla="*/ 63 h 200"/>
              <a:gd name="T80" fmla="*/ 101 w 200"/>
              <a:gd name="T81" fmla="*/ 63 h 200"/>
              <a:gd name="T82" fmla="*/ 101 w 200"/>
              <a:gd name="T83" fmla="*/ 8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77" y="93"/>
                </a:moveTo>
                <a:cubicBezTo>
                  <a:pt x="177" y="80"/>
                  <a:pt x="163" y="81"/>
                  <a:pt x="163" y="81"/>
                </a:cubicBezTo>
                <a:cubicBezTo>
                  <a:pt x="162" y="81"/>
                  <a:pt x="161" y="81"/>
                  <a:pt x="156" y="81"/>
                </a:cubicBezTo>
                <a:cubicBezTo>
                  <a:pt x="148" y="81"/>
                  <a:pt x="146" y="73"/>
                  <a:pt x="146" y="73"/>
                </a:cubicBezTo>
                <a:cubicBezTo>
                  <a:pt x="146" y="73"/>
                  <a:pt x="144" y="70"/>
                  <a:pt x="144" y="60"/>
                </a:cubicBezTo>
                <a:cubicBezTo>
                  <a:pt x="142" y="34"/>
                  <a:pt x="110" y="25"/>
                  <a:pt x="107" y="25"/>
                </a:cubicBezTo>
                <a:cubicBezTo>
                  <a:pt x="103" y="25"/>
                  <a:pt x="81" y="25"/>
                  <a:pt x="81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5"/>
                  <a:pt x="30" y="28"/>
                  <a:pt x="25" y="67"/>
                </a:cubicBezTo>
                <a:cubicBezTo>
                  <a:pt x="25" y="70"/>
                  <a:pt x="25" y="133"/>
                  <a:pt x="25" y="133"/>
                </a:cubicBezTo>
                <a:cubicBezTo>
                  <a:pt x="25" y="133"/>
                  <a:pt x="27" y="167"/>
                  <a:pt x="67" y="174"/>
                </a:cubicBezTo>
                <a:cubicBezTo>
                  <a:pt x="69" y="174"/>
                  <a:pt x="81" y="174"/>
                  <a:pt x="81" y="174"/>
                </a:cubicBezTo>
                <a:cubicBezTo>
                  <a:pt x="81" y="174"/>
                  <a:pt x="125" y="174"/>
                  <a:pt x="128" y="174"/>
                </a:cubicBezTo>
                <a:cubicBezTo>
                  <a:pt x="169" y="173"/>
                  <a:pt x="177" y="130"/>
                  <a:pt x="177" y="130"/>
                </a:cubicBezTo>
                <a:cubicBezTo>
                  <a:pt x="177" y="130"/>
                  <a:pt x="177" y="107"/>
                  <a:pt x="177" y="93"/>
                </a:cubicBezTo>
                <a:close/>
                <a:moveTo>
                  <a:pt x="127" y="135"/>
                </a:moveTo>
                <a:cubicBezTo>
                  <a:pt x="128" y="135"/>
                  <a:pt x="81" y="135"/>
                  <a:pt x="81" y="135"/>
                </a:cubicBezTo>
                <a:cubicBezTo>
                  <a:pt x="81" y="135"/>
                  <a:pt x="81" y="135"/>
                  <a:pt x="81" y="135"/>
                </a:cubicBezTo>
                <a:cubicBezTo>
                  <a:pt x="81" y="135"/>
                  <a:pt x="71" y="135"/>
                  <a:pt x="69" y="135"/>
                </a:cubicBezTo>
                <a:cubicBezTo>
                  <a:pt x="58" y="131"/>
                  <a:pt x="65" y="117"/>
                  <a:pt x="69" y="117"/>
                </a:cubicBezTo>
                <a:cubicBezTo>
                  <a:pt x="71" y="117"/>
                  <a:pt x="81" y="117"/>
                  <a:pt x="81" y="117"/>
                </a:cubicBezTo>
                <a:cubicBezTo>
                  <a:pt x="81" y="117"/>
                  <a:pt x="81" y="117"/>
                  <a:pt x="81" y="117"/>
                </a:cubicBezTo>
                <a:cubicBezTo>
                  <a:pt x="81" y="117"/>
                  <a:pt x="125" y="117"/>
                  <a:pt x="127" y="117"/>
                </a:cubicBezTo>
                <a:cubicBezTo>
                  <a:pt x="131" y="117"/>
                  <a:pt x="143" y="131"/>
                  <a:pt x="127" y="135"/>
                </a:cubicBezTo>
                <a:close/>
                <a:moveTo>
                  <a:pt x="101" y="82"/>
                </a:moveTo>
                <a:cubicBezTo>
                  <a:pt x="100" y="82"/>
                  <a:pt x="82" y="82"/>
                  <a:pt x="81" y="82"/>
                </a:cubicBezTo>
                <a:cubicBezTo>
                  <a:pt x="81" y="82"/>
                  <a:pt x="81" y="82"/>
                  <a:pt x="81" y="82"/>
                </a:cubicBezTo>
                <a:cubicBezTo>
                  <a:pt x="81" y="82"/>
                  <a:pt x="72" y="82"/>
                  <a:pt x="70" y="82"/>
                </a:cubicBezTo>
                <a:cubicBezTo>
                  <a:pt x="58" y="79"/>
                  <a:pt x="63" y="63"/>
                  <a:pt x="70" y="63"/>
                </a:cubicBezTo>
                <a:cubicBezTo>
                  <a:pt x="69" y="63"/>
                  <a:pt x="81" y="63"/>
                  <a:pt x="81" y="63"/>
                </a:cubicBezTo>
                <a:cubicBezTo>
                  <a:pt x="81" y="63"/>
                  <a:pt x="81" y="63"/>
                  <a:pt x="81" y="63"/>
                </a:cubicBezTo>
                <a:cubicBezTo>
                  <a:pt x="81" y="63"/>
                  <a:pt x="99" y="63"/>
                  <a:pt x="101" y="63"/>
                </a:cubicBezTo>
                <a:cubicBezTo>
                  <a:pt x="105" y="63"/>
                  <a:pt x="115" y="77"/>
                  <a:pt x="101" y="8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366866" y="1779682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352242" y="2194757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57226" y="3174222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22396" y="3589297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73119" y="4451951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358495" y="4867026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06711" y="363090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植树节儿童成长教育经费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14:flythroug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7" grpId="0" animBg="1"/>
      <p:bldP spid="18" grpId="0"/>
      <p:bldP spid="19" grpId="0" animBg="1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640508" y="1196752"/>
            <a:ext cx="1151533" cy="1151533"/>
            <a:chOff x="2352179" y="836712"/>
            <a:chExt cx="1728192" cy="1728192"/>
          </a:xfrm>
        </p:grpSpPr>
        <p:sp>
          <p:nvSpPr>
            <p:cNvPr id="3" name="菱形 2"/>
            <p:cNvSpPr/>
            <p:nvPr/>
          </p:nvSpPr>
          <p:spPr>
            <a:xfrm>
              <a:off x="2352179" y="836712"/>
              <a:ext cx="1728192" cy="1728192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/>
                <a:t>01</a:t>
              </a:r>
              <a:endParaRPr lang="zh-CN" altLang="en-US" sz="2800" b="1" dirty="0"/>
            </a:p>
          </p:txBody>
        </p:sp>
        <p:sp>
          <p:nvSpPr>
            <p:cNvPr id="4" name="菱形 3"/>
            <p:cNvSpPr/>
            <p:nvPr/>
          </p:nvSpPr>
          <p:spPr>
            <a:xfrm>
              <a:off x="2532199" y="1016732"/>
              <a:ext cx="1368152" cy="1368152"/>
            </a:xfrm>
            <a:prstGeom prst="diamond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081260" y="2249869"/>
              <a:ext cx="270030" cy="27003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747925" y="2564904"/>
              <a:ext cx="936699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5520233" y="1196752"/>
            <a:ext cx="1151533" cy="1151533"/>
            <a:chOff x="2352179" y="836712"/>
            <a:chExt cx="1728192" cy="1728192"/>
          </a:xfrm>
        </p:grpSpPr>
        <p:sp>
          <p:nvSpPr>
            <p:cNvPr id="11" name="菱形 10"/>
            <p:cNvSpPr/>
            <p:nvPr/>
          </p:nvSpPr>
          <p:spPr>
            <a:xfrm>
              <a:off x="2352179" y="836712"/>
              <a:ext cx="1728192" cy="1728192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/>
                <a:t>02</a:t>
              </a:r>
              <a:endParaRPr lang="zh-CN" altLang="en-US" sz="2800" b="1" dirty="0"/>
            </a:p>
          </p:txBody>
        </p:sp>
        <p:sp>
          <p:nvSpPr>
            <p:cNvPr id="12" name="菱形 11"/>
            <p:cNvSpPr/>
            <p:nvPr/>
          </p:nvSpPr>
          <p:spPr>
            <a:xfrm>
              <a:off x="2532199" y="1016732"/>
              <a:ext cx="1368152" cy="1368152"/>
            </a:xfrm>
            <a:prstGeom prst="diamond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081260" y="2249869"/>
              <a:ext cx="270030" cy="27003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747925" y="2564904"/>
              <a:ext cx="936699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8399958" y="1196752"/>
            <a:ext cx="1151533" cy="1151533"/>
            <a:chOff x="2352179" y="836712"/>
            <a:chExt cx="1728192" cy="1728192"/>
          </a:xfrm>
        </p:grpSpPr>
        <p:sp>
          <p:nvSpPr>
            <p:cNvPr id="16" name="菱形 15"/>
            <p:cNvSpPr/>
            <p:nvPr/>
          </p:nvSpPr>
          <p:spPr>
            <a:xfrm>
              <a:off x="2352179" y="836712"/>
              <a:ext cx="1728192" cy="1728192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/>
                <a:t>03</a:t>
              </a:r>
              <a:endParaRPr lang="zh-CN" altLang="en-US" sz="2800" b="1" dirty="0"/>
            </a:p>
          </p:txBody>
        </p:sp>
        <p:sp>
          <p:nvSpPr>
            <p:cNvPr id="17" name="菱形 16"/>
            <p:cNvSpPr/>
            <p:nvPr/>
          </p:nvSpPr>
          <p:spPr>
            <a:xfrm>
              <a:off x="2532199" y="1016732"/>
              <a:ext cx="1368152" cy="1368152"/>
            </a:xfrm>
            <a:prstGeom prst="diamond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081260" y="2249869"/>
              <a:ext cx="270030" cy="27003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747925" y="2564904"/>
              <a:ext cx="936699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4079776" y="4365699"/>
            <a:ext cx="1151533" cy="1151533"/>
            <a:chOff x="2352179" y="836712"/>
            <a:chExt cx="1728192" cy="1728192"/>
          </a:xfrm>
        </p:grpSpPr>
        <p:sp>
          <p:nvSpPr>
            <p:cNvPr id="21" name="菱形 20"/>
            <p:cNvSpPr/>
            <p:nvPr/>
          </p:nvSpPr>
          <p:spPr>
            <a:xfrm>
              <a:off x="2352179" y="836712"/>
              <a:ext cx="1728192" cy="1728192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/>
                <a:t>04</a:t>
              </a:r>
              <a:endParaRPr lang="zh-CN" altLang="en-US" sz="2800" b="1" dirty="0"/>
            </a:p>
          </p:txBody>
        </p:sp>
        <p:sp>
          <p:nvSpPr>
            <p:cNvPr id="22" name="菱形 21"/>
            <p:cNvSpPr/>
            <p:nvPr/>
          </p:nvSpPr>
          <p:spPr>
            <a:xfrm>
              <a:off x="2532199" y="1016732"/>
              <a:ext cx="1368152" cy="1368152"/>
            </a:xfrm>
            <a:prstGeom prst="diamond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081260" y="2249869"/>
              <a:ext cx="270030" cy="27003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2747925" y="2564904"/>
              <a:ext cx="936699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7104112" y="4365699"/>
            <a:ext cx="1151533" cy="1151533"/>
            <a:chOff x="2352179" y="836712"/>
            <a:chExt cx="1728192" cy="1728192"/>
          </a:xfrm>
        </p:grpSpPr>
        <p:sp>
          <p:nvSpPr>
            <p:cNvPr id="26" name="菱形 25"/>
            <p:cNvSpPr/>
            <p:nvPr/>
          </p:nvSpPr>
          <p:spPr>
            <a:xfrm>
              <a:off x="2352179" y="836712"/>
              <a:ext cx="1728192" cy="1728192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/>
                <a:t>05</a:t>
              </a:r>
              <a:endParaRPr lang="zh-CN" altLang="en-US" sz="2800" b="1" dirty="0"/>
            </a:p>
          </p:txBody>
        </p:sp>
        <p:sp>
          <p:nvSpPr>
            <p:cNvPr id="27" name="菱形 26"/>
            <p:cNvSpPr/>
            <p:nvPr/>
          </p:nvSpPr>
          <p:spPr>
            <a:xfrm>
              <a:off x="2532199" y="1016732"/>
              <a:ext cx="1368152" cy="1368152"/>
            </a:xfrm>
            <a:prstGeom prst="diamond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3081260" y="2249869"/>
              <a:ext cx="270030" cy="27003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2747925" y="2564904"/>
              <a:ext cx="936699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2200612" y="2564904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081312" y="2960610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02310" y="2564904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983010" y="2960610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004008" y="2591385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84708" y="2987091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647646" y="5660116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528346" y="6055822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671766" y="5686490"/>
            <a:ext cx="203132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552466" y="6082196"/>
            <a:ext cx="22621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点击此处输入内容点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06711" y="363090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植树节儿童成长教育经费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8" y="2185550"/>
            <a:ext cx="5966520" cy="3977680"/>
          </a:xfrm>
          <a:prstGeom prst="rect">
            <a:avLst/>
          </a:prstGeom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2254" y="217571"/>
            <a:ext cx="261098" cy="6911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6711" y="363090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植树节儿童成长教育经费</a:t>
            </a:r>
            <a:endParaRPr lang="zh-CN" altLang="en-US" sz="2000" dirty="0">
              <a:solidFill>
                <a:srgbClr val="92D050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02070" y="2348309"/>
            <a:ext cx="1152128" cy="1152128"/>
            <a:chOff x="5591944" y="941438"/>
            <a:chExt cx="1152128" cy="1152128"/>
          </a:xfrm>
        </p:grpSpPr>
        <p:sp>
          <p:nvSpPr>
            <p:cNvPr id="8" name="椭圆 7"/>
            <p:cNvSpPr/>
            <p:nvPr/>
          </p:nvSpPr>
          <p:spPr>
            <a:xfrm>
              <a:off x="5591944" y="941438"/>
              <a:ext cx="1152128" cy="115212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92"/>
            <p:cNvSpPr>
              <a:spLocks noEditPoints="1"/>
            </p:cNvSpPr>
            <p:nvPr/>
          </p:nvSpPr>
          <p:spPr bwMode="auto">
            <a:xfrm>
              <a:off x="5931980" y="1350793"/>
              <a:ext cx="434975" cy="44608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960096" y="2348310"/>
            <a:ext cx="1152128" cy="1152128"/>
            <a:chOff x="6858000" y="939800"/>
            <a:chExt cx="1152128" cy="1152128"/>
          </a:xfrm>
        </p:grpSpPr>
        <p:sp>
          <p:nvSpPr>
            <p:cNvPr id="11" name="椭圆 10"/>
            <p:cNvSpPr/>
            <p:nvPr/>
          </p:nvSpPr>
          <p:spPr>
            <a:xfrm>
              <a:off x="6858000" y="939800"/>
              <a:ext cx="1152128" cy="115212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00"/>
            <p:cNvSpPr>
              <a:spLocks noEditPoints="1"/>
            </p:cNvSpPr>
            <p:nvPr/>
          </p:nvSpPr>
          <p:spPr bwMode="auto">
            <a:xfrm>
              <a:off x="7246785" y="1307107"/>
              <a:ext cx="446088" cy="417513"/>
            </a:xfrm>
            <a:custGeom>
              <a:avLst/>
              <a:gdLst>
                <a:gd name="T0" fmla="*/ 0 w 200"/>
                <a:gd name="T1" fmla="*/ 172 h 188"/>
                <a:gd name="T2" fmla="*/ 200 w 200"/>
                <a:gd name="T3" fmla="*/ 188 h 188"/>
                <a:gd name="T4" fmla="*/ 184 w 200"/>
                <a:gd name="T5" fmla="*/ 117 h 188"/>
                <a:gd name="T6" fmla="*/ 158 w 200"/>
                <a:gd name="T7" fmla="*/ 129 h 188"/>
                <a:gd name="T8" fmla="*/ 165 w 200"/>
                <a:gd name="T9" fmla="*/ 116 h 188"/>
                <a:gd name="T10" fmla="*/ 169 w 200"/>
                <a:gd name="T11" fmla="*/ 124 h 188"/>
                <a:gd name="T12" fmla="*/ 172 w 200"/>
                <a:gd name="T13" fmla="*/ 117 h 188"/>
                <a:gd name="T14" fmla="*/ 167 w 200"/>
                <a:gd name="T15" fmla="*/ 112 h 188"/>
                <a:gd name="T16" fmla="*/ 164 w 200"/>
                <a:gd name="T17" fmla="*/ 104 h 188"/>
                <a:gd name="T18" fmla="*/ 170 w 200"/>
                <a:gd name="T19" fmla="*/ 103 h 188"/>
                <a:gd name="T20" fmla="*/ 168 w 200"/>
                <a:gd name="T21" fmla="*/ 93 h 188"/>
                <a:gd name="T22" fmla="*/ 165 w 200"/>
                <a:gd name="T23" fmla="*/ 100 h 188"/>
                <a:gd name="T24" fmla="*/ 169 w 200"/>
                <a:gd name="T25" fmla="*/ 85 h 188"/>
                <a:gd name="T26" fmla="*/ 183 w 200"/>
                <a:gd name="T27" fmla="*/ 98 h 188"/>
                <a:gd name="T28" fmla="*/ 177 w 200"/>
                <a:gd name="T29" fmla="*/ 107 h 188"/>
                <a:gd name="T30" fmla="*/ 184 w 200"/>
                <a:gd name="T31" fmla="*/ 117 h 188"/>
                <a:gd name="T32" fmla="*/ 192 w 200"/>
                <a:gd name="T33" fmla="*/ 152 h 188"/>
                <a:gd name="T34" fmla="*/ 148 w 200"/>
                <a:gd name="T35" fmla="*/ 76 h 188"/>
                <a:gd name="T36" fmla="*/ 200 w 200"/>
                <a:gd name="T37" fmla="*/ 56 h 188"/>
                <a:gd name="T38" fmla="*/ 148 w 200"/>
                <a:gd name="T39" fmla="*/ 164 h 188"/>
                <a:gd name="T40" fmla="*/ 64 w 200"/>
                <a:gd name="T41" fmla="*/ 0 h 188"/>
                <a:gd name="T42" fmla="*/ 140 w 200"/>
                <a:gd name="T43" fmla="*/ 164 h 188"/>
                <a:gd name="T44" fmla="*/ 64 w 200"/>
                <a:gd name="T45" fmla="*/ 0 h 188"/>
                <a:gd name="T46" fmla="*/ 132 w 200"/>
                <a:gd name="T47" fmla="*/ 152 h 188"/>
                <a:gd name="T48" fmla="*/ 72 w 200"/>
                <a:gd name="T49" fmla="*/ 20 h 188"/>
                <a:gd name="T50" fmla="*/ 100 w 200"/>
                <a:gd name="T51" fmla="*/ 56 h 188"/>
                <a:gd name="T52" fmla="*/ 92 w 200"/>
                <a:gd name="T53" fmla="*/ 48 h 188"/>
                <a:gd name="T54" fmla="*/ 104 w 200"/>
                <a:gd name="T55" fmla="*/ 40 h 188"/>
                <a:gd name="T56" fmla="*/ 112 w 200"/>
                <a:gd name="T57" fmla="*/ 88 h 188"/>
                <a:gd name="T58" fmla="*/ 100 w 200"/>
                <a:gd name="T59" fmla="*/ 56 h 188"/>
                <a:gd name="T60" fmla="*/ 22 w 200"/>
                <a:gd name="T61" fmla="*/ 124 h 188"/>
                <a:gd name="T62" fmla="*/ 37 w 200"/>
                <a:gd name="T63" fmla="*/ 97 h 188"/>
                <a:gd name="T64" fmla="*/ 37 w 200"/>
                <a:gd name="T65" fmla="*/ 85 h 188"/>
                <a:gd name="T66" fmla="*/ 33 w 200"/>
                <a:gd name="T67" fmla="*/ 93 h 188"/>
                <a:gd name="T68" fmla="*/ 25 w 200"/>
                <a:gd name="T69" fmla="*/ 82 h 188"/>
                <a:gd name="T70" fmla="*/ 49 w 200"/>
                <a:gd name="T71" fmla="*/ 81 h 188"/>
                <a:gd name="T72" fmla="*/ 46 w 200"/>
                <a:gd name="T73" fmla="*/ 103 h 188"/>
                <a:gd name="T74" fmla="*/ 37 w 200"/>
                <a:gd name="T75" fmla="*/ 112 h 188"/>
                <a:gd name="T76" fmla="*/ 52 w 200"/>
                <a:gd name="T77" fmla="*/ 112 h 188"/>
                <a:gd name="T78" fmla="*/ 0 w 200"/>
                <a:gd name="T79" fmla="*/ 40 h 188"/>
                <a:gd name="T80" fmla="*/ 56 w 200"/>
                <a:gd name="T81" fmla="*/ 60 h 188"/>
                <a:gd name="T82" fmla="*/ 8 w 200"/>
                <a:gd name="T83" fmla="*/ 152 h 188"/>
                <a:gd name="T84" fmla="*/ 56 w 200"/>
                <a:gd name="T85" fmla="*/ 164 h 188"/>
                <a:gd name="T86" fmla="*/ 0 w 200"/>
                <a:gd name="T87" fmla="*/ 4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0" h="188">
                  <a:moveTo>
                    <a:pt x="0" y="188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200" y="172"/>
                    <a:pt x="200" y="172"/>
                    <a:pt x="200" y="172"/>
                  </a:cubicBezTo>
                  <a:cubicBezTo>
                    <a:pt x="200" y="188"/>
                    <a:pt x="200" y="188"/>
                    <a:pt x="200" y="188"/>
                  </a:cubicBezTo>
                  <a:lnTo>
                    <a:pt x="0" y="188"/>
                  </a:lnTo>
                  <a:close/>
                  <a:moveTo>
                    <a:pt x="184" y="117"/>
                  </a:moveTo>
                  <a:cubicBezTo>
                    <a:pt x="184" y="127"/>
                    <a:pt x="179" y="132"/>
                    <a:pt x="169" y="132"/>
                  </a:cubicBezTo>
                  <a:cubicBezTo>
                    <a:pt x="164" y="132"/>
                    <a:pt x="160" y="131"/>
                    <a:pt x="158" y="129"/>
                  </a:cubicBezTo>
                  <a:cubicBezTo>
                    <a:pt x="155" y="126"/>
                    <a:pt x="154" y="122"/>
                    <a:pt x="154" y="116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9"/>
                    <a:pt x="165" y="121"/>
                    <a:pt x="166" y="122"/>
                  </a:cubicBezTo>
                  <a:cubicBezTo>
                    <a:pt x="166" y="124"/>
                    <a:pt x="167" y="124"/>
                    <a:pt x="169" y="124"/>
                  </a:cubicBezTo>
                  <a:cubicBezTo>
                    <a:pt x="170" y="124"/>
                    <a:pt x="171" y="123"/>
                    <a:pt x="172" y="122"/>
                  </a:cubicBezTo>
                  <a:cubicBezTo>
                    <a:pt x="172" y="121"/>
                    <a:pt x="172" y="120"/>
                    <a:pt x="172" y="117"/>
                  </a:cubicBezTo>
                  <a:cubicBezTo>
                    <a:pt x="172" y="115"/>
                    <a:pt x="171" y="114"/>
                    <a:pt x="171" y="113"/>
                  </a:cubicBezTo>
                  <a:cubicBezTo>
                    <a:pt x="170" y="112"/>
                    <a:pt x="169" y="112"/>
                    <a:pt x="167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6" y="104"/>
                    <a:pt x="166" y="104"/>
                    <a:pt x="166" y="104"/>
                  </a:cubicBezTo>
                  <a:cubicBezTo>
                    <a:pt x="168" y="104"/>
                    <a:pt x="169" y="104"/>
                    <a:pt x="170" y="103"/>
                  </a:cubicBezTo>
                  <a:cubicBezTo>
                    <a:pt x="171" y="102"/>
                    <a:pt x="171" y="100"/>
                    <a:pt x="171" y="98"/>
                  </a:cubicBezTo>
                  <a:cubicBezTo>
                    <a:pt x="171" y="94"/>
                    <a:pt x="170" y="93"/>
                    <a:pt x="168" y="93"/>
                  </a:cubicBezTo>
                  <a:cubicBezTo>
                    <a:pt x="167" y="93"/>
                    <a:pt x="166" y="93"/>
                    <a:pt x="166" y="94"/>
                  </a:cubicBezTo>
                  <a:cubicBezTo>
                    <a:pt x="165" y="95"/>
                    <a:pt x="165" y="97"/>
                    <a:pt x="165" y="100"/>
                  </a:cubicBezTo>
                  <a:cubicBezTo>
                    <a:pt x="154" y="100"/>
                    <a:pt x="154" y="100"/>
                    <a:pt x="154" y="100"/>
                  </a:cubicBezTo>
                  <a:cubicBezTo>
                    <a:pt x="155" y="91"/>
                    <a:pt x="159" y="85"/>
                    <a:pt x="169" y="85"/>
                  </a:cubicBezTo>
                  <a:cubicBezTo>
                    <a:pt x="174" y="85"/>
                    <a:pt x="178" y="87"/>
                    <a:pt x="180" y="89"/>
                  </a:cubicBezTo>
                  <a:cubicBezTo>
                    <a:pt x="182" y="91"/>
                    <a:pt x="183" y="94"/>
                    <a:pt x="183" y="98"/>
                  </a:cubicBezTo>
                  <a:cubicBezTo>
                    <a:pt x="183" y="100"/>
                    <a:pt x="182" y="102"/>
                    <a:pt x="181" y="103"/>
                  </a:cubicBezTo>
                  <a:cubicBezTo>
                    <a:pt x="180" y="105"/>
                    <a:pt x="179" y="106"/>
                    <a:pt x="177" y="107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81" y="108"/>
                    <a:pt x="184" y="111"/>
                    <a:pt x="184" y="117"/>
                  </a:cubicBezTo>
                  <a:close/>
                  <a:moveTo>
                    <a:pt x="148" y="152"/>
                  </a:moveTo>
                  <a:cubicBezTo>
                    <a:pt x="192" y="152"/>
                    <a:pt x="192" y="152"/>
                    <a:pt x="192" y="152"/>
                  </a:cubicBezTo>
                  <a:cubicBezTo>
                    <a:pt x="192" y="76"/>
                    <a:pt x="192" y="76"/>
                    <a:pt x="192" y="7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200" y="56"/>
                    <a:pt x="200" y="56"/>
                    <a:pt x="200" y="56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148" y="164"/>
                    <a:pt x="148" y="164"/>
                    <a:pt x="148" y="164"/>
                  </a:cubicBezTo>
                  <a:lnTo>
                    <a:pt x="148" y="152"/>
                  </a:lnTo>
                  <a:close/>
                  <a:moveTo>
                    <a:pt x="64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64" y="164"/>
                    <a:pt x="64" y="164"/>
                    <a:pt x="64" y="164"/>
                  </a:cubicBezTo>
                  <a:lnTo>
                    <a:pt x="64" y="0"/>
                  </a:lnTo>
                  <a:close/>
                  <a:moveTo>
                    <a:pt x="72" y="152"/>
                  </a:moveTo>
                  <a:cubicBezTo>
                    <a:pt x="132" y="152"/>
                    <a:pt x="132" y="152"/>
                    <a:pt x="132" y="152"/>
                  </a:cubicBezTo>
                  <a:cubicBezTo>
                    <a:pt x="132" y="20"/>
                    <a:pt x="132" y="20"/>
                    <a:pt x="132" y="20"/>
                  </a:cubicBezTo>
                  <a:cubicBezTo>
                    <a:pt x="72" y="20"/>
                    <a:pt x="72" y="20"/>
                    <a:pt x="72" y="20"/>
                  </a:cubicBezTo>
                  <a:lnTo>
                    <a:pt x="72" y="152"/>
                  </a:lnTo>
                  <a:close/>
                  <a:moveTo>
                    <a:pt x="100" y="56"/>
                  </a:moveTo>
                  <a:cubicBezTo>
                    <a:pt x="92" y="56"/>
                    <a:pt x="92" y="56"/>
                    <a:pt x="92" y="56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6" y="48"/>
                    <a:pt x="98" y="48"/>
                    <a:pt x="100" y="47"/>
                  </a:cubicBezTo>
                  <a:cubicBezTo>
                    <a:pt x="102" y="46"/>
                    <a:pt x="103" y="43"/>
                    <a:pt x="104" y="40"/>
                  </a:cubicBezTo>
                  <a:cubicBezTo>
                    <a:pt x="112" y="40"/>
                    <a:pt x="112" y="40"/>
                    <a:pt x="112" y="40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00" y="88"/>
                    <a:pt x="100" y="88"/>
                    <a:pt x="100" y="88"/>
                  </a:cubicBezTo>
                  <a:lnTo>
                    <a:pt x="100" y="56"/>
                  </a:lnTo>
                  <a:close/>
                  <a:moveTo>
                    <a:pt x="52" y="124"/>
                  </a:moveTo>
                  <a:cubicBezTo>
                    <a:pt x="22" y="124"/>
                    <a:pt x="22" y="124"/>
                    <a:pt x="22" y="124"/>
                  </a:cubicBezTo>
                  <a:cubicBezTo>
                    <a:pt x="22" y="117"/>
                    <a:pt x="24" y="110"/>
                    <a:pt x="29" y="105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9" y="95"/>
                    <a:pt x="40" y="93"/>
                    <a:pt x="40" y="90"/>
                  </a:cubicBezTo>
                  <a:cubicBezTo>
                    <a:pt x="40" y="87"/>
                    <a:pt x="39" y="85"/>
                    <a:pt x="37" y="85"/>
                  </a:cubicBezTo>
                  <a:cubicBezTo>
                    <a:pt x="35" y="85"/>
                    <a:pt x="33" y="87"/>
                    <a:pt x="33" y="91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8"/>
                    <a:pt x="23" y="84"/>
                    <a:pt x="25" y="82"/>
                  </a:cubicBezTo>
                  <a:cubicBezTo>
                    <a:pt x="27" y="79"/>
                    <a:pt x="31" y="77"/>
                    <a:pt x="37" y="77"/>
                  </a:cubicBezTo>
                  <a:cubicBezTo>
                    <a:pt x="43" y="77"/>
                    <a:pt x="47" y="79"/>
                    <a:pt x="49" y="81"/>
                  </a:cubicBezTo>
                  <a:cubicBezTo>
                    <a:pt x="51" y="83"/>
                    <a:pt x="52" y="86"/>
                    <a:pt x="52" y="90"/>
                  </a:cubicBezTo>
                  <a:cubicBezTo>
                    <a:pt x="52" y="95"/>
                    <a:pt x="50" y="100"/>
                    <a:pt x="46" y="103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8" y="111"/>
                    <a:pt x="38" y="111"/>
                    <a:pt x="37" y="112"/>
                  </a:cubicBezTo>
                  <a:cubicBezTo>
                    <a:pt x="37" y="113"/>
                    <a:pt x="36" y="112"/>
                    <a:pt x="36" y="112"/>
                  </a:cubicBezTo>
                  <a:cubicBezTo>
                    <a:pt x="52" y="112"/>
                    <a:pt x="52" y="112"/>
                    <a:pt x="52" y="112"/>
                  </a:cubicBezTo>
                  <a:lnTo>
                    <a:pt x="52" y="124"/>
                  </a:lnTo>
                  <a:close/>
                  <a:moveTo>
                    <a:pt x="0" y="40"/>
                  </a:moveTo>
                  <a:cubicBezTo>
                    <a:pt x="56" y="40"/>
                    <a:pt x="56" y="40"/>
                    <a:pt x="56" y="4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0" y="164"/>
                    <a:pt x="0" y="164"/>
                    <a:pt x="0" y="164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722267" y="2348463"/>
            <a:ext cx="1152128" cy="1152128"/>
            <a:chOff x="8128000" y="939800"/>
            <a:chExt cx="1152128" cy="1152128"/>
          </a:xfrm>
        </p:grpSpPr>
        <p:sp>
          <p:nvSpPr>
            <p:cNvPr id="12" name="椭圆 11"/>
            <p:cNvSpPr/>
            <p:nvPr/>
          </p:nvSpPr>
          <p:spPr>
            <a:xfrm>
              <a:off x="8128000" y="939800"/>
              <a:ext cx="1152128" cy="115212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02"/>
            <p:cNvSpPr>
              <a:spLocks noEditPoints="1"/>
            </p:cNvSpPr>
            <p:nvPr/>
          </p:nvSpPr>
          <p:spPr bwMode="auto">
            <a:xfrm>
              <a:off x="8523089" y="1326477"/>
              <a:ext cx="361950" cy="447675"/>
            </a:xfrm>
            <a:custGeom>
              <a:avLst/>
              <a:gdLst>
                <a:gd name="T0" fmla="*/ 154 w 163"/>
                <a:gd name="T1" fmla="*/ 54 h 201"/>
                <a:gd name="T2" fmla="*/ 163 w 163"/>
                <a:gd name="T3" fmla="*/ 70 h 201"/>
                <a:gd name="T4" fmla="*/ 123 w 163"/>
                <a:gd name="T5" fmla="*/ 139 h 201"/>
                <a:gd name="T6" fmla="*/ 121 w 163"/>
                <a:gd name="T7" fmla="*/ 139 h 201"/>
                <a:gd name="T8" fmla="*/ 124 w 163"/>
                <a:gd name="T9" fmla="*/ 156 h 201"/>
                <a:gd name="T10" fmla="*/ 79 w 163"/>
                <a:gd name="T11" fmla="*/ 201 h 201"/>
                <a:gd name="T12" fmla="*/ 35 w 163"/>
                <a:gd name="T13" fmla="*/ 156 h 201"/>
                <a:gd name="T14" fmla="*/ 39 w 163"/>
                <a:gd name="T15" fmla="*/ 137 h 201"/>
                <a:gd name="T16" fmla="*/ 0 w 163"/>
                <a:gd name="T17" fmla="*/ 70 h 201"/>
                <a:gd name="T18" fmla="*/ 9 w 163"/>
                <a:gd name="T19" fmla="*/ 54 h 201"/>
                <a:gd name="T20" fmla="*/ 49 w 163"/>
                <a:gd name="T21" fmla="*/ 123 h 201"/>
                <a:gd name="T22" fmla="*/ 63 w 163"/>
                <a:gd name="T23" fmla="*/ 115 h 201"/>
                <a:gd name="T24" fmla="*/ 25 w 163"/>
                <a:gd name="T25" fmla="*/ 48 h 201"/>
                <a:gd name="T26" fmla="*/ 11 w 163"/>
                <a:gd name="T27" fmla="*/ 48 h 201"/>
                <a:gd name="T28" fmla="*/ 20 w 163"/>
                <a:gd name="T29" fmla="*/ 32 h 201"/>
                <a:gd name="T30" fmla="*/ 136 w 163"/>
                <a:gd name="T31" fmla="*/ 32 h 201"/>
                <a:gd name="T32" fmla="*/ 145 w 163"/>
                <a:gd name="T33" fmla="*/ 48 h 201"/>
                <a:gd name="T34" fmla="*/ 138 w 163"/>
                <a:gd name="T35" fmla="*/ 48 h 201"/>
                <a:gd name="T36" fmla="*/ 99 w 163"/>
                <a:gd name="T37" fmla="*/ 116 h 201"/>
                <a:gd name="T38" fmla="*/ 112 w 163"/>
                <a:gd name="T39" fmla="*/ 126 h 201"/>
                <a:gd name="T40" fmla="*/ 154 w 163"/>
                <a:gd name="T41" fmla="*/ 54 h 201"/>
                <a:gd name="T42" fmla="*/ 64 w 163"/>
                <a:gd name="T43" fmla="*/ 148 h 201"/>
                <a:gd name="T44" fmla="*/ 74 w 163"/>
                <a:gd name="T45" fmla="*/ 148 h 201"/>
                <a:gd name="T46" fmla="*/ 74 w 163"/>
                <a:gd name="T47" fmla="*/ 184 h 201"/>
                <a:gd name="T48" fmla="*/ 90 w 163"/>
                <a:gd name="T49" fmla="*/ 184 h 201"/>
                <a:gd name="T50" fmla="*/ 90 w 163"/>
                <a:gd name="T51" fmla="*/ 128 h 201"/>
                <a:gd name="T52" fmla="*/ 78 w 163"/>
                <a:gd name="T53" fmla="*/ 128 h 201"/>
                <a:gd name="T54" fmla="*/ 74 w 163"/>
                <a:gd name="T55" fmla="*/ 137 h 201"/>
                <a:gd name="T56" fmla="*/ 64 w 163"/>
                <a:gd name="T57" fmla="*/ 139 h 201"/>
                <a:gd name="T58" fmla="*/ 64 w 163"/>
                <a:gd name="T59" fmla="*/ 148 h 201"/>
                <a:gd name="T60" fmla="*/ 120 w 163"/>
                <a:gd name="T61" fmla="*/ 48 h 201"/>
                <a:gd name="T62" fmla="*/ 43 w 163"/>
                <a:gd name="T63" fmla="*/ 48 h 201"/>
                <a:gd name="T64" fmla="*/ 80 w 163"/>
                <a:gd name="T65" fmla="*/ 112 h 201"/>
                <a:gd name="T66" fmla="*/ 83 w 163"/>
                <a:gd name="T67" fmla="*/ 112 h 201"/>
                <a:gd name="T68" fmla="*/ 120 w 163"/>
                <a:gd name="T69" fmla="*/ 48 h 201"/>
                <a:gd name="T70" fmla="*/ 38 w 163"/>
                <a:gd name="T71" fmla="*/ 0 h 201"/>
                <a:gd name="T72" fmla="*/ 118 w 163"/>
                <a:gd name="T73" fmla="*/ 0 h 201"/>
                <a:gd name="T74" fmla="*/ 127 w 163"/>
                <a:gd name="T75" fmla="*/ 16 h 201"/>
                <a:gd name="T76" fmla="*/ 29 w 163"/>
                <a:gd name="T77" fmla="*/ 16 h 201"/>
                <a:gd name="T78" fmla="*/ 38 w 163"/>
                <a:gd name="T7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3" h="201">
                  <a:moveTo>
                    <a:pt x="154" y="54"/>
                  </a:moveTo>
                  <a:cubicBezTo>
                    <a:pt x="163" y="70"/>
                    <a:pt x="163" y="70"/>
                    <a:pt x="163" y="70"/>
                  </a:cubicBezTo>
                  <a:cubicBezTo>
                    <a:pt x="123" y="139"/>
                    <a:pt x="123" y="139"/>
                    <a:pt x="123" y="139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23" y="144"/>
                    <a:pt x="124" y="150"/>
                    <a:pt x="124" y="156"/>
                  </a:cubicBezTo>
                  <a:cubicBezTo>
                    <a:pt x="124" y="181"/>
                    <a:pt x="104" y="201"/>
                    <a:pt x="79" y="201"/>
                  </a:cubicBezTo>
                  <a:cubicBezTo>
                    <a:pt x="55" y="201"/>
                    <a:pt x="35" y="181"/>
                    <a:pt x="35" y="156"/>
                  </a:cubicBezTo>
                  <a:cubicBezTo>
                    <a:pt x="35" y="149"/>
                    <a:pt x="36" y="143"/>
                    <a:pt x="39" y="13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3" y="120"/>
                    <a:pt x="58" y="117"/>
                    <a:pt x="63" y="115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38" y="48"/>
                    <a:pt x="138" y="48"/>
                    <a:pt x="138" y="48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104" y="119"/>
                    <a:pt x="108" y="122"/>
                    <a:pt x="112" y="126"/>
                  </a:cubicBezTo>
                  <a:lnTo>
                    <a:pt x="154" y="54"/>
                  </a:lnTo>
                  <a:close/>
                  <a:moveTo>
                    <a:pt x="64" y="148"/>
                  </a:moveTo>
                  <a:cubicBezTo>
                    <a:pt x="74" y="148"/>
                    <a:pt x="74" y="148"/>
                    <a:pt x="74" y="148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7" y="132"/>
                    <a:pt x="76" y="135"/>
                    <a:pt x="74" y="137"/>
                  </a:cubicBezTo>
                  <a:cubicBezTo>
                    <a:pt x="71" y="138"/>
                    <a:pt x="68" y="139"/>
                    <a:pt x="64" y="139"/>
                  </a:cubicBezTo>
                  <a:lnTo>
                    <a:pt x="64" y="148"/>
                  </a:lnTo>
                  <a:close/>
                  <a:moveTo>
                    <a:pt x="120" y="48"/>
                  </a:moveTo>
                  <a:cubicBezTo>
                    <a:pt x="43" y="48"/>
                    <a:pt x="43" y="48"/>
                    <a:pt x="43" y="48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1" y="112"/>
                    <a:pt x="82" y="112"/>
                    <a:pt x="83" y="112"/>
                  </a:cubicBezTo>
                  <a:lnTo>
                    <a:pt x="120" y="48"/>
                  </a:lnTo>
                  <a:close/>
                  <a:moveTo>
                    <a:pt x="38" y="0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29" y="16"/>
                    <a:pt x="29" y="16"/>
                    <a:pt x="29" y="16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484438" y="2348309"/>
            <a:ext cx="1152128" cy="1152128"/>
            <a:chOff x="9398000" y="939800"/>
            <a:chExt cx="1152128" cy="1152128"/>
          </a:xfrm>
        </p:grpSpPr>
        <p:sp>
          <p:nvSpPr>
            <p:cNvPr id="13" name="椭圆 12"/>
            <p:cNvSpPr/>
            <p:nvPr/>
          </p:nvSpPr>
          <p:spPr>
            <a:xfrm>
              <a:off x="9398000" y="939800"/>
              <a:ext cx="1152128" cy="115212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Freeform 106"/>
            <p:cNvSpPr>
              <a:spLocks noEditPoints="1"/>
            </p:cNvSpPr>
            <p:nvPr/>
          </p:nvSpPr>
          <p:spPr bwMode="auto">
            <a:xfrm>
              <a:off x="9751020" y="1276251"/>
              <a:ext cx="446088" cy="447675"/>
            </a:xfrm>
            <a:custGeom>
              <a:avLst/>
              <a:gdLst>
                <a:gd name="T0" fmla="*/ 192 w 200"/>
                <a:gd name="T1" fmla="*/ 201 h 201"/>
                <a:gd name="T2" fmla="*/ 112 w 200"/>
                <a:gd name="T3" fmla="*/ 193 h 201"/>
                <a:gd name="T4" fmla="*/ 132 w 200"/>
                <a:gd name="T5" fmla="*/ 192 h 201"/>
                <a:gd name="T6" fmla="*/ 142 w 200"/>
                <a:gd name="T7" fmla="*/ 172 h 201"/>
                <a:gd name="T8" fmla="*/ 152 w 200"/>
                <a:gd name="T9" fmla="*/ 192 h 201"/>
                <a:gd name="T10" fmla="*/ 172 w 200"/>
                <a:gd name="T11" fmla="*/ 172 h 201"/>
                <a:gd name="T12" fmla="*/ 192 w 200"/>
                <a:gd name="T13" fmla="*/ 152 h 201"/>
                <a:gd name="T14" fmla="*/ 172 w 200"/>
                <a:gd name="T15" fmla="*/ 132 h 201"/>
                <a:gd name="T16" fmla="*/ 192 w 200"/>
                <a:gd name="T17" fmla="*/ 112 h 201"/>
                <a:gd name="T18" fmla="*/ 172 w 200"/>
                <a:gd name="T19" fmla="*/ 92 h 201"/>
                <a:gd name="T20" fmla="*/ 164 w 200"/>
                <a:gd name="T21" fmla="*/ 84 h 201"/>
                <a:gd name="T22" fmla="*/ 192 w 200"/>
                <a:gd name="T23" fmla="*/ 84 h 201"/>
                <a:gd name="T24" fmla="*/ 200 w 200"/>
                <a:gd name="T25" fmla="*/ 200 h 201"/>
                <a:gd name="T26" fmla="*/ 152 w 200"/>
                <a:gd name="T27" fmla="*/ 172 h 201"/>
                <a:gd name="T28" fmla="*/ 157 w 200"/>
                <a:gd name="T29" fmla="*/ 152 h 201"/>
                <a:gd name="T30" fmla="*/ 172 w 200"/>
                <a:gd name="T31" fmla="*/ 172 h 201"/>
                <a:gd name="T32" fmla="*/ 165 w 200"/>
                <a:gd name="T33" fmla="*/ 132 h 201"/>
                <a:gd name="T34" fmla="*/ 172 w 200"/>
                <a:gd name="T35" fmla="*/ 112 h 201"/>
                <a:gd name="T36" fmla="*/ 165 w 200"/>
                <a:gd name="T37" fmla="*/ 132 h 201"/>
                <a:gd name="T38" fmla="*/ 192 w 200"/>
                <a:gd name="T39" fmla="*/ 84 h 201"/>
                <a:gd name="T40" fmla="*/ 157 w 200"/>
                <a:gd name="T41" fmla="*/ 108 h 201"/>
                <a:gd name="T42" fmla="*/ 0 w 200"/>
                <a:gd name="T43" fmla="*/ 108 h 201"/>
                <a:gd name="T44" fmla="*/ 70 w 200"/>
                <a:gd name="T45" fmla="*/ 12 h 201"/>
                <a:gd name="T46" fmla="*/ 59 w 200"/>
                <a:gd name="T47" fmla="*/ 7 h 201"/>
                <a:gd name="T48" fmla="*/ 93 w 200"/>
                <a:gd name="T49" fmla="*/ 0 h 201"/>
                <a:gd name="T50" fmla="*/ 93 w 200"/>
                <a:gd name="T51" fmla="*/ 12 h 201"/>
                <a:gd name="T52" fmla="*/ 87 w 200"/>
                <a:gd name="T53" fmla="*/ 29 h 201"/>
                <a:gd name="T54" fmla="*/ 130 w 200"/>
                <a:gd name="T55" fmla="*/ 34 h 201"/>
                <a:gd name="T56" fmla="*/ 132 w 200"/>
                <a:gd name="T57" fmla="*/ 24 h 201"/>
                <a:gd name="T58" fmla="*/ 141 w 200"/>
                <a:gd name="T59" fmla="*/ 42 h 201"/>
                <a:gd name="T60" fmla="*/ 129 w 200"/>
                <a:gd name="T61" fmla="*/ 48 h 201"/>
                <a:gd name="T62" fmla="*/ 127 w 200"/>
                <a:gd name="T63" fmla="*/ 71 h 201"/>
                <a:gd name="T64" fmla="*/ 115 w 200"/>
                <a:gd name="T65" fmla="*/ 71 h 201"/>
                <a:gd name="T66" fmla="*/ 78 w 200"/>
                <a:gd name="T67" fmla="*/ 47 h 201"/>
                <a:gd name="T68" fmla="*/ 41 w 200"/>
                <a:gd name="T69" fmla="*/ 71 h 201"/>
                <a:gd name="T70" fmla="*/ 30 w 200"/>
                <a:gd name="T71" fmla="*/ 70 h 201"/>
                <a:gd name="T72" fmla="*/ 29 w 200"/>
                <a:gd name="T73" fmla="*/ 105 h 201"/>
                <a:gd name="T74" fmla="*/ 17 w 200"/>
                <a:gd name="T75" fmla="*/ 111 h 201"/>
                <a:gd name="T76" fmla="*/ 37 w 200"/>
                <a:gd name="T77" fmla="*/ 140 h 201"/>
                <a:gd name="T78" fmla="*/ 35 w 200"/>
                <a:gd name="T79" fmla="*/ 152 h 201"/>
                <a:gd name="T80" fmla="*/ 75 w 200"/>
                <a:gd name="T81" fmla="*/ 169 h 201"/>
                <a:gd name="T82" fmla="*/ 81 w 200"/>
                <a:gd name="T83" fmla="*/ 158 h 201"/>
                <a:gd name="T84" fmla="*/ 122 w 200"/>
                <a:gd name="T85" fmla="*/ 152 h 201"/>
                <a:gd name="T86" fmla="*/ 118 w 200"/>
                <a:gd name="T87" fmla="*/ 140 h 201"/>
                <a:gd name="T88" fmla="*/ 140 w 200"/>
                <a:gd name="T89" fmla="*/ 111 h 201"/>
                <a:gd name="T90" fmla="*/ 127 w 200"/>
                <a:gd name="T91" fmla="*/ 105 h 201"/>
                <a:gd name="T92" fmla="*/ 127 w 200"/>
                <a:gd name="T93" fmla="*/ 71 h 201"/>
                <a:gd name="T94" fmla="*/ 69 w 200"/>
                <a:gd name="T95" fmla="*/ 114 h 201"/>
                <a:gd name="T96" fmla="*/ 75 w 200"/>
                <a:gd name="T97" fmla="*/ 56 h 201"/>
                <a:gd name="T98" fmla="*/ 81 w 200"/>
                <a:gd name="T99" fmla="*/ 56 h 201"/>
                <a:gd name="T100" fmla="*/ 87 w 200"/>
                <a:gd name="T101" fmla="*/ 11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0" h="201">
                  <a:moveTo>
                    <a:pt x="192" y="200"/>
                  </a:moveTo>
                  <a:cubicBezTo>
                    <a:pt x="192" y="201"/>
                    <a:pt x="192" y="201"/>
                    <a:pt x="192" y="201"/>
                  </a:cubicBezTo>
                  <a:cubicBezTo>
                    <a:pt x="175" y="201"/>
                    <a:pt x="142" y="200"/>
                    <a:pt x="112" y="200"/>
                  </a:cubicBezTo>
                  <a:cubicBezTo>
                    <a:pt x="112" y="193"/>
                    <a:pt x="112" y="193"/>
                    <a:pt x="112" y="193"/>
                  </a:cubicBezTo>
                  <a:cubicBezTo>
                    <a:pt x="112" y="193"/>
                    <a:pt x="112" y="193"/>
                    <a:pt x="113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2" y="181"/>
                    <a:pt x="132" y="181"/>
                    <a:pt x="132" y="181"/>
                  </a:cubicBezTo>
                  <a:cubicBezTo>
                    <a:pt x="135" y="179"/>
                    <a:pt x="139" y="176"/>
                    <a:pt x="142" y="172"/>
                  </a:cubicBezTo>
                  <a:cubicBezTo>
                    <a:pt x="152" y="172"/>
                    <a:pt x="152" y="172"/>
                    <a:pt x="152" y="172"/>
                  </a:cubicBezTo>
                  <a:cubicBezTo>
                    <a:pt x="152" y="192"/>
                    <a:pt x="152" y="192"/>
                    <a:pt x="152" y="192"/>
                  </a:cubicBezTo>
                  <a:cubicBezTo>
                    <a:pt x="172" y="192"/>
                    <a:pt x="172" y="192"/>
                    <a:pt x="172" y="192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92" y="172"/>
                    <a:pt x="192" y="172"/>
                    <a:pt x="192" y="17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72" y="152"/>
                    <a:pt x="172" y="152"/>
                    <a:pt x="172" y="152"/>
                  </a:cubicBezTo>
                  <a:cubicBezTo>
                    <a:pt x="172" y="132"/>
                    <a:pt x="172" y="132"/>
                    <a:pt x="172" y="132"/>
                  </a:cubicBezTo>
                  <a:cubicBezTo>
                    <a:pt x="192" y="132"/>
                    <a:pt x="192" y="132"/>
                    <a:pt x="192" y="132"/>
                  </a:cubicBezTo>
                  <a:cubicBezTo>
                    <a:pt x="192" y="112"/>
                    <a:pt x="192" y="112"/>
                    <a:pt x="192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0"/>
                    <a:pt x="165" y="87"/>
                    <a:pt x="164" y="84"/>
                  </a:cubicBezTo>
                  <a:cubicBezTo>
                    <a:pt x="175" y="84"/>
                    <a:pt x="185" y="84"/>
                    <a:pt x="192" y="84"/>
                  </a:cubicBezTo>
                  <a:cubicBezTo>
                    <a:pt x="192" y="84"/>
                    <a:pt x="192" y="84"/>
                    <a:pt x="192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92" y="200"/>
                  </a:lnTo>
                  <a:close/>
                  <a:moveTo>
                    <a:pt x="152" y="172"/>
                  </a:moveTo>
                  <a:cubicBezTo>
                    <a:pt x="152" y="161"/>
                    <a:pt x="152" y="161"/>
                    <a:pt x="152" y="161"/>
                  </a:cubicBezTo>
                  <a:cubicBezTo>
                    <a:pt x="154" y="158"/>
                    <a:pt x="155" y="155"/>
                    <a:pt x="157" y="152"/>
                  </a:cubicBezTo>
                  <a:cubicBezTo>
                    <a:pt x="172" y="152"/>
                    <a:pt x="172" y="152"/>
                    <a:pt x="172" y="152"/>
                  </a:cubicBezTo>
                  <a:cubicBezTo>
                    <a:pt x="172" y="172"/>
                    <a:pt x="172" y="172"/>
                    <a:pt x="172" y="172"/>
                  </a:cubicBezTo>
                  <a:lnTo>
                    <a:pt x="152" y="172"/>
                  </a:lnTo>
                  <a:close/>
                  <a:moveTo>
                    <a:pt x="165" y="132"/>
                  </a:moveTo>
                  <a:cubicBezTo>
                    <a:pt x="166" y="126"/>
                    <a:pt x="167" y="119"/>
                    <a:pt x="168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2" y="132"/>
                    <a:pt x="172" y="132"/>
                    <a:pt x="172" y="132"/>
                  </a:cubicBezTo>
                  <a:lnTo>
                    <a:pt x="165" y="132"/>
                  </a:lnTo>
                  <a:close/>
                  <a:moveTo>
                    <a:pt x="192" y="84"/>
                  </a:moveTo>
                  <a:cubicBezTo>
                    <a:pt x="192" y="84"/>
                    <a:pt x="192" y="84"/>
                    <a:pt x="192" y="84"/>
                  </a:cubicBezTo>
                  <a:cubicBezTo>
                    <a:pt x="185" y="84"/>
                    <a:pt x="168" y="84"/>
                    <a:pt x="192" y="84"/>
                  </a:cubicBezTo>
                  <a:close/>
                  <a:moveTo>
                    <a:pt x="157" y="108"/>
                  </a:moveTo>
                  <a:cubicBezTo>
                    <a:pt x="157" y="152"/>
                    <a:pt x="122" y="187"/>
                    <a:pt x="78" y="187"/>
                  </a:cubicBezTo>
                  <a:cubicBezTo>
                    <a:pt x="35" y="187"/>
                    <a:pt x="0" y="152"/>
                    <a:pt x="0" y="108"/>
                  </a:cubicBezTo>
                  <a:cubicBezTo>
                    <a:pt x="0" y="66"/>
                    <a:pt x="36" y="29"/>
                    <a:pt x="70" y="29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12"/>
                    <a:pt x="59" y="12"/>
                    <a:pt x="59" y="7"/>
                  </a:cubicBezTo>
                  <a:cubicBezTo>
                    <a:pt x="59" y="7"/>
                    <a:pt x="58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9" y="1"/>
                    <a:pt x="99" y="6"/>
                  </a:cubicBezTo>
                  <a:cubicBezTo>
                    <a:pt x="99" y="6"/>
                    <a:pt x="98" y="12"/>
                    <a:pt x="93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103" y="31"/>
                    <a:pt x="111" y="36"/>
                    <a:pt x="122" y="42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1" y="42"/>
                    <a:pt x="141" y="42"/>
                    <a:pt x="141" y="42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29" y="48"/>
                    <a:pt x="129" y="48"/>
                    <a:pt x="129" y="48"/>
                  </a:cubicBezTo>
                  <a:cubicBezTo>
                    <a:pt x="146" y="63"/>
                    <a:pt x="157" y="84"/>
                    <a:pt x="157" y="108"/>
                  </a:cubicBezTo>
                  <a:close/>
                  <a:moveTo>
                    <a:pt x="127" y="71"/>
                  </a:moveTo>
                  <a:cubicBezTo>
                    <a:pt x="127" y="70"/>
                    <a:pt x="119" y="76"/>
                    <a:pt x="119" y="76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5" y="71"/>
                    <a:pt x="120" y="66"/>
                    <a:pt x="122" y="65"/>
                  </a:cubicBezTo>
                  <a:cubicBezTo>
                    <a:pt x="111" y="54"/>
                    <a:pt x="95" y="47"/>
                    <a:pt x="78" y="47"/>
                  </a:cubicBezTo>
                  <a:cubicBezTo>
                    <a:pt x="61" y="47"/>
                    <a:pt x="46" y="54"/>
                    <a:pt x="35" y="65"/>
                  </a:cubicBezTo>
                  <a:cubicBezTo>
                    <a:pt x="36" y="66"/>
                    <a:pt x="41" y="71"/>
                    <a:pt x="41" y="71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6" y="77"/>
                    <a:pt x="30" y="70"/>
                    <a:pt x="30" y="70"/>
                  </a:cubicBezTo>
                  <a:cubicBezTo>
                    <a:pt x="23" y="80"/>
                    <a:pt x="18" y="93"/>
                    <a:pt x="17" y="105"/>
                  </a:cubicBezTo>
                  <a:cubicBezTo>
                    <a:pt x="22" y="105"/>
                    <a:pt x="29" y="105"/>
                    <a:pt x="29" y="105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17" y="111"/>
                    <a:pt x="17" y="111"/>
                  </a:cubicBezTo>
                  <a:cubicBezTo>
                    <a:pt x="18" y="124"/>
                    <a:pt x="22" y="136"/>
                    <a:pt x="29" y="145"/>
                  </a:cubicBezTo>
                  <a:cubicBezTo>
                    <a:pt x="32" y="143"/>
                    <a:pt x="37" y="140"/>
                    <a:pt x="37" y="140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45"/>
                    <a:pt x="34" y="151"/>
                    <a:pt x="35" y="152"/>
                  </a:cubicBezTo>
                  <a:cubicBezTo>
                    <a:pt x="37" y="153"/>
                    <a:pt x="39" y="155"/>
                    <a:pt x="41" y="157"/>
                  </a:cubicBezTo>
                  <a:cubicBezTo>
                    <a:pt x="50" y="164"/>
                    <a:pt x="62" y="169"/>
                    <a:pt x="75" y="169"/>
                  </a:cubicBezTo>
                  <a:cubicBezTo>
                    <a:pt x="75" y="165"/>
                    <a:pt x="76" y="157"/>
                    <a:pt x="76" y="157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58"/>
                    <a:pt x="81" y="169"/>
                    <a:pt x="81" y="169"/>
                  </a:cubicBezTo>
                  <a:cubicBezTo>
                    <a:pt x="97" y="169"/>
                    <a:pt x="111" y="162"/>
                    <a:pt x="122" y="152"/>
                  </a:cubicBezTo>
                  <a:cubicBezTo>
                    <a:pt x="123" y="151"/>
                    <a:pt x="115" y="145"/>
                    <a:pt x="115" y="145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18" y="140"/>
                    <a:pt x="127" y="146"/>
                    <a:pt x="127" y="145"/>
                  </a:cubicBezTo>
                  <a:cubicBezTo>
                    <a:pt x="135" y="136"/>
                    <a:pt x="139" y="124"/>
                    <a:pt x="140" y="111"/>
                  </a:cubicBezTo>
                  <a:cubicBezTo>
                    <a:pt x="140" y="111"/>
                    <a:pt x="128" y="111"/>
                    <a:pt x="128" y="111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105"/>
                    <a:pt x="137" y="105"/>
                    <a:pt x="140" y="105"/>
                  </a:cubicBezTo>
                  <a:cubicBezTo>
                    <a:pt x="139" y="92"/>
                    <a:pt x="134" y="80"/>
                    <a:pt x="127" y="71"/>
                  </a:cubicBezTo>
                  <a:close/>
                  <a:moveTo>
                    <a:pt x="78" y="123"/>
                  </a:moveTo>
                  <a:cubicBezTo>
                    <a:pt x="73" y="123"/>
                    <a:pt x="69" y="119"/>
                    <a:pt x="69" y="114"/>
                  </a:cubicBezTo>
                  <a:cubicBezTo>
                    <a:pt x="69" y="106"/>
                    <a:pt x="75" y="105"/>
                    <a:pt x="75" y="105"/>
                  </a:cubicBezTo>
                  <a:cubicBezTo>
                    <a:pt x="75" y="94"/>
                    <a:pt x="75" y="56"/>
                    <a:pt x="75" y="56"/>
                  </a:cubicBezTo>
                  <a:cubicBezTo>
                    <a:pt x="75" y="54"/>
                    <a:pt x="77" y="53"/>
                    <a:pt x="78" y="53"/>
                  </a:cubicBezTo>
                  <a:cubicBezTo>
                    <a:pt x="80" y="53"/>
                    <a:pt x="81" y="54"/>
                    <a:pt x="81" y="56"/>
                  </a:cubicBezTo>
                  <a:cubicBezTo>
                    <a:pt x="81" y="56"/>
                    <a:pt x="81" y="93"/>
                    <a:pt x="81" y="105"/>
                  </a:cubicBezTo>
                  <a:cubicBezTo>
                    <a:pt x="81" y="105"/>
                    <a:pt x="87" y="106"/>
                    <a:pt x="87" y="114"/>
                  </a:cubicBezTo>
                  <a:cubicBezTo>
                    <a:pt x="87" y="119"/>
                    <a:pt x="83" y="123"/>
                    <a:pt x="78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089961" y="364942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74763" y="405455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947144" y="363103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31946" y="403617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697810" y="364942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82612" y="405455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537674" y="36136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422476" y="401875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</a:t>
            </a:r>
            <a:endParaRPr lang="en-US" altLang="zh-CN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prism isContent="1" isInverted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96544"/>
            <a:ext cx="12192000" cy="21438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002571" y="1916832"/>
            <a:ext cx="8186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留住一片绿色，构建童年梦想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002571" y="1902137"/>
            <a:ext cx="8186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留住一片绿色，构建童年梦想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47728" y="3645024"/>
            <a:ext cx="5049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     请多指导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theme/theme1.xml><?xml version="1.0" encoding="utf-8"?>
<a:theme xmlns:a="http://schemas.openxmlformats.org/drawingml/2006/main" name="默认设计模板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1370</Words>
  <Application>Microsoft Office PowerPoint</Application>
  <PresentationFormat>宽屏</PresentationFormat>
  <Paragraphs>329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宋体</vt:lpstr>
      <vt:lpstr>微软雅黑</vt:lpstr>
      <vt:lpstr>Arial</vt:lpstr>
      <vt:lpstr>Calibri</vt:lpstr>
      <vt:lpstr>Calibri Light</vt:lpstr>
      <vt:lpstr>Wingdings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 </dc:creator>
  <cp:lastModifiedBy>Administrator</cp:lastModifiedBy>
  <cp:revision>202</cp:revision>
  <dcterms:created xsi:type="dcterms:W3CDTF">2015-09-25T07:20:00Z</dcterms:created>
  <dcterms:modified xsi:type="dcterms:W3CDTF">2018-02-09T04:10:17Z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