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1" r:id="rId21"/>
    <p:sldId id="284" r:id="rId22"/>
    <p:sldId id="285" r:id="rId23"/>
    <p:sldId id="286" r:id="rId24"/>
    <p:sldId id="287"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E197"/>
    <a:srgbClr val="7BBF58"/>
    <a:srgbClr val="2F833D"/>
    <a:srgbClr val="D86960"/>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4618" autoAdjust="0"/>
  </p:normalViewPr>
  <p:slideViewPr>
    <p:cSldViewPr snapToGrid="0" showGuides="1">
      <p:cViewPr varScale="1">
        <p:scale>
          <a:sx n="87" d="100"/>
          <a:sy n="87" d="100"/>
        </p:scale>
        <p:origin x="-246" y="-84"/>
      </p:cViewPr>
      <p:guideLst>
        <p:guide orient="horz" pos="129"/>
        <p:guide orient="horz" pos="4180"/>
        <p:guide orient="horz" pos="561"/>
        <p:guide orient="horz" pos="691"/>
        <p:guide orient="horz" pos="4017"/>
        <p:guide orient="horz" pos="3888"/>
        <p:guide pos="232"/>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3414696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16200000">
            <a:off x="2605314" y="-2605315"/>
            <a:ext cx="6981371"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5400000" flipH="1">
            <a:off x="2605314" y="-2605315"/>
            <a:ext cx="6981371"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rot="16200000">
            <a:off x="2605314" y="-2605315"/>
            <a:ext cx="6981371" cy="12192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2" name="矩形 1"/>
          <p:cNvSpPr/>
          <p:nvPr userDrawn="1"/>
        </p:nvSpPr>
        <p:spPr>
          <a:xfrm>
            <a:off x="3698875" y="647065"/>
            <a:ext cx="4290695" cy="635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3639185" y="587375"/>
            <a:ext cx="4927600" cy="828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3654425" y="602615"/>
            <a:ext cx="4572000" cy="798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3462020" y="587375"/>
            <a:ext cx="4764405" cy="932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矩形: 圆角 1"/>
          <p:cNvSpPr/>
          <p:nvPr userDrawn="1"/>
        </p:nvSpPr>
        <p:spPr>
          <a:xfrm>
            <a:off x="406400" y="342900"/>
            <a:ext cx="11366500" cy="6159500"/>
          </a:xfrm>
          <a:prstGeom prst="roundRect">
            <a:avLst/>
          </a:prstGeom>
          <a:solidFill>
            <a:schemeClr val="bg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notesSlide" Target="../notesSlides/notesSlide2.xml"/><Relationship Id="rId2" Type="http://schemas.openxmlformats.org/officeDocument/2006/relationships/tags" Target="../tags/tag3.xml"/><Relationship Id="rId16"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2290354" y="2532032"/>
            <a:ext cx="8302273" cy="1212833"/>
          </a:xfrm>
          <a:prstGeom prst="rect">
            <a:avLst/>
          </a:prstGeom>
          <a:noFill/>
        </p:spPr>
        <p:txBody>
          <a:bodyPr wrap="none" rtlCol="0" anchor="ctr">
            <a:spAutoFit/>
          </a:bodyPr>
          <a:lstStyle/>
          <a:p>
            <a:pPr>
              <a:lnSpc>
                <a:spcPct val="120000"/>
              </a:lnSpc>
            </a:pPr>
            <a:r>
              <a:rPr lang="zh-CN" altLang="en-US" sz="6600" dirty="0">
                <a:solidFill>
                  <a:srgbClr val="2F833D"/>
                </a:solidFill>
                <a:latin typeface="方正有猫在_GBK" panose="02000000000000000000" pitchFamily="2" charset="-122"/>
                <a:ea typeface="方正有猫在_GBK" panose="02000000000000000000" pitchFamily="2" charset="-122"/>
              </a:rPr>
              <a:t>多媒体公开课课件</a:t>
            </a:r>
            <a:r>
              <a:rPr lang="en-US" altLang="zh-CN" sz="6600" dirty="0">
                <a:solidFill>
                  <a:srgbClr val="2F833D"/>
                </a:solidFill>
                <a:latin typeface="方正有猫在_GBK" panose="02000000000000000000" pitchFamily="2" charset="-122"/>
                <a:ea typeface="方正有猫在_GBK" panose="02000000000000000000" pitchFamily="2" charset="-122"/>
              </a:rPr>
              <a:t>PPT</a:t>
            </a:r>
            <a:endParaRPr lang="zh-CN" altLang="en-US" sz="6600" dirty="0">
              <a:solidFill>
                <a:srgbClr val="2F833D"/>
              </a:solidFill>
              <a:latin typeface="方正有猫在_GBK" panose="02000000000000000000" pitchFamily="2" charset="-122"/>
              <a:ea typeface="方正有猫在_GBK" panose="02000000000000000000" pitchFamily="2" charset="-122"/>
            </a:endParaRPr>
          </a:p>
        </p:txBody>
      </p:sp>
      <p:sp>
        <p:nvSpPr>
          <p:cNvPr id="5" name="矩形 4"/>
          <p:cNvSpPr/>
          <p:nvPr/>
        </p:nvSpPr>
        <p:spPr>
          <a:xfrm>
            <a:off x="2988196" y="3705912"/>
            <a:ext cx="6906591" cy="600164"/>
          </a:xfrm>
          <a:prstGeom prst="rect">
            <a:avLst/>
          </a:prstGeom>
        </p:spPr>
        <p:txBody>
          <a:bodyPr wrap="square">
            <a:spAutoFit/>
          </a:bodyPr>
          <a:lstStyle/>
          <a:p>
            <a:pPr algn="ctr"/>
            <a:r>
              <a:rPr lang="zh-CN" altLang="en-US" sz="11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6" name="文本框 5"/>
          <p:cNvSpPr txBox="1"/>
          <p:nvPr/>
        </p:nvSpPr>
        <p:spPr>
          <a:xfrm>
            <a:off x="4632311" y="4535371"/>
            <a:ext cx="3703258" cy="424732"/>
          </a:xfrm>
          <a:prstGeom prst="rect">
            <a:avLst/>
          </a:prstGeom>
          <a:noFill/>
        </p:spPr>
        <p:txBody>
          <a:bodyPr wrap="none" rtlCol="0" anchor="ctr">
            <a:spAutoFit/>
          </a:bodyPr>
          <a:lstStyle/>
          <a:p>
            <a:pPr>
              <a:lnSpc>
                <a:spcPct val="120000"/>
              </a:lnSpc>
            </a:pPr>
            <a:r>
              <a:rPr lang="zh-CN" altLang="en-US" dirty="0" smtClean="0">
                <a:solidFill>
                  <a:srgbClr val="2F833D"/>
                </a:solidFill>
                <a:latin typeface="汉仪乐喵体简" panose="00020600040101010101" pitchFamily="18" charset="-122"/>
                <a:ea typeface="汉仪乐喵体简" panose="00020600040101010101" pitchFamily="18" charset="-122"/>
              </a:rPr>
              <a:t>汇报人：</a:t>
            </a:r>
            <a:r>
              <a:rPr lang="en-US" altLang="zh-CN" dirty="0" smtClean="0">
                <a:solidFill>
                  <a:srgbClr val="2F833D"/>
                </a:solidFill>
                <a:latin typeface="汉仪乐喵体简" panose="00020600040101010101" pitchFamily="18" charset="-122"/>
                <a:ea typeface="汉仪乐喵体简" panose="00020600040101010101" pitchFamily="18" charset="-122"/>
              </a:rPr>
              <a:t>xxx</a:t>
            </a:r>
            <a:r>
              <a:rPr lang="zh-CN" altLang="en-US" dirty="0" smtClean="0">
                <a:solidFill>
                  <a:srgbClr val="2F833D"/>
                </a:solidFill>
                <a:latin typeface="汉仪乐喵体简" panose="00020600040101010101" pitchFamily="18" charset="-122"/>
                <a:ea typeface="汉仪乐喵体简" panose="00020600040101010101" pitchFamily="18" charset="-122"/>
              </a:rPr>
              <a:t>    </a:t>
            </a:r>
            <a:r>
              <a:rPr lang="zh-CN" altLang="en-US" dirty="0">
                <a:solidFill>
                  <a:srgbClr val="2F833D"/>
                </a:solidFill>
                <a:latin typeface="汉仪乐喵体简" panose="00020600040101010101" pitchFamily="18" charset="-122"/>
                <a:ea typeface="汉仪乐喵体简" panose="00020600040101010101" pitchFamily="18" charset="-122"/>
              </a:rPr>
              <a:t>日期：</a:t>
            </a:r>
            <a:r>
              <a:rPr lang="en-US" altLang="zh-CN" dirty="0">
                <a:solidFill>
                  <a:srgbClr val="2F833D"/>
                </a:solidFill>
                <a:latin typeface="汉仪乐喵体简" panose="00020600040101010101" pitchFamily="18" charset="-122"/>
                <a:ea typeface="汉仪乐喵体简" panose="00020600040101010101" pitchFamily="18" charset="-122"/>
              </a:rPr>
              <a:t>2019/12/30</a:t>
            </a:r>
            <a:endParaRPr lang="zh-CN" altLang="en-US" dirty="0">
              <a:solidFill>
                <a:srgbClr val="2F833D"/>
              </a:solidFill>
              <a:latin typeface="汉仪乐喵体简" panose="00020600040101010101" pitchFamily="18" charset="-122"/>
              <a:ea typeface="汉仪乐喵体简" panose="00020600040101010101" pitchFamily="18" charset="-122"/>
            </a:endParaRPr>
          </a:p>
        </p:txBody>
      </p:sp>
      <p:pic>
        <p:nvPicPr>
          <p:cNvPr id="7" name="a5eb">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431925" y="-16605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4"/>
                                        </p:tgtEl>
                                        <p:attrNameLst>
                                          <p:attrName>style.visibility</p:attrName>
                                        </p:attrNameLst>
                                      </p:cBhvr>
                                      <p:to>
                                        <p:strVal val="visible"/>
                                      </p:to>
                                    </p:set>
                                    <p:set>
                                      <p:cBhvr>
                                        <p:cTn id="10" dur="455" fill="hold">
                                          <p:stCondLst>
                                            <p:cond delay="0"/>
                                          </p:stCondLst>
                                        </p:cTn>
                                        <p:tgtEl>
                                          <p:spTgt spid="4"/>
                                        </p:tgtEl>
                                        <p:attrNameLst>
                                          <p:attrName>style.rotation</p:attrName>
                                        </p:attrNameLst>
                                      </p:cBhvr>
                                      <p:to>
                                        <p:strVal val="-45.0"/>
                                      </p:to>
                                    </p:set>
                                    <p:anim calcmode="lin" valueType="num">
                                      <p:cBhvr>
                                        <p:cTn id="11"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6000"/>
                            </p:stCondLst>
                            <p:childTnLst>
                              <p:par>
                                <p:cTn id="16" presetID="14" presetClass="entr" presetSubtype="1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par>
                          <p:cTn id="19" fill="hold">
                            <p:stCondLst>
                              <p:cond delay="6500"/>
                            </p:stCondLst>
                            <p:childTnLst>
                              <p:par>
                                <p:cTn id="20" presetID="10"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7"/>
                </p:tgtEl>
              </p:cMediaNode>
            </p:audio>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椭圆 2"/>
          <p:cNvSpPr/>
          <p:nvPr>
            <p:custDataLst>
              <p:tags r:id="rId1"/>
            </p:custDataLst>
          </p:nvPr>
        </p:nvSpPr>
        <p:spPr>
          <a:xfrm>
            <a:off x="2396808" y="3200047"/>
            <a:ext cx="158925" cy="158925"/>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1"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 name="PA_文本框 25"/>
          <p:cNvSpPr txBox="1">
            <a:spLocks noChangeArrowheads="1"/>
          </p:cNvSpPr>
          <p:nvPr>
            <p:custDataLst>
              <p:tags r:id="rId2"/>
            </p:custDataLst>
          </p:nvPr>
        </p:nvSpPr>
        <p:spPr bwMode="auto">
          <a:xfrm>
            <a:off x="1710208" y="3133619"/>
            <a:ext cx="514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kumimoji="0" lang="zh-CN" altLang="en-US" sz="24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 name="PA_文本框 4"/>
          <p:cNvSpPr txBox="1"/>
          <p:nvPr>
            <p:custDataLst>
              <p:tags r:id="rId3"/>
            </p:custDataLst>
          </p:nvPr>
        </p:nvSpPr>
        <p:spPr>
          <a:xfrm>
            <a:off x="2790387" y="2910177"/>
            <a:ext cx="2924029" cy="738664"/>
          </a:xfrm>
          <a:prstGeom prst="rect">
            <a:avLst/>
          </a:prstGeom>
          <a:noFill/>
        </p:spPr>
        <p:txBody>
          <a:bodyPr lIns="0" tIns="0" rIns="0" bIns="0">
            <a:spAutoFit/>
          </a:bodyPr>
          <a:lstStyle/>
          <a:p>
            <a:pPr>
              <a:lnSpc>
                <a:spcPct val="150000"/>
              </a:lnSpc>
            </a:pPr>
            <a:r>
              <a:rPr lang="zh-CN" altLang="en-US" sz="3200" b="1" dirty="0">
                <a:solidFill>
                  <a:srgbClr val="2F833D"/>
                </a:solidFill>
                <a:latin typeface="汉仪乐喵体简" panose="00020600040101010101" pitchFamily="18" charset="-122"/>
                <a:ea typeface="汉仪乐喵体简" panose="00020600040101010101" pitchFamily="18" charset="-122"/>
              </a:rPr>
              <a:t>请输入您的标题</a:t>
            </a:r>
          </a:p>
        </p:txBody>
      </p:sp>
      <p:sp>
        <p:nvSpPr>
          <p:cNvPr id="7" name="PA_椭圆 5"/>
          <p:cNvSpPr/>
          <p:nvPr>
            <p:custDataLst>
              <p:tags r:id="rId4"/>
            </p:custDataLst>
          </p:nvPr>
        </p:nvSpPr>
        <p:spPr>
          <a:xfrm>
            <a:off x="2396808" y="4043105"/>
            <a:ext cx="158925" cy="158925"/>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00" b="1"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 name="PA_文本框 28"/>
          <p:cNvSpPr txBox="1">
            <a:spLocks noChangeArrowheads="1"/>
          </p:cNvSpPr>
          <p:nvPr>
            <p:custDataLst>
              <p:tags r:id="rId5"/>
            </p:custDataLst>
          </p:nvPr>
        </p:nvSpPr>
        <p:spPr bwMode="auto">
          <a:xfrm>
            <a:off x="1710208" y="3957226"/>
            <a:ext cx="514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kumimoji="0" lang="zh-CN" altLang="en-US" sz="24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PA_文本框 7"/>
          <p:cNvSpPr txBox="1"/>
          <p:nvPr>
            <p:custDataLst>
              <p:tags r:id="rId6"/>
            </p:custDataLst>
          </p:nvPr>
        </p:nvSpPr>
        <p:spPr>
          <a:xfrm>
            <a:off x="2727745" y="3962374"/>
            <a:ext cx="2924029" cy="492443"/>
          </a:xfrm>
          <a:prstGeom prst="rect">
            <a:avLst/>
          </a:prstGeom>
          <a:noFill/>
        </p:spPr>
        <p:txBody>
          <a:bodyPr lIns="0" tIns="0" rIns="0" bIns="0">
            <a:spAutoFit/>
          </a:bodyPr>
          <a:lstStyle/>
          <a:p>
            <a:pPr lvl="0">
              <a:defRPr/>
            </a:pPr>
            <a:r>
              <a:rPr lang="zh-CN" altLang="en-US" sz="3200" b="1" dirty="0">
                <a:solidFill>
                  <a:srgbClr val="2F833D"/>
                </a:solidFill>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0" name="PA_椭圆 8"/>
          <p:cNvSpPr/>
          <p:nvPr>
            <p:custDataLst>
              <p:tags r:id="rId7"/>
            </p:custDataLst>
          </p:nvPr>
        </p:nvSpPr>
        <p:spPr>
          <a:xfrm>
            <a:off x="6785015" y="4315075"/>
            <a:ext cx="158925" cy="158925"/>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PA_文本框 30"/>
          <p:cNvSpPr txBox="1">
            <a:spLocks noChangeArrowheads="1"/>
          </p:cNvSpPr>
          <p:nvPr>
            <p:custDataLst>
              <p:tags r:id="rId8"/>
            </p:custDataLst>
          </p:nvPr>
        </p:nvSpPr>
        <p:spPr bwMode="auto">
          <a:xfrm>
            <a:off x="6098415" y="4209745"/>
            <a:ext cx="514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kumimoji="0" lang="zh-CN" altLang="en-US" sz="24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PA_文本框 10"/>
          <p:cNvSpPr txBox="1"/>
          <p:nvPr>
            <p:custDataLst>
              <p:tags r:id="rId9"/>
            </p:custDataLst>
          </p:nvPr>
        </p:nvSpPr>
        <p:spPr>
          <a:xfrm>
            <a:off x="7115950" y="4195440"/>
            <a:ext cx="2924029" cy="492443"/>
          </a:xfrm>
          <a:prstGeom prst="rect">
            <a:avLst/>
          </a:prstGeom>
          <a:noFill/>
        </p:spPr>
        <p:txBody>
          <a:bodyPr lIns="0" tIns="0" rIns="0" bIns="0">
            <a:spAutoFit/>
          </a:bodyPr>
          <a:lstStyle/>
          <a:p>
            <a:pPr lvl="0">
              <a:defRPr/>
            </a:pPr>
            <a:r>
              <a:rPr lang="zh-CN" altLang="en-US" sz="3200" b="1" dirty="0">
                <a:solidFill>
                  <a:srgbClr val="2F833D"/>
                </a:solidFill>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3" name="PA_椭圆 11"/>
          <p:cNvSpPr/>
          <p:nvPr>
            <p:custDataLst>
              <p:tags r:id="rId10"/>
            </p:custDataLst>
          </p:nvPr>
        </p:nvSpPr>
        <p:spPr>
          <a:xfrm>
            <a:off x="6785015" y="5158134"/>
            <a:ext cx="158925" cy="158925"/>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PA_文本框 32"/>
          <p:cNvSpPr txBox="1">
            <a:spLocks noChangeArrowheads="1"/>
          </p:cNvSpPr>
          <p:nvPr>
            <p:custDataLst>
              <p:tags r:id="rId11"/>
            </p:custDataLst>
          </p:nvPr>
        </p:nvSpPr>
        <p:spPr bwMode="auto">
          <a:xfrm>
            <a:off x="6098415" y="5091707"/>
            <a:ext cx="5145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kumimoji="0" lang="zh-CN" altLang="en-US" sz="2400" b="1" i="0" u="none" strike="noStrike" kern="1200" cap="none" spc="0" normalizeH="0" baseline="0" noProof="0" dirty="0">
              <a:ln>
                <a:noFill/>
              </a:ln>
              <a:solidFill>
                <a:srgbClr val="404040"/>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PA_文本框 13"/>
          <p:cNvSpPr txBox="1"/>
          <p:nvPr>
            <p:custDataLst>
              <p:tags r:id="rId12"/>
            </p:custDataLst>
          </p:nvPr>
        </p:nvSpPr>
        <p:spPr>
          <a:xfrm>
            <a:off x="7115952" y="5077403"/>
            <a:ext cx="2924029" cy="492443"/>
          </a:xfrm>
          <a:prstGeom prst="rect">
            <a:avLst/>
          </a:prstGeom>
          <a:noFill/>
        </p:spPr>
        <p:txBody>
          <a:bodyPr lIns="0" tIns="0" rIns="0" bIns="0">
            <a:spAutoFit/>
          </a:bodyPr>
          <a:lstStyle/>
          <a:p>
            <a:pPr lvl="0">
              <a:defRPr/>
            </a:pPr>
            <a:r>
              <a:rPr lang="zh-CN" altLang="en-US" sz="3200" b="1" dirty="0">
                <a:solidFill>
                  <a:srgbClr val="2F833D"/>
                </a:solidFill>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6" name="PA_椭圆 14"/>
          <p:cNvSpPr/>
          <p:nvPr>
            <p:custDataLst>
              <p:tags r:id="rId13"/>
            </p:custDataLst>
          </p:nvPr>
        </p:nvSpPr>
        <p:spPr>
          <a:xfrm>
            <a:off x="7218003" y="1207375"/>
            <a:ext cx="2221625" cy="2221625"/>
          </a:xfrm>
          <a:prstGeom prst="ellipse">
            <a:avLst/>
          </a:prstGeom>
          <a:solidFill>
            <a:schemeClr val="accent1"/>
          </a:solidFill>
          <a:ln>
            <a:noFill/>
          </a:ln>
          <a:effectLst>
            <a:outerShdw blurRad="355600" dist="1905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PA_MH_Others_1"/>
          <p:cNvSpPr txBox="1"/>
          <p:nvPr>
            <p:custDataLst>
              <p:tags r:id="rId14"/>
            </p:custDataLst>
          </p:nvPr>
        </p:nvSpPr>
        <p:spPr>
          <a:xfrm>
            <a:off x="7767558" y="1288154"/>
            <a:ext cx="1434844" cy="2060066"/>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255" b="1" i="0" u="none" strike="noStrike" kern="1200" cap="none" spc="0" normalizeH="0" baseline="0" noProof="0" dirty="0">
                <a:ln>
                  <a:noFill/>
                </a:ln>
                <a:solidFill>
                  <a:prstClr val="white"/>
                </a:solidFill>
                <a:effectLst/>
                <a:uLnTx/>
                <a:uFillTx/>
                <a:latin typeface="汉仪乐喵体简" panose="00020600040101010101" pitchFamily="18" charset="-122"/>
                <a:ea typeface="汉仪乐喵体简" panose="00020600040101010101" pitchFamily="18" charset="-122"/>
                <a:sym typeface="Arial" panose="020B0604020202020204" pitchFamily="34" charset="0"/>
              </a:rPr>
              <a:t>目</a:t>
            </a:r>
            <a:endParaRPr kumimoji="0" lang="en-US" altLang="zh-CN" sz="6255" b="1" i="0" u="none" strike="noStrike" kern="1200" cap="none" spc="0" normalizeH="0" baseline="0" noProof="0" dirty="0">
              <a:ln>
                <a:noFill/>
              </a:ln>
              <a:solidFill>
                <a:prstClr val="white"/>
              </a:solidFill>
              <a:effectLst/>
              <a:uLnTx/>
              <a:uFillTx/>
              <a:latin typeface="汉仪乐喵体简" panose="00020600040101010101" pitchFamily="18" charset="-122"/>
              <a:ea typeface="汉仪乐喵体简" panose="00020600040101010101" pitchFamily="18" charset="-122"/>
              <a:sym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255" b="1" i="0" u="none" strike="noStrike" kern="1200" cap="none" spc="0" normalizeH="0" baseline="0" noProof="0" dirty="0">
                <a:ln>
                  <a:noFill/>
                </a:ln>
                <a:solidFill>
                  <a:prstClr val="white"/>
                </a:solidFill>
                <a:effectLst/>
                <a:uLnTx/>
                <a:uFillTx/>
                <a:latin typeface="汉仪乐喵体简" panose="00020600040101010101" pitchFamily="18" charset="-122"/>
                <a:ea typeface="汉仪乐喵体简" panose="00020600040101010101" pitchFamily="18" charset="-122"/>
                <a:sym typeface="Arial" panose="020B0604020202020204" pitchFamily="34" charset="0"/>
              </a:rPr>
              <a:t>录</a:t>
            </a:r>
          </a:p>
        </p:txBody>
      </p:sp>
      <p:sp>
        <p:nvSpPr>
          <p:cNvPr id="18" name="PA_MH_Others_2"/>
          <p:cNvSpPr txBox="1"/>
          <p:nvPr>
            <p:custDataLst>
              <p:tags r:id="rId15"/>
            </p:custDataLst>
          </p:nvPr>
        </p:nvSpPr>
        <p:spPr>
          <a:xfrm rot="5400000">
            <a:off x="6828108" y="2096973"/>
            <a:ext cx="2155037" cy="4424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27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CONTENTS</a:t>
            </a:r>
            <a:endParaRPr kumimoji="0" lang="zh-CN" altLang="en-US" sz="227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6" presetClass="entr" presetSubtype="0" fill="hold" grpId="0" nodeType="withEffect">
                                  <p:stCondLst>
                                    <p:cond delay="500"/>
                                  </p:stCondLst>
                                  <p:iterate type="lt">
                                    <p:tmPct val="10000"/>
                                  </p:iterate>
                                  <p:childTnLst>
                                    <p:set>
                                      <p:cBhvr>
                                        <p:cTn id="11" dur="1" fill="hold">
                                          <p:stCondLst>
                                            <p:cond delay="0"/>
                                          </p:stCondLst>
                                        </p:cTn>
                                        <p:tgtEl>
                                          <p:spTgt spid="17"/>
                                        </p:tgtEl>
                                        <p:attrNameLst>
                                          <p:attrName>style.visibility</p:attrName>
                                        </p:attrNameLst>
                                      </p:cBhvr>
                                      <p:to>
                                        <p:strVal val="visible"/>
                                      </p:to>
                                    </p:set>
                                    <p:anim by="(-#ppt_w*2)" calcmode="lin" valueType="num">
                                      <p:cBhvr rctx="PPT">
                                        <p:cTn id="12" dur="500" autoRev="1" fill="hold">
                                          <p:stCondLst>
                                            <p:cond delay="0"/>
                                          </p:stCondLst>
                                        </p:cTn>
                                        <p:tgtEl>
                                          <p:spTgt spid="17"/>
                                        </p:tgtEl>
                                        <p:attrNameLst>
                                          <p:attrName>ppt_w</p:attrName>
                                        </p:attrNameLst>
                                      </p:cBhvr>
                                    </p:anim>
                                    <p:anim by="(#ppt_w*0.50)" calcmode="lin" valueType="num">
                                      <p:cBhvr>
                                        <p:cTn id="13" dur="500" decel="50000" autoRev="1" fill="hold">
                                          <p:stCondLst>
                                            <p:cond delay="0"/>
                                          </p:stCondLst>
                                        </p:cTn>
                                        <p:tgtEl>
                                          <p:spTgt spid="17"/>
                                        </p:tgtEl>
                                        <p:attrNameLst>
                                          <p:attrName>ppt_x</p:attrName>
                                        </p:attrNameLst>
                                      </p:cBhvr>
                                    </p:anim>
                                    <p:anim from="(-#ppt_h/2)" to="(#ppt_y)" calcmode="lin" valueType="num">
                                      <p:cBhvr>
                                        <p:cTn id="14" dur="1000" fill="hold">
                                          <p:stCondLst>
                                            <p:cond delay="0"/>
                                          </p:stCondLst>
                                        </p:cTn>
                                        <p:tgtEl>
                                          <p:spTgt spid="17"/>
                                        </p:tgtEl>
                                        <p:attrNameLst>
                                          <p:attrName>ppt_y</p:attrName>
                                        </p:attrNameLst>
                                      </p:cBhvr>
                                    </p:anim>
                                    <p:animRot by="21600000">
                                      <p:cBhvr>
                                        <p:cTn id="15" dur="1000" fill="hold">
                                          <p:stCondLst>
                                            <p:cond delay="0"/>
                                          </p:stCondLst>
                                        </p:cTn>
                                        <p:tgtEl>
                                          <p:spTgt spid="17"/>
                                        </p:tgtEl>
                                        <p:attrNameLst>
                                          <p:attrName>r</p:attrName>
                                        </p:attrNameLst>
                                      </p:cBhvr>
                                    </p:animRot>
                                  </p:childTnLst>
                                </p:cTn>
                              </p:par>
                              <p:par>
                                <p:cTn id="16" presetID="56" presetClass="entr" presetSubtype="0" fill="hold" grpId="0" nodeType="withEffect">
                                  <p:stCondLst>
                                    <p:cond delay="500"/>
                                  </p:stCondLst>
                                  <p:iterate type="lt">
                                    <p:tmPct val="10000"/>
                                  </p:iterate>
                                  <p:childTnLst>
                                    <p:set>
                                      <p:cBhvr>
                                        <p:cTn id="17" dur="1" fill="hold">
                                          <p:stCondLst>
                                            <p:cond delay="0"/>
                                          </p:stCondLst>
                                        </p:cTn>
                                        <p:tgtEl>
                                          <p:spTgt spid="18"/>
                                        </p:tgtEl>
                                        <p:attrNameLst>
                                          <p:attrName>style.visibility</p:attrName>
                                        </p:attrNameLst>
                                      </p:cBhvr>
                                      <p:to>
                                        <p:strVal val="visible"/>
                                      </p:to>
                                    </p:set>
                                    <p:anim by="(-#ppt_w*2)" calcmode="lin" valueType="num">
                                      <p:cBhvr rctx="PPT">
                                        <p:cTn id="18" dur="500" autoRev="1" fill="hold">
                                          <p:stCondLst>
                                            <p:cond delay="0"/>
                                          </p:stCondLst>
                                        </p:cTn>
                                        <p:tgtEl>
                                          <p:spTgt spid="18"/>
                                        </p:tgtEl>
                                        <p:attrNameLst>
                                          <p:attrName>ppt_w</p:attrName>
                                        </p:attrNameLst>
                                      </p:cBhvr>
                                    </p:anim>
                                    <p:anim by="(#ppt_w*0.50)" calcmode="lin" valueType="num">
                                      <p:cBhvr>
                                        <p:cTn id="19" dur="500" decel="50000" autoRev="1" fill="hold">
                                          <p:stCondLst>
                                            <p:cond delay="0"/>
                                          </p:stCondLst>
                                        </p:cTn>
                                        <p:tgtEl>
                                          <p:spTgt spid="18"/>
                                        </p:tgtEl>
                                        <p:attrNameLst>
                                          <p:attrName>ppt_x</p:attrName>
                                        </p:attrNameLst>
                                      </p:cBhvr>
                                    </p:anim>
                                    <p:anim from="(-#ppt_h/2)" to="(#ppt_y)" calcmode="lin" valueType="num">
                                      <p:cBhvr>
                                        <p:cTn id="20" dur="1000" fill="hold">
                                          <p:stCondLst>
                                            <p:cond delay="0"/>
                                          </p:stCondLst>
                                        </p:cTn>
                                        <p:tgtEl>
                                          <p:spTgt spid="18"/>
                                        </p:tgtEl>
                                        <p:attrNameLst>
                                          <p:attrName>ppt_y</p:attrName>
                                        </p:attrNameLst>
                                      </p:cBhvr>
                                    </p:anim>
                                    <p:animRot by="21600000">
                                      <p:cBhvr>
                                        <p:cTn id="21" dur="1000" fill="hold">
                                          <p:stCondLst>
                                            <p:cond delay="0"/>
                                          </p:stCondLst>
                                        </p:cTn>
                                        <p:tgtEl>
                                          <p:spTgt spid="18"/>
                                        </p:tgtEl>
                                        <p:attrNameLst>
                                          <p:attrName>r</p:attrName>
                                        </p:attrNameLst>
                                      </p:cBhvr>
                                    </p:animRot>
                                  </p:childTnLst>
                                </p:cTn>
                              </p:par>
                              <p:par>
                                <p:cTn id="22" presetID="53" presetClass="entr" presetSubtype="16" fill="hold" grpId="0" nodeType="withEffect">
                                  <p:stCondLst>
                                    <p:cond delay="150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grpId="0" nodeType="withEffect">
                                  <p:stCondLst>
                                    <p:cond delay="150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150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2" presetClass="entr" presetSubtype="8" fill="hold" grpId="0" nodeType="withEffect">
                                  <p:stCondLst>
                                    <p:cond delay="200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0-#ppt_w/2"/>
                                          </p:val>
                                        </p:tav>
                                        <p:tav tm="100000">
                                          <p:val>
                                            <p:strVal val="#ppt_x"/>
                                          </p:val>
                                        </p:tav>
                                      </p:tavLst>
                                    </p:anim>
                                    <p:anim calcmode="lin" valueType="num">
                                      <p:cBhvr additive="base">
                                        <p:cTn id="45" dur="500" fill="hold"/>
                                        <p:tgtEl>
                                          <p:spTgt spid="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200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1+#ppt_w/2"/>
                                          </p:val>
                                        </p:tav>
                                        <p:tav tm="100000">
                                          <p:val>
                                            <p:strVal val="#ppt_x"/>
                                          </p:val>
                                        </p:tav>
                                      </p:tavLst>
                                    </p:anim>
                                    <p:anim calcmode="lin" valueType="num">
                                      <p:cBhvr additive="base">
                                        <p:cTn id="49" dur="500" fill="hold"/>
                                        <p:tgtEl>
                                          <p:spTgt spid="6"/>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250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0-#ppt_w/2"/>
                                          </p:val>
                                        </p:tav>
                                        <p:tav tm="100000">
                                          <p:val>
                                            <p:strVal val="#ppt_x"/>
                                          </p:val>
                                        </p:tav>
                                      </p:tavLst>
                                    </p:anim>
                                    <p:anim calcmode="lin" valueType="num">
                                      <p:cBhvr additive="base">
                                        <p:cTn id="53" dur="500" fill="hold"/>
                                        <p:tgtEl>
                                          <p:spTgt spid="8"/>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50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500" fill="hold"/>
                                        <p:tgtEl>
                                          <p:spTgt spid="9"/>
                                        </p:tgtEl>
                                        <p:attrNameLst>
                                          <p:attrName>ppt_x</p:attrName>
                                        </p:attrNameLst>
                                      </p:cBhvr>
                                      <p:tavLst>
                                        <p:tav tm="0">
                                          <p:val>
                                            <p:strVal val="1+#ppt_w/2"/>
                                          </p:val>
                                        </p:tav>
                                        <p:tav tm="100000">
                                          <p:val>
                                            <p:strVal val="#ppt_x"/>
                                          </p:val>
                                        </p:tav>
                                      </p:tavLst>
                                    </p:anim>
                                    <p:anim calcmode="lin" valueType="num">
                                      <p:cBhvr additive="base">
                                        <p:cTn id="57" dur="500" fill="hold"/>
                                        <p:tgtEl>
                                          <p:spTgt spid="9"/>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300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0-#ppt_w/2"/>
                                          </p:val>
                                        </p:tav>
                                        <p:tav tm="100000">
                                          <p:val>
                                            <p:strVal val="#ppt_x"/>
                                          </p:val>
                                        </p:tav>
                                      </p:tavLst>
                                    </p:anim>
                                    <p:anim calcmode="lin" valueType="num">
                                      <p:cBhvr additive="base">
                                        <p:cTn id="61" dur="500" fill="hold"/>
                                        <p:tgtEl>
                                          <p:spTgt spid="11"/>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300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1+#ppt_w/2"/>
                                          </p:val>
                                        </p:tav>
                                        <p:tav tm="100000">
                                          <p:val>
                                            <p:strVal val="#ppt_x"/>
                                          </p:val>
                                        </p:tav>
                                      </p:tavLst>
                                    </p:anim>
                                    <p:anim calcmode="lin" valueType="num">
                                      <p:cBhvr additive="base">
                                        <p:cTn id="65" dur="500" fill="hold"/>
                                        <p:tgtEl>
                                          <p:spTgt spid="12"/>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350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0-#ppt_w/2"/>
                                          </p:val>
                                        </p:tav>
                                        <p:tav tm="100000">
                                          <p:val>
                                            <p:strVal val="#ppt_x"/>
                                          </p:val>
                                        </p:tav>
                                      </p:tavLst>
                                    </p:anim>
                                    <p:anim calcmode="lin" valueType="num">
                                      <p:cBhvr additive="base">
                                        <p:cTn id="69" dur="500" fill="hold"/>
                                        <p:tgtEl>
                                          <p:spTgt spid="14"/>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350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fill="hold"/>
                                        <p:tgtEl>
                                          <p:spTgt spid="15"/>
                                        </p:tgtEl>
                                        <p:attrNameLst>
                                          <p:attrName>ppt_x</p:attrName>
                                        </p:attrNameLst>
                                      </p:cBhvr>
                                      <p:tavLst>
                                        <p:tav tm="0">
                                          <p:val>
                                            <p:strVal val="1+#ppt_w/2"/>
                                          </p:val>
                                        </p:tav>
                                        <p:tav tm="100000">
                                          <p:val>
                                            <p:strVal val="#ppt_x"/>
                                          </p:val>
                                        </p:tav>
                                      </p:tavLst>
                                    </p:anim>
                                    <p:anim calcmode="lin" valueType="num">
                                      <p:cBhvr additive="base">
                                        <p:cTn id="73"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p:bldP spid="10" grpId="0" animBg="1"/>
      <p:bldP spid="11" grpId="0"/>
      <p:bldP spid="12" grpId="0"/>
      <p:bldP spid="13" grpId="0" animBg="1"/>
      <p:bldP spid="14" grpId="0"/>
      <p:bldP spid="15" grpId="0"/>
      <p:bldP spid="16" grpId="0" animBg="1"/>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34"/>
          <p:cNvGrpSpPr/>
          <p:nvPr/>
        </p:nvGrpSpPr>
        <p:grpSpPr>
          <a:xfrm>
            <a:off x="5637884" y="2143573"/>
            <a:ext cx="1287279" cy="1286812"/>
            <a:chOff x="3606461" y="1828517"/>
            <a:chExt cx="875847" cy="875847"/>
          </a:xfrm>
          <a:effectLst/>
        </p:grpSpPr>
        <p:sp>
          <p:nvSpPr>
            <p:cNvPr id="4" name="椭圆 3"/>
            <p:cNvSpPr/>
            <p:nvPr/>
          </p:nvSpPr>
          <p:spPr>
            <a:xfrm>
              <a:off x="3606461" y="1828517"/>
              <a:ext cx="875847" cy="875847"/>
            </a:xfrm>
            <a:prstGeom prst="ellipse">
              <a:avLst/>
            </a:prstGeom>
            <a:solidFill>
              <a:schemeClr val="accent1"/>
            </a:solidFill>
            <a:ln w="44450" cap="flat" cmpd="sng" algn="ctr">
              <a:noFill/>
              <a:prstDash val="solid"/>
            </a:ln>
            <a:effectLst/>
          </p:spPr>
          <p:txBody>
            <a:bodyPr rtlCol="0" anchor="ctr"/>
            <a:lstStyle/>
            <a:p>
              <a:pPr algn="ctr" defTabSz="1218565">
                <a:defRPr/>
              </a:pPr>
              <a:endParaRPr lang="zh-CN" altLang="en-US" sz="900" kern="0" dirty="0">
                <a:solidFill>
                  <a:prstClr val="white"/>
                </a:solidFill>
                <a:latin typeface="Calibri" panose="020F0502020204030204"/>
                <a:ea typeface="宋体" panose="02010600030101010101" pitchFamily="2" charset="-122"/>
              </a:endParaRPr>
            </a:p>
          </p:txBody>
        </p:sp>
        <p:sp>
          <p:nvSpPr>
            <p:cNvPr id="5" name="文本框 1"/>
            <p:cNvSpPr txBox="1"/>
            <p:nvPr/>
          </p:nvSpPr>
          <p:spPr>
            <a:xfrm>
              <a:off x="3867396" y="1942746"/>
              <a:ext cx="321122" cy="691294"/>
            </a:xfrm>
            <a:prstGeom prst="rect">
              <a:avLst/>
            </a:prstGeom>
            <a:noFill/>
            <a:ln>
              <a:noFill/>
            </a:ln>
            <a:effectLst/>
          </p:spPr>
          <p:txBody>
            <a:bodyPr wrap="square" rtlCol="0">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1</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sp>
        <p:nvSpPr>
          <p:cNvPr id="6" name="矩形 69"/>
          <p:cNvSpPr>
            <a:spLocks noChangeArrowheads="1"/>
          </p:cNvSpPr>
          <p:nvPr/>
        </p:nvSpPr>
        <p:spPr bwMode="auto">
          <a:xfrm>
            <a:off x="3712650" y="3687822"/>
            <a:ext cx="51377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rPr>
              <a:t>加入你的标题</a:t>
            </a:r>
            <a:endParaRPr lang="en-US" altLang="zh-CN"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69006" y="1421326"/>
            <a:ext cx="2000249" cy="586316"/>
            <a:chOff x="2193922" y="492128"/>
            <a:chExt cx="1500185" cy="439738"/>
          </a:xfrm>
          <a:solidFill>
            <a:schemeClr val="accent1"/>
          </a:solidFill>
        </p:grpSpPr>
        <p:sp>
          <p:nvSpPr>
            <p:cNvPr id="3" name="Freeform 298"/>
            <p:cNvSpPr/>
            <p:nvPr/>
          </p:nvSpPr>
          <p:spPr bwMode="auto">
            <a:xfrm>
              <a:off x="3394069" y="492128"/>
              <a:ext cx="300038" cy="266701"/>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solidFill>
                <a:schemeClr val="accent1"/>
              </a:solidFill>
              <a:round/>
            </a:ln>
          </p:spPr>
          <p:txBody>
            <a:bodyPr/>
            <a:lstStyle/>
            <a:p>
              <a:endParaRPr lang="en-US" sz="2400"/>
            </a:p>
          </p:txBody>
        </p:sp>
        <p:sp>
          <p:nvSpPr>
            <p:cNvPr id="4" name="Freeform 299"/>
            <p:cNvSpPr/>
            <p:nvPr/>
          </p:nvSpPr>
          <p:spPr bwMode="auto">
            <a:xfrm>
              <a:off x="2570158" y="669929"/>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solidFill>
                <a:schemeClr val="accent1"/>
              </a:solidFill>
              <a:round/>
            </a:ln>
          </p:spPr>
          <p:txBody>
            <a:bodyPr/>
            <a:lstStyle/>
            <a:p>
              <a:pPr>
                <a:defRPr/>
              </a:pPr>
              <a:endParaRPr lang="en-US" sz="2400"/>
            </a:p>
          </p:txBody>
        </p:sp>
        <p:sp>
          <p:nvSpPr>
            <p:cNvPr id="5" name="Freeform 300"/>
            <p:cNvSpPr/>
            <p:nvPr/>
          </p:nvSpPr>
          <p:spPr bwMode="auto">
            <a:xfrm>
              <a:off x="2470146" y="712790"/>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solidFill>
                <a:schemeClr val="accent1"/>
              </a:solidFill>
              <a:round/>
            </a:ln>
          </p:spPr>
          <p:txBody>
            <a:bodyPr/>
            <a:lstStyle/>
            <a:p>
              <a:pPr>
                <a:defRPr/>
              </a:pPr>
              <a:endParaRPr lang="en-US" sz="2400"/>
            </a:p>
          </p:txBody>
        </p:sp>
        <p:sp>
          <p:nvSpPr>
            <p:cNvPr id="6" name="Freeform 301"/>
            <p:cNvSpPr/>
            <p:nvPr/>
          </p:nvSpPr>
          <p:spPr bwMode="auto">
            <a:xfrm>
              <a:off x="2371721" y="762003"/>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solidFill>
                <a:schemeClr val="accent1"/>
              </a:solidFill>
              <a:round/>
            </a:ln>
          </p:spPr>
          <p:txBody>
            <a:bodyPr/>
            <a:lstStyle/>
            <a:p>
              <a:pPr>
                <a:defRPr/>
              </a:pPr>
              <a:endParaRPr lang="en-US" sz="2400"/>
            </a:p>
          </p:txBody>
        </p:sp>
        <p:sp>
          <p:nvSpPr>
            <p:cNvPr id="7" name="Freeform 302"/>
            <p:cNvSpPr/>
            <p:nvPr/>
          </p:nvSpPr>
          <p:spPr bwMode="auto">
            <a:xfrm>
              <a:off x="2193922" y="885828"/>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solidFill>
                <a:schemeClr val="accent1"/>
              </a:solidFill>
              <a:round/>
            </a:ln>
          </p:spPr>
          <p:txBody>
            <a:bodyPr/>
            <a:lstStyle/>
            <a:p>
              <a:pPr>
                <a:defRPr/>
              </a:pPr>
              <a:endParaRPr lang="en-US" sz="2400"/>
            </a:p>
          </p:txBody>
        </p:sp>
        <p:sp>
          <p:nvSpPr>
            <p:cNvPr id="8" name="Freeform 303"/>
            <p:cNvSpPr/>
            <p:nvPr/>
          </p:nvSpPr>
          <p:spPr bwMode="auto">
            <a:xfrm>
              <a:off x="2279646" y="820740"/>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solidFill>
                <a:schemeClr val="accent1"/>
              </a:solidFill>
              <a:round/>
            </a:ln>
          </p:spPr>
          <p:txBody>
            <a:bodyPr/>
            <a:lstStyle/>
            <a:p>
              <a:pPr>
                <a:defRPr/>
              </a:pPr>
              <a:endParaRPr lang="en-US" sz="2400"/>
            </a:p>
          </p:txBody>
        </p:sp>
        <p:sp>
          <p:nvSpPr>
            <p:cNvPr id="9" name="Freeform 304"/>
            <p:cNvSpPr/>
            <p:nvPr/>
          </p:nvSpPr>
          <p:spPr bwMode="auto">
            <a:xfrm>
              <a:off x="2998783" y="579440"/>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solidFill>
                <a:schemeClr val="accent1"/>
              </a:solidFill>
              <a:round/>
            </a:ln>
          </p:spPr>
          <p:txBody>
            <a:bodyPr/>
            <a:lstStyle/>
            <a:p>
              <a:pPr>
                <a:defRPr/>
              </a:pPr>
              <a:endParaRPr lang="en-US" sz="2400"/>
            </a:p>
          </p:txBody>
        </p:sp>
        <p:sp>
          <p:nvSpPr>
            <p:cNvPr id="10" name="Freeform 305"/>
            <p:cNvSpPr/>
            <p:nvPr/>
          </p:nvSpPr>
          <p:spPr bwMode="auto">
            <a:xfrm>
              <a:off x="3221033" y="576265"/>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solidFill>
                <a:schemeClr val="accent1"/>
              </a:solidFill>
              <a:round/>
            </a:ln>
          </p:spPr>
          <p:txBody>
            <a:bodyPr/>
            <a:lstStyle/>
            <a:p>
              <a:pPr>
                <a:defRPr/>
              </a:pPr>
              <a:endParaRPr lang="en-US" sz="2400"/>
            </a:p>
          </p:txBody>
        </p:sp>
        <p:sp>
          <p:nvSpPr>
            <p:cNvPr id="11" name="Freeform 306"/>
            <p:cNvSpPr/>
            <p:nvPr/>
          </p:nvSpPr>
          <p:spPr bwMode="auto">
            <a:xfrm>
              <a:off x="3108320"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solidFill>
                <a:schemeClr val="accent1"/>
              </a:solidFill>
              <a:round/>
            </a:ln>
          </p:spPr>
          <p:txBody>
            <a:bodyPr/>
            <a:lstStyle/>
            <a:p>
              <a:pPr>
                <a:defRPr/>
              </a:pPr>
              <a:endParaRPr lang="en-US" sz="2400"/>
            </a:p>
          </p:txBody>
        </p:sp>
        <p:sp>
          <p:nvSpPr>
            <p:cNvPr id="12" name="Freeform 307"/>
            <p:cNvSpPr/>
            <p:nvPr/>
          </p:nvSpPr>
          <p:spPr bwMode="auto">
            <a:xfrm>
              <a:off x="3330571" y="584199"/>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solidFill>
                <a:schemeClr val="accent1"/>
              </a:solidFill>
              <a:round/>
            </a:ln>
          </p:spPr>
          <p:txBody>
            <a:bodyPr/>
            <a:lstStyle/>
            <a:p>
              <a:pPr>
                <a:defRPr/>
              </a:pPr>
              <a:endParaRPr lang="en-US" sz="2400"/>
            </a:p>
          </p:txBody>
        </p:sp>
        <p:sp>
          <p:nvSpPr>
            <p:cNvPr id="13" name="Freeform 308"/>
            <p:cNvSpPr/>
            <p:nvPr/>
          </p:nvSpPr>
          <p:spPr bwMode="auto">
            <a:xfrm>
              <a:off x="2889250" y="590548"/>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solidFill>
                <a:schemeClr val="accent1"/>
              </a:solidFill>
              <a:round/>
            </a:ln>
          </p:spPr>
          <p:txBody>
            <a:bodyPr/>
            <a:lstStyle/>
            <a:p>
              <a:pPr>
                <a:defRPr/>
              </a:pPr>
              <a:endParaRPr lang="en-US" sz="2400"/>
            </a:p>
          </p:txBody>
        </p:sp>
        <p:sp>
          <p:nvSpPr>
            <p:cNvPr id="14" name="Freeform 309"/>
            <p:cNvSpPr/>
            <p:nvPr/>
          </p:nvSpPr>
          <p:spPr bwMode="auto">
            <a:xfrm>
              <a:off x="2781299"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solidFill>
                <a:schemeClr val="accent1"/>
              </a:solidFill>
              <a:round/>
            </a:ln>
          </p:spPr>
          <p:txBody>
            <a:bodyPr/>
            <a:lstStyle/>
            <a:p>
              <a:pPr>
                <a:defRPr/>
              </a:pPr>
              <a:endParaRPr lang="en-US" sz="2400"/>
            </a:p>
          </p:txBody>
        </p:sp>
        <p:sp>
          <p:nvSpPr>
            <p:cNvPr id="15"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solidFill>
                <a:schemeClr val="accent1"/>
              </a:solidFill>
              <a:round/>
            </a:ln>
          </p:spPr>
          <p:txBody>
            <a:bodyPr/>
            <a:lstStyle/>
            <a:p>
              <a:pPr>
                <a:defRPr/>
              </a:pPr>
              <a:endParaRPr lang="en-US" sz="2400"/>
            </a:p>
          </p:txBody>
        </p:sp>
      </p:grpSp>
      <p:grpSp>
        <p:nvGrpSpPr>
          <p:cNvPr id="16" name="Group 19"/>
          <p:cNvGrpSpPr/>
          <p:nvPr/>
        </p:nvGrpSpPr>
        <p:grpSpPr>
          <a:xfrm flipV="1">
            <a:off x="3988529" y="2850086"/>
            <a:ext cx="2000251" cy="586317"/>
            <a:chOff x="2193925" y="492126"/>
            <a:chExt cx="1500188" cy="439738"/>
          </a:xfrm>
          <a:solidFill>
            <a:schemeClr val="accent1"/>
          </a:solidFill>
        </p:grpSpPr>
        <p:sp>
          <p:nvSpPr>
            <p:cNvPr id="17"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solidFill>
                <a:schemeClr val="accent1"/>
              </a:solidFill>
              <a:round/>
            </a:ln>
          </p:spPr>
          <p:txBody>
            <a:bodyPr/>
            <a:lstStyle/>
            <a:p>
              <a:endParaRPr lang="en-US" sz="2400"/>
            </a:p>
          </p:txBody>
        </p:sp>
        <p:sp>
          <p:nvSpPr>
            <p:cNvPr id="18"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solidFill>
                <a:schemeClr val="accent1"/>
              </a:solidFill>
              <a:round/>
            </a:ln>
          </p:spPr>
          <p:txBody>
            <a:bodyPr/>
            <a:lstStyle/>
            <a:p>
              <a:pPr>
                <a:defRPr/>
              </a:pPr>
              <a:endParaRPr lang="en-US" sz="2400"/>
            </a:p>
          </p:txBody>
        </p:sp>
        <p:sp>
          <p:nvSpPr>
            <p:cNvPr id="19"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solidFill>
                <a:schemeClr val="accent1"/>
              </a:solidFill>
              <a:round/>
            </a:ln>
          </p:spPr>
          <p:txBody>
            <a:bodyPr/>
            <a:lstStyle/>
            <a:p>
              <a:pPr>
                <a:defRPr/>
              </a:pPr>
              <a:endParaRPr lang="en-US" sz="2400"/>
            </a:p>
          </p:txBody>
        </p:sp>
        <p:sp>
          <p:nvSpPr>
            <p:cNvPr id="20"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solidFill>
                <a:schemeClr val="accent1"/>
              </a:solidFill>
              <a:round/>
            </a:ln>
          </p:spPr>
          <p:txBody>
            <a:bodyPr/>
            <a:lstStyle/>
            <a:p>
              <a:pPr>
                <a:defRPr/>
              </a:pPr>
              <a:endParaRPr lang="en-US" sz="2400"/>
            </a:p>
          </p:txBody>
        </p:sp>
        <p:sp>
          <p:nvSpPr>
            <p:cNvPr id="21"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solidFill>
                <a:schemeClr val="accent1"/>
              </a:solidFill>
              <a:round/>
            </a:ln>
          </p:spPr>
          <p:txBody>
            <a:bodyPr/>
            <a:lstStyle/>
            <a:p>
              <a:pPr>
                <a:defRPr/>
              </a:pPr>
              <a:endParaRPr lang="en-US" sz="2400"/>
            </a:p>
          </p:txBody>
        </p:sp>
        <p:sp>
          <p:nvSpPr>
            <p:cNvPr id="22"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solidFill>
                <a:schemeClr val="accent1"/>
              </a:solidFill>
              <a:round/>
            </a:ln>
          </p:spPr>
          <p:txBody>
            <a:bodyPr/>
            <a:lstStyle/>
            <a:p>
              <a:pPr>
                <a:defRPr/>
              </a:pPr>
              <a:endParaRPr lang="en-US" sz="2400"/>
            </a:p>
          </p:txBody>
        </p:sp>
        <p:sp>
          <p:nvSpPr>
            <p:cNvPr id="23"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solidFill>
                <a:schemeClr val="accent1"/>
              </a:solidFill>
              <a:round/>
            </a:ln>
          </p:spPr>
          <p:txBody>
            <a:bodyPr/>
            <a:lstStyle/>
            <a:p>
              <a:pPr>
                <a:defRPr/>
              </a:pPr>
              <a:endParaRPr lang="en-US" sz="2400"/>
            </a:p>
          </p:txBody>
        </p:sp>
        <p:sp>
          <p:nvSpPr>
            <p:cNvPr id="24"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solidFill>
                <a:schemeClr val="accent1"/>
              </a:solidFill>
              <a:round/>
            </a:ln>
          </p:spPr>
          <p:txBody>
            <a:bodyPr/>
            <a:lstStyle/>
            <a:p>
              <a:pPr>
                <a:defRPr/>
              </a:pPr>
              <a:endParaRPr lang="en-US" sz="2400"/>
            </a:p>
          </p:txBody>
        </p:sp>
        <p:sp>
          <p:nvSpPr>
            <p:cNvPr id="25"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solidFill>
                <a:schemeClr val="accent1"/>
              </a:solidFill>
              <a:round/>
            </a:ln>
          </p:spPr>
          <p:txBody>
            <a:bodyPr/>
            <a:lstStyle/>
            <a:p>
              <a:pPr>
                <a:defRPr/>
              </a:pPr>
              <a:endParaRPr lang="en-US" sz="2400"/>
            </a:p>
          </p:txBody>
        </p:sp>
        <p:sp>
          <p:nvSpPr>
            <p:cNvPr id="26"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solidFill>
                <a:schemeClr val="accent1"/>
              </a:solidFill>
              <a:round/>
            </a:ln>
          </p:spPr>
          <p:txBody>
            <a:bodyPr/>
            <a:lstStyle/>
            <a:p>
              <a:pPr>
                <a:defRPr/>
              </a:pPr>
              <a:endParaRPr lang="en-US" sz="2400"/>
            </a:p>
          </p:txBody>
        </p:sp>
        <p:sp>
          <p:nvSpPr>
            <p:cNvPr id="27"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solidFill>
                <a:schemeClr val="accent1"/>
              </a:solidFill>
              <a:round/>
            </a:ln>
          </p:spPr>
          <p:txBody>
            <a:bodyPr/>
            <a:lstStyle/>
            <a:p>
              <a:pPr>
                <a:defRPr/>
              </a:pPr>
              <a:endParaRPr lang="en-US" sz="2400"/>
            </a:p>
          </p:txBody>
        </p:sp>
        <p:sp>
          <p:nvSpPr>
            <p:cNvPr id="28"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solidFill>
                <a:schemeClr val="accent1"/>
              </a:solidFill>
              <a:round/>
            </a:ln>
          </p:spPr>
          <p:txBody>
            <a:bodyPr/>
            <a:lstStyle/>
            <a:p>
              <a:pPr>
                <a:defRPr/>
              </a:pPr>
              <a:endParaRPr lang="en-US" sz="2400"/>
            </a:p>
          </p:txBody>
        </p:sp>
        <p:sp>
          <p:nvSpPr>
            <p:cNvPr id="29"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solidFill>
                <a:schemeClr val="accent1"/>
              </a:solidFill>
              <a:round/>
            </a:ln>
          </p:spPr>
          <p:txBody>
            <a:bodyPr/>
            <a:lstStyle/>
            <a:p>
              <a:pPr>
                <a:defRPr/>
              </a:pPr>
              <a:endParaRPr lang="en-US" sz="2400"/>
            </a:p>
          </p:txBody>
        </p:sp>
      </p:grpSp>
      <p:grpSp>
        <p:nvGrpSpPr>
          <p:cNvPr id="30" name="Group 128"/>
          <p:cNvGrpSpPr/>
          <p:nvPr/>
        </p:nvGrpSpPr>
        <p:grpSpPr>
          <a:xfrm>
            <a:off x="7703305" y="1421325"/>
            <a:ext cx="2000250" cy="586317"/>
            <a:chOff x="2193925" y="492126"/>
            <a:chExt cx="1500188" cy="439738"/>
          </a:xfrm>
          <a:solidFill>
            <a:schemeClr val="accent1"/>
          </a:solidFill>
        </p:grpSpPr>
        <p:sp>
          <p:nvSpPr>
            <p:cNvPr id="31"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solidFill>
                <a:schemeClr val="accent1"/>
              </a:solidFill>
              <a:round/>
            </a:ln>
          </p:spPr>
          <p:txBody>
            <a:bodyPr/>
            <a:lstStyle/>
            <a:p>
              <a:endParaRPr lang="en-US" sz="2400"/>
            </a:p>
          </p:txBody>
        </p:sp>
        <p:sp>
          <p:nvSpPr>
            <p:cNvPr id="32"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solidFill>
                <a:schemeClr val="accent1"/>
              </a:solidFill>
              <a:round/>
            </a:ln>
          </p:spPr>
          <p:txBody>
            <a:bodyPr/>
            <a:lstStyle/>
            <a:p>
              <a:pPr>
                <a:defRPr/>
              </a:pPr>
              <a:endParaRPr lang="en-US" sz="2400"/>
            </a:p>
          </p:txBody>
        </p:sp>
        <p:sp>
          <p:nvSpPr>
            <p:cNvPr id="33"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solidFill>
                <a:schemeClr val="accent1"/>
              </a:solidFill>
              <a:round/>
            </a:ln>
          </p:spPr>
          <p:txBody>
            <a:bodyPr/>
            <a:lstStyle/>
            <a:p>
              <a:pPr>
                <a:defRPr/>
              </a:pPr>
              <a:endParaRPr lang="en-US" sz="2400"/>
            </a:p>
          </p:txBody>
        </p:sp>
        <p:sp>
          <p:nvSpPr>
            <p:cNvPr id="34"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solidFill>
                <a:schemeClr val="accent1"/>
              </a:solidFill>
              <a:round/>
            </a:ln>
          </p:spPr>
          <p:txBody>
            <a:bodyPr/>
            <a:lstStyle/>
            <a:p>
              <a:pPr>
                <a:defRPr/>
              </a:pPr>
              <a:endParaRPr lang="en-US" sz="2400"/>
            </a:p>
          </p:txBody>
        </p:sp>
        <p:sp>
          <p:nvSpPr>
            <p:cNvPr id="35"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solidFill>
                <a:schemeClr val="accent1"/>
              </a:solidFill>
              <a:round/>
            </a:ln>
          </p:spPr>
          <p:txBody>
            <a:bodyPr/>
            <a:lstStyle/>
            <a:p>
              <a:pPr>
                <a:defRPr/>
              </a:pPr>
              <a:endParaRPr lang="en-US" sz="2400"/>
            </a:p>
          </p:txBody>
        </p:sp>
        <p:sp>
          <p:nvSpPr>
            <p:cNvPr id="36"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solidFill>
                <a:schemeClr val="accent1"/>
              </a:solidFill>
              <a:round/>
            </a:ln>
          </p:spPr>
          <p:txBody>
            <a:bodyPr/>
            <a:lstStyle/>
            <a:p>
              <a:pPr>
                <a:defRPr/>
              </a:pPr>
              <a:endParaRPr lang="en-US" sz="2400"/>
            </a:p>
          </p:txBody>
        </p:sp>
        <p:sp>
          <p:nvSpPr>
            <p:cNvPr id="37"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solidFill>
                <a:schemeClr val="accent1"/>
              </a:solidFill>
              <a:round/>
            </a:ln>
          </p:spPr>
          <p:txBody>
            <a:bodyPr/>
            <a:lstStyle/>
            <a:p>
              <a:pPr>
                <a:defRPr/>
              </a:pPr>
              <a:endParaRPr lang="en-US" sz="2400"/>
            </a:p>
          </p:txBody>
        </p:sp>
        <p:sp>
          <p:nvSpPr>
            <p:cNvPr id="38"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solidFill>
                <a:schemeClr val="accent1"/>
              </a:solidFill>
              <a:round/>
            </a:ln>
          </p:spPr>
          <p:txBody>
            <a:bodyPr/>
            <a:lstStyle/>
            <a:p>
              <a:pPr>
                <a:defRPr/>
              </a:pPr>
              <a:endParaRPr lang="en-US" sz="2400"/>
            </a:p>
          </p:txBody>
        </p:sp>
        <p:sp>
          <p:nvSpPr>
            <p:cNvPr id="39"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solidFill>
                <a:schemeClr val="accent1"/>
              </a:solidFill>
              <a:round/>
            </a:ln>
          </p:spPr>
          <p:txBody>
            <a:bodyPr/>
            <a:lstStyle/>
            <a:p>
              <a:pPr>
                <a:defRPr/>
              </a:pPr>
              <a:endParaRPr lang="en-US" sz="2400"/>
            </a:p>
          </p:txBody>
        </p:sp>
        <p:sp>
          <p:nvSpPr>
            <p:cNvPr id="40"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solidFill>
                <a:schemeClr val="accent1"/>
              </a:solidFill>
              <a:round/>
            </a:ln>
          </p:spPr>
          <p:txBody>
            <a:bodyPr/>
            <a:lstStyle/>
            <a:p>
              <a:pPr>
                <a:defRPr/>
              </a:pPr>
              <a:endParaRPr lang="en-US" sz="2400"/>
            </a:p>
          </p:txBody>
        </p:sp>
        <p:sp>
          <p:nvSpPr>
            <p:cNvPr id="41"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solidFill>
                <a:schemeClr val="accent1"/>
              </a:solidFill>
              <a:round/>
            </a:ln>
          </p:spPr>
          <p:txBody>
            <a:bodyPr/>
            <a:lstStyle/>
            <a:p>
              <a:pPr>
                <a:defRPr/>
              </a:pPr>
              <a:endParaRPr lang="en-US" sz="2400"/>
            </a:p>
          </p:txBody>
        </p:sp>
        <p:sp>
          <p:nvSpPr>
            <p:cNvPr id="42"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solidFill>
                <a:schemeClr val="accent1"/>
              </a:solidFill>
              <a:round/>
            </a:ln>
          </p:spPr>
          <p:txBody>
            <a:bodyPr/>
            <a:lstStyle/>
            <a:p>
              <a:pPr>
                <a:defRPr/>
              </a:pPr>
              <a:endParaRPr lang="en-US" sz="2400"/>
            </a:p>
          </p:txBody>
        </p:sp>
        <p:sp>
          <p:nvSpPr>
            <p:cNvPr id="43"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solidFill>
                <a:schemeClr val="accent1"/>
              </a:solidFill>
              <a:round/>
            </a:ln>
          </p:spPr>
          <p:txBody>
            <a:bodyPr/>
            <a:lstStyle/>
            <a:p>
              <a:pPr>
                <a:defRPr/>
              </a:pPr>
              <a:endParaRPr lang="en-US" sz="2400"/>
            </a:p>
          </p:txBody>
        </p:sp>
      </p:grpSp>
      <p:grpSp>
        <p:nvGrpSpPr>
          <p:cNvPr id="44" name="Group 61"/>
          <p:cNvGrpSpPr/>
          <p:nvPr/>
        </p:nvGrpSpPr>
        <p:grpSpPr>
          <a:xfrm flipH="1">
            <a:off x="7703304" y="3372456"/>
            <a:ext cx="2000250" cy="586317"/>
            <a:chOff x="2193925" y="492126"/>
            <a:chExt cx="1500188" cy="439738"/>
          </a:xfrm>
          <a:solidFill>
            <a:schemeClr val="accent1"/>
          </a:solidFill>
        </p:grpSpPr>
        <p:sp>
          <p:nvSpPr>
            <p:cNvPr id="45"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solidFill>
                <a:schemeClr val="accent1"/>
              </a:solidFill>
              <a:round/>
            </a:ln>
          </p:spPr>
          <p:txBody>
            <a:bodyPr/>
            <a:lstStyle/>
            <a:p>
              <a:endParaRPr lang="en-US" sz="2400"/>
            </a:p>
          </p:txBody>
        </p:sp>
        <p:sp>
          <p:nvSpPr>
            <p:cNvPr id="46"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solidFill>
                <a:schemeClr val="accent1"/>
              </a:solidFill>
              <a:round/>
            </a:ln>
          </p:spPr>
          <p:txBody>
            <a:bodyPr/>
            <a:lstStyle/>
            <a:p>
              <a:pPr>
                <a:defRPr/>
              </a:pPr>
              <a:endParaRPr lang="en-US" sz="2400"/>
            </a:p>
          </p:txBody>
        </p:sp>
        <p:sp>
          <p:nvSpPr>
            <p:cNvPr id="47"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solidFill>
                <a:schemeClr val="accent1"/>
              </a:solidFill>
              <a:round/>
            </a:ln>
          </p:spPr>
          <p:txBody>
            <a:bodyPr/>
            <a:lstStyle/>
            <a:p>
              <a:pPr>
                <a:defRPr/>
              </a:pPr>
              <a:endParaRPr lang="en-US" sz="2400"/>
            </a:p>
          </p:txBody>
        </p:sp>
        <p:sp>
          <p:nvSpPr>
            <p:cNvPr id="48"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solidFill>
                <a:schemeClr val="accent1"/>
              </a:solidFill>
              <a:round/>
            </a:ln>
          </p:spPr>
          <p:txBody>
            <a:bodyPr/>
            <a:lstStyle/>
            <a:p>
              <a:pPr>
                <a:defRPr/>
              </a:pPr>
              <a:endParaRPr lang="en-US" sz="2400"/>
            </a:p>
          </p:txBody>
        </p:sp>
        <p:sp>
          <p:nvSpPr>
            <p:cNvPr id="49"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solidFill>
                <a:schemeClr val="accent1"/>
              </a:solidFill>
              <a:round/>
            </a:ln>
          </p:spPr>
          <p:txBody>
            <a:bodyPr/>
            <a:lstStyle/>
            <a:p>
              <a:pPr>
                <a:defRPr/>
              </a:pPr>
              <a:endParaRPr lang="en-US" sz="2400"/>
            </a:p>
          </p:txBody>
        </p:sp>
        <p:sp>
          <p:nvSpPr>
            <p:cNvPr id="50"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solidFill>
                <a:schemeClr val="accent1"/>
              </a:solidFill>
              <a:round/>
            </a:ln>
          </p:spPr>
          <p:txBody>
            <a:bodyPr/>
            <a:lstStyle/>
            <a:p>
              <a:pPr>
                <a:defRPr/>
              </a:pPr>
              <a:endParaRPr lang="en-US" sz="2400"/>
            </a:p>
          </p:txBody>
        </p:sp>
        <p:sp>
          <p:nvSpPr>
            <p:cNvPr id="51"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solidFill>
                <a:schemeClr val="accent1"/>
              </a:solidFill>
              <a:round/>
            </a:ln>
          </p:spPr>
          <p:txBody>
            <a:bodyPr/>
            <a:lstStyle/>
            <a:p>
              <a:pPr>
                <a:defRPr/>
              </a:pPr>
              <a:endParaRPr lang="en-US" sz="2400"/>
            </a:p>
          </p:txBody>
        </p:sp>
        <p:sp>
          <p:nvSpPr>
            <p:cNvPr id="52"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solidFill>
                <a:schemeClr val="accent1"/>
              </a:solidFill>
              <a:round/>
            </a:ln>
          </p:spPr>
          <p:txBody>
            <a:bodyPr/>
            <a:lstStyle/>
            <a:p>
              <a:pPr>
                <a:defRPr/>
              </a:pPr>
              <a:endParaRPr lang="en-US" sz="2400"/>
            </a:p>
          </p:txBody>
        </p:sp>
        <p:sp>
          <p:nvSpPr>
            <p:cNvPr id="53"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solidFill>
                <a:schemeClr val="accent1"/>
              </a:solidFill>
              <a:round/>
            </a:ln>
          </p:spPr>
          <p:txBody>
            <a:bodyPr/>
            <a:lstStyle/>
            <a:p>
              <a:pPr>
                <a:defRPr/>
              </a:pPr>
              <a:endParaRPr lang="en-US" sz="2400"/>
            </a:p>
          </p:txBody>
        </p:sp>
        <p:sp>
          <p:nvSpPr>
            <p:cNvPr id="54"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solidFill>
                <a:schemeClr val="accent1"/>
              </a:solidFill>
              <a:round/>
            </a:ln>
          </p:spPr>
          <p:txBody>
            <a:bodyPr/>
            <a:lstStyle/>
            <a:p>
              <a:pPr>
                <a:defRPr/>
              </a:pPr>
              <a:endParaRPr lang="en-US" sz="2400"/>
            </a:p>
          </p:txBody>
        </p:sp>
        <p:sp>
          <p:nvSpPr>
            <p:cNvPr id="55"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solidFill>
                <a:schemeClr val="accent1"/>
              </a:solidFill>
              <a:round/>
            </a:ln>
          </p:spPr>
          <p:txBody>
            <a:bodyPr/>
            <a:lstStyle/>
            <a:p>
              <a:pPr>
                <a:defRPr/>
              </a:pPr>
              <a:endParaRPr lang="en-US" sz="2400"/>
            </a:p>
          </p:txBody>
        </p:sp>
        <p:sp>
          <p:nvSpPr>
            <p:cNvPr id="56"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solidFill>
                <a:schemeClr val="accent1"/>
              </a:solidFill>
              <a:round/>
            </a:ln>
          </p:spPr>
          <p:txBody>
            <a:bodyPr/>
            <a:lstStyle/>
            <a:p>
              <a:pPr>
                <a:defRPr/>
              </a:pPr>
              <a:endParaRPr lang="en-US" sz="2400"/>
            </a:p>
          </p:txBody>
        </p:sp>
        <p:sp>
          <p:nvSpPr>
            <p:cNvPr id="57"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solidFill>
                <a:schemeClr val="accent1"/>
              </a:solidFill>
              <a:round/>
            </a:ln>
          </p:spPr>
          <p:txBody>
            <a:bodyPr/>
            <a:lstStyle/>
            <a:p>
              <a:pPr>
                <a:defRPr/>
              </a:pPr>
              <a:endParaRPr lang="en-US" sz="2400"/>
            </a:p>
          </p:txBody>
        </p:sp>
      </p:grpSp>
      <p:grpSp>
        <p:nvGrpSpPr>
          <p:cNvPr id="58" name="Group 33"/>
          <p:cNvGrpSpPr/>
          <p:nvPr/>
        </p:nvGrpSpPr>
        <p:grpSpPr>
          <a:xfrm rot="10800000">
            <a:off x="3798028" y="4801217"/>
            <a:ext cx="2000251" cy="586317"/>
            <a:chOff x="2193925" y="492126"/>
            <a:chExt cx="1500188" cy="439738"/>
          </a:xfrm>
          <a:solidFill>
            <a:schemeClr val="accent1"/>
          </a:solidFill>
        </p:grpSpPr>
        <p:sp>
          <p:nvSpPr>
            <p:cNvPr id="59"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solidFill>
                <a:schemeClr val="accent1"/>
              </a:solidFill>
              <a:round/>
            </a:ln>
          </p:spPr>
          <p:txBody>
            <a:bodyPr/>
            <a:lstStyle/>
            <a:p>
              <a:endParaRPr lang="en-US" sz="2400"/>
            </a:p>
          </p:txBody>
        </p:sp>
        <p:sp>
          <p:nvSpPr>
            <p:cNvPr id="60"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solidFill>
                <a:schemeClr val="accent1"/>
              </a:solidFill>
              <a:round/>
            </a:ln>
          </p:spPr>
          <p:txBody>
            <a:bodyPr/>
            <a:lstStyle/>
            <a:p>
              <a:pPr>
                <a:defRPr/>
              </a:pPr>
              <a:endParaRPr lang="en-US" sz="2400"/>
            </a:p>
          </p:txBody>
        </p:sp>
        <p:sp>
          <p:nvSpPr>
            <p:cNvPr id="61"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solidFill>
                <a:schemeClr val="accent1"/>
              </a:solidFill>
              <a:round/>
            </a:ln>
          </p:spPr>
          <p:txBody>
            <a:bodyPr/>
            <a:lstStyle/>
            <a:p>
              <a:pPr>
                <a:defRPr/>
              </a:pPr>
              <a:endParaRPr lang="en-US" sz="2400"/>
            </a:p>
          </p:txBody>
        </p:sp>
        <p:sp>
          <p:nvSpPr>
            <p:cNvPr id="62"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solidFill>
                <a:schemeClr val="accent1"/>
              </a:solidFill>
              <a:round/>
            </a:ln>
          </p:spPr>
          <p:txBody>
            <a:bodyPr/>
            <a:lstStyle/>
            <a:p>
              <a:pPr>
                <a:defRPr/>
              </a:pPr>
              <a:endParaRPr lang="en-US" sz="2400"/>
            </a:p>
          </p:txBody>
        </p:sp>
        <p:sp>
          <p:nvSpPr>
            <p:cNvPr id="63"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solidFill>
                <a:schemeClr val="accent1"/>
              </a:solidFill>
              <a:round/>
            </a:ln>
          </p:spPr>
          <p:txBody>
            <a:bodyPr/>
            <a:lstStyle/>
            <a:p>
              <a:pPr>
                <a:defRPr/>
              </a:pPr>
              <a:endParaRPr lang="en-US" sz="2400"/>
            </a:p>
          </p:txBody>
        </p:sp>
        <p:sp>
          <p:nvSpPr>
            <p:cNvPr id="64"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solidFill>
                <a:schemeClr val="accent1"/>
              </a:solidFill>
              <a:round/>
            </a:ln>
          </p:spPr>
          <p:txBody>
            <a:bodyPr/>
            <a:lstStyle/>
            <a:p>
              <a:pPr>
                <a:defRPr/>
              </a:pPr>
              <a:endParaRPr lang="en-US" sz="2400"/>
            </a:p>
          </p:txBody>
        </p:sp>
        <p:sp>
          <p:nvSpPr>
            <p:cNvPr id="65"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solidFill>
                <a:schemeClr val="accent1"/>
              </a:solidFill>
              <a:round/>
            </a:ln>
          </p:spPr>
          <p:txBody>
            <a:bodyPr/>
            <a:lstStyle/>
            <a:p>
              <a:pPr>
                <a:defRPr/>
              </a:pPr>
              <a:endParaRPr lang="en-US" sz="2400"/>
            </a:p>
          </p:txBody>
        </p:sp>
        <p:sp>
          <p:nvSpPr>
            <p:cNvPr id="66"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solidFill>
                <a:schemeClr val="accent1"/>
              </a:solidFill>
              <a:round/>
            </a:ln>
          </p:spPr>
          <p:txBody>
            <a:bodyPr/>
            <a:lstStyle/>
            <a:p>
              <a:pPr>
                <a:defRPr/>
              </a:pPr>
              <a:endParaRPr lang="en-US" sz="2400"/>
            </a:p>
          </p:txBody>
        </p:sp>
        <p:sp>
          <p:nvSpPr>
            <p:cNvPr id="67"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solidFill>
                <a:schemeClr val="accent1"/>
              </a:solidFill>
              <a:round/>
            </a:ln>
          </p:spPr>
          <p:txBody>
            <a:bodyPr/>
            <a:lstStyle/>
            <a:p>
              <a:pPr>
                <a:defRPr/>
              </a:pPr>
              <a:endParaRPr lang="en-US" sz="2400"/>
            </a:p>
          </p:txBody>
        </p:sp>
        <p:sp>
          <p:nvSpPr>
            <p:cNvPr id="68"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solidFill>
                <a:schemeClr val="accent1"/>
              </a:solidFill>
              <a:round/>
            </a:ln>
          </p:spPr>
          <p:txBody>
            <a:bodyPr/>
            <a:lstStyle/>
            <a:p>
              <a:pPr>
                <a:defRPr/>
              </a:pPr>
              <a:endParaRPr lang="en-US" sz="2400"/>
            </a:p>
          </p:txBody>
        </p:sp>
        <p:sp>
          <p:nvSpPr>
            <p:cNvPr id="69"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solidFill>
                <a:schemeClr val="accent1"/>
              </a:solidFill>
              <a:round/>
            </a:ln>
          </p:spPr>
          <p:txBody>
            <a:bodyPr/>
            <a:lstStyle/>
            <a:p>
              <a:pPr>
                <a:defRPr/>
              </a:pPr>
              <a:endParaRPr lang="en-US" sz="2400"/>
            </a:p>
          </p:txBody>
        </p:sp>
        <p:sp>
          <p:nvSpPr>
            <p:cNvPr id="70"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solidFill>
                <a:schemeClr val="accent1"/>
              </a:solidFill>
              <a:round/>
            </a:ln>
          </p:spPr>
          <p:txBody>
            <a:bodyPr/>
            <a:lstStyle/>
            <a:p>
              <a:pPr>
                <a:defRPr/>
              </a:pPr>
              <a:endParaRPr lang="en-US" sz="2400"/>
            </a:p>
          </p:txBody>
        </p:sp>
        <p:sp>
          <p:nvSpPr>
            <p:cNvPr id="71"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solidFill>
                <a:schemeClr val="accent1"/>
              </a:solidFill>
              <a:round/>
            </a:ln>
          </p:spPr>
          <p:txBody>
            <a:bodyPr/>
            <a:lstStyle/>
            <a:p>
              <a:pPr>
                <a:defRPr/>
              </a:pPr>
              <a:endParaRPr lang="en-US" sz="2400"/>
            </a:p>
          </p:txBody>
        </p:sp>
      </p:grpSp>
      <p:grpSp>
        <p:nvGrpSpPr>
          <p:cNvPr id="72" name="组合 71"/>
          <p:cNvGrpSpPr/>
          <p:nvPr/>
        </p:nvGrpSpPr>
        <p:grpSpPr>
          <a:xfrm>
            <a:off x="1950244" y="1753196"/>
            <a:ext cx="2169442" cy="1042304"/>
            <a:chOff x="2057451" y="2285993"/>
            <a:chExt cx="2169442" cy="1042304"/>
          </a:xfrm>
        </p:grpSpPr>
        <p:sp>
          <p:nvSpPr>
            <p:cNvPr id="73" name="Freeform 314"/>
            <p:cNvSpPr/>
            <p:nvPr/>
          </p:nvSpPr>
          <p:spPr bwMode="auto">
            <a:xfrm>
              <a:off x="2057451" y="2285993"/>
              <a:ext cx="2169442"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1"/>
            </a:solidFill>
            <a:ln w="9525">
              <a:noFill/>
              <a:round/>
            </a:ln>
          </p:spPr>
          <p:txBody>
            <a:bodyPr/>
            <a:lstStyle/>
            <a:p>
              <a:pPr>
                <a:defRPr/>
              </a:pPr>
              <a:endParaRPr lang="en-US" sz="2400"/>
            </a:p>
          </p:txBody>
        </p:sp>
        <p:sp>
          <p:nvSpPr>
            <p:cNvPr id="74" name="文本框 73"/>
            <p:cNvSpPr txBox="1"/>
            <p:nvPr/>
          </p:nvSpPr>
          <p:spPr>
            <a:xfrm>
              <a:off x="2490976" y="2723013"/>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75" name="组合 74"/>
          <p:cNvGrpSpPr/>
          <p:nvPr/>
        </p:nvGrpSpPr>
        <p:grpSpPr>
          <a:xfrm>
            <a:off x="5798292" y="1753196"/>
            <a:ext cx="2169443" cy="1042304"/>
            <a:chOff x="5905499" y="2285993"/>
            <a:chExt cx="2169443" cy="1042304"/>
          </a:xfrm>
        </p:grpSpPr>
        <p:sp>
          <p:nvSpPr>
            <p:cNvPr id="76" name="Freeform 314"/>
            <p:cNvSpPr/>
            <p:nvPr/>
          </p:nvSpPr>
          <p:spPr bwMode="auto">
            <a:xfrm>
              <a:off x="5905499" y="2285993"/>
              <a:ext cx="2169443"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2"/>
            </a:solidFill>
            <a:ln w="9525">
              <a:noFill/>
              <a:round/>
            </a:ln>
          </p:spPr>
          <p:txBody>
            <a:bodyPr/>
            <a:lstStyle/>
            <a:p>
              <a:endParaRPr lang="en-US" sz="2400" dirty="0"/>
            </a:p>
          </p:txBody>
        </p:sp>
        <p:sp>
          <p:nvSpPr>
            <p:cNvPr id="77" name="文本框 76"/>
            <p:cNvSpPr txBox="1"/>
            <p:nvPr/>
          </p:nvSpPr>
          <p:spPr>
            <a:xfrm>
              <a:off x="6380620" y="2706711"/>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78" name="组合 77"/>
          <p:cNvGrpSpPr/>
          <p:nvPr/>
        </p:nvGrpSpPr>
        <p:grpSpPr>
          <a:xfrm>
            <a:off x="9513068" y="1753196"/>
            <a:ext cx="2169442" cy="1042304"/>
            <a:chOff x="9620275" y="2285993"/>
            <a:chExt cx="2169442" cy="1042304"/>
          </a:xfrm>
        </p:grpSpPr>
        <p:sp>
          <p:nvSpPr>
            <p:cNvPr id="79" name="Freeform 314"/>
            <p:cNvSpPr/>
            <p:nvPr/>
          </p:nvSpPr>
          <p:spPr bwMode="auto">
            <a:xfrm>
              <a:off x="9620275" y="2285993"/>
              <a:ext cx="2169442"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3"/>
            </a:solidFill>
            <a:ln w="9525">
              <a:noFill/>
              <a:round/>
            </a:ln>
          </p:spPr>
          <p:txBody>
            <a:bodyPr/>
            <a:lstStyle/>
            <a:p>
              <a:endParaRPr lang="en-US" sz="2400" dirty="0"/>
            </a:p>
          </p:txBody>
        </p:sp>
        <p:sp>
          <p:nvSpPr>
            <p:cNvPr id="80" name="文本框 79"/>
            <p:cNvSpPr txBox="1"/>
            <p:nvPr/>
          </p:nvSpPr>
          <p:spPr>
            <a:xfrm>
              <a:off x="10126919" y="2706711"/>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81" name="组合 80"/>
          <p:cNvGrpSpPr/>
          <p:nvPr/>
        </p:nvGrpSpPr>
        <p:grpSpPr>
          <a:xfrm>
            <a:off x="1988265" y="3753459"/>
            <a:ext cx="2169443" cy="1042304"/>
            <a:chOff x="2095472" y="4286256"/>
            <a:chExt cx="2169443" cy="1042304"/>
          </a:xfrm>
        </p:grpSpPr>
        <p:sp>
          <p:nvSpPr>
            <p:cNvPr id="82" name="Freeform 314"/>
            <p:cNvSpPr/>
            <p:nvPr/>
          </p:nvSpPr>
          <p:spPr bwMode="auto">
            <a:xfrm>
              <a:off x="2095472" y="4286256"/>
              <a:ext cx="2169443"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6"/>
            </a:solidFill>
            <a:ln w="9525">
              <a:noFill/>
              <a:round/>
            </a:ln>
          </p:spPr>
          <p:txBody>
            <a:bodyPr/>
            <a:lstStyle/>
            <a:p>
              <a:endParaRPr lang="en-US" sz="2400" dirty="0"/>
            </a:p>
          </p:txBody>
        </p:sp>
        <p:sp>
          <p:nvSpPr>
            <p:cNvPr id="83" name="文本框 82"/>
            <p:cNvSpPr txBox="1"/>
            <p:nvPr/>
          </p:nvSpPr>
          <p:spPr>
            <a:xfrm>
              <a:off x="2532572" y="4712157"/>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84" name="组合 83"/>
          <p:cNvGrpSpPr/>
          <p:nvPr/>
        </p:nvGrpSpPr>
        <p:grpSpPr>
          <a:xfrm>
            <a:off x="5798292" y="3753459"/>
            <a:ext cx="2169443" cy="1042304"/>
            <a:chOff x="5905499" y="4286256"/>
            <a:chExt cx="2169443" cy="1042304"/>
          </a:xfrm>
        </p:grpSpPr>
        <p:sp>
          <p:nvSpPr>
            <p:cNvPr id="85" name="Freeform 314"/>
            <p:cNvSpPr/>
            <p:nvPr/>
          </p:nvSpPr>
          <p:spPr bwMode="auto">
            <a:xfrm>
              <a:off x="5905499" y="4286256"/>
              <a:ext cx="2169443"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5"/>
            </a:solidFill>
            <a:ln w="9525">
              <a:noFill/>
              <a:round/>
            </a:ln>
          </p:spPr>
          <p:txBody>
            <a:bodyPr/>
            <a:lstStyle/>
            <a:p>
              <a:endParaRPr lang="en-US" sz="2400" dirty="0"/>
            </a:p>
          </p:txBody>
        </p:sp>
        <p:sp>
          <p:nvSpPr>
            <p:cNvPr id="86" name="文本框 85"/>
            <p:cNvSpPr txBox="1"/>
            <p:nvPr/>
          </p:nvSpPr>
          <p:spPr>
            <a:xfrm>
              <a:off x="6279020" y="4731122"/>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grpSp>
        <p:nvGrpSpPr>
          <p:cNvPr id="87" name="组合 86"/>
          <p:cNvGrpSpPr/>
          <p:nvPr/>
        </p:nvGrpSpPr>
        <p:grpSpPr>
          <a:xfrm>
            <a:off x="9513067" y="3658208"/>
            <a:ext cx="2169442" cy="1042304"/>
            <a:chOff x="9620274" y="4191005"/>
            <a:chExt cx="2169442" cy="1042304"/>
          </a:xfrm>
        </p:grpSpPr>
        <p:sp>
          <p:nvSpPr>
            <p:cNvPr id="88" name="Freeform 314"/>
            <p:cNvSpPr/>
            <p:nvPr/>
          </p:nvSpPr>
          <p:spPr bwMode="auto">
            <a:xfrm>
              <a:off x="9620274" y="4191005"/>
              <a:ext cx="2169442" cy="1042304"/>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4"/>
            </a:solidFill>
            <a:ln w="9525">
              <a:noFill/>
              <a:round/>
            </a:ln>
          </p:spPr>
          <p:txBody>
            <a:bodyPr/>
            <a:lstStyle/>
            <a:p>
              <a:endParaRPr lang="en-US" sz="2400" dirty="0"/>
            </a:p>
          </p:txBody>
        </p:sp>
        <p:sp>
          <p:nvSpPr>
            <p:cNvPr id="89" name="文本框 88"/>
            <p:cNvSpPr txBox="1"/>
            <p:nvPr/>
          </p:nvSpPr>
          <p:spPr>
            <a:xfrm>
              <a:off x="10126919" y="4607353"/>
              <a:ext cx="1219200" cy="400110"/>
            </a:xfrm>
            <a:prstGeom prst="rect">
              <a:avLst/>
            </a:prstGeom>
            <a:noFill/>
          </p:spPr>
          <p:txBody>
            <a:bodyPr wrap="square" rtlCol="0">
              <a:spAutoFit/>
            </a:bodyPr>
            <a:lstStyle/>
            <a:p>
              <a:pPr algn="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a:t>
              </a:r>
            </a:p>
          </p:txBody>
        </p:sp>
      </p:grpSp>
      <p:sp>
        <p:nvSpPr>
          <p:cNvPr id="90" name="文本框 89"/>
          <p:cNvSpPr txBox="1"/>
          <p:nvPr/>
        </p:nvSpPr>
        <p:spPr>
          <a:xfrm>
            <a:off x="5965960" y="5103643"/>
            <a:ext cx="5546903" cy="1532727"/>
          </a:xfrm>
          <a:prstGeom prst="rect">
            <a:avLst/>
          </a:prstGeom>
          <a:noFill/>
        </p:spPr>
        <p:txBody>
          <a:bodyPr wrap="square" rtlCol="0">
            <a:spAutoFit/>
          </a:bodyPr>
          <a:lstStyle/>
          <a:p>
            <a:pPr>
              <a:lnSpc>
                <a:spcPct val="130000"/>
              </a:lnSpc>
            </a:pPr>
            <a:r>
              <a:rPr lang="zh-CN" altLang="en-US"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92" name="文本框 91"/>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p:cTn id="11" dur="500" fill="hold"/>
                                        <p:tgtEl>
                                          <p:spTgt spid="72"/>
                                        </p:tgtEl>
                                        <p:attrNameLst>
                                          <p:attrName>ppt_w</p:attrName>
                                        </p:attrNameLst>
                                      </p:cBhvr>
                                      <p:tavLst>
                                        <p:tav tm="0">
                                          <p:val>
                                            <p:fltVal val="0"/>
                                          </p:val>
                                        </p:tav>
                                        <p:tav tm="100000">
                                          <p:val>
                                            <p:strVal val="#ppt_w"/>
                                          </p:val>
                                        </p:tav>
                                      </p:tavLst>
                                    </p:anim>
                                    <p:anim calcmode="lin" valueType="num">
                                      <p:cBhvr>
                                        <p:cTn id="12" dur="500" fill="hold"/>
                                        <p:tgtEl>
                                          <p:spTgt spid="72"/>
                                        </p:tgtEl>
                                        <p:attrNameLst>
                                          <p:attrName>ppt_h</p:attrName>
                                        </p:attrNameLst>
                                      </p:cBhvr>
                                      <p:tavLst>
                                        <p:tav tm="0">
                                          <p:val>
                                            <p:fltVal val="0"/>
                                          </p:val>
                                        </p:tav>
                                        <p:tav tm="100000">
                                          <p:val>
                                            <p:strVal val="#ppt_h"/>
                                          </p:val>
                                        </p:tav>
                                      </p:tavLst>
                                    </p:anim>
                                    <p:animEffect transition="in" filter="fade">
                                      <p:cBhvr>
                                        <p:cTn id="13" dur="500"/>
                                        <p:tgtEl>
                                          <p:spTgt spid="7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350"/>
                                        <p:tgtEl>
                                          <p:spTgt spid="16"/>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 calcmode="lin" valueType="num">
                                      <p:cBhvr>
                                        <p:cTn id="21" dur="500" fill="hold"/>
                                        <p:tgtEl>
                                          <p:spTgt spid="75"/>
                                        </p:tgtEl>
                                        <p:attrNameLst>
                                          <p:attrName>ppt_w</p:attrName>
                                        </p:attrNameLst>
                                      </p:cBhvr>
                                      <p:tavLst>
                                        <p:tav tm="0">
                                          <p:val>
                                            <p:fltVal val="0"/>
                                          </p:val>
                                        </p:tav>
                                        <p:tav tm="100000">
                                          <p:val>
                                            <p:strVal val="#ppt_w"/>
                                          </p:val>
                                        </p:tav>
                                      </p:tavLst>
                                    </p:anim>
                                    <p:anim calcmode="lin" valueType="num">
                                      <p:cBhvr>
                                        <p:cTn id="22" dur="500" fill="hold"/>
                                        <p:tgtEl>
                                          <p:spTgt spid="75"/>
                                        </p:tgtEl>
                                        <p:attrNameLst>
                                          <p:attrName>ppt_h</p:attrName>
                                        </p:attrNameLst>
                                      </p:cBhvr>
                                      <p:tavLst>
                                        <p:tav tm="0">
                                          <p:val>
                                            <p:fltVal val="0"/>
                                          </p:val>
                                        </p:tav>
                                        <p:tav tm="100000">
                                          <p:val>
                                            <p:strVal val="#ppt_h"/>
                                          </p:val>
                                        </p:tav>
                                      </p:tavLst>
                                    </p:anim>
                                    <p:animEffect transition="in" filter="fade">
                                      <p:cBhvr>
                                        <p:cTn id="23" dur="500"/>
                                        <p:tgtEl>
                                          <p:spTgt spid="75"/>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350"/>
                                        <p:tgtEl>
                                          <p:spTgt spid="3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fltVal val="0"/>
                                          </p:val>
                                        </p:tav>
                                        <p:tav tm="100000">
                                          <p:val>
                                            <p:strVal val="#ppt_h"/>
                                          </p:val>
                                        </p:tav>
                                      </p:tavLst>
                                    </p:anim>
                                    <p:animEffect transition="in" filter="fade">
                                      <p:cBhvr>
                                        <p:cTn id="33" dur="500"/>
                                        <p:tgtEl>
                                          <p:spTgt spid="7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500" fill="hold"/>
                                        <p:tgtEl>
                                          <p:spTgt spid="87"/>
                                        </p:tgtEl>
                                        <p:attrNameLst>
                                          <p:attrName>ppt_w</p:attrName>
                                        </p:attrNameLst>
                                      </p:cBhvr>
                                      <p:tavLst>
                                        <p:tav tm="0">
                                          <p:val>
                                            <p:fltVal val="0"/>
                                          </p:val>
                                        </p:tav>
                                        <p:tav tm="100000">
                                          <p:val>
                                            <p:strVal val="#ppt_w"/>
                                          </p:val>
                                        </p:tav>
                                      </p:tavLst>
                                    </p:anim>
                                    <p:anim calcmode="lin" valueType="num">
                                      <p:cBhvr>
                                        <p:cTn id="38" dur="500" fill="hold"/>
                                        <p:tgtEl>
                                          <p:spTgt spid="87"/>
                                        </p:tgtEl>
                                        <p:attrNameLst>
                                          <p:attrName>ppt_h</p:attrName>
                                        </p:attrNameLst>
                                      </p:cBhvr>
                                      <p:tavLst>
                                        <p:tav tm="0">
                                          <p:val>
                                            <p:fltVal val="0"/>
                                          </p:val>
                                        </p:tav>
                                        <p:tav tm="100000">
                                          <p:val>
                                            <p:strVal val="#ppt_h"/>
                                          </p:val>
                                        </p:tav>
                                      </p:tavLst>
                                    </p:anim>
                                    <p:animEffect transition="in" filter="fade">
                                      <p:cBhvr>
                                        <p:cTn id="39" dur="500"/>
                                        <p:tgtEl>
                                          <p:spTgt spid="87"/>
                                        </p:tgtEl>
                                      </p:cBhvr>
                                    </p:animEffect>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right)">
                                      <p:cBhvr>
                                        <p:cTn id="43" dur="350"/>
                                        <p:tgtEl>
                                          <p:spTgt spid="44"/>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84"/>
                                        </p:tgtEl>
                                        <p:attrNameLst>
                                          <p:attrName>style.visibility</p:attrName>
                                        </p:attrNameLst>
                                      </p:cBhvr>
                                      <p:to>
                                        <p:strVal val="visible"/>
                                      </p:to>
                                    </p:set>
                                    <p:anim calcmode="lin" valueType="num">
                                      <p:cBhvr>
                                        <p:cTn id="47" dur="500" fill="hold"/>
                                        <p:tgtEl>
                                          <p:spTgt spid="84"/>
                                        </p:tgtEl>
                                        <p:attrNameLst>
                                          <p:attrName>ppt_w</p:attrName>
                                        </p:attrNameLst>
                                      </p:cBhvr>
                                      <p:tavLst>
                                        <p:tav tm="0">
                                          <p:val>
                                            <p:fltVal val="0"/>
                                          </p:val>
                                        </p:tav>
                                        <p:tav tm="100000">
                                          <p:val>
                                            <p:strVal val="#ppt_w"/>
                                          </p:val>
                                        </p:tav>
                                      </p:tavLst>
                                    </p:anim>
                                    <p:anim calcmode="lin" valueType="num">
                                      <p:cBhvr>
                                        <p:cTn id="48" dur="500" fill="hold"/>
                                        <p:tgtEl>
                                          <p:spTgt spid="84"/>
                                        </p:tgtEl>
                                        <p:attrNameLst>
                                          <p:attrName>ppt_h</p:attrName>
                                        </p:attrNameLst>
                                      </p:cBhvr>
                                      <p:tavLst>
                                        <p:tav tm="0">
                                          <p:val>
                                            <p:fltVal val="0"/>
                                          </p:val>
                                        </p:tav>
                                        <p:tav tm="100000">
                                          <p:val>
                                            <p:strVal val="#ppt_h"/>
                                          </p:val>
                                        </p:tav>
                                      </p:tavLst>
                                    </p:anim>
                                    <p:animEffect transition="in" filter="fade">
                                      <p:cBhvr>
                                        <p:cTn id="49" dur="500"/>
                                        <p:tgtEl>
                                          <p:spTgt spid="84"/>
                                        </p:tgtEl>
                                      </p:cBhvr>
                                    </p:animEffect>
                                  </p:childTnLst>
                                </p:cTn>
                              </p:par>
                            </p:childTnLst>
                          </p:cTn>
                        </p:par>
                        <p:par>
                          <p:cTn id="50" fill="hold">
                            <p:stCondLst>
                              <p:cond delay="4500"/>
                            </p:stCondLst>
                            <p:childTnLst>
                              <p:par>
                                <p:cTn id="51" presetID="22" presetClass="entr" presetSubtype="2" fill="hold" nodeType="afterEffect">
                                  <p:stCondLst>
                                    <p:cond delay="0"/>
                                  </p:stCondLst>
                                  <p:childTnLst>
                                    <p:set>
                                      <p:cBhvr>
                                        <p:cTn id="52" dur="1" fill="hold">
                                          <p:stCondLst>
                                            <p:cond delay="0"/>
                                          </p:stCondLst>
                                        </p:cTn>
                                        <p:tgtEl>
                                          <p:spTgt spid="58"/>
                                        </p:tgtEl>
                                        <p:attrNameLst>
                                          <p:attrName>style.visibility</p:attrName>
                                        </p:attrNameLst>
                                      </p:cBhvr>
                                      <p:to>
                                        <p:strVal val="visible"/>
                                      </p:to>
                                    </p:set>
                                    <p:animEffect transition="in" filter="wipe(right)">
                                      <p:cBhvr>
                                        <p:cTn id="53" dur="350"/>
                                        <p:tgtEl>
                                          <p:spTgt spid="58"/>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90"/>
                                        </p:tgtEl>
                                        <p:attrNameLst>
                                          <p:attrName>style.visibility</p:attrName>
                                        </p:attrNameLst>
                                      </p:cBhvr>
                                      <p:to>
                                        <p:strVal val="visible"/>
                                      </p:to>
                                    </p:set>
                                    <p:animEffect transition="in" filter="wipe(up)">
                                      <p:cBhvr>
                                        <p:cTn id="63"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3012807" y="1915160"/>
            <a:ext cx="5923059" cy="4687772"/>
            <a:chOff x="5757821" y="3793931"/>
            <a:chExt cx="12095826" cy="9573174"/>
          </a:xfrm>
        </p:grpSpPr>
        <p:sp>
          <p:nvSpPr>
            <p:cNvPr id="3" name="Freeform 6"/>
            <p:cNvSpPr/>
            <p:nvPr/>
          </p:nvSpPr>
          <p:spPr bwMode="auto">
            <a:xfrm>
              <a:off x="7065854" y="4984955"/>
              <a:ext cx="9245862" cy="8382150"/>
            </a:xfrm>
            <a:custGeom>
              <a:avLst/>
              <a:gdLst>
                <a:gd name="T0" fmla="*/ 2598 w 2817"/>
                <a:gd name="T1" fmla="*/ 1224 h 2082"/>
                <a:gd name="T2" fmla="*/ 2536 w 2817"/>
                <a:gd name="T3" fmla="*/ 1266 h 2082"/>
                <a:gd name="T4" fmla="*/ 1562 w 2817"/>
                <a:gd name="T5" fmla="*/ 1282 h 2082"/>
                <a:gd name="T6" fmla="*/ 1924 w 2817"/>
                <a:gd name="T7" fmla="*/ 858 h 2082"/>
                <a:gd name="T8" fmla="*/ 1851 w 2817"/>
                <a:gd name="T9" fmla="*/ 640 h 2082"/>
                <a:gd name="T10" fmla="*/ 2016 w 2817"/>
                <a:gd name="T11" fmla="*/ 539 h 2082"/>
                <a:gd name="T12" fmla="*/ 2100 w 2817"/>
                <a:gd name="T13" fmla="*/ 478 h 2082"/>
                <a:gd name="T14" fmla="*/ 2177 w 2817"/>
                <a:gd name="T15" fmla="*/ 264 h 2082"/>
                <a:gd name="T16" fmla="*/ 2196 w 2817"/>
                <a:gd name="T17" fmla="*/ 2 h 2082"/>
                <a:gd name="T18" fmla="*/ 1944 w 2817"/>
                <a:gd name="T19" fmla="*/ 552 h 2082"/>
                <a:gd name="T20" fmla="*/ 1912 w 2817"/>
                <a:gd name="T21" fmla="*/ 265 h 2082"/>
                <a:gd name="T22" fmla="*/ 1792 w 2817"/>
                <a:gd name="T23" fmla="*/ 613 h 2082"/>
                <a:gd name="T24" fmla="*/ 1637 w 2817"/>
                <a:gd name="T25" fmla="*/ 812 h 2082"/>
                <a:gd name="T26" fmla="*/ 1554 w 2817"/>
                <a:gd name="T27" fmla="*/ 746 h 2082"/>
                <a:gd name="T28" fmla="*/ 1476 w 2817"/>
                <a:gd name="T29" fmla="*/ 481 h 2082"/>
                <a:gd name="T30" fmla="*/ 1500 w 2817"/>
                <a:gd name="T31" fmla="*/ 275 h 2082"/>
                <a:gd name="T32" fmla="*/ 1302 w 2817"/>
                <a:gd name="T33" fmla="*/ 462 h 2082"/>
                <a:gd name="T34" fmla="*/ 1221 w 2817"/>
                <a:gd name="T35" fmla="*/ 291 h 2082"/>
                <a:gd name="T36" fmla="*/ 1292 w 2817"/>
                <a:gd name="T37" fmla="*/ 484 h 2082"/>
                <a:gd name="T38" fmla="*/ 1463 w 2817"/>
                <a:gd name="T39" fmla="*/ 665 h 2082"/>
                <a:gd name="T40" fmla="*/ 1486 w 2817"/>
                <a:gd name="T41" fmla="*/ 821 h 2082"/>
                <a:gd name="T42" fmla="*/ 1574 w 2817"/>
                <a:gd name="T43" fmla="*/ 877 h 2082"/>
                <a:gd name="T44" fmla="*/ 1475 w 2817"/>
                <a:gd name="T45" fmla="*/ 1063 h 2082"/>
                <a:gd name="T46" fmla="*/ 889 w 2817"/>
                <a:gd name="T47" fmla="*/ 1169 h 2082"/>
                <a:gd name="T48" fmla="*/ 825 w 2817"/>
                <a:gd name="T49" fmla="*/ 1016 h 2082"/>
                <a:gd name="T50" fmla="*/ 899 w 2817"/>
                <a:gd name="T51" fmla="*/ 947 h 2082"/>
                <a:gd name="T52" fmla="*/ 783 w 2817"/>
                <a:gd name="T53" fmla="*/ 982 h 2082"/>
                <a:gd name="T54" fmla="*/ 790 w 2817"/>
                <a:gd name="T55" fmla="*/ 1132 h 2082"/>
                <a:gd name="T56" fmla="*/ 517 w 2817"/>
                <a:gd name="T57" fmla="*/ 719 h 2082"/>
                <a:gd name="T58" fmla="*/ 530 w 2817"/>
                <a:gd name="T59" fmla="*/ 566 h 2082"/>
                <a:gd name="T60" fmla="*/ 641 w 2817"/>
                <a:gd name="T61" fmla="*/ 1075 h 2082"/>
                <a:gd name="T62" fmla="*/ 775 w 2817"/>
                <a:gd name="T63" fmla="*/ 1178 h 2082"/>
                <a:gd name="T64" fmla="*/ 409 w 2817"/>
                <a:gd name="T65" fmla="*/ 1228 h 2082"/>
                <a:gd name="T66" fmla="*/ 0 w 2817"/>
                <a:gd name="T67" fmla="*/ 1056 h 2082"/>
                <a:gd name="T68" fmla="*/ 421 w 2817"/>
                <a:gd name="T69" fmla="*/ 1247 h 2082"/>
                <a:gd name="T70" fmla="*/ 496 w 2817"/>
                <a:gd name="T71" fmla="*/ 1246 h 2082"/>
                <a:gd name="T72" fmla="*/ 589 w 2817"/>
                <a:gd name="T73" fmla="*/ 1236 h 2082"/>
                <a:gd name="T74" fmla="*/ 561 w 2817"/>
                <a:gd name="T75" fmla="*/ 1308 h 2082"/>
                <a:gd name="T76" fmla="*/ 627 w 2817"/>
                <a:gd name="T77" fmla="*/ 1228 h 2082"/>
                <a:gd name="T78" fmla="*/ 1135 w 2817"/>
                <a:gd name="T79" fmla="*/ 1304 h 2082"/>
                <a:gd name="T80" fmla="*/ 937 w 2817"/>
                <a:gd name="T81" fmla="*/ 1350 h 2082"/>
                <a:gd name="T82" fmla="*/ 669 w 2817"/>
                <a:gd name="T83" fmla="*/ 1571 h 2082"/>
                <a:gd name="T84" fmla="*/ 756 w 2817"/>
                <a:gd name="T85" fmla="*/ 1528 h 2082"/>
                <a:gd name="T86" fmla="*/ 933 w 2817"/>
                <a:gd name="T87" fmla="*/ 1519 h 2082"/>
                <a:gd name="T88" fmla="*/ 1009 w 2817"/>
                <a:gd name="T89" fmla="*/ 1342 h 2082"/>
                <a:gd name="T90" fmla="*/ 1496 w 2817"/>
                <a:gd name="T91" fmla="*/ 2082 h 2082"/>
                <a:gd name="T92" fmla="*/ 1805 w 2817"/>
                <a:gd name="T93" fmla="*/ 1312 h 2082"/>
                <a:gd name="T94" fmla="*/ 1981 w 2817"/>
                <a:gd name="T95" fmla="*/ 1412 h 2082"/>
                <a:gd name="T96" fmla="*/ 2060 w 2817"/>
                <a:gd name="T97" fmla="*/ 1749 h 2082"/>
                <a:gd name="T98" fmla="*/ 2027 w 2817"/>
                <a:gd name="T99" fmla="*/ 1659 h 2082"/>
                <a:gd name="T100" fmla="*/ 2074 w 2817"/>
                <a:gd name="T101" fmla="*/ 1508 h 2082"/>
                <a:gd name="T102" fmla="*/ 2449 w 2817"/>
                <a:gd name="T103" fmla="*/ 1747 h 2082"/>
                <a:gd name="T104" fmla="*/ 2233 w 2817"/>
                <a:gd name="T105" fmla="*/ 1615 h 2082"/>
                <a:gd name="T106" fmla="*/ 2323 w 2817"/>
                <a:gd name="T107" fmla="*/ 1628 h 2082"/>
                <a:gd name="T108" fmla="*/ 2005 w 2817"/>
                <a:gd name="T109" fmla="*/ 1392 h 2082"/>
                <a:gd name="T110" fmla="*/ 2409 w 2817"/>
                <a:gd name="T111" fmla="*/ 1358 h 2082"/>
                <a:gd name="T112" fmla="*/ 2449 w 2817"/>
                <a:gd name="T113" fmla="*/ 1379 h 2082"/>
                <a:gd name="T114" fmla="*/ 2475 w 2817"/>
                <a:gd name="T115" fmla="*/ 1376 h 2082"/>
                <a:gd name="T116" fmla="*/ 2712 w 2817"/>
                <a:gd name="T117" fmla="*/ 1235 h 2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17" h="2082">
                  <a:moveTo>
                    <a:pt x="2706" y="1222"/>
                  </a:moveTo>
                  <a:cubicBezTo>
                    <a:pt x="2670" y="1239"/>
                    <a:pt x="2624" y="1253"/>
                    <a:pt x="2569" y="1261"/>
                  </a:cubicBezTo>
                  <a:cubicBezTo>
                    <a:pt x="2581" y="1249"/>
                    <a:pt x="2590" y="1236"/>
                    <a:pt x="2598" y="1224"/>
                  </a:cubicBezTo>
                  <a:cubicBezTo>
                    <a:pt x="2628" y="1179"/>
                    <a:pt x="2628" y="1144"/>
                    <a:pt x="2629" y="1142"/>
                  </a:cubicBezTo>
                  <a:cubicBezTo>
                    <a:pt x="2628" y="1144"/>
                    <a:pt x="2622" y="1178"/>
                    <a:pt x="2589" y="1218"/>
                  </a:cubicBezTo>
                  <a:cubicBezTo>
                    <a:pt x="2576" y="1233"/>
                    <a:pt x="2558" y="1253"/>
                    <a:pt x="2536" y="1266"/>
                  </a:cubicBezTo>
                  <a:cubicBezTo>
                    <a:pt x="2481" y="1272"/>
                    <a:pt x="2418" y="1273"/>
                    <a:pt x="2350" y="1269"/>
                  </a:cubicBezTo>
                  <a:cubicBezTo>
                    <a:pt x="2196" y="1260"/>
                    <a:pt x="2012" y="1231"/>
                    <a:pt x="1801" y="1235"/>
                  </a:cubicBezTo>
                  <a:cubicBezTo>
                    <a:pt x="1739" y="1237"/>
                    <a:pt x="1645" y="1253"/>
                    <a:pt x="1562" y="1282"/>
                  </a:cubicBezTo>
                  <a:cubicBezTo>
                    <a:pt x="1564" y="1200"/>
                    <a:pt x="1573" y="1117"/>
                    <a:pt x="1587" y="1036"/>
                  </a:cubicBezTo>
                  <a:cubicBezTo>
                    <a:pt x="1638" y="971"/>
                    <a:pt x="1708" y="916"/>
                    <a:pt x="1746" y="901"/>
                  </a:cubicBezTo>
                  <a:cubicBezTo>
                    <a:pt x="1851" y="857"/>
                    <a:pt x="1925" y="860"/>
                    <a:pt x="1924" y="858"/>
                  </a:cubicBezTo>
                  <a:cubicBezTo>
                    <a:pt x="1925" y="860"/>
                    <a:pt x="1851" y="851"/>
                    <a:pt x="1741" y="891"/>
                  </a:cubicBezTo>
                  <a:cubicBezTo>
                    <a:pt x="1703" y="903"/>
                    <a:pt x="1660" y="926"/>
                    <a:pt x="1619" y="958"/>
                  </a:cubicBezTo>
                  <a:cubicBezTo>
                    <a:pt x="1687" y="852"/>
                    <a:pt x="1824" y="661"/>
                    <a:pt x="1851" y="640"/>
                  </a:cubicBezTo>
                  <a:cubicBezTo>
                    <a:pt x="1888" y="611"/>
                    <a:pt x="1922" y="602"/>
                    <a:pt x="1946" y="589"/>
                  </a:cubicBezTo>
                  <a:cubicBezTo>
                    <a:pt x="1964" y="578"/>
                    <a:pt x="1980" y="567"/>
                    <a:pt x="1994" y="556"/>
                  </a:cubicBezTo>
                  <a:cubicBezTo>
                    <a:pt x="2001" y="550"/>
                    <a:pt x="2009" y="545"/>
                    <a:pt x="2016" y="539"/>
                  </a:cubicBezTo>
                  <a:cubicBezTo>
                    <a:pt x="2043" y="518"/>
                    <a:pt x="2069" y="503"/>
                    <a:pt x="2093" y="493"/>
                  </a:cubicBezTo>
                  <a:cubicBezTo>
                    <a:pt x="2141" y="474"/>
                    <a:pt x="2175" y="476"/>
                    <a:pt x="2175" y="476"/>
                  </a:cubicBezTo>
                  <a:cubicBezTo>
                    <a:pt x="2174" y="476"/>
                    <a:pt x="2155" y="466"/>
                    <a:pt x="2100" y="478"/>
                  </a:cubicBezTo>
                  <a:cubicBezTo>
                    <a:pt x="2082" y="481"/>
                    <a:pt x="2055" y="494"/>
                    <a:pt x="2051" y="496"/>
                  </a:cubicBezTo>
                  <a:cubicBezTo>
                    <a:pt x="2094" y="447"/>
                    <a:pt x="2122" y="395"/>
                    <a:pt x="2145" y="349"/>
                  </a:cubicBezTo>
                  <a:cubicBezTo>
                    <a:pt x="2159" y="318"/>
                    <a:pt x="2169" y="289"/>
                    <a:pt x="2177" y="264"/>
                  </a:cubicBezTo>
                  <a:cubicBezTo>
                    <a:pt x="2178" y="260"/>
                    <a:pt x="2179" y="256"/>
                    <a:pt x="2180" y="253"/>
                  </a:cubicBezTo>
                  <a:cubicBezTo>
                    <a:pt x="2180" y="252"/>
                    <a:pt x="2180" y="252"/>
                    <a:pt x="2180" y="252"/>
                  </a:cubicBezTo>
                  <a:cubicBezTo>
                    <a:pt x="2221" y="99"/>
                    <a:pt x="2190" y="0"/>
                    <a:pt x="2196" y="2"/>
                  </a:cubicBezTo>
                  <a:cubicBezTo>
                    <a:pt x="2190" y="0"/>
                    <a:pt x="2218" y="108"/>
                    <a:pt x="2164" y="267"/>
                  </a:cubicBezTo>
                  <a:cubicBezTo>
                    <a:pt x="2136" y="344"/>
                    <a:pt x="2083" y="431"/>
                    <a:pt x="2005" y="506"/>
                  </a:cubicBezTo>
                  <a:cubicBezTo>
                    <a:pt x="1986" y="524"/>
                    <a:pt x="1966" y="539"/>
                    <a:pt x="1944" y="552"/>
                  </a:cubicBezTo>
                  <a:cubicBezTo>
                    <a:pt x="1927" y="560"/>
                    <a:pt x="1861" y="587"/>
                    <a:pt x="1858" y="588"/>
                  </a:cubicBezTo>
                  <a:cubicBezTo>
                    <a:pt x="1857" y="588"/>
                    <a:pt x="1855" y="589"/>
                    <a:pt x="1854" y="589"/>
                  </a:cubicBezTo>
                  <a:cubicBezTo>
                    <a:pt x="1908" y="461"/>
                    <a:pt x="1919" y="344"/>
                    <a:pt x="1912" y="265"/>
                  </a:cubicBezTo>
                  <a:cubicBezTo>
                    <a:pt x="1906" y="175"/>
                    <a:pt x="1888" y="129"/>
                    <a:pt x="1889" y="129"/>
                  </a:cubicBezTo>
                  <a:cubicBezTo>
                    <a:pt x="1888" y="129"/>
                    <a:pt x="1900" y="177"/>
                    <a:pt x="1898" y="265"/>
                  </a:cubicBezTo>
                  <a:cubicBezTo>
                    <a:pt x="1897" y="352"/>
                    <a:pt x="1872" y="480"/>
                    <a:pt x="1792" y="613"/>
                  </a:cubicBezTo>
                  <a:cubicBezTo>
                    <a:pt x="1777" y="641"/>
                    <a:pt x="1758" y="669"/>
                    <a:pt x="1737" y="697"/>
                  </a:cubicBezTo>
                  <a:cubicBezTo>
                    <a:pt x="1719" y="719"/>
                    <a:pt x="1701" y="742"/>
                    <a:pt x="1684" y="764"/>
                  </a:cubicBezTo>
                  <a:cubicBezTo>
                    <a:pt x="1670" y="781"/>
                    <a:pt x="1652" y="795"/>
                    <a:pt x="1637" y="812"/>
                  </a:cubicBezTo>
                  <a:cubicBezTo>
                    <a:pt x="1630" y="819"/>
                    <a:pt x="1623" y="826"/>
                    <a:pt x="1617" y="832"/>
                  </a:cubicBezTo>
                  <a:cubicBezTo>
                    <a:pt x="1612" y="827"/>
                    <a:pt x="1607" y="821"/>
                    <a:pt x="1602" y="816"/>
                  </a:cubicBezTo>
                  <a:cubicBezTo>
                    <a:pt x="1584" y="793"/>
                    <a:pt x="1568" y="769"/>
                    <a:pt x="1554" y="746"/>
                  </a:cubicBezTo>
                  <a:cubicBezTo>
                    <a:pt x="1547" y="733"/>
                    <a:pt x="1539" y="720"/>
                    <a:pt x="1532" y="707"/>
                  </a:cubicBezTo>
                  <a:cubicBezTo>
                    <a:pt x="1516" y="675"/>
                    <a:pt x="1504" y="643"/>
                    <a:pt x="1495" y="612"/>
                  </a:cubicBezTo>
                  <a:cubicBezTo>
                    <a:pt x="1483" y="563"/>
                    <a:pt x="1477" y="519"/>
                    <a:pt x="1476" y="481"/>
                  </a:cubicBezTo>
                  <a:cubicBezTo>
                    <a:pt x="1476" y="403"/>
                    <a:pt x="1490" y="332"/>
                    <a:pt x="1510" y="278"/>
                  </a:cubicBezTo>
                  <a:cubicBezTo>
                    <a:pt x="1544" y="173"/>
                    <a:pt x="1505" y="110"/>
                    <a:pt x="1506" y="113"/>
                  </a:cubicBezTo>
                  <a:cubicBezTo>
                    <a:pt x="1505" y="111"/>
                    <a:pt x="1538" y="174"/>
                    <a:pt x="1500" y="275"/>
                  </a:cubicBezTo>
                  <a:cubicBezTo>
                    <a:pt x="1466" y="358"/>
                    <a:pt x="1443" y="482"/>
                    <a:pt x="1468" y="614"/>
                  </a:cubicBezTo>
                  <a:cubicBezTo>
                    <a:pt x="1415" y="561"/>
                    <a:pt x="1353" y="546"/>
                    <a:pt x="1325" y="497"/>
                  </a:cubicBezTo>
                  <a:cubicBezTo>
                    <a:pt x="1316" y="486"/>
                    <a:pt x="1309" y="474"/>
                    <a:pt x="1302" y="462"/>
                  </a:cubicBezTo>
                  <a:cubicBezTo>
                    <a:pt x="1273" y="398"/>
                    <a:pt x="1249" y="337"/>
                    <a:pt x="1231" y="287"/>
                  </a:cubicBezTo>
                  <a:cubicBezTo>
                    <a:pt x="1198" y="174"/>
                    <a:pt x="1157" y="114"/>
                    <a:pt x="1157" y="115"/>
                  </a:cubicBezTo>
                  <a:cubicBezTo>
                    <a:pt x="1157" y="115"/>
                    <a:pt x="1193" y="176"/>
                    <a:pt x="1221" y="291"/>
                  </a:cubicBezTo>
                  <a:cubicBezTo>
                    <a:pt x="1235" y="334"/>
                    <a:pt x="1251" y="382"/>
                    <a:pt x="1271" y="434"/>
                  </a:cubicBezTo>
                  <a:cubicBezTo>
                    <a:pt x="1275" y="444"/>
                    <a:pt x="1279" y="455"/>
                    <a:pt x="1284" y="465"/>
                  </a:cubicBezTo>
                  <a:cubicBezTo>
                    <a:pt x="1287" y="472"/>
                    <a:pt x="1289" y="478"/>
                    <a:pt x="1292" y="484"/>
                  </a:cubicBezTo>
                  <a:cubicBezTo>
                    <a:pt x="1309" y="519"/>
                    <a:pt x="1334" y="553"/>
                    <a:pt x="1368" y="577"/>
                  </a:cubicBezTo>
                  <a:cubicBezTo>
                    <a:pt x="1373" y="581"/>
                    <a:pt x="1378" y="584"/>
                    <a:pt x="1383" y="587"/>
                  </a:cubicBezTo>
                  <a:cubicBezTo>
                    <a:pt x="1413" y="609"/>
                    <a:pt x="1444" y="632"/>
                    <a:pt x="1463" y="665"/>
                  </a:cubicBezTo>
                  <a:cubicBezTo>
                    <a:pt x="1485" y="699"/>
                    <a:pt x="1505" y="740"/>
                    <a:pt x="1526" y="781"/>
                  </a:cubicBezTo>
                  <a:cubicBezTo>
                    <a:pt x="1536" y="802"/>
                    <a:pt x="1550" y="820"/>
                    <a:pt x="1564" y="837"/>
                  </a:cubicBezTo>
                  <a:cubicBezTo>
                    <a:pt x="1536" y="828"/>
                    <a:pt x="1509" y="825"/>
                    <a:pt x="1486" y="821"/>
                  </a:cubicBezTo>
                  <a:cubicBezTo>
                    <a:pt x="1403" y="811"/>
                    <a:pt x="1373" y="754"/>
                    <a:pt x="1369" y="752"/>
                  </a:cubicBezTo>
                  <a:cubicBezTo>
                    <a:pt x="1372" y="755"/>
                    <a:pt x="1394" y="820"/>
                    <a:pt x="1480" y="843"/>
                  </a:cubicBezTo>
                  <a:cubicBezTo>
                    <a:pt x="1509" y="850"/>
                    <a:pt x="1543" y="860"/>
                    <a:pt x="1574" y="877"/>
                  </a:cubicBezTo>
                  <a:cubicBezTo>
                    <a:pt x="1536" y="919"/>
                    <a:pt x="1500" y="970"/>
                    <a:pt x="1476" y="1059"/>
                  </a:cubicBezTo>
                  <a:cubicBezTo>
                    <a:pt x="1476" y="1060"/>
                    <a:pt x="1475" y="1061"/>
                    <a:pt x="1475" y="1062"/>
                  </a:cubicBezTo>
                  <a:cubicBezTo>
                    <a:pt x="1475" y="1063"/>
                    <a:pt x="1475" y="1063"/>
                    <a:pt x="1475" y="1063"/>
                  </a:cubicBezTo>
                  <a:cubicBezTo>
                    <a:pt x="1449" y="1162"/>
                    <a:pt x="1430" y="1263"/>
                    <a:pt x="1420" y="1365"/>
                  </a:cubicBezTo>
                  <a:cubicBezTo>
                    <a:pt x="1365" y="1326"/>
                    <a:pt x="1306" y="1298"/>
                    <a:pt x="1249" y="1277"/>
                  </a:cubicBezTo>
                  <a:cubicBezTo>
                    <a:pt x="1118" y="1229"/>
                    <a:pt x="994" y="1203"/>
                    <a:pt x="889" y="1169"/>
                  </a:cubicBezTo>
                  <a:cubicBezTo>
                    <a:pt x="865" y="1156"/>
                    <a:pt x="843" y="1141"/>
                    <a:pt x="825" y="1123"/>
                  </a:cubicBezTo>
                  <a:cubicBezTo>
                    <a:pt x="810" y="1109"/>
                    <a:pt x="801" y="1093"/>
                    <a:pt x="794" y="1077"/>
                  </a:cubicBezTo>
                  <a:cubicBezTo>
                    <a:pt x="796" y="1054"/>
                    <a:pt x="809" y="1030"/>
                    <a:pt x="825" y="1016"/>
                  </a:cubicBezTo>
                  <a:cubicBezTo>
                    <a:pt x="852" y="993"/>
                    <a:pt x="888" y="978"/>
                    <a:pt x="906" y="954"/>
                  </a:cubicBezTo>
                  <a:cubicBezTo>
                    <a:pt x="943" y="906"/>
                    <a:pt x="955" y="872"/>
                    <a:pt x="957" y="873"/>
                  </a:cubicBezTo>
                  <a:cubicBezTo>
                    <a:pt x="956" y="872"/>
                    <a:pt x="937" y="905"/>
                    <a:pt x="899" y="947"/>
                  </a:cubicBezTo>
                  <a:cubicBezTo>
                    <a:pt x="879" y="969"/>
                    <a:pt x="848" y="979"/>
                    <a:pt x="814" y="1003"/>
                  </a:cubicBezTo>
                  <a:cubicBezTo>
                    <a:pt x="803" y="1012"/>
                    <a:pt x="792" y="1026"/>
                    <a:pt x="785" y="1041"/>
                  </a:cubicBezTo>
                  <a:cubicBezTo>
                    <a:pt x="782" y="1020"/>
                    <a:pt x="782" y="1000"/>
                    <a:pt x="783" y="982"/>
                  </a:cubicBezTo>
                  <a:cubicBezTo>
                    <a:pt x="794" y="890"/>
                    <a:pt x="804" y="832"/>
                    <a:pt x="802" y="832"/>
                  </a:cubicBezTo>
                  <a:cubicBezTo>
                    <a:pt x="804" y="833"/>
                    <a:pt x="785" y="887"/>
                    <a:pt x="764" y="979"/>
                  </a:cubicBezTo>
                  <a:cubicBezTo>
                    <a:pt x="756" y="1020"/>
                    <a:pt x="753" y="1082"/>
                    <a:pt x="790" y="1132"/>
                  </a:cubicBezTo>
                  <a:cubicBezTo>
                    <a:pt x="668" y="1081"/>
                    <a:pt x="591" y="1002"/>
                    <a:pt x="554" y="937"/>
                  </a:cubicBezTo>
                  <a:cubicBezTo>
                    <a:pt x="541" y="914"/>
                    <a:pt x="531" y="894"/>
                    <a:pt x="524" y="877"/>
                  </a:cubicBezTo>
                  <a:cubicBezTo>
                    <a:pt x="507" y="822"/>
                    <a:pt x="509" y="766"/>
                    <a:pt x="517" y="719"/>
                  </a:cubicBezTo>
                  <a:cubicBezTo>
                    <a:pt x="528" y="656"/>
                    <a:pt x="536" y="603"/>
                    <a:pt x="533" y="566"/>
                  </a:cubicBezTo>
                  <a:cubicBezTo>
                    <a:pt x="530" y="530"/>
                    <a:pt x="523" y="511"/>
                    <a:pt x="523" y="511"/>
                  </a:cubicBezTo>
                  <a:cubicBezTo>
                    <a:pt x="523" y="511"/>
                    <a:pt x="529" y="530"/>
                    <a:pt x="530" y="566"/>
                  </a:cubicBezTo>
                  <a:cubicBezTo>
                    <a:pt x="531" y="603"/>
                    <a:pt x="521" y="654"/>
                    <a:pt x="508" y="718"/>
                  </a:cubicBezTo>
                  <a:cubicBezTo>
                    <a:pt x="494" y="781"/>
                    <a:pt x="492" y="866"/>
                    <a:pt x="535" y="944"/>
                  </a:cubicBezTo>
                  <a:cubicBezTo>
                    <a:pt x="559" y="992"/>
                    <a:pt x="596" y="1036"/>
                    <a:pt x="641" y="1075"/>
                  </a:cubicBezTo>
                  <a:cubicBezTo>
                    <a:pt x="677" y="1109"/>
                    <a:pt x="722" y="1142"/>
                    <a:pt x="777" y="1169"/>
                  </a:cubicBezTo>
                  <a:cubicBezTo>
                    <a:pt x="783" y="1172"/>
                    <a:pt x="789" y="1175"/>
                    <a:pt x="796" y="1179"/>
                  </a:cubicBezTo>
                  <a:cubicBezTo>
                    <a:pt x="789" y="1178"/>
                    <a:pt x="782" y="1178"/>
                    <a:pt x="775" y="1178"/>
                  </a:cubicBezTo>
                  <a:cubicBezTo>
                    <a:pt x="706" y="1175"/>
                    <a:pt x="639" y="1197"/>
                    <a:pt x="584" y="1210"/>
                  </a:cubicBezTo>
                  <a:cubicBezTo>
                    <a:pt x="526" y="1222"/>
                    <a:pt x="471" y="1227"/>
                    <a:pt x="421" y="1228"/>
                  </a:cubicBezTo>
                  <a:cubicBezTo>
                    <a:pt x="417" y="1228"/>
                    <a:pt x="413" y="1228"/>
                    <a:pt x="409" y="1228"/>
                  </a:cubicBezTo>
                  <a:cubicBezTo>
                    <a:pt x="381" y="1226"/>
                    <a:pt x="353" y="1223"/>
                    <a:pt x="327" y="1219"/>
                  </a:cubicBezTo>
                  <a:cubicBezTo>
                    <a:pt x="253" y="1209"/>
                    <a:pt x="187" y="1196"/>
                    <a:pt x="135" y="1173"/>
                  </a:cubicBezTo>
                  <a:cubicBezTo>
                    <a:pt x="35" y="1128"/>
                    <a:pt x="4" y="1058"/>
                    <a:pt x="0" y="1056"/>
                  </a:cubicBezTo>
                  <a:cubicBezTo>
                    <a:pt x="3" y="1058"/>
                    <a:pt x="29" y="1128"/>
                    <a:pt x="124" y="1178"/>
                  </a:cubicBezTo>
                  <a:cubicBezTo>
                    <a:pt x="110" y="1172"/>
                    <a:pt x="103" y="1168"/>
                    <a:pt x="102" y="1168"/>
                  </a:cubicBezTo>
                  <a:cubicBezTo>
                    <a:pt x="104" y="1169"/>
                    <a:pt x="216" y="1242"/>
                    <a:pt x="421" y="1247"/>
                  </a:cubicBezTo>
                  <a:cubicBezTo>
                    <a:pt x="422" y="1247"/>
                    <a:pt x="424" y="1247"/>
                    <a:pt x="425" y="1247"/>
                  </a:cubicBezTo>
                  <a:cubicBezTo>
                    <a:pt x="431" y="1248"/>
                    <a:pt x="437" y="1248"/>
                    <a:pt x="443" y="1248"/>
                  </a:cubicBezTo>
                  <a:cubicBezTo>
                    <a:pt x="461" y="1249"/>
                    <a:pt x="478" y="1248"/>
                    <a:pt x="496" y="1246"/>
                  </a:cubicBezTo>
                  <a:cubicBezTo>
                    <a:pt x="517" y="1245"/>
                    <a:pt x="538" y="1244"/>
                    <a:pt x="561" y="1241"/>
                  </a:cubicBezTo>
                  <a:cubicBezTo>
                    <a:pt x="564" y="1241"/>
                    <a:pt x="570" y="1239"/>
                    <a:pt x="570" y="1239"/>
                  </a:cubicBezTo>
                  <a:cubicBezTo>
                    <a:pt x="576" y="1239"/>
                    <a:pt x="583" y="1238"/>
                    <a:pt x="589" y="1236"/>
                  </a:cubicBezTo>
                  <a:cubicBezTo>
                    <a:pt x="595" y="1235"/>
                    <a:pt x="601" y="1234"/>
                    <a:pt x="607" y="1233"/>
                  </a:cubicBezTo>
                  <a:cubicBezTo>
                    <a:pt x="601" y="1238"/>
                    <a:pt x="595" y="1243"/>
                    <a:pt x="591" y="1249"/>
                  </a:cubicBezTo>
                  <a:cubicBezTo>
                    <a:pt x="575" y="1270"/>
                    <a:pt x="567" y="1292"/>
                    <a:pt x="561" y="1308"/>
                  </a:cubicBezTo>
                  <a:cubicBezTo>
                    <a:pt x="549" y="1343"/>
                    <a:pt x="541" y="1361"/>
                    <a:pt x="541" y="1361"/>
                  </a:cubicBezTo>
                  <a:cubicBezTo>
                    <a:pt x="541" y="1361"/>
                    <a:pt x="550" y="1343"/>
                    <a:pt x="564" y="1310"/>
                  </a:cubicBezTo>
                  <a:cubicBezTo>
                    <a:pt x="573" y="1285"/>
                    <a:pt x="590" y="1249"/>
                    <a:pt x="627" y="1228"/>
                  </a:cubicBezTo>
                  <a:cubicBezTo>
                    <a:pt x="675" y="1218"/>
                    <a:pt x="722" y="1208"/>
                    <a:pt x="775" y="1211"/>
                  </a:cubicBezTo>
                  <a:cubicBezTo>
                    <a:pt x="816" y="1212"/>
                    <a:pt x="869" y="1215"/>
                    <a:pt x="904" y="1226"/>
                  </a:cubicBezTo>
                  <a:cubicBezTo>
                    <a:pt x="939" y="1237"/>
                    <a:pt x="1053" y="1275"/>
                    <a:pt x="1135" y="1304"/>
                  </a:cubicBezTo>
                  <a:cubicBezTo>
                    <a:pt x="1073" y="1303"/>
                    <a:pt x="1016" y="1315"/>
                    <a:pt x="970" y="1334"/>
                  </a:cubicBezTo>
                  <a:cubicBezTo>
                    <a:pt x="960" y="1339"/>
                    <a:pt x="950" y="1344"/>
                    <a:pt x="941" y="1348"/>
                  </a:cubicBezTo>
                  <a:cubicBezTo>
                    <a:pt x="940" y="1349"/>
                    <a:pt x="939" y="1350"/>
                    <a:pt x="937" y="1350"/>
                  </a:cubicBezTo>
                  <a:cubicBezTo>
                    <a:pt x="935" y="1351"/>
                    <a:pt x="933" y="1353"/>
                    <a:pt x="930" y="1354"/>
                  </a:cubicBezTo>
                  <a:cubicBezTo>
                    <a:pt x="845" y="1401"/>
                    <a:pt x="787" y="1470"/>
                    <a:pt x="749" y="1522"/>
                  </a:cubicBezTo>
                  <a:cubicBezTo>
                    <a:pt x="725" y="1556"/>
                    <a:pt x="691" y="1569"/>
                    <a:pt x="669" y="1571"/>
                  </a:cubicBezTo>
                  <a:cubicBezTo>
                    <a:pt x="646" y="1572"/>
                    <a:pt x="635" y="1562"/>
                    <a:pt x="635" y="1563"/>
                  </a:cubicBezTo>
                  <a:cubicBezTo>
                    <a:pt x="635" y="1562"/>
                    <a:pt x="645" y="1574"/>
                    <a:pt x="669" y="1574"/>
                  </a:cubicBezTo>
                  <a:cubicBezTo>
                    <a:pt x="693" y="1574"/>
                    <a:pt x="729" y="1563"/>
                    <a:pt x="756" y="1528"/>
                  </a:cubicBezTo>
                  <a:cubicBezTo>
                    <a:pt x="799" y="1476"/>
                    <a:pt x="864" y="1406"/>
                    <a:pt x="954" y="1363"/>
                  </a:cubicBezTo>
                  <a:cubicBezTo>
                    <a:pt x="940" y="1380"/>
                    <a:pt x="930" y="1400"/>
                    <a:pt x="923" y="1416"/>
                  </a:cubicBezTo>
                  <a:cubicBezTo>
                    <a:pt x="899" y="1478"/>
                    <a:pt x="932" y="1515"/>
                    <a:pt x="933" y="1519"/>
                  </a:cubicBezTo>
                  <a:cubicBezTo>
                    <a:pt x="932" y="1515"/>
                    <a:pt x="905" y="1476"/>
                    <a:pt x="932" y="1420"/>
                  </a:cubicBezTo>
                  <a:cubicBezTo>
                    <a:pt x="946" y="1392"/>
                    <a:pt x="968" y="1358"/>
                    <a:pt x="1006" y="1343"/>
                  </a:cubicBezTo>
                  <a:cubicBezTo>
                    <a:pt x="1007" y="1343"/>
                    <a:pt x="1008" y="1343"/>
                    <a:pt x="1009" y="1342"/>
                  </a:cubicBezTo>
                  <a:cubicBezTo>
                    <a:pt x="1099" y="1319"/>
                    <a:pt x="1215" y="1335"/>
                    <a:pt x="1326" y="1389"/>
                  </a:cubicBezTo>
                  <a:cubicBezTo>
                    <a:pt x="1357" y="1408"/>
                    <a:pt x="1386" y="1429"/>
                    <a:pt x="1413" y="1454"/>
                  </a:cubicBezTo>
                  <a:cubicBezTo>
                    <a:pt x="1401" y="1665"/>
                    <a:pt x="1427" y="1877"/>
                    <a:pt x="1496" y="2082"/>
                  </a:cubicBezTo>
                  <a:cubicBezTo>
                    <a:pt x="1810" y="2082"/>
                    <a:pt x="1810" y="2082"/>
                    <a:pt x="1810" y="2082"/>
                  </a:cubicBezTo>
                  <a:cubicBezTo>
                    <a:pt x="1645" y="1874"/>
                    <a:pt x="1570" y="1625"/>
                    <a:pt x="1562" y="1370"/>
                  </a:cubicBezTo>
                  <a:cubicBezTo>
                    <a:pt x="1640" y="1334"/>
                    <a:pt x="1723" y="1317"/>
                    <a:pt x="1805" y="1312"/>
                  </a:cubicBezTo>
                  <a:cubicBezTo>
                    <a:pt x="1806" y="1311"/>
                    <a:pt x="1808" y="1311"/>
                    <a:pt x="1809" y="1311"/>
                  </a:cubicBezTo>
                  <a:cubicBezTo>
                    <a:pt x="1831" y="1313"/>
                    <a:pt x="1852" y="1317"/>
                    <a:pt x="1872" y="1323"/>
                  </a:cubicBezTo>
                  <a:cubicBezTo>
                    <a:pt x="1915" y="1338"/>
                    <a:pt x="1950" y="1378"/>
                    <a:pt x="1981" y="1412"/>
                  </a:cubicBezTo>
                  <a:cubicBezTo>
                    <a:pt x="1985" y="1418"/>
                    <a:pt x="1990" y="1423"/>
                    <a:pt x="1994" y="1428"/>
                  </a:cubicBezTo>
                  <a:cubicBezTo>
                    <a:pt x="2032" y="1507"/>
                    <a:pt x="2005" y="1595"/>
                    <a:pt x="2016" y="1660"/>
                  </a:cubicBezTo>
                  <a:cubicBezTo>
                    <a:pt x="2020" y="1704"/>
                    <a:pt x="2046" y="1732"/>
                    <a:pt x="2060" y="1749"/>
                  </a:cubicBezTo>
                  <a:cubicBezTo>
                    <a:pt x="2075" y="1767"/>
                    <a:pt x="2084" y="1776"/>
                    <a:pt x="2084" y="1776"/>
                  </a:cubicBezTo>
                  <a:cubicBezTo>
                    <a:pt x="2084" y="1776"/>
                    <a:pt x="2076" y="1766"/>
                    <a:pt x="2063" y="1747"/>
                  </a:cubicBezTo>
                  <a:cubicBezTo>
                    <a:pt x="2050" y="1728"/>
                    <a:pt x="2028" y="1700"/>
                    <a:pt x="2027" y="1659"/>
                  </a:cubicBezTo>
                  <a:cubicBezTo>
                    <a:pt x="2026" y="1618"/>
                    <a:pt x="2031" y="1569"/>
                    <a:pt x="2034" y="1513"/>
                  </a:cubicBezTo>
                  <a:cubicBezTo>
                    <a:pt x="2035" y="1499"/>
                    <a:pt x="2034" y="1483"/>
                    <a:pt x="2032" y="1467"/>
                  </a:cubicBezTo>
                  <a:cubicBezTo>
                    <a:pt x="2046" y="1481"/>
                    <a:pt x="2061" y="1495"/>
                    <a:pt x="2074" y="1508"/>
                  </a:cubicBezTo>
                  <a:cubicBezTo>
                    <a:pt x="2080" y="1514"/>
                    <a:pt x="2086" y="1519"/>
                    <a:pt x="2092" y="1524"/>
                  </a:cubicBezTo>
                  <a:cubicBezTo>
                    <a:pt x="2126" y="1558"/>
                    <a:pt x="2160" y="1590"/>
                    <a:pt x="2199" y="1615"/>
                  </a:cubicBezTo>
                  <a:cubicBezTo>
                    <a:pt x="2287" y="1676"/>
                    <a:pt x="2374" y="1719"/>
                    <a:pt x="2449" y="1747"/>
                  </a:cubicBezTo>
                  <a:cubicBezTo>
                    <a:pt x="2598" y="1808"/>
                    <a:pt x="2697" y="1823"/>
                    <a:pt x="2698" y="1818"/>
                  </a:cubicBezTo>
                  <a:cubicBezTo>
                    <a:pt x="2697" y="1823"/>
                    <a:pt x="2599" y="1803"/>
                    <a:pt x="2453" y="1737"/>
                  </a:cubicBezTo>
                  <a:cubicBezTo>
                    <a:pt x="2386" y="1709"/>
                    <a:pt x="2310" y="1669"/>
                    <a:pt x="2233" y="1615"/>
                  </a:cubicBezTo>
                  <a:cubicBezTo>
                    <a:pt x="2264" y="1627"/>
                    <a:pt x="2294" y="1634"/>
                    <a:pt x="2321" y="1639"/>
                  </a:cubicBezTo>
                  <a:cubicBezTo>
                    <a:pt x="2414" y="1654"/>
                    <a:pt x="2472" y="1645"/>
                    <a:pt x="2472" y="1647"/>
                  </a:cubicBezTo>
                  <a:cubicBezTo>
                    <a:pt x="2473" y="1645"/>
                    <a:pt x="2414" y="1648"/>
                    <a:pt x="2323" y="1628"/>
                  </a:cubicBezTo>
                  <a:cubicBezTo>
                    <a:pt x="2278" y="1617"/>
                    <a:pt x="2225" y="1601"/>
                    <a:pt x="2177" y="1564"/>
                  </a:cubicBezTo>
                  <a:cubicBezTo>
                    <a:pt x="2145" y="1537"/>
                    <a:pt x="2109" y="1508"/>
                    <a:pt x="2076" y="1474"/>
                  </a:cubicBezTo>
                  <a:cubicBezTo>
                    <a:pt x="2066" y="1464"/>
                    <a:pt x="2014" y="1405"/>
                    <a:pt x="2005" y="1392"/>
                  </a:cubicBezTo>
                  <a:cubicBezTo>
                    <a:pt x="1982" y="1365"/>
                    <a:pt x="1958" y="1332"/>
                    <a:pt x="1922" y="1308"/>
                  </a:cubicBezTo>
                  <a:cubicBezTo>
                    <a:pt x="2065" y="1306"/>
                    <a:pt x="2198" y="1314"/>
                    <a:pt x="2317" y="1314"/>
                  </a:cubicBezTo>
                  <a:cubicBezTo>
                    <a:pt x="2351" y="1324"/>
                    <a:pt x="2380" y="1342"/>
                    <a:pt x="2409" y="1358"/>
                  </a:cubicBezTo>
                  <a:cubicBezTo>
                    <a:pt x="2421" y="1367"/>
                    <a:pt x="2431" y="1375"/>
                    <a:pt x="2439" y="1385"/>
                  </a:cubicBezTo>
                  <a:cubicBezTo>
                    <a:pt x="2471" y="1418"/>
                    <a:pt x="2468" y="1452"/>
                    <a:pt x="2468" y="1454"/>
                  </a:cubicBezTo>
                  <a:cubicBezTo>
                    <a:pt x="2468" y="1451"/>
                    <a:pt x="2477" y="1419"/>
                    <a:pt x="2449" y="1379"/>
                  </a:cubicBezTo>
                  <a:cubicBezTo>
                    <a:pt x="2456" y="1382"/>
                    <a:pt x="2464" y="1385"/>
                    <a:pt x="2471" y="1387"/>
                  </a:cubicBezTo>
                  <a:cubicBezTo>
                    <a:pt x="2588" y="1426"/>
                    <a:pt x="2666" y="1408"/>
                    <a:pt x="2670" y="1408"/>
                  </a:cubicBezTo>
                  <a:cubicBezTo>
                    <a:pt x="2666" y="1407"/>
                    <a:pt x="2587" y="1419"/>
                    <a:pt x="2475" y="1376"/>
                  </a:cubicBezTo>
                  <a:cubicBezTo>
                    <a:pt x="2458" y="1371"/>
                    <a:pt x="2442" y="1362"/>
                    <a:pt x="2424" y="1351"/>
                  </a:cubicBezTo>
                  <a:cubicBezTo>
                    <a:pt x="2410" y="1338"/>
                    <a:pt x="2392" y="1325"/>
                    <a:pt x="2372" y="1314"/>
                  </a:cubicBezTo>
                  <a:cubicBezTo>
                    <a:pt x="2519" y="1310"/>
                    <a:pt x="2639" y="1278"/>
                    <a:pt x="2712" y="1235"/>
                  </a:cubicBezTo>
                  <a:cubicBezTo>
                    <a:pt x="2789" y="1190"/>
                    <a:pt x="2816" y="1147"/>
                    <a:pt x="2817" y="1149"/>
                  </a:cubicBezTo>
                  <a:cubicBezTo>
                    <a:pt x="2816" y="1147"/>
                    <a:pt x="2784" y="1186"/>
                    <a:pt x="2706" y="1222"/>
                  </a:cubicBezTo>
                  <a:close/>
                </a:path>
              </a:pathLst>
            </a:custGeom>
            <a:solidFill>
              <a:schemeClr val="accent1"/>
            </a:solidFill>
            <a:ln>
              <a:noFill/>
            </a:ln>
          </p:spPr>
          <p:txBody>
            <a:bodyPr vert="horz" wrap="square" lIns="91440" tIns="45720" rIns="91440" bIns="45720" numCol="1" anchor="t" anchorCtr="0" compatLnSpc="1"/>
            <a:lstStyle/>
            <a:p>
              <a:endParaRPr lang="id-ID">
                <a:latin typeface="Agency FB" panose="020B0503020202020204" pitchFamily="34" charset="0"/>
              </a:endParaRPr>
            </a:p>
          </p:txBody>
        </p:sp>
        <p:sp>
          <p:nvSpPr>
            <p:cNvPr id="4" name="Oval 7"/>
            <p:cNvSpPr>
              <a:spLocks noChangeArrowheads="1"/>
            </p:cNvSpPr>
            <p:nvPr/>
          </p:nvSpPr>
          <p:spPr bwMode="auto">
            <a:xfrm>
              <a:off x="10671657" y="7647544"/>
              <a:ext cx="1243038" cy="1242094"/>
            </a:xfrm>
            <a:prstGeom prst="ellipse">
              <a:avLst/>
            </a:prstGeom>
            <a:solidFill>
              <a:schemeClr val="accent4"/>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5" name="Oval 7"/>
            <p:cNvSpPr>
              <a:spLocks noChangeArrowheads="1"/>
            </p:cNvSpPr>
            <p:nvPr/>
          </p:nvSpPr>
          <p:spPr bwMode="auto">
            <a:xfrm>
              <a:off x="12870167" y="7647544"/>
              <a:ext cx="1371600" cy="1371600"/>
            </a:xfrm>
            <a:prstGeom prst="ellipse">
              <a:avLst/>
            </a:prstGeom>
            <a:solidFill>
              <a:schemeClr val="accent3"/>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6" name="Oval 7"/>
            <p:cNvSpPr>
              <a:spLocks noChangeArrowheads="1"/>
            </p:cNvSpPr>
            <p:nvPr/>
          </p:nvSpPr>
          <p:spPr bwMode="auto">
            <a:xfrm>
              <a:off x="12998729" y="11555867"/>
              <a:ext cx="1243038" cy="1242094"/>
            </a:xfrm>
            <a:prstGeom prst="ellipse">
              <a:avLst/>
            </a:prstGeom>
            <a:solidFill>
              <a:schemeClr val="accent1"/>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7" name="Oval 7"/>
            <p:cNvSpPr>
              <a:spLocks noChangeArrowheads="1"/>
            </p:cNvSpPr>
            <p:nvPr/>
          </p:nvSpPr>
          <p:spPr bwMode="auto">
            <a:xfrm>
              <a:off x="5757821" y="8013304"/>
              <a:ext cx="2011680" cy="2011680"/>
            </a:xfrm>
            <a:prstGeom prst="ellipse">
              <a:avLst/>
            </a:prstGeom>
            <a:solidFill>
              <a:schemeClr val="accent2"/>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8" name="Oval 7"/>
            <p:cNvSpPr>
              <a:spLocks noChangeArrowheads="1"/>
            </p:cNvSpPr>
            <p:nvPr/>
          </p:nvSpPr>
          <p:spPr bwMode="auto">
            <a:xfrm>
              <a:off x="7487220" y="5178664"/>
              <a:ext cx="2468880" cy="2468880"/>
            </a:xfrm>
            <a:prstGeom prst="ellipse">
              <a:avLst/>
            </a:prstGeom>
            <a:solidFill>
              <a:schemeClr val="accent3"/>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9" name="Oval 7"/>
            <p:cNvSpPr>
              <a:spLocks noChangeArrowheads="1"/>
            </p:cNvSpPr>
            <p:nvPr/>
          </p:nvSpPr>
          <p:spPr bwMode="auto">
            <a:xfrm>
              <a:off x="13555967" y="3793931"/>
              <a:ext cx="2286000" cy="2286000"/>
            </a:xfrm>
            <a:prstGeom prst="ellipse">
              <a:avLst/>
            </a:prstGeom>
            <a:solidFill>
              <a:schemeClr val="accent4"/>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10" name="Oval 7"/>
            <p:cNvSpPr>
              <a:spLocks noChangeArrowheads="1"/>
            </p:cNvSpPr>
            <p:nvPr/>
          </p:nvSpPr>
          <p:spPr bwMode="auto">
            <a:xfrm>
              <a:off x="15841967" y="8333344"/>
              <a:ext cx="2011680" cy="2011680"/>
            </a:xfrm>
            <a:prstGeom prst="ellipse">
              <a:avLst/>
            </a:prstGeom>
            <a:solidFill>
              <a:schemeClr val="accent5"/>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11" name="Oval 7"/>
            <p:cNvSpPr>
              <a:spLocks noChangeArrowheads="1"/>
            </p:cNvSpPr>
            <p:nvPr/>
          </p:nvSpPr>
          <p:spPr bwMode="auto">
            <a:xfrm>
              <a:off x="7944420" y="10550027"/>
              <a:ext cx="2011680" cy="2011680"/>
            </a:xfrm>
            <a:prstGeom prst="ellipse">
              <a:avLst/>
            </a:prstGeom>
            <a:solidFill>
              <a:schemeClr val="accent1"/>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12" name="Oval 7"/>
            <p:cNvSpPr>
              <a:spLocks noChangeArrowheads="1"/>
            </p:cNvSpPr>
            <p:nvPr/>
          </p:nvSpPr>
          <p:spPr bwMode="auto">
            <a:xfrm>
              <a:off x="15108597" y="11353954"/>
              <a:ext cx="1645920" cy="1645920"/>
            </a:xfrm>
            <a:prstGeom prst="ellipse">
              <a:avLst/>
            </a:prstGeom>
            <a:gradFill>
              <a:gsLst>
                <a:gs pos="0">
                  <a:schemeClr val="accent5">
                    <a:lumMod val="75000"/>
                  </a:schemeClr>
                </a:gs>
                <a:gs pos="100000">
                  <a:schemeClr val="accent5">
                    <a:lumMod val="50000"/>
                  </a:schemeClr>
                </a:gs>
              </a:gsLst>
              <a:lin ang="5400000" scaled="1"/>
            </a:gra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13" name="Oval 7"/>
            <p:cNvSpPr>
              <a:spLocks noChangeArrowheads="1"/>
            </p:cNvSpPr>
            <p:nvPr/>
          </p:nvSpPr>
          <p:spPr bwMode="auto">
            <a:xfrm>
              <a:off x="11688785" y="5218970"/>
              <a:ext cx="731520" cy="731520"/>
            </a:xfrm>
            <a:prstGeom prst="ellipse">
              <a:avLst/>
            </a:prstGeom>
            <a:solidFill>
              <a:schemeClr val="accent5"/>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14" name="Oval 7"/>
            <p:cNvSpPr>
              <a:spLocks noChangeArrowheads="1"/>
            </p:cNvSpPr>
            <p:nvPr/>
          </p:nvSpPr>
          <p:spPr bwMode="auto">
            <a:xfrm>
              <a:off x="9350425" y="8001505"/>
              <a:ext cx="731520" cy="731520"/>
            </a:xfrm>
            <a:prstGeom prst="ellipse">
              <a:avLst/>
            </a:prstGeom>
            <a:solidFill>
              <a:schemeClr val="accent1"/>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15" name="Oval 7"/>
            <p:cNvSpPr>
              <a:spLocks noChangeArrowheads="1"/>
            </p:cNvSpPr>
            <p:nvPr/>
          </p:nvSpPr>
          <p:spPr bwMode="auto">
            <a:xfrm>
              <a:off x="15483768" y="10343528"/>
              <a:ext cx="731520" cy="731520"/>
            </a:xfrm>
            <a:prstGeom prst="ellipse">
              <a:avLst/>
            </a:prstGeom>
            <a:solidFill>
              <a:schemeClr val="accent2"/>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16" name="Oval 7"/>
            <p:cNvSpPr>
              <a:spLocks noChangeArrowheads="1"/>
            </p:cNvSpPr>
            <p:nvPr/>
          </p:nvSpPr>
          <p:spPr bwMode="auto">
            <a:xfrm>
              <a:off x="14065511" y="6530340"/>
              <a:ext cx="731520" cy="731520"/>
            </a:xfrm>
            <a:prstGeom prst="ellipse">
              <a:avLst/>
            </a:prstGeom>
            <a:solidFill>
              <a:schemeClr val="accent2"/>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sp>
          <p:nvSpPr>
            <p:cNvPr id="17" name="Oval 7"/>
            <p:cNvSpPr>
              <a:spLocks noChangeArrowheads="1"/>
            </p:cNvSpPr>
            <p:nvPr/>
          </p:nvSpPr>
          <p:spPr bwMode="auto">
            <a:xfrm>
              <a:off x="10200923" y="4708396"/>
              <a:ext cx="1243038" cy="1242094"/>
            </a:xfrm>
            <a:prstGeom prst="ellipse">
              <a:avLst/>
            </a:prstGeom>
            <a:solidFill>
              <a:schemeClr val="accent2"/>
            </a:solidFill>
            <a:ln>
              <a:noFill/>
            </a:ln>
            <a:effectLst>
              <a:outerShdw blurRad="50800" dist="38100" dir="13500000" algn="br" rotWithShape="0">
                <a:prstClr val="black">
                  <a:alpha val="40000"/>
                </a:prstClr>
              </a:outerShdw>
            </a:effectLst>
          </p:spPr>
          <p:txBody>
            <a:bodyPr vert="horz" wrap="square" lIns="91440" tIns="45720" rIns="91440" bIns="45720" numCol="1" anchor="t" anchorCtr="0" compatLnSpc="1"/>
            <a:lstStyle/>
            <a:p>
              <a:endParaRPr lang="id-ID" dirty="0">
                <a:latin typeface="Agency FB" panose="020B0503020202020204" pitchFamily="34" charset="0"/>
              </a:endParaRPr>
            </a:p>
          </p:txBody>
        </p:sp>
        <p:pic>
          <p:nvPicPr>
            <p:cNvPr id="18" name="Picture 27"/>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45460" y="11263160"/>
              <a:ext cx="609600" cy="609600"/>
            </a:xfrm>
            <a:prstGeom prst="rect">
              <a:avLst/>
            </a:prstGeom>
          </p:spPr>
        </p:pic>
        <p:pic>
          <p:nvPicPr>
            <p:cNvPr id="19" name="Picture 28"/>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446869" y="8733025"/>
              <a:ext cx="609600" cy="609600"/>
            </a:xfrm>
            <a:prstGeom prst="rect">
              <a:avLst/>
            </a:prstGeom>
          </p:spPr>
        </p:pic>
        <p:pic>
          <p:nvPicPr>
            <p:cNvPr id="20" name="Picture 29"/>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6545614" y="9037825"/>
              <a:ext cx="609600" cy="609600"/>
            </a:xfrm>
            <a:prstGeom prst="rect">
              <a:avLst/>
            </a:prstGeom>
          </p:spPr>
        </p:pic>
        <p:pic>
          <p:nvPicPr>
            <p:cNvPr id="21" name="Picture 30"/>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5626757" y="11872760"/>
              <a:ext cx="609600" cy="609600"/>
            </a:xfrm>
            <a:prstGeom prst="rect">
              <a:avLst/>
            </a:prstGeom>
          </p:spPr>
        </p:pic>
        <p:pic>
          <p:nvPicPr>
            <p:cNvPr id="22" name="Picture 31"/>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3403567" y="8214865"/>
              <a:ext cx="304800" cy="304800"/>
            </a:xfrm>
            <a:prstGeom prst="rect">
              <a:avLst/>
            </a:prstGeom>
          </p:spPr>
        </p:pic>
        <p:pic>
          <p:nvPicPr>
            <p:cNvPr id="23" name="Picture 32"/>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0663754" y="5183632"/>
              <a:ext cx="304800" cy="304800"/>
            </a:xfrm>
            <a:prstGeom prst="rect">
              <a:avLst/>
            </a:prstGeom>
          </p:spPr>
        </p:pic>
        <p:pic>
          <p:nvPicPr>
            <p:cNvPr id="24" name="Picture 33"/>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11149111" y="8116191"/>
              <a:ext cx="304800" cy="304800"/>
            </a:xfrm>
            <a:prstGeom prst="rect">
              <a:avLst/>
            </a:prstGeom>
          </p:spPr>
        </p:pic>
        <p:pic>
          <p:nvPicPr>
            <p:cNvPr id="25" name="Picture 34"/>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3477373" y="12053089"/>
              <a:ext cx="304800" cy="304800"/>
            </a:xfrm>
            <a:prstGeom prst="rect">
              <a:avLst/>
            </a:prstGeom>
          </p:spPr>
        </p:pic>
        <p:pic>
          <p:nvPicPr>
            <p:cNvPr id="26" name="Picture 35"/>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14089367" y="4365530"/>
              <a:ext cx="1219200" cy="1219200"/>
            </a:xfrm>
            <a:prstGeom prst="rect">
              <a:avLst/>
            </a:prstGeom>
          </p:spPr>
        </p:pic>
        <p:pic>
          <p:nvPicPr>
            <p:cNvPr id="27" name="Picture 36"/>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8112060" y="5813029"/>
              <a:ext cx="1219200" cy="1219200"/>
            </a:xfrm>
            <a:prstGeom prst="rect">
              <a:avLst/>
            </a:prstGeom>
          </p:spPr>
        </p:pic>
      </p:grpSp>
      <p:sp>
        <p:nvSpPr>
          <p:cNvPr id="28" name="文本框 27"/>
          <p:cNvSpPr txBox="1"/>
          <p:nvPr/>
        </p:nvSpPr>
        <p:spPr>
          <a:xfrm>
            <a:off x="8105690" y="2120256"/>
            <a:ext cx="3710118" cy="1021433"/>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9" name="文本框 28"/>
          <p:cNvSpPr txBox="1"/>
          <p:nvPr/>
        </p:nvSpPr>
        <p:spPr>
          <a:xfrm>
            <a:off x="8105690" y="1794949"/>
            <a:ext cx="1219200" cy="400110"/>
          </a:xfrm>
          <a:prstGeom prst="rect">
            <a:avLst/>
          </a:prstGeom>
          <a:noFill/>
        </p:spPr>
        <p:txBody>
          <a:bodyPr wrap="square" rtlCol="0">
            <a:spAutoFit/>
          </a:bodyPr>
          <a:lstStyle/>
          <a:p>
            <a:pPr algn="r"/>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30" name="文本框 29"/>
          <p:cNvSpPr txBox="1"/>
          <p:nvPr/>
        </p:nvSpPr>
        <p:spPr>
          <a:xfrm>
            <a:off x="247377" y="2720098"/>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1" name="文本框 30"/>
          <p:cNvSpPr txBox="1"/>
          <p:nvPr/>
        </p:nvSpPr>
        <p:spPr>
          <a:xfrm>
            <a:off x="247377" y="2394791"/>
            <a:ext cx="1219200" cy="400110"/>
          </a:xfrm>
          <a:prstGeom prst="rect">
            <a:avLst/>
          </a:prstGeom>
          <a:noFill/>
        </p:spPr>
        <p:txBody>
          <a:bodyPr wrap="square" rtlCol="0">
            <a:spAutoFit/>
          </a:bodyPr>
          <a:lstStyle/>
          <a:p>
            <a:pPr algn="r"/>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32" name="文本框 31"/>
          <p:cNvSpPr txBox="1"/>
          <p:nvPr/>
        </p:nvSpPr>
        <p:spPr>
          <a:xfrm>
            <a:off x="764640" y="5335662"/>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3" name="文本框 32"/>
          <p:cNvSpPr txBox="1"/>
          <p:nvPr/>
        </p:nvSpPr>
        <p:spPr>
          <a:xfrm>
            <a:off x="764640" y="5010355"/>
            <a:ext cx="1219200" cy="400110"/>
          </a:xfrm>
          <a:prstGeom prst="rect">
            <a:avLst/>
          </a:prstGeom>
          <a:noFill/>
        </p:spPr>
        <p:txBody>
          <a:bodyPr wrap="square" rtlCol="0">
            <a:spAutoFit/>
          </a:bodyPr>
          <a:lstStyle/>
          <a:p>
            <a:pPr algn="r"/>
            <a:r>
              <a:rPr lang="zh-CN" altLang="en-US" sz="2000" dirty="0">
                <a:solidFill>
                  <a:schemeClr val="accent1"/>
                </a:solidFill>
                <a:latin typeface="微软雅黑" panose="020B0503020204020204" pitchFamily="34" charset="-122"/>
                <a:ea typeface="微软雅黑" panose="020B0503020204020204" pitchFamily="34" charset="-122"/>
              </a:rPr>
              <a:t>添加标题</a:t>
            </a:r>
          </a:p>
        </p:txBody>
      </p:sp>
      <p:sp>
        <p:nvSpPr>
          <p:cNvPr id="34" name="文本框 33"/>
          <p:cNvSpPr txBox="1"/>
          <p:nvPr/>
        </p:nvSpPr>
        <p:spPr>
          <a:xfrm>
            <a:off x="8949357" y="4306181"/>
            <a:ext cx="2866451"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5" name="文本框 34"/>
          <p:cNvSpPr txBox="1"/>
          <p:nvPr/>
        </p:nvSpPr>
        <p:spPr>
          <a:xfrm>
            <a:off x="8949357" y="3980874"/>
            <a:ext cx="1219200" cy="400110"/>
          </a:xfrm>
          <a:prstGeom prst="rect">
            <a:avLst/>
          </a:prstGeom>
          <a:noFill/>
        </p:spPr>
        <p:txBody>
          <a:bodyPr wrap="square" rtlCol="0">
            <a:spAutoFit/>
          </a:bodyPr>
          <a:lstStyle/>
          <a:p>
            <a:pPr algn="r"/>
            <a:r>
              <a:rPr lang="zh-CN" altLang="en-US" sz="2000" dirty="0">
                <a:solidFill>
                  <a:schemeClr val="accent5"/>
                </a:solidFill>
                <a:latin typeface="微软雅黑" panose="020B0503020204020204" pitchFamily="34" charset="-122"/>
                <a:ea typeface="微软雅黑" panose="020B0503020204020204" pitchFamily="34" charset="-122"/>
              </a:rPr>
              <a:t>添加标题</a:t>
            </a:r>
          </a:p>
        </p:txBody>
      </p:sp>
      <p:sp>
        <p:nvSpPr>
          <p:cNvPr id="36" name="文本框 35"/>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9000"/>
                                  </p:iterate>
                                  <p:childTnLst>
                                    <p:set>
                                      <p:cBhvr>
                                        <p:cTn id="10" dur="1" fill="hold">
                                          <p:stCondLst>
                                            <p:cond delay="0"/>
                                          </p:stCondLst>
                                        </p:cTn>
                                        <p:tgtEl>
                                          <p:spTgt spid="29"/>
                                        </p:tgtEl>
                                        <p:attrNameLst>
                                          <p:attrName>style.visibility</p:attrName>
                                        </p:attrNameLst>
                                      </p:cBhvr>
                                      <p:to>
                                        <p:strVal val="visible"/>
                                      </p:to>
                                    </p:set>
                                    <p:anim calcmode="lin" valueType="num">
                                      <p:cBhvr>
                                        <p:cTn id="11" dur="500" fill="hold"/>
                                        <p:tgtEl>
                                          <p:spTgt spid="29"/>
                                        </p:tgtEl>
                                        <p:attrNameLst>
                                          <p:attrName>ppt_w</p:attrName>
                                        </p:attrNameLst>
                                      </p:cBhvr>
                                      <p:tavLst>
                                        <p:tav tm="0">
                                          <p:val>
                                            <p:fltVal val="0"/>
                                          </p:val>
                                        </p:tav>
                                        <p:tav tm="100000">
                                          <p:val>
                                            <p:strVal val="#ppt_w"/>
                                          </p:val>
                                        </p:tav>
                                      </p:tavLst>
                                    </p:anim>
                                    <p:anim calcmode="lin" valueType="num">
                                      <p:cBhvr>
                                        <p:cTn id="12" dur="500" fill="hold"/>
                                        <p:tgtEl>
                                          <p:spTgt spid="29"/>
                                        </p:tgtEl>
                                        <p:attrNameLst>
                                          <p:attrName>ppt_h</p:attrName>
                                        </p:attrNameLst>
                                      </p:cBhvr>
                                      <p:tavLst>
                                        <p:tav tm="0">
                                          <p:val>
                                            <p:fltVal val="0"/>
                                          </p:val>
                                        </p:tav>
                                        <p:tav tm="100000">
                                          <p:val>
                                            <p:strVal val="#ppt_h"/>
                                          </p:val>
                                        </p:tav>
                                      </p:tavLst>
                                    </p:anim>
                                    <p:animEffect transition="in" filter="fade">
                                      <p:cBhvr>
                                        <p:cTn id="13" dur="500"/>
                                        <p:tgtEl>
                                          <p:spTgt spid="29"/>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childTnLst>
                          </p:cTn>
                        </p:par>
                        <p:par>
                          <p:cTn id="17" fill="hold">
                            <p:stCondLst>
                              <p:cond delay="1134"/>
                            </p:stCondLst>
                            <p:childTnLst>
                              <p:par>
                                <p:cTn id="18" presetID="53" presetClass="entr" presetSubtype="16" fill="hold" grpId="0" nodeType="afterEffect">
                                  <p:stCondLst>
                                    <p:cond delay="0"/>
                                  </p:stCondLst>
                                  <p:iterate type="lt">
                                    <p:tmPct val="9000"/>
                                  </p:iterate>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up)">
                                      <p:cBhvr>
                                        <p:cTn id="25" dur="500"/>
                                        <p:tgtEl>
                                          <p:spTgt spid="30"/>
                                        </p:tgtEl>
                                      </p:cBhvr>
                                    </p:animEffect>
                                  </p:childTnLst>
                                </p:cTn>
                              </p:par>
                            </p:childTnLst>
                          </p:cTn>
                        </p:par>
                        <p:par>
                          <p:cTn id="26" fill="hold">
                            <p:stCondLst>
                              <p:cond delay="1769"/>
                            </p:stCondLst>
                            <p:childTnLst>
                              <p:par>
                                <p:cTn id="27" presetID="53" presetClass="entr" presetSubtype="16" fill="hold" grpId="0" nodeType="afterEffect">
                                  <p:stCondLst>
                                    <p:cond delay="0"/>
                                  </p:stCondLst>
                                  <p:iterate type="lt">
                                    <p:tmPct val="9000"/>
                                  </p:iterate>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up)">
                                      <p:cBhvr>
                                        <p:cTn id="34" dur="500"/>
                                        <p:tgtEl>
                                          <p:spTgt spid="32"/>
                                        </p:tgtEl>
                                      </p:cBhvr>
                                    </p:animEffect>
                                  </p:childTnLst>
                                </p:cTn>
                              </p:par>
                            </p:childTnLst>
                          </p:cTn>
                        </p:par>
                        <p:par>
                          <p:cTn id="35" fill="hold">
                            <p:stCondLst>
                              <p:cond delay="2404"/>
                            </p:stCondLst>
                            <p:childTnLst>
                              <p:par>
                                <p:cTn id="36" presetID="53" presetClass="entr" presetSubtype="16" fill="hold" grpId="0" nodeType="afterEffect">
                                  <p:stCondLst>
                                    <p:cond delay="0"/>
                                  </p:stCondLst>
                                  <p:iterate type="lt">
                                    <p:tmPct val="9000"/>
                                  </p:iterate>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fltVal val="0"/>
                                          </p:val>
                                        </p:tav>
                                        <p:tav tm="100000">
                                          <p:val>
                                            <p:strVal val="#ppt_h"/>
                                          </p:val>
                                        </p:tav>
                                      </p:tavLst>
                                    </p:anim>
                                    <p:animEffect transition="in" filter="fade">
                                      <p:cBhvr>
                                        <p:cTn id="40" dur="500"/>
                                        <p:tgtEl>
                                          <p:spTgt spid="35"/>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5"/>
          <p:cNvGrpSpPr/>
          <p:nvPr/>
        </p:nvGrpSpPr>
        <p:grpSpPr bwMode="auto">
          <a:xfrm>
            <a:off x="571500" y="3274484"/>
            <a:ext cx="10737851" cy="463549"/>
            <a:chOff x="428596" y="2455860"/>
            <a:chExt cx="8052761" cy="348310"/>
          </a:xfrm>
          <a:solidFill>
            <a:schemeClr val="accent1"/>
          </a:solidFill>
        </p:grpSpPr>
        <p:cxnSp>
          <p:nvCxnSpPr>
            <p:cNvPr id="3" name="Straight Connector 2"/>
            <p:cNvCxnSpPr>
              <a:stCxn id="4" idx="0"/>
            </p:cNvCxnSpPr>
            <p:nvPr/>
          </p:nvCxnSpPr>
          <p:spPr>
            <a:xfrm>
              <a:off x="728611" y="2630810"/>
              <a:ext cx="7752746" cy="14314"/>
            </a:xfrm>
            <a:prstGeom prst="line">
              <a:avLst/>
            </a:prstGeom>
            <a:grpFill/>
            <a:ln w="12700" cap="flat">
              <a:solidFill>
                <a:schemeClr val="tx1">
                  <a:lumMod val="65000"/>
                  <a:lumOff val="35000"/>
                </a:schemeClr>
              </a:solidFill>
              <a:prstDash val="sysDash"/>
              <a:round/>
            </a:ln>
          </p:spPr>
          <p:style>
            <a:lnRef idx="1">
              <a:schemeClr val="accent1"/>
            </a:lnRef>
            <a:fillRef idx="0">
              <a:schemeClr val="accent1"/>
            </a:fillRef>
            <a:effectRef idx="0">
              <a:schemeClr val="accent1"/>
            </a:effectRef>
            <a:fontRef idx="minor">
              <a:schemeClr val="tx1"/>
            </a:fontRef>
          </p:style>
        </p:cxnSp>
        <p:sp>
          <p:nvSpPr>
            <p:cNvPr id="4" name="Isosceles Triangle 17"/>
            <p:cNvSpPr/>
            <p:nvPr/>
          </p:nvSpPr>
          <p:spPr>
            <a:xfrm rot="5400000">
              <a:off x="404448" y="2480008"/>
              <a:ext cx="348310" cy="30001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grpSp>
      <p:grpSp>
        <p:nvGrpSpPr>
          <p:cNvPr id="5" name="Group 56"/>
          <p:cNvGrpSpPr/>
          <p:nvPr/>
        </p:nvGrpSpPr>
        <p:grpSpPr bwMode="auto">
          <a:xfrm>
            <a:off x="1046702" y="2857501"/>
            <a:ext cx="1005403" cy="2148305"/>
            <a:chOff x="785824" y="2143122"/>
            <a:chExt cx="752881" cy="1612001"/>
          </a:xfrm>
        </p:grpSpPr>
        <p:cxnSp>
          <p:nvCxnSpPr>
            <p:cNvPr id="6" name="Straight Connector 3"/>
            <p:cNvCxnSpPr/>
            <p:nvPr/>
          </p:nvCxnSpPr>
          <p:spPr>
            <a:xfrm rot="5400000">
              <a:off x="805697" y="3071462"/>
              <a:ext cx="714717" cy="158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Oval 13"/>
            <p:cNvSpPr/>
            <p:nvPr/>
          </p:nvSpPr>
          <p:spPr>
            <a:xfrm>
              <a:off x="1071917" y="2538599"/>
              <a:ext cx="207639" cy="2080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1"/>
                </a:solidFill>
                <a:latin typeface="微软雅黑" panose="020B0503020204020204" pitchFamily="34" charset="-122"/>
                <a:ea typeface="微软雅黑" panose="020B0503020204020204" pitchFamily="34" charset="-122"/>
              </a:endParaRPr>
            </a:p>
          </p:txBody>
        </p:sp>
        <p:sp>
          <p:nvSpPr>
            <p:cNvPr id="8" name="Rectangle 18"/>
            <p:cNvSpPr/>
            <p:nvPr/>
          </p:nvSpPr>
          <p:spPr>
            <a:xfrm>
              <a:off x="896421" y="2143122"/>
              <a:ext cx="498400" cy="254037"/>
            </a:xfrm>
            <a:prstGeom prst="rect">
              <a:avLst/>
            </a:prstGeom>
          </p:spPr>
          <p:txBody>
            <a:bodyPr wrap="none">
              <a:spAutoFit/>
            </a:bodyPr>
            <a:lstStyle/>
            <a:p>
              <a:pPr algn="ctr">
                <a:defRPr/>
              </a:pPr>
              <a:r>
                <a:rPr lang="en-US" sz="1600" dirty="0" smtClean="0">
                  <a:solidFill>
                    <a:schemeClr val="accent1"/>
                  </a:solidFill>
                  <a:latin typeface="微软雅黑" panose="020B0503020204020204" pitchFamily="34" charset="-122"/>
                  <a:ea typeface="微软雅黑" panose="020B0503020204020204" pitchFamily="34" charset="-122"/>
                  <a:cs typeface="Open Sans" pitchFamily="34" charset="0"/>
                </a:rPr>
                <a:t>2015</a:t>
              </a:r>
              <a:endParaRPr lang="en-US" sz="16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9" name="Rectangle 22"/>
            <p:cNvSpPr/>
            <p:nvPr/>
          </p:nvSpPr>
          <p:spPr>
            <a:xfrm>
              <a:off x="785824" y="3501086"/>
              <a:ext cx="752881" cy="254037"/>
            </a:xfrm>
            <a:prstGeom prst="rect">
              <a:avLst/>
            </a:prstGeom>
          </p:spPr>
          <p:txBody>
            <a:bodyPr wrap="none">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Open Sans" pitchFamily="34" charset="0"/>
                </a:rPr>
                <a:t>添加标题</a:t>
              </a:r>
              <a:endParaRPr lang="en-US" sz="16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grpSp>
      <p:grpSp>
        <p:nvGrpSpPr>
          <p:cNvPr id="10" name="Group 57"/>
          <p:cNvGrpSpPr/>
          <p:nvPr/>
        </p:nvGrpSpPr>
        <p:grpSpPr bwMode="auto">
          <a:xfrm>
            <a:off x="2311400" y="2935818"/>
            <a:ext cx="1619251" cy="2682591"/>
            <a:chOff x="1734213" y="2201628"/>
            <a:chExt cx="1214446" cy="2011560"/>
          </a:xfrm>
        </p:grpSpPr>
        <p:cxnSp>
          <p:nvCxnSpPr>
            <p:cNvPr id="11" name="Straight Connector 23"/>
            <p:cNvCxnSpPr/>
            <p:nvPr/>
          </p:nvCxnSpPr>
          <p:spPr>
            <a:xfrm rot="5400000">
              <a:off x="1949391" y="3070618"/>
              <a:ext cx="714239"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 name="Rectangle 25"/>
            <p:cNvSpPr/>
            <p:nvPr/>
          </p:nvSpPr>
          <p:spPr>
            <a:xfrm>
              <a:off x="1734213"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13" name="Group 52"/>
            <p:cNvGrpSpPr/>
            <p:nvPr/>
          </p:nvGrpSpPr>
          <p:grpSpPr bwMode="auto">
            <a:xfrm>
              <a:off x="1877089" y="2201628"/>
              <a:ext cx="883120" cy="883120"/>
              <a:chOff x="1877089" y="2201628"/>
              <a:chExt cx="883120" cy="883120"/>
            </a:xfrm>
          </p:grpSpPr>
          <p:sp>
            <p:nvSpPr>
              <p:cNvPr id="14" name="Oval 24"/>
              <p:cNvSpPr/>
              <p:nvPr/>
            </p:nvSpPr>
            <p:spPr>
              <a:xfrm>
                <a:off x="1877089" y="2201628"/>
                <a:ext cx="882656"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grpSp>
            <p:nvGrpSpPr>
              <p:cNvPr id="15" name="Group 26"/>
              <p:cNvGrpSpPr/>
              <p:nvPr/>
            </p:nvGrpSpPr>
            <p:grpSpPr>
              <a:xfrm>
                <a:off x="2154695" y="2457448"/>
                <a:ext cx="366051" cy="343525"/>
                <a:chOff x="7730164" y="1298694"/>
                <a:chExt cx="366051" cy="343525"/>
              </a:xfrm>
              <a:solidFill>
                <a:schemeClr val="bg1">
                  <a:lumMod val="65000"/>
                </a:schemeClr>
              </a:solidFill>
            </p:grpSpPr>
            <p:sp>
              <p:nvSpPr>
                <p:cNvPr id="16" name="AutoShape 69"/>
                <p:cNvSpPr/>
                <p:nvPr/>
              </p:nvSpPr>
              <p:spPr bwMode="auto">
                <a:xfrm>
                  <a:off x="7730164" y="1298694"/>
                  <a:ext cx="366051" cy="343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solidFill>
                  <a:schemeClr val="accent1"/>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7" name="AutoShape 70"/>
                <p:cNvSpPr/>
                <p:nvPr/>
              </p:nvSpPr>
              <p:spPr bwMode="auto">
                <a:xfrm>
                  <a:off x="7901611" y="1366899"/>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8" name="AutoShape 71"/>
                <p:cNvSpPr/>
                <p:nvPr/>
              </p:nvSpPr>
              <p:spPr bwMode="auto">
                <a:xfrm>
                  <a:off x="7901611" y="1401314"/>
                  <a:ext cx="68830"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9" name="AutoShape 72"/>
                <p:cNvSpPr/>
                <p:nvPr/>
              </p:nvSpPr>
              <p:spPr bwMode="auto">
                <a:xfrm>
                  <a:off x="7901611" y="1435729"/>
                  <a:ext cx="148923"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0" name="AutoShape 73"/>
                <p:cNvSpPr/>
                <p:nvPr/>
              </p:nvSpPr>
              <p:spPr bwMode="auto">
                <a:xfrm>
                  <a:off x="7775840" y="150456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1" name="AutoShape 74"/>
                <p:cNvSpPr/>
                <p:nvPr/>
              </p:nvSpPr>
              <p:spPr bwMode="auto">
                <a:xfrm>
                  <a:off x="7775840" y="1538974"/>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2" name="AutoShape 75"/>
                <p:cNvSpPr/>
                <p:nvPr/>
              </p:nvSpPr>
              <p:spPr bwMode="auto">
                <a:xfrm>
                  <a:off x="7775840" y="1573390"/>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3" name="AutoShape 76"/>
                <p:cNvSpPr/>
                <p:nvPr/>
              </p:nvSpPr>
              <p:spPr bwMode="auto">
                <a:xfrm>
                  <a:off x="7775840" y="1470143"/>
                  <a:ext cx="27469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24" name="AutoShape 77"/>
                <p:cNvSpPr/>
                <p:nvPr/>
              </p:nvSpPr>
              <p:spPr bwMode="auto">
                <a:xfrm>
                  <a:off x="7775842" y="1355635"/>
                  <a:ext cx="103245" cy="919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25" name="Group 59"/>
          <p:cNvGrpSpPr/>
          <p:nvPr/>
        </p:nvGrpSpPr>
        <p:grpSpPr bwMode="auto">
          <a:xfrm>
            <a:off x="5454652" y="2935818"/>
            <a:ext cx="1619249" cy="2682591"/>
            <a:chOff x="4091667" y="2201628"/>
            <a:chExt cx="1214446" cy="2011560"/>
          </a:xfrm>
        </p:grpSpPr>
        <p:cxnSp>
          <p:nvCxnSpPr>
            <p:cNvPr id="26" name="Straight Connector 36"/>
            <p:cNvCxnSpPr/>
            <p:nvPr/>
          </p:nvCxnSpPr>
          <p:spPr>
            <a:xfrm rot="5400000">
              <a:off x="4306845" y="3070618"/>
              <a:ext cx="714239" cy="1587"/>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7" name="Rectangle 38"/>
            <p:cNvSpPr/>
            <p:nvPr/>
          </p:nvSpPr>
          <p:spPr>
            <a:xfrm>
              <a:off x="4091667"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28" name="Group 53"/>
            <p:cNvGrpSpPr/>
            <p:nvPr/>
          </p:nvGrpSpPr>
          <p:grpSpPr bwMode="auto">
            <a:xfrm>
              <a:off x="4214810" y="2201628"/>
              <a:ext cx="883120" cy="883120"/>
              <a:chOff x="4214810" y="2201628"/>
              <a:chExt cx="883120" cy="883120"/>
            </a:xfrm>
          </p:grpSpPr>
          <p:sp>
            <p:nvSpPr>
              <p:cNvPr id="29" name="Oval 37"/>
              <p:cNvSpPr/>
              <p:nvPr/>
            </p:nvSpPr>
            <p:spPr>
              <a:xfrm>
                <a:off x="4215493" y="2201628"/>
                <a:ext cx="882657"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dirty="0">
                  <a:latin typeface="微软雅黑" panose="020B0503020204020204" pitchFamily="34" charset="-122"/>
                  <a:ea typeface="微软雅黑" panose="020B0503020204020204" pitchFamily="34" charset="-122"/>
                </a:endParaRPr>
              </a:p>
            </p:txBody>
          </p:sp>
          <p:grpSp>
            <p:nvGrpSpPr>
              <p:cNvPr id="30" name="Group 39"/>
              <p:cNvGrpSpPr/>
              <p:nvPr/>
            </p:nvGrpSpPr>
            <p:grpSpPr>
              <a:xfrm>
                <a:off x="4484169" y="2458389"/>
                <a:ext cx="366050" cy="320373"/>
                <a:chOff x="2556020" y="3523156"/>
                <a:chExt cx="366050" cy="320373"/>
              </a:xfrm>
              <a:solidFill>
                <a:schemeClr val="bg1">
                  <a:lumMod val="65000"/>
                </a:schemeClr>
              </a:solidFill>
            </p:grpSpPr>
            <p:sp>
              <p:nvSpPr>
                <p:cNvPr id="31" name="AutoShape 101"/>
                <p:cNvSpPr/>
                <p:nvPr/>
              </p:nvSpPr>
              <p:spPr bwMode="auto">
                <a:xfrm>
                  <a:off x="2556020" y="3523156"/>
                  <a:ext cx="366050" cy="3203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accent2"/>
                </a:solidFill>
                <a:ln>
                  <a:noFill/>
                </a:ln>
                <a:effectLst/>
              </p:spPr>
              <p:txBody>
                <a:bodyPr lIns="50800" tIns="50800" rIns="50800" bIns="50800" anchor="ctr"/>
                <a:lstStyle/>
                <a:p>
                  <a:pPr defTabSz="608965">
                    <a:defRPr/>
                  </a:pPr>
                  <a:endParaRPr lang="en-US" sz="40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32" name="AutoShape 102"/>
                <p:cNvSpPr/>
                <p:nvPr/>
              </p:nvSpPr>
              <p:spPr bwMode="auto">
                <a:xfrm>
                  <a:off x="2601700" y="3568835"/>
                  <a:ext cx="279075" cy="205865"/>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accent2"/>
                </a:solidFill>
                <a:ln>
                  <a:noFill/>
                </a:ln>
                <a:effectLst/>
              </p:spPr>
              <p:txBody>
                <a:bodyPr lIns="50800" tIns="50800" rIns="50800" bIns="50800" anchor="ctr"/>
                <a:lstStyle/>
                <a:p>
                  <a:pPr defTabSz="608965">
                    <a:defRPr/>
                  </a:pPr>
                  <a:endParaRPr lang="en-US" sz="4000"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33" name="Group 61"/>
          <p:cNvGrpSpPr/>
          <p:nvPr/>
        </p:nvGrpSpPr>
        <p:grpSpPr bwMode="auto">
          <a:xfrm>
            <a:off x="8597900" y="2935818"/>
            <a:ext cx="1619251" cy="2682591"/>
            <a:chOff x="6449121" y="2201628"/>
            <a:chExt cx="1214446" cy="2011560"/>
          </a:xfrm>
        </p:grpSpPr>
        <p:cxnSp>
          <p:nvCxnSpPr>
            <p:cNvPr id="34" name="Straight Connector 42"/>
            <p:cNvCxnSpPr/>
            <p:nvPr/>
          </p:nvCxnSpPr>
          <p:spPr>
            <a:xfrm rot="5400000">
              <a:off x="6664299" y="3070618"/>
              <a:ext cx="714239"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5" name="Rectangle 44"/>
            <p:cNvSpPr/>
            <p:nvPr/>
          </p:nvSpPr>
          <p:spPr>
            <a:xfrm>
              <a:off x="6449121" y="3499955"/>
              <a:ext cx="1214446" cy="713233"/>
            </a:xfrm>
            <a:prstGeom prst="rect">
              <a:avLst/>
            </a:prstGeom>
          </p:spPr>
          <p:txBody>
            <a:bodyPr>
              <a:spAutoFit/>
            </a:bodyPr>
            <a:lstStyle/>
            <a:p>
              <a:pPr algn="ctr">
                <a:lnSpc>
                  <a:spcPct val="13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grpSp>
          <p:nvGrpSpPr>
            <p:cNvPr id="36" name="Group 54"/>
            <p:cNvGrpSpPr/>
            <p:nvPr/>
          </p:nvGrpSpPr>
          <p:grpSpPr bwMode="auto">
            <a:xfrm>
              <a:off x="6591997" y="2201628"/>
              <a:ext cx="883120" cy="883120"/>
              <a:chOff x="6591997" y="2201628"/>
              <a:chExt cx="883120" cy="883120"/>
            </a:xfrm>
          </p:grpSpPr>
          <p:sp>
            <p:nvSpPr>
              <p:cNvPr id="37" name="Oval 43"/>
              <p:cNvSpPr/>
              <p:nvPr/>
            </p:nvSpPr>
            <p:spPr>
              <a:xfrm>
                <a:off x="6591997" y="2201628"/>
                <a:ext cx="882656" cy="882482"/>
              </a:xfrm>
              <a:prstGeom prst="ellipse">
                <a:avLst/>
              </a:prstGeom>
              <a:solidFill>
                <a:schemeClr val="bg1"/>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latin typeface="微软雅黑" panose="020B0503020204020204" pitchFamily="34" charset="-122"/>
                  <a:ea typeface="微软雅黑" panose="020B0503020204020204" pitchFamily="34" charset="-122"/>
                </a:endParaRPr>
              </a:p>
            </p:txBody>
          </p:sp>
          <p:sp>
            <p:nvSpPr>
              <p:cNvPr id="38" name="AutoShape 117"/>
              <p:cNvSpPr/>
              <p:nvPr/>
            </p:nvSpPr>
            <p:spPr bwMode="auto">
              <a:xfrm>
                <a:off x="6839649" y="2503196"/>
                <a:ext cx="365127" cy="27458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3"/>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nvGrpSpPr>
          <p:cNvPr id="39" name="Group 58"/>
          <p:cNvGrpSpPr/>
          <p:nvPr/>
        </p:nvGrpSpPr>
        <p:grpSpPr bwMode="auto">
          <a:xfrm>
            <a:off x="4133864" y="2857501"/>
            <a:ext cx="1005405" cy="2148305"/>
            <a:chOff x="3101064" y="2143122"/>
            <a:chExt cx="753913" cy="1612001"/>
          </a:xfrm>
        </p:grpSpPr>
        <p:cxnSp>
          <p:nvCxnSpPr>
            <p:cNvPr id="40" name="Straight Connector 4"/>
            <p:cNvCxnSpPr/>
            <p:nvPr/>
          </p:nvCxnSpPr>
          <p:spPr>
            <a:xfrm rot="5400000">
              <a:off x="3092091" y="3071461"/>
              <a:ext cx="714717" cy="1588"/>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Oval 14"/>
            <p:cNvSpPr/>
            <p:nvPr/>
          </p:nvSpPr>
          <p:spPr>
            <a:xfrm>
              <a:off x="3358186" y="2538599"/>
              <a:ext cx="207924" cy="2080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2"/>
                </a:solidFill>
                <a:latin typeface="微软雅黑" panose="020B0503020204020204" pitchFamily="34" charset="-122"/>
                <a:ea typeface="微软雅黑" panose="020B0503020204020204" pitchFamily="34" charset="-122"/>
              </a:endParaRPr>
            </a:p>
          </p:txBody>
        </p:sp>
        <p:sp>
          <p:nvSpPr>
            <p:cNvPr id="42" name="Rectangle 19"/>
            <p:cNvSpPr/>
            <p:nvPr/>
          </p:nvSpPr>
          <p:spPr>
            <a:xfrm>
              <a:off x="3182449" y="2143122"/>
              <a:ext cx="499082" cy="254037"/>
            </a:xfrm>
            <a:prstGeom prst="rect">
              <a:avLst/>
            </a:prstGeom>
          </p:spPr>
          <p:txBody>
            <a:bodyPr wrap="none">
              <a:spAutoFit/>
            </a:bodyPr>
            <a:lstStyle/>
            <a:p>
              <a:pPr algn="ctr">
                <a:defRPr/>
              </a:pPr>
              <a:r>
                <a:rPr lang="en-US" sz="1600" dirty="0" smtClean="0">
                  <a:solidFill>
                    <a:schemeClr val="accent2"/>
                  </a:solidFill>
                  <a:latin typeface="微软雅黑" panose="020B0503020204020204" pitchFamily="34" charset="-122"/>
                  <a:ea typeface="微软雅黑" panose="020B0503020204020204" pitchFamily="34" charset="-122"/>
                  <a:cs typeface="Open Sans" pitchFamily="34" charset="0"/>
                </a:rPr>
                <a:t>2016</a:t>
              </a:r>
              <a:endParaRPr lang="en-US" sz="1600" dirty="0">
                <a:solidFill>
                  <a:schemeClr val="accent2"/>
                </a:solidFill>
                <a:latin typeface="微软雅黑" panose="020B0503020204020204" pitchFamily="34" charset="-122"/>
                <a:ea typeface="微软雅黑" panose="020B0503020204020204" pitchFamily="34" charset="-122"/>
                <a:cs typeface="Open Sans" pitchFamily="34" charset="0"/>
              </a:endParaRPr>
            </a:p>
          </p:txBody>
        </p:sp>
        <p:sp>
          <p:nvSpPr>
            <p:cNvPr id="43" name="Rectangle 46"/>
            <p:cNvSpPr/>
            <p:nvPr/>
          </p:nvSpPr>
          <p:spPr>
            <a:xfrm>
              <a:off x="3101064" y="3501086"/>
              <a:ext cx="753913" cy="254037"/>
            </a:xfrm>
            <a:prstGeom prst="rect">
              <a:avLst/>
            </a:prstGeom>
          </p:spPr>
          <p:txBody>
            <a:bodyPr wrap="none">
              <a:spAutoFit/>
            </a:bodyPr>
            <a:lstStyle/>
            <a:p>
              <a:pPr algn="ctr">
                <a:defRPr/>
              </a:pPr>
              <a:r>
                <a:rPr lang="zh-CN" altLang="en-US" sz="1600" dirty="0">
                  <a:solidFill>
                    <a:schemeClr val="accent2"/>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2"/>
                </a:solidFill>
                <a:latin typeface="微软雅黑" panose="020B0503020204020204" pitchFamily="34" charset="-122"/>
                <a:ea typeface="微软雅黑" panose="020B0503020204020204" pitchFamily="34" charset="-122"/>
                <a:cs typeface="Open Sans" pitchFamily="34" charset="0"/>
              </a:endParaRPr>
            </a:p>
          </p:txBody>
        </p:sp>
      </p:grpSp>
      <p:grpSp>
        <p:nvGrpSpPr>
          <p:cNvPr id="44" name="Group 60"/>
          <p:cNvGrpSpPr/>
          <p:nvPr/>
        </p:nvGrpSpPr>
        <p:grpSpPr bwMode="auto">
          <a:xfrm>
            <a:off x="7230540" y="2857501"/>
            <a:ext cx="1005403" cy="2148305"/>
            <a:chOff x="5423537" y="2143122"/>
            <a:chExt cx="753132" cy="1612001"/>
          </a:xfrm>
        </p:grpSpPr>
        <p:cxnSp>
          <p:nvCxnSpPr>
            <p:cNvPr id="45" name="Straight Connector 5"/>
            <p:cNvCxnSpPr/>
            <p:nvPr/>
          </p:nvCxnSpPr>
          <p:spPr>
            <a:xfrm rot="5400000">
              <a:off x="5449087" y="3071462"/>
              <a:ext cx="714717" cy="158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6" name="Oval 15"/>
            <p:cNvSpPr/>
            <p:nvPr/>
          </p:nvSpPr>
          <p:spPr>
            <a:xfrm>
              <a:off x="5694663" y="2538599"/>
              <a:ext cx="209294" cy="2080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3"/>
                </a:solidFill>
                <a:latin typeface="微软雅黑" panose="020B0503020204020204" pitchFamily="34" charset="-122"/>
                <a:ea typeface="微软雅黑" panose="020B0503020204020204" pitchFamily="34" charset="-122"/>
              </a:endParaRPr>
            </a:p>
          </p:txBody>
        </p:sp>
        <p:sp>
          <p:nvSpPr>
            <p:cNvPr id="47" name="Rectangle 20"/>
            <p:cNvSpPr/>
            <p:nvPr/>
          </p:nvSpPr>
          <p:spPr>
            <a:xfrm>
              <a:off x="5539724" y="2143122"/>
              <a:ext cx="498566" cy="254037"/>
            </a:xfrm>
            <a:prstGeom prst="rect">
              <a:avLst/>
            </a:prstGeom>
          </p:spPr>
          <p:txBody>
            <a:bodyPr wrap="none">
              <a:spAutoFit/>
            </a:bodyPr>
            <a:lstStyle/>
            <a:p>
              <a:pPr algn="ctr">
                <a:defRPr/>
              </a:pPr>
              <a:r>
                <a:rPr lang="en-US" sz="1600" dirty="0" smtClean="0">
                  <a:solidFill>
                    <a:schemeClr val="accent3"/>
                  </a:solidFill>
                  <a:latin typeface="微软雅黑" panose="020B0503020204020204" pitchFamily="34" charset="-122"/>
                  <a:ea typeface="微软雅黑" panose="020B0503020204020204" pitchFamily="34" charset="-122"/>
                  <a:cs typeface="Open Sans" pitchFamily="34" charset="0"/>
                </a:rPr>
                <a:t>2017</a:t>
              </a:r>
              <a:endParaRPr lang="en-US" sz="1600" dirty="0">
                <a:solidFill>
                  <a:schemeClr val="accent3"/>
                </a:solidFill>
                <a:latin typeface="微软雅黑" panose="020B0503020204020204" pitchFamily="34" charset="-122"/>
                <a:ea typeface="微软雅黑" panose="020B0503020204020204" pitchFamily="34" charset="-122"/>
                <a:cs typeface="Open Sans" pitchFamily="34" charset="0"/>
              </a:endParaRPr>
            </a:p>
          </p:txBody>
        </p:sp>
        <p:sp>
          <p:nvSpPr>
            <p:cNvPr id="48" name="Rectangle 47"/>
            <p:cNvSpPr/>
            <p:nvPr/>
          </p:nvSpPr>
          <p:spPr>
            <a:xfrm>
              <a:off x="5423537" y="3501086"/>
              <a:ext cx="753132" cy="254037"/>
            </a:xfrm>
            <a:prstGeom prst="rect">
              <a:avLst/>
            </a:prstGeom>
          </p:spPr>
          <p:txBody>
            <a:bodyPr wrap="none">
              <a:spAutoFit/>
            </a:bodyPr>
            <a:lstStyle/>
            <a:p>
              <a:pPr algn="ctr">
                <a:defRPr/>
              </a:pPr>
              <a:r>
                <a:rPr lang="zh-CN" altLang="en-US" sz="1600" dirty="0">
                  <a:solidFill>
                    <a:schemeClr val="accent3"/>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3"/>
                </a:solidFill>
                <a:latin typeface="微软雅黑" panose="020B0503020204020204" pitchFamily="34" charset="-122"/>
                <a:ea typeface="微软雅黑" panose="020B0503020204020204" pitchFamily="34" charset="-122"/>
                <a:cs typeface="Open Sans" pitchFamily="34" charset="0"/>
              </a:endParaRPr>
            </a:p>
          </p:txBody>
        </p:sp>
      </p:grpSp>
      <p:grpSp>
        <p:nvGrpSpPr>
          <p:cNvPr id="49" name="Group 62"/>
          <p:cNvGrpSpPr/>
          <p:nvPr/>
        </p:nvGrpSpPr>
        <p:grpSpPr bwMode="auto">
          <a:xfrm>
            <a:off x="10402366" y="2857501"/>
            <a:ext cx="1005404" cy="2148305"/>
            <a:chOff x="7802598" y="2143122"/>
            <a:chExt cx="752882" cy="1612001"/>
          </a:xfrm>
        </p:grpSpPr>
        <p:cxnSp>
          <p:nvCxnSpPr>
            <p:cNvPr id="50" name="Straight Connector 6"/>
            <p:cNvCxnSpPr/>
            <p:nvPr/>
          </p:nvCxnSpPr>
          <p:spPr>
            <a:xfrm rot="5400000">
              <a:off x="7806621" y="3071462"/>
              <a:ext cx="714717" cy="1586"/>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1" name="Oval 16"/>
            <p:cNvSpPr/>
            <p:nvPr/>
          </p:nvSpPr>
          <p:spPr>
            <a:xfrm>
              <a:off x="8072841" y="2538599"/>
              <a:ext cx="207639" cy="2080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400">
                <a:solidFill>
                  <a:schemeClr val="accent4"/>
                </a:solidFill>
                <a:latin typeface="微软雅黑" panose="020B0503020204020204" pitchFamily="34" charset="-122"/>
                <a:ea typeface="微软雅黑" panose="020B0503020204020204" pitchFamily="34" charset="-122"/>
              </a:endParaRPr>
            </a:p>
          </p:txBody>
        </p:sp>
        <p:sp>
          <p:nvSpPr>
            <p:cNvPr id="52" name="Rectangle 21"/>
            <p:cNvSpPr/>
            <p:nvPr/>
          </p:nvSpPr>
          <p:spPr>
            <a:xfrm>
              <a:off x="7897347" y="2143122"/>
              <a:ext cx="498400" cy="254037"/>
            </a:xfrm>
            <a:prstGeom prst="rect">
              <a:avLst/>
            </a:prstGeom>
          </p:spPr>
          <p:txBody>
            <a:bodyPr wrap="none">
              <a:spAutoFit/>
            </a:bodyPr>
            <a:lstStyle/>
            <a:p>
              <a:pPr algn="ctr">
                <a:defRPr/>
              </a:pPr>
              <a:r>
                <a:rPr lang="en-US" sz="1600" dirty="0" smtClean="0">
                  <a:solidFill>
                    <a:schemeClr val="accent4"/>
                  </a:solidFill>
                  <a:latin typeface="微软雅黑" panose="020B0503020204020204" pitchFamily="34" charset="-122"/>
                  <a:ea typeface="微软雅黑" panose="020B0503020204020204" pitchFamily="34" charset="-122"/>
                  <a:cs typeface="Open Sans" pitchFamily="34" charset="0"/>
                </a:rPr>
                <a:t>2018</a:t>
              </a:r>
              <a:endParaRPr lang="en-US" sz="1600" dirty="0">
                <a:solidFill>
                  <a:schemeClr val="accent4"/>
                </a:solidFill>
                <a:latin typeface="微软雅黑" panose="020B0503020204020204" pitchFamily="34" charset="-122"/>
                <a:ea typeface="微软雅黑" panose="020B0503020204020204" pitchFamily="34" charset="-122"/>
                <a:cs typeface="Open Sans" pitchFamily="34" charset="0"/>
              </a:endParaRPr>
            </a:p>
          </p:txBody>
        </p:sp>
        <p:sp>
          <p:nvSpPr>
            <p:cNvPr id="53" name="Rectangle 48"/>
            <p:cNvSpPr/>
            <p:nvPr/>
          </p:nvSpPr>
          <p:spPr>
            <a:xfrm>
              <a:off x="7802598" y="3501086"/>
              <a:ext cx="752882" cy="254037"/>
            </a:xfrm>
            <a:prstGeom prst="rect">
              <a:avLst/>
            </a:prstGeom>
          </p:spPr>
          <p:txBody>
            <a:bodyPr wrap="none">
              <a:spAutoFit/>
            </a:bodyPr>
            <a:lstStyle/>
            <a:p>
              <a:pPr algn="ctr">
                <a:defRPr/>
              </a:pPr>
              <a:r>
                <a:rPr lang="zh-CN" altLang="en-US" sz="1600" dirty="0">
                  <a:solidFill>
                    <a:schemeClr val="accent4"/>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4"/>
                </a:solidFill>
                <a:latin typeface="微软雅黑" panose="020B0503020204020204" pitchFamily="34" charset="-122"/>
                <a:ea typeface="微软雅黑" panose="020B0503020204020204" pitchFamily="34" charset="-122"/>
                <a:cs typeface="Open Sans" pitchFamily="34" charset="0"/>
              </a:endParaRPr>
            </a:p>
          </p:txBody>
        </p:sp>
      </p:grpSp>
      <p:sp>
        <p:nvSpPr>
          <p:cNvPr id="54" name="文本框 53"/>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par>
                                <p:cTn id="12" presetID="1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p:tgtEl>
                                          <p:spTgt spid="10"/>
                                        </p:tgtEl>
                                        <p:attrNameLst>
                                          <p:attrName>ppt_y</p:attrName>
                                        </p:attrNameLst>
                                      </p:cBhvr>
                                      <p:tavLst>
                                        <p:tav tm="0">
                                          <p:val>
                                            <p:strVal val="#ppt_y+#ppt_h*1.125000"/>
                                          </p:val>
                                        </p:tav>
                                        <p:tav tm="100000">
                                          <p:val>
                                            <p:strVal val="#ppt_y"/>
                                          </p:val>
                                        </p:tav>
                                      </p:tavLst>
                                    </p:anim>
                                    <p:animEffect transition="in" filter="wipe(up)">
                                      <p:cBhvr>
                                        <p:cTn id="15" dur="500"/>
                                        <p:tgtEl>
                                          <p:spTgt spid="10"/>
                                        </p:tgtEl>
                                      </p:cBhvr>
                                    </p:animEffect>
                                  </p:childTnLst>
                                </p:cTn>
                              </p:par>
                              <p:par>
                                <p:cTn id="16" presetID="12" presetClass="entr" presetSubtype="1"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lide(fromTop)">
                                      <p:cBhvr>
                                        <p:cTn id="18" dur="500"/>
                                        <p:tgtEl>
                                          <p:spTgt spid="39"/>
                                        </p:tgtEl>
                                      </p:cBhvr>
                                    </p:animEffect>
                                  </p:childTnLst>
                                </p:cTn>
                              </p:par>
                              <p:par>
                                <p:cTn id="19" presetID="12" presetClass="entr" presetSubtype="4"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p:tgtEl>
                                          <p:spTgt spid="25"/>
                                        </p:tgtEl>
                                        <p:attrNameLst>
                                          <p:attrName>ppt_y</p:attrName>
                                        </p:attrNameLst>
                                      </p:cBhvr>
                                      <p:tavLst>
                                        <p:tav tm="0">
                                          <p:val>
                                            <p:strVal val="#ppt_y+#ppt_h*1.125000"/>
                                          </p:val>
                                        </p:tav>
                                        <p:tav tm="100000">
                                          <p:val>
                                            <p:strVal val="#ppt_y"/>
                                          </p:val>
                                        </p:tav>
                                      </p:tavLst>
                                    </p:anim>
                                    <p:animEffect transition="in" filter="wipe(up)">
                                      <p:cBhvr>
                                        <p:cTn id="22" dur="500"/>
                                        <p:tgtEl>
                                          <p:spTgt spid="25"/>
                                        </p:tgtEl>
                                      </p:cBhvr>
                                    </p:animEffect>
                                  </p:childTnLst>
                                </p:cTn>
                              </p:par>
                              <p:par>
                                <p:cTn id="23" presetID="12" presetClass="entr" presetSubtype="1"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slide(fromTop)">
                                      <p:cBhvr>
                                        <p:cTn id="25" dur="500"/>
                                        <p:tgtEl>
                                          <p:spTgt spid="44"/>
                                        </p:tgtEl>
                                      </p:cBhvr>
                                    </p:animEffect>
                                  </p:childTnLst>
                                </p:cTn>
                              </p:par>
                              <p:par>
                                <p:cTn id="26" presetID="12" presetClass="entr" presetSubtype="4"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p:tgtEl>
                                          <p:spTgt spid="33"/>
                                        </p:tgtEl>
                                        <p:attrNameLst>
                                          <p:attrName>ppt_y</p:attrName>
                                        </p:attrNameLst>
                                      </p:cBhvr>
                                      <p:tavLst>
                                        <p:tav tm="0">
                                          <p:val>
                                            <p:strVal val="#ppt_y+#ppt_h*1.125000"/>
                                          </p:val>
                                        </p:tav>
                                        <p:tav tm="100000">
                                          <p:val>
                                            <p:strVal val="#ppt_y"/>
                                          </p:val>
                                        </p:tav>
                                      </p:tavLst>
                                    </p:anim>
                                    <p:animEffect transition="in" filter="wipe(up)">
                                      <p:cBhvr>
                                        <p:cTn id="29" dur="500"/>
                                        <p:tgtEl>
                                          <p:spTgt spid="33"/>
                                        </p:tgtEl>
                                      </p:cBhvr>
                                    </p:animEffect>
                                  </p:childTnLst>
                                </p:cTn>
                              </p:par>
                              <p:par>
                                <p:cTn id="30" presetID="12" presetClass="entr" presetSubtype="1" fill="hold"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slide(fromTop)">
                                      <p:cBhvr>
                                        <p:cTn id="3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320920" y="1606551"/>
            <a:ext cx="2427817" cy="1551516"/>
            <a:chOff x="8335434" y="1809751"/>
            <a:chExt cx="2427817" cy="1551516"/>
          </a:xfrm>
          <a:solidFill>
            <a:schemeClr val="accent4"/>
          </a:solidFill>
        </p:grpSpPr>
        <p:sp>
          <p:nvSpPr>
            <p:cNvPr id="3" name="Bent Arrow 21"/>
            <p:cNvSpPr/>
            <p:nvPr/>
          </p:nvSpPr>
          <p:spPr bwMode="auto">
            <a:xfrm>
              <a:off x="8335434" y="1809751"/>
              <a:ext cx="2427817" cy="1551516"/>
            </a:xfrm>
            <a:prstGeom prst="bentArrow">
              <a:avLst/>
            </a:prstGeom>
            <a:grp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400">
                <a:solidFill>
                  <a:schemeClr val="tx1"/>
                </a:solidFill>
              </a:endParaRPr>
            </a:p>
          </p:txBody>
        </p:sp>
        <p:sp>
          <p:nvSpPr>
            <p:cNvPr id="4" name="Rectangle 17"/>
            <p:cNvSpPr/>
            <p:nvPr/>
          </p:nvSpPr>
          <p:spPr bwMode="auto">
            <a:xfrm>
              <a:off x="8953500" y="2952750"/>
              <a:ext cx="1238250" cy="338554"/>
            </a:xfrm>
            <a:prstGeom prst="rect">
              <a:avLst/>
            </a:prstGeom>
            <a:noFill/>
          </p:spPr>
          <p:txBody>
            <a:bodyPr>
              <a:spAutoFit/>
            </a:bodyPr>
            <a:lstStyle/>
            <a:p>
              <a:pPr algn="ctr">
                <a:defRPr/>
              </a:pPr>
              <a:r>
                <a:rPr lang="zh-CN" altLang="en-US" sz="1600" dirty="0">
                  <a:solidFill>
                    <a:schemeClr val="accent4"/>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4"/>
                </a:solidFill>
                <a:latin typeface="微软雅黑" panose="020B0503020204020204" pitchFamily="34" charset="-122"/>
                <a:ea typeface="微软雅黑" panose="020B0503020204020204" pitchFamily="34" charset="-122"/>
                <a:cs typeface="Open Sans" pitchFamily="34" charset="0"/>
              </a:endParaRPr>
            </a:p>
          </p:txBody>
        </p:sp>
        <p:grpSp>
          <p:nvGrpSpPr>
            <p:cNvPr id="5" name="Group 30"/>
            <p:cNvGrpSpPr/>
            <p:nvPr/>
          </p:nvGrpSpPr>
          <p:grpSpPr bwMode="auto">
            <a:xfrm>
              <a:off x="9335122" y="2476764"/>
              <a:ext cx="488685" cy="427329"/>
              <a:chOff x="4800505" y="2786674"/>
              <a:chExt cx="366676" cy="320373"/>
            </a:xfrm>
            <a:grpFill/>
          </p:grpSpPr>
          <p:sp>
            <p:nvSpPr>
              <p:cNvPr id="6" name="AutoShape 43"/>
              <p:cNvSpPr/>
              <p:nvPr/>
            </p:nvSpPr>
            <p:spPr bwMode="auto">
              <a:xfrm>
                <a:off x="4800505" y="2786674"/>
                <a:ext cx="366676" cy="263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sp>
            <p:nvSpPr>
              <p:cNvPr id="7" name="AutoShape 44"/>
              <p:cNvSpPr/>
              <p:nvPr/>
            </p:nvSpPr>
            <p:spPr bwMode="auto">
              <a:xfrm>
                <a:off x="5132766" y="2901184"/>
                <a:ext cx="22526" cy="1257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sp>
            <p:nvSpPr>
              <p:cNvPr id="8" name="AutoShape 45"/>
              <p:cNvSpPr/>
              <p:nvPr/>
            </p:nvSpPr>
            <p:spPr bwMode="auto">
              <a:xfrm>
                <a:off x="5120877" y="3038217"/>
                <a:ext cx="46304"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grpSp>
      </p:grpSp>
      <p:grpSp>
        <p:nvGrpSpPr>
          <p:cNvPr id="9" name="组合 8"/>
          <p:cNvGrpSpPr/>
          <p:nvPr/>
        </p:nvGrpSpPr>
        <p:grpSpPr>
          <a:xfrm>
            <a:off x="1033237" y="3158069"/>
            <a:ext cx="2427816" cy="1644538"/>
            <a:chOff x="1047751" y="3361269"/>
            <a:chExt cx="2427816" cy="1644538"/>
          </a:xfrm>
        </p:grpSpPr>
        <p:sp>
          <p:nvSpPr>
            <p:cNvPr id="10" name="Bent Arrow 18"/>
            <p:cNvSpPr/>
            <p:nvPr/>
          </p:nvSpPr>
          <p:spPr bwMode="auto">
            <a:xfrm>
              <a:off x="1047751" y="3361269"/>
              <a:ext cx="2427816" cy="1549401"/>
            </a:xfrm>
            <a:prstGeom prst="bentArrow">
              <a:avLst/>
            </a:pr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400">
                <a:solidFill>
                  <a:schemeClr val="tx1"/>
                </a:solidFill>
              </a:endParaRPr>
            </a:p>
          </p:txBody>
        </p:sp>
        <p:sp>
          <p:nvSpPr>
            <p:cNvPr id="11" name="Rectangle 14"/>
            <p:cNvSpPr/>
            <p:nvPr/>
          </p:nvSpPr>
          <p:spPr bwMode="auto">
            <a:xfrm>
              <a:off x="1524000" y="4667253"/>
              <a:ext cx="1238251" cy="338554"/>
            </a:xfrm>
            <a:prstGeom prst="rect">
              <a:avLst/>
            </a:prstGeom>
          </p:spPr>
          <p:txBody>
            <a:bodyPr>
              <a:spAutoFit/>
            </a:bodyPr>
            <a:lstStyle/>
            <a:p>
              <a:pPr algn="ctr">
                <a:defRPr/>
              </a:pPr>
              <a:r>
                <a:rPr lang="zh-CN" altLang="en-US" sz="1600" dirty="0">
                  <a:solidFill>
                    <a:schemeClr val="accent1"/>
                  </a:solidFill>
                  <a:latin typeface="微软雅黑" panose="020B0503020204020204" pitchFamily="34" charset="-122"/>
                  <a:ea typeface="微软雅黑" panose="020B0503020204020204" pitchFamily="34" charset="-122"/>
                  <a:cs typeface="Open Sans" pitchFamily="34" charset="0"/>
                </a:rPr>
                <a:t>添加标题</a:t>
              </a:r>
              <a:endParaRPr lang="en-US" sz="1600" dirty="0">
                <a:solidFill>
                  <a:schemeClr val="accent1"/>
                </a:solidFill>
                <a:latin typeface="微软雅黑" panose="020B0503020204020204" pitchFamily="34" charset="-122"/>
                <a:ea typeface="微软雅黑" panose="020B0503020204020204" pitchFamily="34" charset="-122"/>
                <a:cs typeface="Open Sans" pitchFamily="34" charset="0"/>
              </a:endParaRPr>
            </a:p>
          </p:txBody>
        </p:sp>
        <p:sp>
          <p:nvSpPr>
            <p:cNvPr id="12" name="AutoShape 112"/>
            <p:cNvSpPr/>
            <p:nvPr/>
          </p:nvSpPr>
          <p:spPr bwMode="auto">
            <a:xfrm>
              <a:off x="2000252" y="4095754"/>
              <a:ext cx="486834" cy="4889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grpSp>
      <p:grpSp>
        <p:nvGrpSpPr>
          <p:cNvPr id="13" name="组合 12"/>
          <p:cNvGrpSpPr/>
          <p:nvPr/>
        </p:nvGrpSpPr>
        <p:grpSpPr>
          <a:xfrm>
            <a:off x="5890986" y="2209801"/>
            <a:ext cx="2429933" cy="1549400"/>
            <a:chOff x="5905500" y="2413001"/>
            <a:chExt cx="2429933" cy="1549400"/>
          </a:xfrm>
          <a:solidFill>
            <a:schemeClr val="accent3"/>
          </a:solidFill>
        </p:grpSpPr>
        <p:sp>
          <p:nvSpPr>
            <p:cNvPr id="14" name="Bent Arrow 20"/>
            <p:cNvSpPr/>
            <p:nvPr/>
          </p:nvSpPr>
          <p:spPr bwMode="auto">
            <a:xfrm>
              <a:off x="5905500" y="2413001"/>
              <a:ext cx="2429933" cy="1549400"/>
            </a:xfrm>
            <a:prstGeom prst="bentArrow">
              <a:avLst/>
            </a:prstGeom>
            <a:grp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400">
                <a:solidFill>
                  <a:schemeClr val="tx1"/>
                </a:solidFill>
              </a:endParaRPr>
            </a:p>
          </p:txBody>
        </p:sp>
        <p:sp>
          <p:nvSpPr>
            <p:cNvPr id="15" name="Rectangle 16"/>
            <p:cNvSpPr/>
            <p:nvPr/>
          </p:nvSpPr>
          <p:spPr bwMode="auto">
            <a:xfrm>
              <a:off x="6477000" y="3619501"/>
              <a:ext cx="1238250" cy="338554"/>
            </a:xfrm>
            <a:prstGeom prst="rect">
              <a:avLst/>
            </a:prstGeom>
            <a:noFill/>
          </p:spPr>
          <p:txBody>
            <a:bodyPr>
              <a:spAutoFit/>
            </a:bodyPr>
            <a:lstStyle/>
            <a:p>
              <a:pPr algn="ctr">
                <a:defRPr/>
              </a:pPr>
              <a:r>
                <a:rPr lang="zh-CN" altLang="en-US" sz="1600" dirty="0">
                  <a:solidFill>
                    <a:schemeClr val="accent3"/>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3"/>
                </a:solidFill>
                <a:latin typeface="微软雅黑" panose="020B0503020204020204" pitchFamily="34" charset="-122"/>
                <a:ea typeface="微软雅黑" panose="020B0503020204020204" pitchFamily="34" charset="-122"/>
                <a:cs typeface="Open Sans" pitchFamily="34" charset="0"/>
              </a:endParaRPr>
            </a:p>
          </p:txBody>
        </p:sp>
        <p:grpSp>
          <p:nvGrpSpPr>
            <p:cNvPr id="16" name="Group 29"/>
            <p:cNvGrpSpPr/>
            <p:nvPr/>
          </p:nvGrpSpPr>
          <p:grpSpPr bwMode="auto">
            <a:xfrm>
              <a:off x="6953706" y="3047658"/>
              <a:ext cx="335534" cy="488541"/>
              <a:chOff x="2612963" y="2767277"/>
              <a:chExt cx="251543" cy="366676"/>
            </a:xfrm>
            <a:grpFill/>
          </p:grpSpPr>
          <p:sp>
            <p:nvSpPr>
              <p:cNvPr id="17" name="AutoShape 113"/>
              <p:cNvSpPr/>
              <p:nvPr/>
            </p:nvSpPr>
            <p:spPr bwMode="auto">
              <a:xfrm>
                <a:off x="2612963" y="2767277"/>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sp>
            <p:nvSpPr>
              <p:cNvPr id="18" name="AutoShape 114"/>
              <p:cNvSpPr/>
              <p:nvPr/>
            </p:nvSpPr>
            <p:spPr bwMode="auto">
              <a:xfrm>
                <a:off x="2669904" y="2824844"/>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grpSp>
      </p:grpSp>
      <p:grpSp>
        <p:nvGrpSpPr>
          <p:cNvPr id="19" name="组合 18"/>
          <p:cNvGrpSpPr/>
          <p:nvPr/>
        </p:nvGrpSpPr>
        <p:grpSpPr>
          <a:xfrm>
            <a:off x="3461053" y="1701800"/>
            <a:ext cx="2429933" cy="2529305"/>
            <a:chOff x="3475567" y="1905000"/>
            <a:chExt cx="2429933" cy="2529305"/>
          </a:xfrm>
          <a:solidFill>
            <a:schemeClr val="accent2"/>
          </a:solidFill>
        </p:grpSpPr>
        <p:sp>
          <p:nvSpPr>
            <p:cNvPr id="20" name="Bent Arrow 19"/>
            <p:cNvSpPr/>
            <p:nvPr/>
          </p:nvSpPr>
          <p:spPr bwMode="auto">
            <a:xfrm>
              <a:off x="3475567" y="2842685"/>
              <a:ext cx="2429933" cy="1551517"/>
            </a:xfrm>
            <a:prstGeom prst="bentArrow">
              <a:avLst/>
            </a:prstGeom>
            <a:grp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2400" dirty="0">
                <a:solidFill>
                  <a:schemeClr val="tx1"/>
                </a:solidFill>
              </a:endParaRPr>
            </a:p>
          </p:txBody>
        </p:sp>
        <p:sp>
          <p:nvSpPr>
            <p:cNvPr id="21" name="Rectangle 15"/>
            <p:cNvSpPr/>
            <p:nvPr/>
          </p:nvSpPr>
          <p:spPr bwMode="auto">
            <a:xfrm>
              <a:off x="4000500" y="4095751"/>
              <a:ext cx="1238250" cy="338554"/>
            </a:xfrm>
            <a:prstGeom prst="rect">
              <a:avLst/>
            </a:prstGeom>
            <a:noFill/>
          </p:spPr>
          <p:txBody>
            <a:bodyPr>
              <a:spAutoFit/>
            </a:bodyPr>
            <a:lstStyle/>
            <a:p>
              <a:pPr algn="ctr">
                <a:defRPr/>
              </a:pPr>
              <a:r>
                <a:rPr lang="zh-CN" altLang="en-US" sz="1600" dirty="0">
                  <a:solidFill>
                    <a:schemeClr val="accent2"/>
                  </a:solidFill>
                  <a:latin typeface="微软雅黑" panose="020B0503020204020204" pitchFamily="34" charset="-122"/>
                  <a:ea typeface="微软雅黑" panose="020B0503020204020204" pitchFamily="34" charset="-122"/>
                  <a:cs typeface="Open Sans" pitchFamily="34" charset="0"/>
                </a:rPr>
                <a:t>添加标题</a:t>
              </a:r>
              <a:endParaRPr lang="en-US" altLang="zh-CN" sz="1600" dirty="0">
                <a:solidFill>
                  <a:schemeClr val="accent2"/>
                </a:solidFill>
                <a:latin typeface="微软雅黑" panose="020B0503020204020204" pitchFamily="34" charset="-122"/>
                <a:ea typeface="微软雅黑" panose="020B0503020204020204" pitchFamily="34" charset="-122"/>
                <a:cs typeface="Open Sans" pitchFamily="34" charset="0"/>
              </a:endParaRPr>
            </a:p>
          </p:txBody>
        </p:sp>
        <p:sp>
          <p:nvSpPr>
            <p:cNvPr id="22" name="AutoShape 29"/>
            <p:cNvSpPr/>
            <p:nvPr/>
          </p:nvSpPr>
          <p:spPr bwMode="auto">
            <a:xfrm>
              <a:off x="4381500" y="3524252"/>
              <a:ext cx="486834" cy="442383"/>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grpFill/>
            <a:ln>
              <a:noFill/>
            </a:ln>
            <a:effectLst/>
          </p:spPr>
          <p:txBody>
            <a:bodyPr lIns="50800" tIns="50800" rIns="50800" bIns="50800" anchor="ctr"/>
            <a:lstStyle/>
            <a:p>
              <a:pPr defTabSz="608965">
                <a:defRPr/>
              </a:pPr>
              <a:endParaRPr lang="en-US" sz="4000">
                <a:solidFill>
                  <a:srgbClr val="FFFFFF"/>
                </a:solidFill>
                <a:effectLst>
                  <a:outerShdw blurRad="38100" dist="38100" dir="2700000" algn="tl">
                    <a:srgbClr val="000000"/>
                  </a:outerShdw>
                </a:effectLst>
              </a:endParaRPr>
            </a:p>
          </p:txBody>
        </p:sp>
        <p:grpSp>
          <p:nvGrpSpPr>
            <p:cNvPr id="23" name="Group 39"/>
            <p:cNvGrpSpPr/>
            <p:nvPr/>
          </p:nvGrpSpPr>
          <p:grpSpPr bwMode="auto">
            <a:xfrm>
              <a:off x="4388162" y="1905000"/>
              <a:ext cx="564637" cy="1019570"/>
              <a:chOff x="3386647" y="802411"/>
              <a:chExt cx="172336" cy="311450"/>
            </a:xfrm>
            <a:grpFill/>
          </p:grpSpPr>
          <p:sp>
            <p:nvSpPr>
              <p:cNvPr id="24" name="Freeform 71"/>
              <p:cNvSpPr/>
              <p:nvPr/>
            </p:nvSpPr>
            <p:spPr bwMode="auto">
              <a:xfrm>
                <a:off x="3459319" y="802411"/>
                <a:ext cx="51909" cy="51909"/>
              </a:xfrm>
              <a:custGeom>
                <a:avLst/>
                <a:gdLst/>
                <a:ahLst/>
                <a:cxnLst>
                  <a:cxn ang="0">
                    <a:pos x="25" y="0"/>
                  </a:cxn>
                  <a:cxn ang="0">
                    <a:pos x="25" y="0"/>
                  </a:cxn>
                  <a:cxn ang="0">
                    <a:pos x="34" y="2"/>
                  </a:cxn>
                  <a:cxn ang="0">
                    <a:pos x="43" y="7"/>
                  </a:cxn>
                  <a:cxn ang="0">
                    <a:pos x="49" y="16"/>
                  </a:cxn>
                  <a:cxn ang="0">
                    <a:pos x="50" y="25"/>
                  </a:cxn>
                  <a:cxn ang="0">
                    <a:pos x="50" y="25"/>
                  </a:cxn>
                  <a:cxn ang="0">
                    <a:pos x="49" y="36"/>
                  </a:cxn>
                  <a:cxn ang="0">
                    <a:pos x="43" y="43"/>
                  </a:cxn>
                  <a:cxn ang="0">
                    <a:pos x="34" y="49"/>
                  </a:cxn>
                  <a:cxn ang="0">
                    <a:pos x="25" y="51"/>
                  </a:cxn>
                  <a:cxn ang="0">
                    <a:pos x="25" y="51"/>
                  </a:cxn>
                  <a:cxn ang="0">
                    <a:pos x="16" y="49"/>
                  </a:cxn>
                  <a:cxn ang="0">
                    <a:pos x="7" y="43"/>
                  </a:cxn>
                  <a:cxn ang="0">
                    <a:pos x="1" y="36"/>
                  </a:cxn>
                  <a:cxn ang="0">
                    <a:pos x="0" y="25"/>
                  </a:cxn>
                  <a:cxn ang="0">
                    <a:pos x="0" y="25"/>
                  </a:cxn>
                  <a:cxn ang="0">
                    <a:pos x="1" y="16"/>
                  </a:cxn>
                  <a:cxn ang="0">
                    <a:pos x="7" y="7"/>
                  </a:cxn>
                  <a:cxn ang="0">
                    <a:pos x="16" y="2"/>
                  </a:cxn>
                  <a:cxn ang="0">
                    <a:pos x="25" y="0"/>
                  </a:cxn>
                  <a:cxn ang="0">
                    <a:pos x="25" y="0"/>
                  </a:cxn>
                </a:cxnLst>
                <a:rect l="0" t="0" r="r" b="b"/>
                <a:pathLst>
                  <a:path w="50" h="51">
                    <a:moveTo>
                      <a:pt x="25" y="0"/>
                    </a:moveTo>
                    <a:lnTo>
                      <a:pt x="25" y="0"/>
                    </a:lnTo>
                    <a:lnTo>
                      <a:pt x="34" y="2"/>
                    </a:lnTo>
                    <a:lnTo>
                      <a:pt x="43" y="7"/>
                    </a:lnTo>
                    <a:lnTo>
                      <a:pt x="49" y="16"/>
                    </a:lnTo>
                    <a:lnTo>
                      <a:pt x="50" y="25"/>
                    </a:lnTo>
                    <a:lnTo>
                      <a:pt x="50" y="25"/>
                    </a:lnTo>
                    <a:lnTo>
                      <a:pt x="49" y="36"/>
                    </a:lnTo>
                    <a:lnTo>
                      <a:pt x="43" y="43"/>
                    </a:lnTo>
                    <a:lnTo>
                      <a:pt x="34" y="49"/>
                    </a:lnTo>
                    <a:lnTo>
                      <a:pt x="25" y="51"/>
                    </a:lnTo>
                    <a:lnTo>
                      <a:pt x="25" y="51"/>
                    </a:lnTo>
                    <a:lnTo>
                      <a:pt x="16" y="49"/>
                    </a:lnTo>
                    <a:lnTo>
                      <a:pt x="7" y="43"/>
                    </a:lnTo>
                    <a:lnTo>
                      <a:pt x="1" y="36"/>
                    </a:lnTo>
                    <a:lnTo>
                      <a:pt x="0" y="25"/>
                    </a:lnTo>
                    <a:lnTo>
                      <a:pt x="0" y="25"/>
                    </a:lnTo>
                    <a:lnTo>
                      <a:pt x="1" y="16"/>
                    </a:lnTo>
                    <a:lnTo>
                      <a:pt x="7" y="7"/>
                    </a:lnTo>
                    <a:lnTo>
                      <a:pt x="16" y="2"/>
                    </a:lnTo>
                    <a:lnTo>
                      <a:pt x="25" y="0"/>
                    </a:lnTo>
                    <a:lnTo>
                      <a:pt x="25" y="0"/>
                    </a:lnTo>
                    <a:close/>
                  </a:path>
                </a:pathLst>
              </a:custGeom>
              <a:grpFill/>
              <a:ln w="9525">
                <a:noFill/>
                <a:round/>
              </a:ln>
            </p:spPr>
            <p:txBody>
              <a:bodyPr/>
              <a:lstStyle/>
              <a:p>
                <a:pPr>
                  <a:defRPr/>
                </a:pPr>
                <a:endParaRPr lang="en-US" sz="2400"/>
              </a:p>
            </p:txBody>
          </p:sp>
          <p:sp>
            <p:nvSpPr>
              <p:cNvPr id="25" name="Freeform 72"/>
              <p:cNvSpPr>
                <a:spLocks noEditPoints="1"/>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 ang="0">
                    <a:pos x="139" y="119"/>
                  </a:cxn>
                  <a:cxn ang="0">
                    <a:pos x="134" y="130"/>
                  </a:cxn>
                  <a:cxn ang="0">
                    <a:pos x="129" y="92"/>
                  </a:cxn>
                  <a:cxn ang="0">
                    <a:pos x="136" y="105"/>
                  </a:cxn>
                  <a:cxn ang="0">
                    <a:pos x="141" y="118"/>
                  </a:cxn>
                  <a:cxn ang="0">
                    <a:pos x="139" y="119"/>
                  </a:cxn>
                  <a:cxn ang="0">
                    <a:pos x="141" y="118"/>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close/>
                    <a:moveTo>
                      <a:pt x="139" y="119"/>
                    </a:moveTo>
                    <a:lnTo>
                      <a:pt x="139" y="119"/>
                    </a:lnTo>
                    <a:lnTo>
                      <a:pt x="134" y="130"/>
                    </a:lnTo>
                    <a:lnTo>
                      <a:pt x="134" y="130"/>
                    </a:lnTo>
                    <a:lnTo>
                      <a:pt x="129" y="141"/>
                    </a:lnTo>
                    <a:lnTo>
                      <a:pt x="129" y="92"/>
                    </a:lnTo>
                    <a:lnTo>
                      <a:pt x="129" y="92"/>
                    </a:lnTo>
                    <a:lnTo>
                      <a:pt x="136" y="105"/>
                    </a:lnTo>
                    <a:lnTo>
                      <a:pt x="141" y="118"/>
                    </a:lnTo>
                    <a:lnTo>
                      <a:pt x="141" y="118"/>
                    </a:lnTo>
                    <a:lnTo>
                      <a:pt x="139" y="119"/>
                    </a:lnTo>
                    <a:lnTo>
                      <a:pt x="139" y="119"/>
                    </a:lnTo>
                    <a:close/>
                    <a:moveTo>
                      <a:pt x="141" y="118"/>
                    </a:moveTo>
                    <a:lnTo>
                      <a:pt x="141" y="118"/>
                    </a:lnTo>
                    <a:close/>
                  </a:path>
                </a:pathLst>
              </a:custGeom>
              <a:grpFill/>
              <a:ln w="9525">
                <a:noFill/>
                <a:round/>
              </a:ln>
            </p:spPr>
            <p:txBody>
              <a:bodyPr/>
              <a:lstStyle/>
              <a:p>
                <a:pPr>
                  <a:defRPr/>
                </a:pPr>
                <a:endParaRPr lang="en-US" sz="2400"/>
              </a:p>
            </p:txBody>
          </p:sp>
          <p:sp>
            <p:nvSpPr>
              <p:cNvPr id="26" name="Freeform 73"/>
              <p:cNvSpPr/>
              <p:nvPr/>
            </p:nvSpPr>
            <p:spPr bwMode="auto">
              <a:xfrm>
                <a:off x="3386647" y="802411"/>
                <a:ext cx="172336" cy="311450"/>
              </a:xfrm>
              <a:custGeom>
                <a:avLst/>
                <a:gdLst/>
                <a:ahLst/>
                <a:cxnLst>
                  <a:cxn ang="0">
                    <a:pos x="158" y="94"/>
                  </a:cxn>
                  <a:cxn ang="0">
                    <a:pos x="141" y="69"/>
                  </a:cxn>
                  <a:cxn ang="0">
                    <a:pos x="134" y="63"/>
                  </a:cxn>
                  <a:cxn ang="0">
                    <a:pos x="130" y="60"/>
                  </a:cxn>
                  <a:cxn ang="0">
                    <a:pos x="123" y="58"/>
                  </a:cxn>
                  <a:cxn ang="0">
                    <a:pos x="100" y="54"/>
                  </a:cxn>
                  <a:cxn ang="0">
                    <a:pos x="67" y="58"/>
                  </a:cxn>
                  <a:cxn ang="0">
                    <a:pos x="63" y="58"/>
                  </a:cxn>
                  <a:cxn ang="0">
                    <a:pos x="61" y="58"/>
                  </a:cxn>
                  <a:cxn ang="0">
                    <a:pos x="61" y="58"/>
                  </a:cxn>
                  <a:cxn ang="0">
                    <a:pos x="34" y="56"/>
                  </a:cxn>
                  <a:cxn ang="0">
                    <a:pos x="27" y="40"/>
                  </a:cxn>
                  <a:cxn ang="0">
                    <a:pos x="23" y="23"/>
                  </a:cxn>
                  <a:cxn ang="0">
                    <a:pos x="20" y="2"/>
                  </a:cxn>
                  <a:cxn ang="0">
                    <a:pos x="14" y="0"/>
                  </a:cxn>
                  <a:cxn ang="0">
                    <a:pos x="12" y="2"/>
                  </a:cxn>
                  <a:cxn ang="0">
                    <a:pos x="14" y="14"/>
                  </a:cxn>
                  <a:cxn ang="0">
                    <a:pos x="9" y="14"/>
                  </a:cxn>
                  <a:cxn ang="0">
                    <a:pos x="2" y="22"/>
                  </a:cxn>
                  <a:cxn ang="0">
                    <a:pos x="0" y="29"/>
                  </a:cxn>
                  <a:cxn ang="0">
                    <a:pos x="11" y="60"/>
                  </a:cxn>
                  <a:cxn ang="0">
                    <a:pos x="14" y="70"/>
                  </a:cxn>
                  <a:cxn ang="0">
                    <a:pos x="22" y="76"/>
                  </a:cxn>
                  <a:cxn ang="0">
                    <a:pos x="40" y="81"/>
                  </a:cxn>
                  <a:cxn ang="0">
                    <a:pos x="60" y="83"/>
                  </a:cxn>
                  <a:cxn ang="0">
                    <a:pos x="60" y="92"/>
                  </a:cxn>
                  <a:cxn ang="0">
                    <a:pos x="60" y="286"/>
                  </a:cxn>
                  <a:cxn ang="0">
                    <a:pos x="61" y="292"/>
                  </a:cxn>
                  <a:cxn ang="0">
                    <a:pos x="69" y="299"/>
                  </a:cxn>
                  <a:cxn ang="0">
                    <a:pos x="74" y="301"/>
                  </a:cxn>
                  <a:cxn ang="0">
                    <a:pos x="85" y="295"/>
                  </a:cxn>
                  <a:cxn ang="0">
                    <a:pos x="89" y="286"/>
                  </a:cxn>
                  <a:cxn ang="0">
                    <a:pos x="89" y="185"/>
                  </a:cxn>
                  <a:cxn ang="0">
                    <a:pos x="90" y="179"/>
                  </a:cxn>
                  <a:cxn ang="0">
                    <a:pos x="94" y="179"/>
                  </a:cxn>
                  <a:cxn ang="0">
                    <a:pos x="100" y="181"/>
                  </a:cxn>
                  <a:cxn ang="0">
                    <a:pos x="100" y="286"/>
                  </a:cxn>
                  <a:cxn ang="0">
                    <a:pos x="101" y="292"/>
                  </a:cxn>
                  <a:cxn ang="0">
                    <a:pos x="109" y="299"/>
                  </a:cxn>
                  <a:cxn ang="0">
                    <a:pos x="114" y="301"/>
                  </a:cxn>
                  <a:cxn ang="0">
                    <a:pos x="125" y="295"/>
                  </a:cxn>
                  <a:cxn ang="0">
                    <a:pos x="129" y="286"/>
                  </a:cxn>
                  <a:cxn ang="0">
                    <a:pos x="129" y="174"/>
                  </a:cxn>
                  <a:cxn ang="0">
                    <a:pos x="136" y="167"/>
                  </a:cxn>
                  <a:cxn ang="0">
                    <a:pos x="150" y="152"/>
                  </a:cxn>
                  <a:cxn ang="0">
                    <a:pos x="156" y="143"/>
                  </a:cxn>
                  <a:cxn ang="0">
                    <a:pos x="163" y="125"/>
                  </a:cxn>
                  <a:cxn ang="0">
                    <a:pos x="165" y="119"/>
                  </a:cxn>
                  <a:cxn ang="0">
                    <a:pos x="161" y="107"/>
                  </a:cxn>
                  <a:cxn ang="0">
                    <a:pos x="158" y="94"/>
                  </a:cxn>
                </a:cxnLst>
                <a:rect l="0" t="0" r="r" b="b"/>
                <a:pathLst>
                  <a:path w="165" h="301">
                    <a:moveTo>
                      <a:pt x="158" y="94"/>
                    </a:moveTo>
                    <a:lnTo>
                      <a:pt x="158" y="94"/>
                    </a:lnTo>
                    <a:lnTo>
                      <a:pt x="147" y="78"/>
                    </a:lnTo>
                    <a:lnTo>
                      <a:pt x="141" y="69"/>
                    </a:lnTo>
                    <a:lnTo>
                      <a:pt x="134" y="63"/>
                    </a:lnTo>
                    <a:lnTo>
                      <a:pt x="134" y="63"/>
                    </a:lnTo>
                    <a:lnTo>
                      <a:pt x="130" y="61"/>
                    </a:lnTo>
                    <a:lnTo>
                      <a:pt x="130" y="60"/>
                    </a:lnTo>
                    <a:lnTo>
                      <a:pt x="130" y="60"/>
                    </a:lnTo>
                    <a:lnTo>
                      <a:pt x="123" y="58"/>
                    </a:lnTo>
                    <a:lnTo>
                      <a:pt x="116" y="56"/>
                    </a:lnTo>
                    <a:lnTo>
                      <a:pt x="100" y="54"/>
                    </a:lnTo>
                    <a:lnTo>
                      <a:pt x="81" y="56"/>
                    </a:lnTo>
                    <a:lnTo>
                      <a:pt x="67" y="58"/>
                    </a:lnTo>
                    <a:lnTo>
                      <a:pt x="67" y="58"/>
                    </a:lnTo>
                    <a:lnTo>
                      <a:pt x="63" y="58"/>
                    </a:lnTo>
                    <a:lnTo>
                      <a:pt x="61" y="58"/>
                    </a:lnTo>
                    <a:lnTo>
                      <a:pt x="61" y="58"/>
                    </a:lnTo>
                    <a:lnTo>
                      <a:pt x="61" y="58"/>
                    </a:lnTo>
                    <a:lnTo>
                      <a:pt x="61" y="58"/>
                    </a:lnTo>
                    <a:lnTo>
                      <a:pt x="47" y="58"/>
                    </a:lnTo>
                    <a:lnTo>
                      <a:pt x="34" y="56"/>
                    </a:lnTo>
                    <a:lnTo>
                      <a:pt x="34" y="56"/>
                    </a:lnTo>
                    <a:lnTo>
                      <a:pt x="27" y="40"/>
                    </a:lnTo>
                    <a:lnTo>
                      <a:pt x="23" y="25"/>
                    </a:lnTo>
                    <a:lnTo>
                      <a:pt x="23" y="23"/>
                    </a:lnTo>
                    <a:lnTo>
                      <a:pt x="20" y="2"/>
                    </a:lnTo>
                    <a:lnTo>
                      <a:pt x="20" y="2"/>
                    </a:lnTo>
                    <a:lnTo>
                      <a:pt x="18" y="0"/>
                    </a:lnTo>
                    <a:lnTo>
                      <a:pt x="14" y="0"/>
                    </a:lnTo>
                    <a:lnTo>
                      <a:pt x="14" y="0"/>
                    </a:lnTo>
                    <a:lnTo>
                      <a:pt x="12" y="2"/>
                    </a:lnTo>
                    <a:lnTo>
                      <a:pt x="12" y="3"/>
                    </a:lnTo>
                    <a:lnTo>
                      <a:pt x="14" y="14"/>
                    </a:lnTo>
                    <a:lnTo>
                      <a:pt x="14" y="14"/>
                    </a:lnTo>
                    <a:lnTo>
                      <a:pt x="9" y="14"/>
                    </a:lnTo>
                    <a:lnTo>
                      <a:pt x="3" y="18"/>
                    </a:lnTo>
                    <a:lnTo>
                      <a:pt x="2" y="22"/>
                    </a:lnTo>
                    <a:lnTo>
                      <a:pt x="0" y="29"/>
                    </a:lnTo>
                    <a:lnTo>
                      <a:pt x="0" y="29"/>
                    </a:lnTo>
                    <a:lnTo>
                      <a:pt x="3" y="45"/>
                    </a:lnTo>
                    <a:lnTo>
                      <a:pt x="11" y="60"/>
                    </a:lnTo>
                    <a:lnTo>
                      <a:pt x="11" y="60"/>
                    </a:lnTo>
                    <a:lnTo>
                      <a:pt x="14" y="70"/>
                    </a:lnTo>
                    <a:lnTo>
                      <a:pt x="16" y="74"/>
                    </a:lnTo>
                    <a:lnTo>
                      <a:pt x="22" y="76"/>
                    </a:lnTo>
                    <a:lnTo>
                      <a:pt x="22" y="76"/>
                    </a:lnTo>
                    <a:lnTo>
                      <a:pt x="40" y="81"/>
                    </a:lnTo>
                    <a:lnTo>
                      <a:pt x="49" y="83"/>
                    </a:lnTo>
                    <a:lnTo>
                      <a:pt x="60" y="83"/>
                    </a:lnTo>
                    <a:lnTo>
                      <a:pt x="60" y="92"/>
                    </a:lnTo>
                    <a:lnTo>
                      <a:pt x="60" y="92"/>
                    </a:lnTo>
                    <a:lnTo>
                      <a:pt x="60" y="181"/>
                    </a:lnTo>
                    <a:lnTo>
                      <a:pt x="60" y="286"/>
                    </a:lnTo>
                    <a:lnTo>
                      <a:pt x="60" y="286"/>
                    </a:lnTo>
                    <a:lnTo>
                      <a:pt x="61" y="292"/>
                    </a:lnTo>
                    <a:lnTo>
                      <a:pt x="63" y="295"/>
                    </a:lnTo>
                    <a:lnTo>
                      <a:pt x="69" y="299"/>
                    </a:lnTo>
                    <a:lnTo>
                      <a:pt x="74" y="301"/>
                    </a:lnTo>
                    <a:lnTo>
                      <a:pt x="74" y="301"/>
                    </a:lnTo>
                    <a:lnTo>
                      <a:pt x="80" y="299"/>
                    </a:lnTo>
                    <a:lnTo>
                      <a:pt x="85" y="295"/>
                    </a:lnTo>
                    <a:lnTo>
                      <a:pt x="89" y="292"/>
                    </a:lnTo>
                    <a:lnTo>
                      <a:pt x="89" y="286"/>
                    </a:lnTo>
                    <a:lnTo>
                      <a:pt x="89" y="185"/>
                    </a:lnTo>
                    <a:lnTo>
                      <a:pt x="89" y="185"/>
                    </a:lnTo>
                    <a:lnTo>
                      <a:pt x="90" y="181"/>
                    </a:lnTo>
                    <a:lnTo>
                      <a:pt x="90" y="179"/>
                    </a:lnTo>
                    <a:lnTo>
                      <a:pt x="94" y="179"/>
                    </a:lnTo>
                    <a:lnTo>
                      <a:pt x="94" y="179"/>
                    </a:lnTo>
                    <a:lnTo>
                      <a:pt x="98" y="179"/>
                    </a:lnTo>
                    <a:lnTo>
                      <a:pt x="100" y="181"/>
                    </a:lnTo>
                    <a:lnTo>
                      <a:pt x="100" y="185"/>
                    </a:lnTo>
                    <a:lnTo>
                      <a:pt x="100" y="286"/>
                    </a:lnTo>
                    <a:lnTo>
                      <a:pt x="100" y="286"/>
                    </a:lnTo>
                    <a:lnTo>
                      <a:pt x="101" y="292"/>
                    </a:lnTo>
                    <a:lnTo>
                      <a:pt x="103" y="295"/>
                    </a:lnTo>
                    <a:lnTo>
                      <a:pt x="109" y="299"/>
                    </a:lnTo>
                    <a:lnTo>
                      <a:pt x="114" y="301"/>
                    </a:lnTo>
                    <a:lnTo>
                      <a:pt x="114" y="301"/>
                    </a:lnTo>
                    <a:lnTo>
                      <a:pt x="119" y="299"/>
                    </a:lnTo>
                    <a:lnTo>
                      <a:pt x="125" y="295"/>
                    </a:lnTo>
                    <a:lnTo>
                      <a:pt x="127" y="292"/>
                    </a:lnTo>
                    <a:lnTo>
                      <a:pt x="129" y="286"/>
                    </a:lnTo>
                    <a:lnTo>
                      <a:pt x="129" y="188"/>
                    </a:lnTo>
                    <a:lnTo>
                      <a:pt x="129" y="174"/>
                    </a:lnTo>
                    <a:lnTo>
                      <a:pt x="129" y="174"/>
                    </a:lnTo>
                    <a:lnTo>
                      <a:pt x="136" y="167"/>
                    </a:lnTo>
                    <a:lnTo>
                      <a:pt x="143" y="159"/>
                    </a:lnTo>
                    <a:lnTo>
                      <a:pt x="150" y="152"/>
                    </a:lnTo>
                    <a:lnTo>
                      <a:pt x="156" y="143"/>
                    </a:lnTo>
                    <a:lnTo>
                      <a:pt x="156" y="143"/>
                    </a:lnTo>
                    <a:lnTo>
                      <a:pt x="161" y="130"/>
                    </a:lnTo>
                    <a:lnTo>
                      <a:pt x="163" y="125"/>
                    </a:lnTo>
                    <a:lnTo>
                      <a:pt x="165" y="119"/>
                    </a:lnTo>
                    <a:lnTo>
                      <a:pt x="165" y="119"/>
                    </a:lnTo>
                    <a:lnTo>
                      <a:pt x="165" y="112"/>
                    </a:lnTo>
                    <a:lnTo>
                      <a:pt x="161" y="107"/>
                    </a:lnTo>
                    <a:lnTo>
                      <a:pt x="158" y="94"/>
                    </a:lnTo>
                    <a:lnTo>
                      <a:pt x="158" y="94"/>
                    </a:lnTo>
                  </a:path>
                </a:pathLst>
              </a:custGeom>
              <a:grpFill/>
              <a:ln w="9525">
                <a:noFill/>
                <a:round/>
              </a:ln>
            </p:spPr>
            <p:txBody>
              <a:bodyPr/>
              <a:lstStyle/>
              <a:p>
                <a:pPr>
                  <a:defRPr/>
                </a:pPr>
                <a:endParaRPr lang="en-US" sz="2400"/>
              </a:p>
            </p:txBody>
          </p:sp>
          <p:sp>
            <p:nvSpPr>
              <p:cNvPr id="27" name="Freeform 74"/>
              <p:cNvSpPr/>
              <p:nvPr/>
            </p:nvSpPr>
            <p:spPr bwMode="auto">
              <a:xfrm>
                <a:off x="3521609" y="897922"/>
                <a:ext cx="12458" cy="51909"/>
              </a:xfrm>
              <a:custGeom>
                <a:avLst/>
                <a:gdLst/>
                <a:ahLst/>
                <a:cxnLst>
                  <a:cxn ang="0">
                    <a:pos x="10" y="27"/>
                  </a:cxn>
                  <a:cxn ang="0">
                    <a:pos x="10" y="27"/>
                  </a:cxn>
                  <a:cxn ang="0">
                    <a:pos x="5" y="38"/>
                  </a:cxn>
                  <a:cxn ang="0">
                    <a:pos x="5" y="38"/>
                  </a:cxn>
                  <a:cxn ang="0">
                    <a:pos x="0" y="49"/>
                  </a:cxn>
                  <a:cxn ang="0">
                    <a:pos x="0" y="0"/>
                  </a:cxn>
                  <a:cxn ang="0">
                    <a:pos x="0" y="0"/>
                  </a:cxn>
                  <a:cxn ang="0">
                    <a:pos x="7" y="13"/>
                  </a:cxn>
                  <a:cxn ang="0">
                    <a:pos x="12" y="26"/>
                  </a:cxn>
                  <a:cxn ang="0">
                    <a:pos x="12" y="26"/>
                  </a:cxn>
                  <a:cxn ang="0">
                    <a:pos x="10" y="27"/>
                  </a:cxn>
                  <a:cxn ang="0">
                    <a:pos x="10" y="27"/>
                  </a:cxn>
                </a:cxnLst>
                <a:rect l="0" t="0" r="r" b="b"/>
                <a:pathLst>
                  <a:path w="12" h="49">
                    <a:moveTo>
                      <a:pt x="10" y="27"/>
                    </a:moveTo>
                    <a:lnTo>
                      <a:pt x="10" y="27"/>
                    </a:lnTo>
                    <a:lnTo>
                      <a:pt x="5" y="38"/>
                    </a:lnTo>
                    <a:lnTo>
                      <a:pt x="5" y="38"/>
                    </a:lnTo>
                    <a:lnTo>
                      <a:pt x="0" y="49"/>
                    </a:lnTo>
                    <a:lnTo>
                      <a:pt x="0" y="0"/>
                    </a:lnTo>
                    <a:lnTo>
                      <a:pt x="0" y="0"/>
                    </a:lnTo>
                    <a:lnTo>
                      <a:pt x="7" y="13"/>
                    </a:lnTo>
                    <a:lnTo>
                      <a:pt x="12" y="26"/>
                    </a:lnTo>
                    <a:lnTo>
                      <a:pt x="12" y="26"/>
                    </a:lnTo>
                    <a:lnTo>
                      <a:pt x="10" y="27"/>
                    </a:lnTo>
                    <a:lnTo>
                      <a:pt x="10" y="27"/>
                    </a:lnTo>
                  </a:path>
                </a:pathLst>
              </a:custGeom>
              <a:grpFill/>
              <a:ln w="9525">
                <a:noFill/>
                <a:round/>
              </a:ln>
            </p:spPr>
            <p:txBody>
              <a:bodyPr/>
              <a:lstStyle/>
              <a:p>
                <a:pPr>
                  <a:defRPr/>
                </a:pPr>
                <a:endParaRPr lang="en-US" sz="2400"/>
              </a:p>
            </p:txBody>
          </p:sp>
          <p:sp>
            <p:nvSpPr>
              <p:cNvPr id="28" name="Line 75"/>
              <p:cNvSpPr>
                <a:spLocks noChangeShapeType="1"/>
              </p:cNvSpPr>
              <p:nvPr/>
            </p:nvSpPr>
            <p:spPr bwMode="auto">
              <a:xfrm>
                <a:off x="3534067" y="924914"/>
                <a:ext cx="2077" cy="2077"/>
              </a:xfrm>
              <a:prstGeom prst="line">
                <a:avLst/>
              </a:prstGeom>
              <a:grpFill/>
              <a:ln w="9525">
                <a:noFill/>
                <a:round/>
              </a:ln>
            </p:spPr>
            <p:txBody>
              <a:bodyPr/>
              <a:lstStyle/>
              <a:p>
                <a:pPr>
                  <a:defRPr/>
                </a:pPr>
                <a:endParaRPr lang="en-US" sz="2400"/>
              </a:p>
            </p:txBody>
          </p:sp>
        </p:grpSp>
      </p:grpSp>
      <p:sp>
        <p:nvSpPr>
          <p:cNvPr id="29" name="文本框 28"/>
          <p:cNvSpPr txBox="1"/>
          <p:nvPr/>
        </p:nvSpPr>
        <p:spPr>
          <a:xfrm>
            <a:off x="867210" y="5001146"/>
            <a:ext cx="2522802"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0" name="文本框 29"/>
          <p:cNvSpPr txBox="1"/>
          <p:nvPr/>
        </p:nvSpPr>
        <p:spPr>
          <a:xfrm>
            <a:off x="3343578" y="4365366"/>
            <a:ext cx="2522802"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1" name="文本框 30"/>
          <p:cNvSpPr txBox="1"/>
          <p:nvPr/>
        </p:nvSpPr>
        <p:spPr>
          <a:xfrm>
            <a:off x="5888869" y="3792724"/>
            <a:ext cx="2522802"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2" name="文本框 31"/>
          <p:cNvSpPr txBox="1"/>
          <p:nvPr/>
        </p:nvSpPr>
        <p:spPr>
          <a:xfrm>
            <a:off x="8434160" y="3220082"/>
            <a:ext cx="2522802" cy="1372683"/>
          </a:xfrm>
          <a:prstGeom prst="rect">
            <a:avLst/>
          </a:prstGeom>
          <a:noFill/>
        </p:spPr>
        <p:txBody>
          <a:bodyPr wrap="square" rtlCol="0">
            <a:spAutoFit/>
          </a:bodyPr>
          <a:lstStyle/>
          <a:p>
            <a:pPr algn="ct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3" name="文本框 32"/>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0000">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14:bounceEnd="40000">
                                          <p:cBhvr additive="base">
                                            <p:cTn id="11" dur="500" fill="hold"/>
                                            <p:tgtEl>
                                              <p:spTgt spid="19"/>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0000">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14:bounceEnd="40000">
                                          <p:cBhvr additive="base">
                                            <p:cTn id="15"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0000">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14:bounceEnd="40000">
                                          <p:cBhvr additive="base">
                                            <p:cTn id="19" dur="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75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70818" y="1772710"/>
            <a:ext cx="4878915" cy="4815416"/>
            <a:chOff x="3570818" y="1772710"/>
            <a:chExt cx="4878915" cy="4815416"/>
          </a:xfrm>
        </p:grpSpPr>
        <p:sp>
          <p:nvSpPr>
            <p:cNvPr id="3" name="Line 42"/>
            <p:cNvSpPr>
              <a:spLocks noChangeShapeType="1"/>
            </p:cNvSpPr>
            <p:nvPr/>
          </p:nvSpPr>
          <p:spPr bwMode="auto">
            <a:xfrm>
              <a:off x="4980518" y="2217210"/>
              <a:ext cx="880533" cy="9948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4" name="Line 43"/>
            <p:cNvSpPr>
              <a:spLocks noChangeShapeType="1"/>
            </p:cNvSpPr>
            <p:nvPr/>
          </p:nvSpPr>
          <p:spPr bwMode="auto">
            <a:xfrm flipH="1">
              <a:off x="5861052" y="2276477"/>
              <a:ext cx="1263649" cy="935567"/>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5" name="Line 44"/>
            <p:cNvSpPr>
              <a:spLocks noChangeShapeType="1"/>
            </p:cNvSpPr>
            <p:nvPr/>
          </p:nvSpPr>
          <p:spPr bwMode="auto">
            <a:xfrm flipH="1" flipV="1">
              <a:off x="5861051" y="3212043"/>
              <a:ext cx="1208616" cy="230716"/>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6" name="Line 45"/>
            <p:cNvSpPr>
              <a:spLocks noChangeShapeType="1"/>
            </p:cNvSpPr>
            <p:nvPr/>
          </p:nvSpPr>
          <p:spPr bwMode="auto">
            <a:xfrm flipV="1">
              <a:off x="4205818" y="3212044"/>
              <a:ext cx="1655233" cy="804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7" name="Line 46"/>
            <p:cNvSpPr>
              <a:spLocks noChangeShapeType="1"/>
            </p:cNvSpPr>
            <p:nvPr/>
          </p:nvSpPr>
          <p:spPr bwMode="auto">
            <a:xfrm flipH="1" flipV="1">
              <a:off x="4019551" y="4147609"/>
              <a:ext cx="776816" cy="279400"/>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8" name="Line 47"/>
            <p:cNvSpPr>
              <a:spLocks noChangeShapeType="1"/>
            </p:cNvSpPr>
            <p:nvPr/>
          </p:nvSpPr>
          <p:spPr bwMode="auto">
            <a:xfrm flipH="1">
              <a:off x="3856567" y="4427010"/>
              <a:ext cx="939800" cy="62018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9" name="Line 48"/>
            <p:cNvSpPr>
              <a:spLocks noChangeShapeType="1"/>
            </p:cNvSpPr>
            <p:nvPr/>
          </p:nvSpPr>
          <p:spPr bwMode="auto">
            <a:xfrm>
              <a:off x="4796367" y="4427010"/>
              <a:ext cx="0" cy="986367"/>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0" name="Line 49"/>
            <p:cNvSpPr>
              <a:spLocks noChangeShapeType="1"/>
            </p:cNvSpPr>
            <p:nvPr/>
          </p:nvSpPr>
          <p:spPr bwMode="auto">
            <a:xfrm flipH="1">
              <a:off x="6614584" y="4877859"/>
              <a:ext cx="406400" cy="819151"/>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1" name="Line 50"/>
            <p:cNvSpPr>
              <a:spLocks noChangeShapeType="1"/>
            </p:cNvSpPr>
            <p:nvPr/>
          </p:nvSpPr>
          <p:spPr bwMode="auto">
            <a:xfrm>
              <a:off x="7020984" y="4877859"/>
              <a:ext cx="1024467" cy="499533"/>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2" name="Line 51"/>
            <p:cNvSpPr>
              <a:spLocks noChangeShapeType="1"/>
            </p:cNvSpPr>
            <p:nvPr/>
          </p:nvSpPr>
          <p:spPr bwMode="auto">
            <a:xfrm flipV="1">
              <a:off x="7020985" y="4147610"/>
              <a:ext cx="613833" cy="730249"/>
            </a:xfrm>
            <a:prstGeom prst="line">
              <a:avLst/>
            </a:prstGeom>
            <a:noFill/>
            <a:ln w="15875">
              <a:solidFill>
                <a:schemeClr val="tx1">
                  <a:lumMod val="75000"/>
                  <a:lumOff val="25000"/>
                </a:schemeClr>
              </a:solidFill>
              <a:miter lim="800000"/>
            </a:ln>
            <a:extLst>
              <a:ext uri="{909E8E84-426E-40DD-AFC4-6F175D3DCCD1}">
                <a14:hiddenFill xmlns:a14="http://schemas.microsoft.com/office/drawing/2010/main">
                  <a:noFill/>
                </a14:hiddenFill>
              </a:ext>
            </a:extLst>
          </p:spPr>
          <p:txBody>
            <a:bodyPr/>
            <a:lstStyle/>
            <a:p>
              <a:endParaRPr lang="zh-CN" altLang="en-US" sz="2400"/>
            </a:p>
          </p:txBody>
        </p:sp>
        <p:sp>
          <p:nvSpPr>
            <p:cNvPr id="13" name="Rectangle 52"/>
            <p:cNvSpPr>
              <a:spLocks noChangeArrowheads="1"/>
            </p:cNvSpPr>
            <p:nvPr/>
          </p:nvSpPr>
          <p:spPr bwMode="auto">
            <a:xfrm>
              <a:off x="5721351" y="3923243"/>
              <a:ext cx="279400" cy="2093383"/>
            </a:xfrm>
            <a:prstGeom prst="rect">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4" name="Freeform 53"/>
            <p:cNvSpPr/>
            <p:nvPr/>
          </p:nvSpPr>
          <p:spPr bwMode="auto">
            <a:xfrm>
              <a:off x="5564718" y="6016626"/>
              <a:ext cx="590549" cy="571500"/>
            </a:xfrm>
            <a:custGeom>
              <a:avLst/>
              <a:gdLst>
                <a:gd name="T0" fmla="*/ 140 w 279"/>
                <a:gd name="T1" fmla="*/ 270 h 270"/>
                <a:gd name="T2" fmla="*/ 0 w 279"/>
                <a:gd name="T3" fmla="*/ 0 h 270"/>
                <a:gd name="T4" fmla="*/ 279 w 279"/>
                <a:gd name="T5" fmla="*/ 0 h 270"/>
                <a:gd name="T6" fmla="*/ 140 w 279"/>
                <a:gd name="T7" fmla="*/ 270 h 270"/>
              </a:gdLst>
              <a:ahLst/>
              <a:cxnLst>
                <a:cxn ang="0">
                  <a:pos x="T0" y="T1"/>
                </a:cxn>
                <a:cxn ang="0">
                  <a:pos x="T2" y="T3"/>
                </a:cxn>
                <a:cxn ang="0">
                  <a:pos x="T4" y="T5"/>
                </a:cxn>
                <a:cxn ang="0">
                  <a:pos x="T6" y="T7"/>
                </a:cxn>
              </a:cxnLst>
              <a:rect l="0" t="0" r="r" b="b"/>
              <a:pathLst>
                <a:path w="279" h="270">
                  <a:moveTo>
                    <a:pt x="140" y="270"/>
                  </a:moveTo>
                  <a:lnTo>
                    <a:pt x="0" y="0"/>
                  </a:lnTo>
                  <a:lnTo>
                    <a:pt x="279" y="0"/>
                  </a:lnTo>
                  <a:lnTo>
                    <a:pt x="140" y="270"/>
                  </a:lnTo>
                  <a:close/>
                </a:path>
              </a:pathLst>
            </a:custGeom>
            <a:solidFill>
              <a:schemeClr val="accent1"/>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5" name="Freeform 54"/>
            <p:cNvSpPr/>
            <p:nvPr/>
          </p:nvSpPr>
          <p:spPr bwMode="auto">
            <a:xfrm>
              <a:off x="5799667" y="6467477"/>
              <a:ext cx="120651" cy="120649"/>
            </a:xfrm>
            <a:custGeom>
              <a:avLst/>
              <a:gdLst>
                <a:gd name="T0" fmla="*/ 29 w 57"/>
                <a:gd name="T1" fmla="*/ 57 h 57"/>
                <a:gd name="T2" fmla="*/ 0 w 57"/>
                <a:gd name="T3" fmla="*/ 0 h 57"/>
                <a:gd name="T4" fmla="*/ 57 w 57"/>
                <a:gd name="T5" fmla="*/ 0 h 57"/>
                <a:gd name="T6" fmla="*/ 29 w 57"/>
                <a:gd name="T7" fmla="*/ 57 h 57"/>
              </a:gdLst>
              <a:ahLst/>
              <a:cxnLst>
                <a:cxn ang="0">
                  <a:pos x="T0" y="T1"/>
                </a:cxn>
                <a:cxn ang="0">
                  <a:pos x="T2" y="T3"/>
                </a:cxn>
                <a:cxn ang="0">
                  <a:pos x="T4" y="T5"/>
                </a:cxn>
                <a:cxn ang="0">
                  <a:pos x="T6" y="T7"/>
                </a:cxn>
              </a:cxnLst>
              <a:rect l="0" t="0" r="r" b="b"/>
              <a:pathLst>
                <a:path w="57" h="57">
                  <a:moveTo>
                    <a:pt x="29" y="57"/>
                  </a:moveTo>
                  <a:lnTo>
                    <a:pt x="0" y="0"/>
                  </a:lnTo>
                  <a:lnTo>
                    <a:pt x="57" y="0"/>
                  </a:lnTo>
                  <a:lnTo>
                    <a:pt x="29" y="5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16" name="Freeform 55"/>
            <p:cNvSpPr/>
            <p:nvPr/>
          </p:nvSpPr>
          <p:spPr bwMode="auto">
            <a:xfrm>
              <a:off x="5035551" y="4352926"/>
              <a:ext cx="685800" cy="1663700"/>
            </a:xfrm>
            <a:custGeom>
              <a:avLst/>
              <a:gdLst>
                <a:gd name="T0" fmla="*/ 324 w 324"/>
                <a:gd name="T1" fmla="*/ 0 h 786"/>
                <a:gd name="T2" fmla="*/ 324 w 324"/>
                <a:gd name="T3" fmla="*/ 0 h 786"/>
                <a:gd name="T4" fmla="*/ 324 w 324"/>
                <a:gd name="T5" fmla="*/ 0 h 786"/>
                <a:gd name="T6" fmla="*/ 250 w 324"/>
                <a:gd name="T7" fmla="*/ 0 h 786"/>
                <a:gd name="T8" fmla="*/ 250 w 324"/>
                <a:gd name="T9" fmla="*/ 0 h 786"/>
                <a:gd name="T10" fmla="*/ 0 w 324"/>
                <a:gd name="T11" fmla="*/ 0 h 786"/>
                <a:gd name="T12" fmla="*/ 0 w 324"/>
                <a:gd name="T13" fmla="*/ 73 h 786"/>
                <a:gd name="T14" fmla="*/ 250 w 324"/>
                <a:gd name="T15" fmla="*/ 73 h 786"/>
                <a:gd name="T16" fmla="*/ 250 w 324"/>
                <a:gd name="T17" fmla="*/ 786 h 786"/>
                <a:gd name="T18" fmla="*/ 324 w 324"/>
                <a:gd name="T19" fmla="*/ 786 h 786"/>
                <a:gd name="T20" fmla="*/ 324 w 324"/>
                <a:gd name="T21" fmla="*/ 73 h 786"/>
                <a:gd name="T22" fmla="*/ 324 w 324"/>
                <a:gd name="T23" fmla="*/ 73 h 786"/>
                <a:gd name="T24" fmla="*/ 324 w 324"/>
                <a:gd name="T25"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786">
                  <a:moveTo>
                    <a:pt x="324" y="0"/>
                  </a:moveTo>
                  <a:lnTo>
                    <a:pt x="324" y="0"/>
                  </a:lnTo>
                  <a:lnTo>
                    <a:pt x="324" y="0"/>
                  </a:lnTo>
                  <a:lnTo>
                    <a:pt x="250" y="0"/>
                  </a:lnTo>
                  <a:lnTo>
                    <a:pt x="250" y="0"/>
                  </a:lnTo>
                  <a:lnTo>
                    <a:pt x="0" y="0"/>
                  </a:lnTo>
                  <a:lnTo>
                    <a:pt x="0" y="73"/>
                  </a:lnTo>
                  <a:lnTo>
                    <a:pt x="250" y="73"/>
                  </a:lnTo>
                  <a:lnTo>
                    <a:pt x="250" y="786"/>
                  </a:lnTo>
                  <a:lnTo>
                    <a:pt x="324" y="786"/>
                  </a:lnTo>
                  <a:lnTo>
                    <a:pt x="324" y="73"/>
                  </a:lnTo>
                  <a:lnTo>
                    <a:pt x="324" y="73"/>
                  </a:lnTo>
                  <a:lnTo>
                    <a:pt x="324" y="0"/>
                  </a:lnTo>
                  <a:close/>
                </a:path>
              </a:pathLst>
            </a:cu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7" name="Freeform 56"/>
            <p:cNvSpPr/>
            <p:nvPr/>
          </p:nvSpPr>
          <p:spPr bwMode="auto">
            <a:xfrm>
              <a:off x="6000752" y="4801659"/>
              <a:ext cx="613833" cy="1214967"/>
            </a:xfrm>
            <a:custGeom>
              <a:avLst/>
              <a:gdLst>
                <a:gd name="T0" fmla="*/ 290 w 290"/>
                <a:gd name="T1" fmla="*/ 0 h 574"/>
                <a:gd name="T2" fmla="*/ 73 w 290"/>
                <a:gd name="T3" fmla="*/ 0 h 574"/>
                <a:gd name="T4" fmla="*/ 0 w 290"/>
                <a:gd name="T5" fmla="*/ 0 h 574"/>
                <a:gd name="T6" fmla="*/ 0 w 290"/>
                <a:gd name="T7" fmla="*/ 74 h 574"/>
                <a:gd name="T8" fmla="*/ 0 w 290"/>
                <a:gd name="T9" fmla="*/ 574 h 574"/>
                <a:gd name="T10" fmla="*/ 73 w 290"/>
                <a:gd name="T11" fmla="*/ 574 h 574"/>
                <a:gd name="T12" fmla="*/ 73 w 290"/>
                <a:gd name="T13" fmla="*/ 74 h 574"/>
                <a:gd name="T14" fmla="*/ 290 w 290"/>
                <a:gd name="T15" fmla="*/ 74 h 574"/>
                <a:gd name="T16" fmla="*/ 290 w 290"/>
                <a:gd name="T17"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574">
                  <a:moveTo>
                    <a:pt x="290" y="0"/>
                  </a:moveTo>
                  <a:lnTo>
                    <a:pt x="73" y="0"/>
                  </a:lnTo>
                  <a:lnTo>
                    <a:pt x="0" y="0"/>
                  </a:lnTo>
                  <a:lnTo>
                    <a:pt x="0" y="74"/>
                  </a:lnTo>
                  <a:lnTo>
                    <a:pt x="0" y="574"/>
                  </a:lnTo>
                  <a:lnTo>
                    <a:pt x="73" y="574"/>
                  </a:lnTo>
                  <a:lnTo>
                    <a:pt x="73" y="74"/>
                  </a:lnTo>
                  <a:lnTo>
                    <a:pt x="290" y="74"/>
                  </a:lnTo>
                  <a:lnTo>
                    <a:pt x="290" y="0"/>
                  </a:lnTo>
                  <a:close/>
                </a:path>
              </a:pathLst>
            </a:cu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8" name="Oval 57"/>
            <p:cNvSpPr>
              <a:spLocks noChangeArrowheads="1"/>
            </p:cNvSpPr>
            <p:nvPr/>
          </p:nvSpPr>
          <p:spPr bwMode="auto">
            <a:xfrm>
              <a:off x="4485218" y="4117977"/>
              <a:ext cx="620183" cy="620183"/>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19" name="Oval 58"/>
            <p:cNvSpPr>
              <a:spLocks noChangeArrowheads="1"/>
            </p:cNvSpPr>
            <p:nvPr/>
          </p:nvSpPr>
          <p:spPr bwMode="auto">
            <a:xfrm>
              <a:off x="4385734" y="5002743"/>
              <a:ext cx="819151" cy="814916"/>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0" name="Oval 59"/>
            <p:cNvSpPr>
              <a:spLocks noChangeArrowheads="1"/>
            </p:cNvSpPr>
            <p:nvPr/>
          </p:nvSpPr>
          <p:spPr bwMode="auto">
            <a:xfrm>
              <a:off x="3570818" y="4767793"/>
              <a:ext cx="565149" cy="565151"/>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1" name="Oval 60"/>
            <p:cNvSpPr>
              <a:spLocks noChangeArrowheads="1"/>
            </p:cNvSpPr>
            <p:nvPr/>
          </p:nvSpPr>
          <p:spPr bwMode="auto">
            <a:xfrm>
              <a:off x="3735918" y="3868209"/>
              <a:ext cx="565149" cy="558800"/>
            </a:xfrm>
            <a:prstGeom prst="ellipse">
              <a:avLst/>
            </a:prstGeom>
            <a:solidFill>
              <a:schemeClr val="accent3"/>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2" name="Oval 61"/>
            <p:cNvSpPr>
              <a:spLocks noChangeArrowheads="1"/>
            </p:cNvSpPr>
            <p:nvPr/>
          </p:nvSpPr>
          <p:spPr bwMode="auto">
            <a:xfrm>
              <a:off x="5105400" y="2452159"/>
              <a:ext cx="1509184" cy="1515533"/>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3" name="Oval 62"/>
            <p:cNvSpPr>
              <a:spLocks noChangeArrowheads="1"/>
            </p:cNvSpPr>
            <p:nvPr/>
          </p:nvSpPr>
          <p:spPr bwMode="auto">
            <a:xfrm>
              <a:off x="6620934" y="1772710"/>
              <a:ext cx="1013884" cy="1009649"/>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4" name="Oval 63"/>
            <p:cNvSpPr>
              <a:spLocks noChangeArrowheads="1"/>
            </p:cNvSpPr>
            <p:nvPr/>
          </p:nvSpPr>
          <p:spPr bwMode="auto">
            <a:xfrm>
              <a:off x="3820585" y="2903010"/>
              <a:ext cx="774700" cy="774700"/>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dirty="0">
                <a:solidFill>
                  <a:schemeClr val="lt1"/>
                </a:solidFill>
              </a:endParaRPr>
            </a:p>
          </p:txBody>
        </p:sp>
        <p:sp>
          <p:nvSpPr>
            <p:cNvPr id="25" name="Oval 64"/>
            <p:cNvSpPr>
              <a:spLocks noChangeArrowheads="1"/>
            </p:cNvSpPr>
            <p:nvPr/>
          </p:nvSpPr>
          <p:spPr bwMode="auto">
            <a:xfrm>
              <a:off x="4654551" y="1891243"/>
              <a:ext cx="651933" cy="649816"/>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6" name="Oval 65"/>
            <p:cNvSpPr>
              <a:spLocks noChangeArrowheads="1"/>
            </p:cNvSpPr>
            <p:nvPr/>
          </p:nvSpPr>
          <p:spPr bwMode="auto">
            <a:xfrm>
              <a:off x="6786034" y="3152776"/>
              <a:ext cx="573617" cy="573616"/>
            </a:xfrm>
            <a:prstGeom prst="ellipse">
              <a:avLst/>
            </a:prstGeom>
            <a:solidFill>
              <a:schemeClr val="accent4"/>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7" name="Oval 66"/>
            <p:cNvSpPr>
              <a:spLocks noChangeArrowheads="1"/>
            </p:cNvSpPr>
            <p:nvPr/>
          </p:nvSpPr>
          <p:spPr bwMode="auto">
            <a:xfrm>
              <a:off x="7344834" y="3857626"/>
              <a:ext cx="575733" cy="579967"/>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8" name="Oval 67"/>
            <p:cNvSpPr>
              <a:spLocks noChangeArrowheads="1"/>
            </p:cNvSpPr>
            <p:nvPr/>
          </p:nvSpPr>
          <p:spPr bwMode="auto">
            <a:xfrm>
              <a:off x="6330951" y="5413376"/>
              <a:ext cx="573616" cy="573616"/>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29" name="Oval 68"/>
            <p:cNvSpPr>
              <a:spLocks noChangeArrowheads="1"/>
            </p:cNvSpPr>
            <p:nvPr/>
          </p:nvSpPr>
          <p:spPr bwMode="auto">
            <a:xfrm>
              <a:off x="7645400" y="4977343"/>
              <a:ext cx="804333" cy="804333"/>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30" name="Oval 69"/>
            <p:cNvSpPr>
              <a:spLocks noChangeArrowheads="1"/>
            </p:cNvSpPr>
            <p:nvPr/>
          </p:nvSpPr>
          <p:spPr bwMode="auto">
            <a:xfrm>
              <a:off x="6536267" y="4397376"/>
              <a:ext cx="963084" cy="965200"/>
            </a:xfrm>
            <a:prstGeom prst="ellipse">
              <a:avLst/>
            </a:prstGeom>
            <a:solidFill>
              <a:schemeClr val="accent5"/>
            </a:solidFill>
            <a:ln>
              <a:noFill/>
            </a:ln>
            <a:effectLst>
              <a:outerShdw blurRad="63500" sx="101000" sy="101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lstStyle/>
            <a:p>
              <a:endParaRPr lang="zh-CN" altLang="en-US" sz="2400"/>
            </a:p>
          </p:txBody>
        </p:sp>
        <p:sp>
          <p:nvSpPr>
            <p:cNvPr id="31" name="Freeform 70"/>
            <p:cNvSpPr>
              <a:spLocks noEditPoints="1"/>
            </p:cNvSpPr>
            <p:nvPr/>
          </p:nvSpPr>
          <p:spPr bwMode="auto">
            <a:xfrm>
              <a:off x="3989918" y="3097743"/>
              <a:ext cx="436033" cy="414867"/>
            </a:xfrm>
            <a:custGeom>
              <a:avLst/>
              <a:gdLst>
                <a:gd name="T0" fmla="*/ 75 w 87"/>
                <a:gd name="T1" fmla="*/ 11 h 83"/>
                <a:gd name="T2" fmla="*/ 48 w 87"/>
                <a:gd name="T3" fmla="*/ 0 h 83"/>
                <a:gd name="T4" fmla="*/ 46 w 87"/>
                <a:gd name="T5" fmla="*/ 2 h 83"/>
                <a:gd name="T6" fmla="*/ 46 w 87"/>
                <a:gd name="T7" fmla="*/ 38 h 83"/>
                <a:gd name="T8" fmla="*/ 48 w 87"/>
                <a:gd name="T9" fmla="*/ 40 h 83"/>
                <a:gd name="T10" fmla="*/ 79 w 87"/>
                <a:gd name="T11" fmla="*/ 58 h 83"/>
                <a:gd name="T12" fmla="*/ 81 w 87"/>
                <a:gd name="T13" fmla="*/ 57 h 83"/>
                <a:gd name="T14" fmla="*/ 85 w 87"/>
                <a:gd name="T15" fmla="*/ 48 h 83"/>
                <a:gd name="T16" fmla="*/ 87 w 87"/>
                <a:gd name="T17" fmla="*/ 38 h 83"/>
                <a:gd name="T18" fmla="*/ 75 w 87"/>
                <a:gd name="T19" fmla="*/ 11 h 83"/>
                <a:gd name="T20" fmla="*/ 81 w 87"/>
                <a:gd name="T21" fmla="*/ 47 h 83"/>
                <a:gd name="T22" fmla="*/ 81 w 87"/>
                <a:gd name="T23" fmla="*/ 47 h 83"/>
                <a:gd name="T24" fmla="*/ 79 w 87"/>
                <a:gd name="T25" fmla="*/ 53 h 83"/>
                <a:gd name="T26" fmla="*/ 50 w 87"/>
                <a:gd name="T27" fmla="*/ 37 h 83"/>
                <a:gd name="T28" fmla="*/ 50 w 87"/>
                <a:gd name="T29" fmla="*/ 4 h 83"/>
                <a:gd name="T30" fmla="*/ 73 w 87"/>
                <a:gd name="T31" fmla="*/ 14 h 83"/>
                <a:gd name="T32" fmla="*/ 83 w 87"/>
                <a:gd name="T33" fmla="*/ 38 h 83"/>
                <a:gd name="T34" fmla="*/ 81 w 87"/>
                <a:gd name="T35" fmla="*/ 47 h 83"/>
                <a:gd name="T36" fmla="*/ 43 w 87"/>
                <a:gd name="T37" fmla="*/ 41 h 83"/>
                <a:gd name="T38" fmla="*/ 43 w 87"/>
                <a:gd name="T39" fmla="*/ 41 h 83"/>
                <a:gd name="T40" fmla="*/ 43 w 87"/>
                <a:gd name="T41" fmla="*/ 7 h 83"/>
                <a:gd name="T42" fmla="*/ 40 w 87"/>
                <a:gd name="T43" fmla="*/ 4 h 83"/>
                <a:gd name="T44" fmla="*/ 12 w 87"/>
                <a:gd name="T45" fmla="*/ 15 h 83"/>
                <a:gd name="T46" fmla="*/ 12 w 87"/>
                <a:gd name="T47" fmla="*/ 15 h 83"/>
                <a:gd name="T48" fmla="*/ 12 w 87"/>
                <a:gd name="T49" fmla="*/ 15 h 83"/>
                <a:gd name="T50" fmla="*/ 0 w 87"/>
                <a:gd name="T51" fmla="*/ 43 h 83"/>
                <a:gd name="T52" fmla="*/ 12 w 87"/>
                <a:gd name="T53" fmla="*/ 71 h 83"/>
                <a:gd name="T54" fmla="*/ 12 w 87"/>
                <a:gd name="T55" fmla="*/ 71 h 83"/>
                <a:gd name="T56" fmla="*/ 40 w 87"/>
                <a:gd name="T57" fmla="*/ 83 h 83"/>
                <a:gd name="T58" fmla="*/ 59 w 87"/>
                <a:gd name="T59" fmla="*/ 78 h 83"/>
                <a:gd name="T60" fmla="*/ 59 w 87"/>
                <a:gd name="T61" fmla="*/ 77 h 83"/>
                <a:gd name="T62" fmla="*/ 74 w 87"/>
                <a:gd name="T63" fmla="*/ 63 h 83"/>
                <a:gd name="T64" fmla="*/ 74 w 87"/>
                <a:gd name="T65" fmla="*/ 63 h 83"/>
                <a:gd name="T66" fmla="*/ 73 w 87"/>
                <a:gd name="T67" fmla="*/ 58 h 83"/>
                <a:gd name="T68" fmla="*/ 43 w 87"/>
                <a:gd name="T69" fmla="*/ 41 h 83"/>
                <a:gd name="T70" fmla="*/ 56 w 87"/>
                <a:gd name="T71" fmla="*/ 72 h 83"/>
                <a:gd name="T72" fmla="*/ 56 w 87"/>
                <a:gd name="T73" fmla="*/ 72 h 83"/>
                <a:gd name="T74" fmla="*/ 56 w 87"/>
                <a:gd name="T75" fmla="*/ 72 h 83"/>
                <a:gd name="T76" fmla="*/ 40 w 87"/>
                <a:gd name="T77" fmla="*/ 76 h 83"/>
                <a:gd name="T78" fmla="*/ 16 w 87"/>
                <a:gd name="T79" fmla="*/ 66 h 83"/>
                <a:gd name="T80" fmla="*/ 16 w 87"/>
                <a:gd name="T81" fmla="*/ 66 h 83"/>
                <a:gd name="T82" fmla="*/ 7 w 87"/>
                <a:gd name="T83" fmla="*/ 43 h 83"/>
                <a:gd name="T84" fmla="*/ 16 w 87"/>
                <a:gd name="T85" fmla="*/ 20 h 83"/>
                <a:gd name="T86" fmla="*/ 36 w 87"/>
                <a:gd name="T87" fmla="*/ 11 h 83"/>
                <a:gd name="T88" fmla="*/ 36 w 87"/>
                <a:gd name="T89" fmla="*/ 43 h 83"/>
                <a:gd name="T90" fmla="*/ 38 w 87"/>
                <a:gd name="T91" fmla="*/ 46 h 83"/>
                <a:gd name="T92" fmla="*/ 66 w 87"/>
                <a:gd name="T93" fmla="*/ 62 h 83"/>
                <a:gd name="T94" fmla="*/ 56 w 87"/>
                <a:gd name="T95"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 h="83">
                  <a:moveTo>
                    <a:pt x="75" y="11"/>
                  </a:moveTo>
                  <a:cubicBezTo>
                    <a:pt x="69" y="4"/>
                    <a:pt x="59" y="0"/>
                    <a:pt x="48" y="0"/>
                  </a:cubicBezTo>
                  <a:cubicBezTo>
                    <a:pt x="47" y="0"/>
                    <a:pt x="46" y="1"/>
                    <a:pt x="46" y="2"/>
                  </a:cubicBezTo>
                  <a:cubicBezTo>
                    <a:pt x="46" y="38"/>
                    <a:pt x="46" y="38"/>
                    <a:pt x="46" y="38"/>
                  </a:cubicBezTo>
                  <a:cubicBezTo>
                    <a:pt x="46" y="39"/>
                    <a:pt x="47" y="40"/>
                    <a:pt x="48" y="40"/>
                  </a:cubicBezTo>
                  <a:cubicBezTo>
                    <a:pt x="79" y="58"/>
                    <a:pt x="79" y="58"/>
                    <a:pt x="79" y="58"/>
                  </a:cubicBezTo>
                  <a:cubicBezTo>
                    <a:pt x="80" y="58"/>
                    <a:pt x="81" y="58"/>
                    <a:pt x="81" y="57"/>
                  </a:cubicBezTo>
                  <a:cubicBezTo>
                    <a:pt x="83" y="54"/>
                    <a:pt x="84" y="51"/>
                    <a:pt x="85" y="48"/>
                  </a:cubicBezTo>
                  <a:cubicBezTo>
                    <a:pt x="86" y="45"/>
                    <a:pt x="87" y="41"/>
                    <a:pt x="87" y="38"/>
                  </a:cubicBezTo>
                  <a:cubicBezTo>
                    <a:pt x="87" y="28"/>
                    <a:pt x="82" y="18"/>
                    <a:pt x="75" y="11"/>
                  </a:cubicBezTo>
                  <a:close/>
                  <a:moveTo>
                    <a:pt x="81" y="47"/>
                  </a:moveTo>
                  <a:cubicBezTo>
                    <a:pt x="81" y="47"/>
                    <a:pt x="81" y="47"/>
                    <a:pt x="81" y="47"/>
                  </a:cubicBezTo>
                  <a:cubicBezTo>
                    <a:pt x="81" y="49"/>
                    <a:pt x="80" y="51"/>
                    <a:pt x="79" y="53"/>
                  </a:cubicBezTo>
                  <a:cubicBezTo>
                    <a:pt x="50" y="37"/>
                    <a:pt x="50" y="37"/>
                    <a:pt x="50" y="37"/>
                  </a:cubicBezTo>
                  <a:cubicBezTo>
                    <a:pt x="50" y="4"/>
                    <a:pt x="50" y="4"/>
                    <a:pt x="50" y="4"/>
                  </a:cubicBezTo>
                  <a:cubicBezTo>
                    <a:pt x="59" y="5"/>
                    <a:pt x="67" y="8"/>
                    <a:pt x="73" y="14"/>
                  </a:cubicBezTo>
                  <a:cubicBezTo>
                    <a:pt x="79" y="20"/>
                    <a:pt x="83" y="29"/>
                    <a:pt x="83" y="38"/>
                  </a:cubicBezTo>
                  <a:cubicBezTo>
                    <a:pt x="83" y="41"/>
                    <a:pt x="82" y="44"/>
                    <a:pt x="81" y="47"/>
                  </a:cubicBezTo>
                  <a:close/>
                  <a:moveTo>
                    <a:pt x="43" y="41"/>
                  </a:moveTo>
                  <a:cubicBezTo>
                    <a:pt x="43" y="41"/>
                    <a:pt x="43" y="41"/>
                    <a:pt x="43" y="41"/>
                  </a:cubicBezTo>
                  <a:cubicBezTo>
                    <a:pt x="43" y="7"/>
                    <a:pt x="43" y="7"/>
                    <a:pt x="43" y="7"/>
                  </a:cubicBezTo>
                  <a:cubicBezTo>
                    <a:pt x="43" y="5"/>
                    <a:pt x="41" y="4"/>
                    <a:pt x="40" y="4"/>
                  </a:cubicBezTo>
                  <a:cubicBezTo>
                    <a:pt x="29" y="4"/>
                    <a:pt x="19" y="8"/>
                    <a:pt x="12" y="15"/>
                  </a:cubicBezTo>
                  <a:cubicBezTo>
                    <a:pt x="12" y="15"/>
                    <a:pt x="12" y="15"/>
                    <a:pt x="12" y="15"/>
                  </a:cubicBezTo>
                  <a:cubicBezTo>
                    <a:pt x="12" y="15"/>
                    <a:pt x="12" y="15"/>
                    <a:pt x="12" y="15"/>
                  </a:cubicBezTo>
                  <a:cubicBezTo>
                    <a:pt x="5" y="22"/>
                    <a:pt x="0" y="32"/>
                    <a:pt x="0" y="43"/>
                  </a:cubicBezTo>
                  <a:cubicBezTo>
                    <a:pt x="0" y="54"/>
                    <a:pt x="5" y="64"/>
                    <a:pt x="12" y="71"/>
                  </a:cubicBezTo>
                  <a:cubicBezTo>
                    <a:pt x="12" y="71"/>
                    <a:pt x="12" y="71"/>
                    <a:pt x="12" y="71"/>
                  </a:cubicBezTo>
                  <a:cubicBezTo>
                    <a:pt x="19" y="78"/>
                    <a:pt x="29" y="83"/>
                    <a:pt x="40" y="83"/>
                  </a:cubicBezTo>
                  <a:cubicBezTo>
                    <a:pt x="47" y="83"/>
                    <a:pt x="53" y="81"/>
                    <a:pt x="59" y="78"/>
                  </a:cubicBezTo>
                  <a:cubicBezTo>
                    <a:pt x="59" y="77"/>
                    <a:pt x="59" y="77"/>
                    <a:pt x="59" y="77"/>
                  </a:cubicBezTo>
                  <a:cubicBezTo>
                    <a:pt x="65" y="74"/>
                    <a:pt x="70" y="69"/>
                    <a:pt x="74" y="63"/>
                  </a:cubicBezTo>
                  <a:cubicBezTo>
                    <a:pt x="74" y="63"/>
                    <a:pt x="74" y="63"/>
                    <a:pt x="74" y="63"/>
                  </a:cubicBezTo>
                  <a:cubicBezTo>
                    <a:pt x="75" y="61"/>
                    <a:pt x="74" y="59"/>
                    <a:pt x="73" y="58"/>
                  </a:cubicBezTo>
                  <a:cubicBezTo>
                    <a:pt x="43" y="41"/>
                    <a:pt x="43" y="41"/>
                    <a:pt x="43" y="41"/>
                  </a:cubicBezTo>
                  <a:close/>
                  <a:moveTo>
                    <a:pt x="56" y="72"/>
                  </a:moveTo>
                  <a:cubicBezTo>
                    <a:pt x="56" y="72"/>
                    <a:pt x="56" y="72"/>
                    <a:pt x="56" y="72"/>
                  </a:cubicBezTo>
                  <a:cubicBezTo>
                    <a:pt x="56" y="72"/>
                    <a:pt x="56" y="72"/>
                    <a:pt x="56" y="72"/>
                  </a:cubicBezTo>
                  <a:cubicBezTo>
                    <a:pt x="51" y="74"/>
                    <a:pt x="45" y="76"/>
                    <a:pt x="40" y="76"/>
                  </a:cubicBezTo>
                  <a:cubicBezTo>
                    <a:pt x="31" y="76"/>
                    <a:pt x="22" y="72"/>
                    <a:pt x="16" y="66"/>
                  </a:cubicBezTo>
                  <a:cubicBezTo>
                    <a:pt x="16" y="66"/>
                    <a:pt x="16" y="66"/>
                    <a:pt x="16" y="66"/>
                  </a:cubicBezTo>
                  <a:cubicBezTo>
                    <a:pt x="10" y="60"/>
                    <a:pt x="7" y="52"/>
                    <a:pt x="7" y="43"/>
                  </a:cubicBezTo>
                  <a:cubicBezTo>
                    <a:pt x="7" y="34"/>
                    <a:pt x="10" y="26"/>
                    <a:pt x="16" y="20"/>
                  </a:cubicBezTo>
                  <a:cubicBezTo>
                    <a:pt x="22" y="15"/>
                    <a:pt x="29" y="11"/>
                    <a:pt x="36" y="11"/>
                  </a:cubicBezTo>
                  <a:cubicBezTo>
                    <a:pt x="36" y="43"/>
                    <a:pt x="36" y="43"/>
                    <a:pt x="36" y="43"/>
                  </a:cubicBezTo>
                  <a:cubicBezTo>
                    <a:pt x="36" y="45"/>
                    <a:pt x="37" y="46"/>
                    <a:pt x="38" y="46"/>
                  </a:cubicBezTo>
                  <a:cubicBezTo>
                    <a:pt x="66" y="62"/>
                    <a:pt x="66" y="62"/>
                    <a:pt x="66" y="62"/>
                  </a:cubicBezTo>
                  <a:cubicBezTo>
                    <a:pt x="63" y="66"/>
                    <a:pt x="60" y="69"/>
                    <a:pt x="56" y="72"/>
                  </a:cubicBezTo>
                  <a:close/>
                </a:path>
              </a:pathLst>
            </a:custGeom>
            <a:solidFill>
              <a:schemeClr val="bg1"/>
            </a:solidFill>
            <a:ln>
              <a:noFill/>
            </a:ln>
          </p:spPr>
          <p:txBody>
            <a:bodyPr/>
            <a:lstStyle/>
            <a:p>
              <a:endParaRPr lang="zh-CN" altLang="en-US" sz="2400"/>
            </a:p>
          </p:txBody>
        </p:sp>
        <p:sp>
          <p:nvSpPr>
            <p:cNvPr id="32" name="Freeform 71"/>
            <p:cNvSpPr>
              <a:spLocks noEditPoints="1"/>
            </p:cNvSpPr>
            <p:nvPr/>
          </p:nvSpPr>
          <p:spPr bwMode="auto">
            <a:xfrm>
              <a:off x="4830234" y="2071159"/>
              <a:ext cx="275167" cy="289984"/>
            </a:xfrm>
            <a:custGeom>
              <a:avLst/>
              <a:gdLst>
                <a:gd name="T0" fmla="*/ 45 w 55"/>
                <a:gd name="T1" fmla="*/ 38 h 58"/>
                <a:gd name="T2" fmla="*/ 52 w 55"/>
                <a:gd name="T3" fmla="*/ 41 h 58"/>
                <a:gd name="T4" fmla="*/ 52 w 55"/>
                <a:gd name="T5" fmla="*/ 41 h 58"/>
                <a:gd name="T6" fmla="*/ 55 w 55"/>
                <a:gd name="T7" fmla="*/ 48 h 58"/>
                <a:gd name="T8" fmla="*/ 45 w 55"/>
                <a:gd name="T9" fmla="*/ 58 h 58"/>
                <a:gd name="T10" fmla="*/ 34 w 55"/>
                <a:gd name="T11" fmla="*/ 48 h 58"/>
                <a:gd name="T12" fmla="*/ 35 w 55"/>
                <a:gd name="T13" fmla="*/ 45 h 58"/>
                <a:gd name="T14" fmla="*/ 24 w 55"/>
                <a:gd name="T15" fmla="*/ 38 h 58"/>
                <a:gd name="T16" fmla="*/ 24 w 55"/>
                <a:gd name="T17" fmla="*/ 39 h 58"/>
                <a:gd name="T18" fmla="*/ 24 w 55"/>
                <a:gd name="T19" fmla="*/ 39 h 58"/>
                <a:gd name="T20" fmla="*/ 14 w 55"/>
                <a:gd name="T21" fmla="*/ 43 h 58"/>
                <a:gd name="T22" fmla="*/ 0 w 55"/>
                <a:gd name="T23" fmla="*/ 29 h 58"/>
                <a:gd name="T24" fmla="*/ 14 w 55"/>
                <a:gd name="T25" fmla="*/ 15 h 58"/>
                <a:gd name="T26" fmla="*/ 24 w 55"/>
                <a:gd name="T27" fmla="*/ 19 h 58"/>
                <a:gd name="T28" fmla="*/ 24 w 55"/>
                <a:gd name="T29" fmla="*/ 19 h 58"/>
                <a:gd name="T30" fmla="*/ 24 w 55"/>
                <a:gd name="T31" fmla="*/ 19 h 58"/>
                <a:gd name="T32" fmla="*/ 24 w 55"/>
                <a:gd name="T33" fmla="*/ 20 h 58"/>
                <a:gd name="T34" fmla="*/ 35 w 55"/>
                <a:gd name="T35" fmla="*/ 13 h 58"/>
                <a:gd name="T36" fmla="*/ 34 w 55"/>
                <a:gd name="T37" fmla="*/ 10 h 58"/>
                <a:gd name="T38" fmla="*/ 45 w 55"/>
                <a:gd name="T39" fmla="*/ 0 h 58"/>
                <a:gd name="T40" fmla="*/ 55 w 55"/>
                <a:gd name="T41" fmla="*/ 10 h 58"/>
                <a:gd name="T42" fmla="*/ 45 w 55"/>
                <a:gd name="T43" fmla="*/ 20 h 58"/>
                <a:gd name="T44" fmla="*/ 37 w 55"/>
                <a:gd name="T45" fmla="*/ 17 h 58"/>
                <a:gd name="T46" fmla="*/ 37 w 55"/>
                <a:gd name="T47" fmla="*/ 17 h 58"/>
                <a:gd name="T48" fmla="*/ 27 w 55"/>
                <a:gd name="T49" fmla="*/ 23 h 58"/>
                <a:gd name="T50" fmla="*/ 28 w 55"/>
                <a:gd name="T51" fmla="*/ 29 h 58"/>
                <a:gd name="T52" fmla="*/ 27 w 55"/>
                <a:gd name="T53" fmla="*/ 34 h 58"/>
                <a:gd name="T54" fmla="*/ 37 w 55"/>
                <a:gd name="T55" fmla="*/ 41 h 58"/>
                <a:gd name="T56" fmla="*/ 37 w 55"/>
                <a:gd name="T57" fmla="*/ 41 h 58"/>
                <a:gd name="T58" fmla="*/ 37 w 55"/>
                <a:gd name="T59" fmla="*/ 41 h 58"/>
                <a:gd name="T60" fmla="*/ 37 w 55"/>
                <a:gd name="T61" fmla="*/ 41 h 58"/>
                <a:gd name="T62" fmla="*/ 45 w 55"/>
                <a:gd name="T63" fmla="*/ 38 h 58"/>
                <a:gd name="T64" fmla="*/ 49 w 55"/>
                <a:gd name="T65" fmla="*/ 44 h 58"/>
                <a:gd name="T66" fmla="*/ 49 w 55"/>
                <a:gd name="T67" fmla="*/ 44 h 58"/>
                <a:gd name="T68" fmla="*/ 45 w 55"/>
                <a:gd name="T69" fmla="*/ 42 h 58"/>
                <a:gd name="T70" fmla="*/ 41 w 55"/>
                <a:gd name="T71" fmla="*/ 44 h 58"/>
                <a:gd name="T72" fmla="*/ 41 w 55"/>
                <a:gd name="T73" fmla="*/ 44 h 58"/>
                <a:gd name="T74" fmla="*/ 39 w 55"/>
                <a:gd name="T75" fmla="*/ 48 h 58"/>
                <a:gd name="T76" fmla="*/ 45 w 55"/>
                <a:gd name="T77" fmla="*/ 53 h 58"/>
                <a:gd name="T78" fmla="*/ 50 w 55"/>
                <a:gd name="T79" fmla="*/ 48 h 58"/>
                <a:gd name="T80" fmla="*/ 49 w 55"/>
                <a:gd name="T81" fmla="*/ 44 h 58"/>
                <a:gd name="T82" fmla="*/ 49 w 55"/>
                <a:gd name="T83" fmla="*/ 44 h 58"/>
                <a:gd name="T84" fmla="*/ 21 w 55"/>
                <a:gd name="T85" fmla="*/ 22 h 58"/>
                <a:gd name="T86" fmla="*/ 21 w 55"/>
                <a:gd name="T87" fmla="*/ 22 h 58"/>
                <a:gd name="T88" fmla="*/ 14 w 55"/>
                <a:gd name="T89" fmla="*/ 20 h 58"/>
                <a:gd name="T90" fmla="*/ 5 w 55"/>
                <a:gd name="T91" fmla="*/ 29 h 58"/>
                <a:gd name="T92" fmla="*/ 14 w 55"/>
                <a:gd name="T93" fmla="*/ 38 h 58"/>
                <a:gd name="T94" fmla="*/ 21 w 55"/>
                <a:gd name="T95" fmla="*/ 36 h 58"/>
                <a:gd name="T96" fmla="*/ 21 w 55"/>
                <a:gd name="T97" fmla="*/ 35 h 58"/>
                <a:gd name="T98" fmla="*/ 23 w 55"/>
                <a:gd name="T99" fmla="*/ 29 h 58"/>
                <a:gd name="T100" fmla="*/ 21 w 55"/>
                <a:gd name="T101" fmla="*/ 22 h 58"/>
                <a:gd name="T102" fmla="*/ 21 w 55"/>
                <a:gd name="T103" fmla="*/ 22 h 58"/>
                <a:gd name="T104" fmla="*/ 45 w 55"/>
                <a:gd name="T105" fmla="*/ 4 h 58"/>
                <a:gd name="T106" fmla="*/ 45 w 55"/>
                <a:gd name="T107" fmla="*/ 4 h 58"/>
                <a:gd name="T108" fmla="*/ 39 w 55"/>
                <a:gd name="T109" fmla="*/ 10 h 58"/>
                <a:gd name="T110" fmla="*/ 40 w 55"/>
                <a:gd name="T111" fmla="*/ 13 h 58"/>
                <a:gd name="T112" fmla="*/ 40 w 55"/>
                <a:gd name="T113" fmla="*/ 13 h 58"/>
                <a:gd name="T114" fmla="*/ 40 w 55"/>
                <a:gd name="T115" fmla="*/ 13 h 58"/>
                <a:gd name="T116" fmla="*/ 40 w 55"/>
                <a:gd name="T117" fmla="*/ 14 h 58"/>
                <a:gd name="T118" fmla="*/ 41 w 55"/>
                <a:gd name="T119" fmla="*/ 14 h 58"/>
                <a:gd name="T120" fmla="*/ 45 w 55"/>
                <a:gd name="T121" fmla="*/ 16 h 58"/>
                <a:gd name="T122" fmla="*/ 50 w 55"/>
                <a:gd name="T123" fmla="*/ 10 h 58"/>
                <a:gd name="T124" fmla="*/ 45 w 55"/>
                <a:gd name="T125"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 h="58">
                  <a:moveTo>
                    <a:pt x="45" y="38"/>
                  </a:moveTo>
                  <a:cubicBezTo>
                    <a:pt x="47" y="38"/>
                    <a:pt x="50" y="39"/>
                    <a:pt x="52" y="41"/>
                  </a:cubicBezTo>
                  <a:cubicBezTo>
                    <a:pt x="52" y="41"/>
                    <a:pt x="52" y="41"/>
                    <a:pt x="52" y="41"/>
                  </a:cubicBezTo>
                  <a:cubicBezTo>
                    <a:pt x="54" y="42"/>
                    <a:pt x="55" y="45"/>
                    <a:pt x="55" y="48"/>
                  </a:cubicBezTo>
                  <a:cubicBezTo>
                    <a:pt x="55" y="53"/>
                    <a:pt x="50" y="58"/>
                    <a:pt x="45" y="58"/>
                  </a:cubicBezTo>
                  <a:cubicBezTo>
                    <a:pt x="39" y="58"/>
                    <a:pt x="34" y="53"/>
                    <a:pt x="34" y="48"/>
                  </a:cubicBezTo>
                  <a:cubicBezTo>
                    <a:pt x="34" y="47"/>
                    <a:pt x="35" y="46"/>
                    <a:pt x="35" y="45"/>
                  </a:cubicBezTo>
                  <a:cubicBezTo>
                    <a:pt x="24" y="38"/>
                    <a:pt x="24" y="38"/>
                    <a:pt x="24" y="38"/>
                  </a:cubicBezTo>
                  <a:cubicBezTo>
                    <a:pt x="24" y="38"/>
                    <a:pt x="24" y="38"/>
                    <a:pt x="24" y="39"/>
                  </a:cubicBezTo>
                  <a:cubicBezTo>
                    <a:pt x="24" y="39"/>
                    <a:pt x="24" y="39"/>
                    <a:pt x="24" y="39"/>
                  </a:cubicBezTo>
                  <a:cubicBezTo>
                    <a:pt x="21" y="41"/>
                    <a:pt x="18" y="43"/>
                    <a:pt x="14" y="43"/>
                  </a:cubicBezTo>
                  <a:cubicBezTo>
                    <a:pt x="6" y="43"/>
                    <a:pt x="0" y="36"/>
                    <a:pt x="0" y="29"/>
                  </a:cubicBezTo>
                  <a:cubicBezTo>
                    <a:pt x="0" y="21"/>
                    <a:pt x="6" y="15"/>
                    <a:pt x="14" y="15"/>
                  </a:cubicBezTo>
                  <a:cubicBezTo>
                    <a:pt x="18" y="15"/>
                    <a:pt x="21" y="17"/>
                    <a:pt x="24" y="19"/>
                  </a:cubicBezTo>
                  <a:cubicBezTo>
                    <a:pt x="24" y="19"/>
                    <a:pt x="24" y="19"/>
                    <a:pt x="24" y="19"/>
                  </a:cubicBezTo>
                  <a:cubicBezTo>
                    <a:pt x="24" y="19"/>
                    <a:pt x="24" y="19"/>
                    <a:pt x="24" y="19"/>
                  </a:cubicBezTo>
                  <a:cubicBezTo>
                    <a:pt x="24" y="19"/>
                    <a:pt x="24" y="20"/>
                    <a:pt x="24" y="20"/>
                  </a:cubicBezTo>
                  <a:cubicBezTo>
                    <a:pt x="35" y="13"/>
                    <a:pt x="35" y="13"/>
                    <a:pt x="35" y="13"/>
                  </a:cubicBezTo>
                  <a:cubicBezTo>
                    <a:pt x="35" y="12"/>
                    <a:pt x="34" y="11"/>
                    <a:pt x="34" y="10"/>
                  </a:cubicBezTo>
                  <a:cubicBezTo>
                    <a:pt x="34" y="4"/>
                    <a:pt x="39" y="0"/>
                    <a:pt x="45" y="0"/>
                  </a:cubicBezTo>
                  <a:cubicBezTo>
                    <a:pt x="50" y="0"/>
                    <a:pt x="55" y="4"/>
                    <a:pt x="55" y="10"/>
                  </a:cubicBezTo>
                  <a:cubicBezTo>
                    <a:pt x="55" y="16"/>
                    <a:pt x="50" y="20"/>
                    <a:pt x="45" y="20"/>
                  </a:cubicBezTo>
                  <a:cubicBezTo>
                    <a:pt x="42" y="20"/>
                    <a:pt x="39" y="19"/>
                    <a:pt x="37" y="17"/>
                  </a:cubicBezTo>
                  <a:cubicBezTo>
                    <a:pt x="37" y="17"/>
                    <a:pt x="37" y="17"/>
                    <a:pt x="37" y="17"/>
                  </a:cubicBezTo>
                  <a:cubicBezTo>
                    <a:pt x="27" y="23"/>
                    <a:pt x="27" y="23"/>
                    <a:pt x="27" y="23"/>
                  </a:cubicBezTo>
                  <a:cubicBezTo>
                    <a:pt x="27" y="25"/>
                    <a:pt x="28" y="27"/>
                    <a:pt x="28" y="29"/>
                  </a:cubicBezTo>
                  <a:cubicBezTo>
                    <a:pt x="28" y="31"/>
                    <a:pt x="27" y="33"/>
                    <a:pt x="27" y="34"/>
                  </a:cubicBezTo>
                  <a:cubicBezTo>
                    <a:pt x="37" y="41"/>
                    <a:pt x="37" y="41"/>
                    <a:pt x="37" y="41"/>
                  </a:cubicBezTo>
                  <a:cubicBezTo>
                    <a:pt x="37" y="41"/>
                    <a:pt x="37" y="41"/>
                    <a:pt x="37" y="41"/>
                  </a:cubicBezTo>
                  <a:cubicBezTo>
                    <a:pt x="37" y="41"/>
                    <a:pt x="37" y="41"/>
                    <a:pt x="37" y="41"/>
                  </a:cubicBezTo>
                  <a:cubicBezTo>
                    <a:pt x="37" y="41"/>
                    <a:pt x="37" y="41"/>
                    <a:pt x="37" y="41"/>
                  </a:cubicBezTo>
                  <a:cubicBezTo>
                    <a:pt x="39" y="39"/>
                    <a:pt x="42" y="38"/>
                    <a:pt x="45" y="38"/>
                  </a:cubicBezTo>
                  <a:close/>
                  <a:moveTo>
                    <a:pt x="49" y="44"/>
                  </a:moveTo>
                  <a:cubicBezTo>
                    <a:pt x="49" y="44"/>
                    <a:pt x="49" y="44"/>
                    <a:pt x="49" y="44"/>
                  </a:cubicBezTo>
                  <a:cubicBezTo>
                    <a:pt x="48" y="43"/>
                    <a:pt x="46" y="42"/>
                    <a:pt x="45" y="42"/>
                  </a:cubicBezTo>
                  <a:cubicBezTo>
                    <a:pt x="43" y="42"/>
                    <a:pt x="42" y="43"/>
                    <a:pt x="41" y="44"/>
                  </a:cubicBezTo>
                  <a:cubicBezTo>
                    <a:pt x="41" y="44"/>
                    <a:pt x="41" y="44"/>
                    <a:pt x="41" y="44"/>
                  </a:cubicBezTo>
                  <a:cubicBezTo>
                    <a:pt x="40" y="45"/>
                    <a:pt x="39" y="46"/>
                    <a:pt x="39" y="48"/>
                  </a:cubicBezTo>
                  <a:cubicBezTo>
                    <a:pt x="39" y="51"/>
                    <a:pt x="41" y="53"/>
                    <a:pt x="45" y="53"/>
                  </a:cubicBezTo>
                  <a:cubicBezTo>
                    <a:pt x="48" y="53"/>
                    <a:pt x="50" y="51"/>
                    <a:pt x="50" y="48"/>
                  </a:cubicBezTo>
                  <a:cubicBezTo>
                    <a:pt x="50" y="46"/>
                    <a:pt x="50" y="45"/>
                    <a:pt x="49" y="44"/>
                  </a:cubicBezTo>
                  <a:cubicBezTo>
                    <a:pt x="49" y="44"/>
                    <a:pt x="49" y="44"/>
                    <a:pt x="49" y="44"/>
                  </a:cubicBezTo>
                  <a:close/>
                  <a:moveTo>
                    <a:pt x="21" y="22"/>
                  </a:moveTo>
                  <a:cubicBezTo>
                    <a:pt x="21" y="22"/>
                    <a:pt x="21" y="22"/>
                    <a:pt x="21" y="22"/>
                  </a:cubicBezTo>
                  <a:cubicBezTo>
                    <a:pt x="19" y="21"/>
                    <a:pt x="17" y="20"/>
                    <a:pt x="14" y="20"/>
                  </a:cubicBezTo>
                  <a:cubicBezTo>
                    <a:pt x="9" y="20"/>
                    <a:pt x="5" y="24"/>
                    <a:pt x="5" y="29"/>
                  </a:cubicBezTo>
                  <a:cubicBezTo>
                    <a:pt x="5" y="34"/>
                    <a:pt x="9" y="38"/>
                    <a:pt x="14" y="38"/>
                  </a:cubicBezTo>
                  <a:cubicBezTo>
                    <a:pt x="17" y="38"/>
                    <a:pt x="19" y="37"/>
                    <a:pt x="21" y="36"/>
                  </a:cubicBezTo>
                  <a:cubicBezTo>
                    <a:pt x="21" y="35"/>
                    <a:pt x="21" y="35"/>
                    <a:pt x="21" y="35"/>
                  </a:cubicBezTo>
                  <a:cubicBezTo>
                    <a:pt x="22" y="34"/>
                    <a:pt x="23" y="31"/>
                    <a:pt x="23" y="29"/>
                  </a:cubicBezTo>
                  <a:cubicBezTo>
                    <a:pt x="23" y="26"/>
                    <a:pt x="22" y="24"/>
                    <a:pt x="21" y="22"/>
                  </a:cubicBezTo>
                  <a:cubicBezTo>
                    <a:pt x="21" y="22"/>
                    <a:pt x="21" y="22"/>
                    <a:pt x="21" y="22"/>
                  </a:cubicBezTo>
                  <a:close/>
                  <a:moveTo>
                    <a:pt x="45" y="4"/>
                  </a:moveTo>
                  <a:cubicBezTo>
                    <a:pt x="45" y="4"/>
                    <a:pt x="45" y="4"/>
                    <a:pt x="45" y="4"/>
                  </a:cubicBezTo>
                  <a:cubicBezTo>
                    <a:pt x="41" y="4"/>
                    <a:pt x="39" y="7"/>
                    <a:pt x="39" y="10"/>
                  </a:cubicBezTo>
                  <a:cubicBezTo>
                    <a:pt x="39" y="11"/>
                    <a:pt x="39" y="12"/>
                    <a:pt x="40" y="13"/>
                  </a:cubicBezTo>
                  <a:cubicBezTo>
                    <a:pt x="40" y="13"/>
                    <a:pt x="40" y="13"/>
                    <a:pt x="40" y="13"/>
                  </a:cubicBezTo>
                  <a:cubicBezTo>
                    <a:pt x="40" y="13"/>
                    <a:pt x="40" y="13"/>
                    <a:pt x="40" y="13"/>
                  </a:cubicBezTo>
                  <a:cubicBezTo>
                    <a:pt x="40" y="13"/>
                    <a:pt x="40" y="14"/>
                    <a:pt x="40" y="14"/>
                  </a:cubicBezTo>
                  <a:cubicBezTo>
                    <a:pt x="41" y="14"/>
                    <a:pt x="41" y="14"/>
                    <a:pt x="41" y="14"/>
                  </a:cubicBezTo>
                  <a:cubicBezTo>
                    <a:pt x="42" y="15"/>
                    <a:pt x="43" y="16"/>
                    <a:pt x="45" y="16"/>
                  </a:cubicBezTo>
                  <a:cubicBezTo>
                    <a:pt x="48" y="16"/>
                    <a:pt x="50" y="13"/>
                    <a:pt x="50" y="10"/>
                  </a:cubicBezTo>
                  <a:cubicBezTo>
                    <a:pt x="50" y="7"/>
                    <a:pt x="48" y="4"/>
                    <a:pt x="45" y="4"/>
                  </a:cubicBezTo>
                  <a:close/>
                </a:path>
              </a:pathLst>
            </a:custGeom>
            <a:solidFill>
              <a:schemeClr val="bg1"/>
            </a:solidFill>
            <a:ln>
              <a:noFill/>
            </a:ln>
          </p:spPr>
          <p:txBody>
            <a:bodyPr/>
            <a:lstStyle/>
            <a:p>
              <a:endParaRPr lang="zh-CN" altLang="en-US" sz="2400"/>
            </a:p>
          </p:txBody>
        </p:sp>
        <p:sp>
          <p:nvSpPr>
            <p:cNvPr id="33" name="Freeform 72"/>
            <p:cNvSpPr>
              <a:spLocks noEditPoints="1"/>
            </p:cNvSpPr>
            <p:nvPr/>
          </p:nvSpPr>
          <p:spPr bwMode="auto">
            <a:xfrm>
              <a:off x="5501217" y="2831044"/>
              <a:ext cx="719667" cy="755649"/>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9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2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7 h 151"/>
                <a:gd name="T56" fmla="*/ 112 w 144"/>
                <a:gd name="T57" fmla="*/ 69 h 151"/>
                <a:gd name="T58" fmla="*/ 115 w 144"/>
                <a:gd name="T59" fmla="*/ 29 h 151"/>
                <a:gd name="T60" fmla="*/ 108 w 144"/>
                <a:gd name="T61" fmla="*/ 23 h 151"/>
                <a:gd name="T62" fmla="*/ 101 w 144"/>
                <a:gd name="T63" fmla="*/ 23 h 151"/>
                <a:gd name="T64" fmla="*/ 108 w 144"/>
                <a:gd name="T65" fmla="*/ 23 h 151"/>
                <a:gd name="T66" fmla="*/ 82 w 144"/>
                <a:gd name="T67" fmla="*/ 12 h 151"/>
                <a:gd name="T68" fmla="*/ 75 w 144"/>
                <a:gd name="T69" fmla="*/ 34 h 151"/>
                <a:gd name="T70" fmla="*/ 97 w 144"/>
                <a:gd name="T71" fmla="*/ 30 h 151"/>
                <a:gd name="T72" fmla="*/ 82 w 144"/>
                <a:gd name="T73" fmla="*/ 12 h 151"/>
                <a:gd name="T74" fmla="*/ 69 w 144"/>
                <a:gd name="T75" fmla="*/ 11 h 151"/>
                <a:gd name="T76" fmla="*/ 49 w 144"/>
                <a:gd name="T77" fmla="*/ 27 h 151"/>
                <a:gd name="T78" fmla="*/ 50 w 144"/>
                <a:gd name="T79" fmla="*/ 31 h 151"/>
                <a:gd name="T80" fmla="*/ 69 w 144"/>
                <a:gd name="T81" fmla="*/ 11 h 151"/>
                <a:gd name="T82" fmla="*/ 48 w 144"/>
                <a:gd name="T83" fmla="*/ 16 h 151"/>
                <a:gd name="T84" fmla="*/ 41 w 144"/>
                <a:gd name="T85" fmla="*/ 27 h 151"/>
                <a:gd name="T86" fmla="*/ 48 w 144"/>
                <a:gd name="T87" fmla="*/ 16 h 151"/>
                <a:gd name="T88" fmla="*/ 30 w 144"/>
                <a:gd name="T89" fmla="*/ 27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1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2"/>
                    <a:pt x="144" y="72"/>
                  </a:cubicBezTo>
                  <a:cubicBezTo>
                    <a:pt x="144" y="90"/>
                    <a:pt x="138" y="106"/>
                    <a:pt x="127" y="119"/>
                  </a:cubicBezTo>
                  <a:cubicBezTo>
                    <a:pt x="123" y="124"/>
                    <a:pt x="114" y="117"/>
                    <a:pt x="119" y="112"/>
                  </a:cubicBezTo>
                  <a:cubicBezTo>
                    <a:pt x="127" y="102"/>
                    <a:pt x="132" y="89"/>
                    <a:pt x="133" y="76"/>
                  </a:cubicBezTo>
                  <a:cubicBezTo>
                    <a:pt x="112" y="76"/>
                    <a:pt x="112" y="76"/>
                    <a:pt x="112" y="76"/>
                  </a:cubicBezTo>
                  <a:cubicBezTo>
                    <a:pt x="112" y="85"/>
                    <a:pt x="111" y="93"/>
                    <a:pt x="108" y="101"/>
                  </a:cubicBezTo>
                  <a:cubicBezTo>
                    <a:pt x="107" y="106"/>
                    <a:pt x="101" y="104"/>
                    <a:pt x="102" y="100"/>
                  </a:cubicBezTo>
                  <a:cubicBezTo>
                    <a:pt x="104" y="93"/>
                    <a:pt x="105" y="84"/>
                    <a:pt x="105" y="76"/>
                  </a:cubicBezTo>
                  <a:cubicBezTo>
                    <a:pt x="78" y="76"/>
                    <a:pt x="66" y="76"/>
                    <a:pt x="39" y="76"/>
                  </a:cubicBezTo>
                  <a:cubicBezTo>
                    <a:pt x="39" y="84"/>
                    <a:pt x="40" y="93"/>
                    <a:pt x="42" y="100"/>
                  </a:cubicBezTo>
                  <a:cubicBezTo>
                    <a:pt x="43" y="105"/>
                    <a:pt x="37" y="106"/>
                    <a:pt x="35" y="101"/>
                  </a:cubicBezTo>
                  <a:cubicBezTo>
                    <a:pt x="33" y="93"/>
                    <a:pt x="32" y="84"/>
                    <a:pt x="32" y="76"/>
                  </a:cubicBezTo>
                  <a:cubicBezTo>
                    <a:pt x="11" y="76"/>
                    <a:pt x="11" y="76"/>
                    <a:pt x="11" y="76"/>
                  </a:cubicBezTo>
                  <a:cubicBezTo>
                    <a:pt x="12" y="89"/>
                    <a:pt x="17" y="102"/>
                    <a:pt x="25" y="112"/>
                  </a:cubicBezTo>
                  <a:cubicBezTo>
                    <a:pt x="30" y="117"/>
                    <a:pt x="21" y="124"/>
                    <a:pt x="17" y="119"/>
                  </a:cubicBezTo>
                  <a:cubicBezTo>
                    <a:pt x="6" y="106"/>
                    <a:pt x="0" y="90"/>
                    <a:pt x="0" y="72"/>
                  </a:cubicBezTo>
                  <a:cubicBezTo>
                    <a:pt x="0" y="52"/>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2" y="151"/>
                    <a:pt x="89"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2"/>
                    <a:pt x="68" y="82"/>
                    <a:pt x="68" y="82"/>
                  </a:cubicBezTo>
                  <a:cubicBezTo>
                    <a:pt x="70" y="80"/>
                    <a:pt x="74" y="80"/>
                    <a:pt x="76" y="82"/>
                  </a:cubicBezTo>
                  <a:cubicBezTo>
                    <a:pt x="76" y="83"/>
                    <a:pt x="76" y="83"/>
                    <a:pt x="76" y="83"/>
                  </a:cubicBezTo>
                  <a:cubicBezTo>
                    <a:pt x="115" y="121"/>
                    <a:pt x="115" y="121"/>
                    <a:pt x="115" y="121"/>
                  </a:cubicBezTo>
                  <a:cubicBezTo>
                    <a:pt x="117" y="123"/>
                    <a:pt x="117" y="127"/>
                    <a:pt x="115" y="129"/>
                  </a:cubicBezTo>
                  <a:cubicBezTo>
                    <a:pt x="114" y="130"/>
                    <a:pt x="112" y="131"/>
                    <a:pt x="111" y="131"/>
                  </a:cubicBezTo>
                  <a:cubicBezTo>
                    <a:pt x="111" y="131"/>
                    <a:pt x="111" y="131"/>
                    <a:pt x="111"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9" y="120"/>
                  </a:cubicBezTo>
                  <a:cubicBezTo>
                    <a:pt x="97" y="120"/>
                    <a:pt x="97" y="120"/>
                    <a:pt x="97" y="120"/>
                  </a:cubicBezTo>
                  <a:cubicBezTo>
                    <a:pt x="72" y="94"/>
                    <a:pt x="72" y="94"/>
                    <a:pt x="72" y="94"/>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8"/>
                    <a:pt x="114" y="28"/>
                    <a:pt x="114" y="27"/>
                  </a:cubicBezTo>
                  <a:cubicBezTo>
                    <a:pt x="111" y="29"/>
                    <a:pt x="108" y="31"/>
                    <a:pt x="105" y="33"/>
                  </a:cubicBezTo>
                  <a:cubicBezTo>
                    <a:pt x="109" y="43"/>
                    <a:pt x="112" y="56"/>
                    <a:pt x="112" y="69"/>
                  </a:cubicBezTo>
                  <a:cubicBezTo>
                    <a:pt x="133" y="69"/>
                    <a:pt x="133" y="69"/>
                    <a:pt x="133" y="69"/>
                  </a:cubicBezTo>
                  <a:cubicBezTo>
                    <a:pt x="132" y="53"/>
                    <a:pt x="126" y="39"/>
                    <a:pt x="115" y="29"/>
                  </a:cubicBezTo>
                  <a:close/>
                  <a:moveTo>
                    <a:pt x="108" y="23"/>
                  </a:moveTo>
                  <a:cubicBezTo>
                    <a:pt x="108" y="23"/>
                    <a:pt x="108" y="23"/>
                    <a:pt x="108" y="23"/>
                  </a:cubicBezTo>
                  <a:cubicBezTo>
                    <a:pt x="105" y="20"/>
                    <a:pt x="100" y="18"/>
                    <a:pt x="96" y="16"/>
                  </a:cubicBezTo>
                  <a:cubicBezTo>
                    <a:pt x="98" y="18"/>
                    <a:pt x="99" y="21"/>
                    <a:pt x="101" y="23"/>
                  </a:cubicBezTo>
                  <a:cubicBezTo>
                    <a:pt x="101" y="24"/>
                    <a:pt x="102" y="26"/>
                    <a:pt x="103" y="27"/>
                  </a:cubicBezTo>
                  <a:cubicBezTo>
                    <a:pt x="105" y="26"/>
                    <a:pt x="107" y="24"/>
                    <a:pt x="108" y="23"/>
                  </a:cubicBezTo>
                  <a:close/>
                  <a:moveTo>
                    <a:pt x="82" y="12"/>
                  </a:moveTo>
                  <a:cubicBezTo>
                    <a:pt x="82" y="12"/>
                    <a:pt x="82" y="12"/>
                    <a:pt x="82" y="12"/>
                  </a:cubicBezTo>
                  <a:cubicBezTo>
                    <a:pt x="80" y="11"/>
                    <a:pt x="78" y="11"/>
                    <a:pt x="75" y="11"/>
                  </a:cubicBezTo>
                  <a:cubicBezTo>
                    <a:pt x="75" y="34"/>
                    <a:pt x="75" y="34"/>
                    <a:pt x="75" y="34"/>
                  </a:cubicBezTo>
                  <a:cubicBezTo>
                    <a:pt x="82" y="34"/>
                    <a:pt x="88" y="33"/>
                    <a:pt x="94" y="31"/>
                  </a:cubicBezTo>
                  <a:cubicBezTo>
                    <a:pt x="95" y="30"/>
                    <a:pt x="96" y="30"/>
                    <a:pt x="97" y="30"/>
                  </a:cubicBezTo>
                  <a:cubicBezTo>
                    <a:pt x="96" y="29"/>
                    <a:pt x="96" y="28"/>
                    <a:pt x="95" y="27"/>
                  </a:cubicBezTo>
                  <a:cubicBezTo>
                    <a:pt x="91" y="20"/>
                    <a:pt x="87" y="15"/>
                    <a:pt x="82" y="12"/>
                  </a:cubicBezTo>
                  <a:close/>
                  <a:moveTo>
                    <a:pt x="69" y="11"/>
                  </a:moveTo>
                  <a:cubicBezTo>
                    <a:pt x="69" y="11"/>
                    <a:pt x="69" y="11"/>
                    <a:pt x="69" y="11"/>
                  </a:cubicBezTo>
                  <a:cubicBezTo>
                    <a:pt x="66" y="11"/>
                    <a:pt x="64" y="11"/>
                    <a:pt x="62" y="12"/>
                  </a:cubicBezTo>
                  <a:cubicBezTo>
                    <a:pt x="57" y="15"/>
                    <a:pt x="53" y="20"/>
                    <a:pt x="49" y="27"/>
                  </a:cubicBezTo>
                  <a:cubicBezTo>
                    <a:pt x="48" y="28"/>
                    <a:pt x="48" y="29"/>
                    <a:pt x="47" y="30"/>
                  </a:cubicBezTo>
                  <a:cubicBezTo>
                    <a:pt x="48" y="30"/>
                    <a:pt x="49" y="30"/>
                    <a:pt x="50" y="31"/>
                  </a:cubicBezTo>
                  <a:cubicBezTo>
                    <a:pt x="56" y="33"/>
                    <a:pt x="62" y="34"/>
                    <a:pt x="69" y="34"/>
                  </a:cubicBezTo>
                  <a:cubicBezTo>
                    <a:pt x="69" y="11"/>
                    <a:pt x="69" y="11"/>
                    <a:pt x="69" y="11"/>
                  </a:cubicBezTo>
                  <a:close/>
                  <a:moveTo>
                    <a:pt x="48" y="16"/>
                  </a:moveTo>
                  <a:cubicBezTo>
                    <a:pt x="48" y="16"/>
                    <a:pt x="48" y="16"/>
                    <a:pt x="48" y="16"/>
                  </a:cubicBezTo>
                  <a:cubicBezTo>
                    <a:pt x="44" y="18"/>
                    <a:pt x="39" y="20"/>
                    <a:pt x="36" y="23"/>
                  </a:cubicBezTo>
                  <a:cubicBezTo>
                    <a:pt x="37" y="24"/>
                    <a:pt x="39" y="26"/>
                    <a:pt x="41" y="27"/>
                  </a:cubicBezTo>
                  <a:cubicBezTo>
                    <a:pt x="42" y="26"/>
                    <a:pt x="43" y="24"/>
                    <a:pt x="43" y="23"/>
                  </a:cubicBezTo>
                  <a:cubicBezTo>
                    <a:pt x="45" y="21"/>
                    <a:pt x="46" y="18"/>
                    <a:pt x="48" y="16"/>
                  </a:cubicBezTo>
                  <a:close/>
                  <a:moveTo>
                    <a:pt x="30" y="27"/>
                  </a:moveTo>
                  <a:cubicBezTo>
                    <a:pt x="30" y="27"/>
                    <a:pt x="30" y="27"/>
                    <a:pt x="30" y="27"/>
                  </a:cubicBezTo>
                  <a:cubicBezTo>
                    <a:pt x="30" y="28"/>
                    <a:pt x="29" y="28"/>
                    <a:pt x="29" y="29"/>
                  </a:cubicBezTo>
                  <a:cubicBezTo>
                    <a:pt x="18" y="39"/>
                    <a:pt x="12" y="53"/>
                    <a:pt x="11" y="69"/>
                  </a:cubicBezTo>
                  <a:cubicBezTo>
                    <a:pt x="32" y="69"/>
                    <a:pt x="32" y="69"/>
                    <a:pt x="32" y="69"/>
                  </a:cubicBezTo>
                  <a:cubicBezTo>
                    <a:pt x="32" y="56"/>
                    <a:pt x="35" y="43"/>
                    <a:pt x="39" y="33"/>
                  </a:cubicBezTo>
                  <a:cubicBezTo>
                    <a:pt x="36" y="31"/>
                    <a:pt x="33" y="29"/>
                    <a:pt x="30" y="27"/>
                  </a:cubicBezTo>
                  <a:close/>
                  <a:moveTo>
                    <a:pt x="99" y="36"/>
                  </a:moveTo>
                  <a:cubicBezTo>
                    <a:pt x="99" y="36"/>
                    <a:pt x="99" y="36"/>
                    <a:pt x="99" y="36"/>
                  </a:cubicBezTo>
                  <a:cubicBezTo>
                    <a:pt x="98" y="36"/>
                    <a:pt x="97" y="37"/>
                    <a:pt x="96" y="37"/>
                  </a:cubicBezTo>
                  <a:cubicBezTo>
                    <a:pt x="90" y="39"/>
                    <a:pt x="83" y="41"/>
                    <a:pt x="75" y="41"/>
                  </a:cubicBezTo>
                  <a:cubicBezTo>
                    <a:pt x="75" y="69"/>
                    <a:pt x="75" y="69"/>
                    <a:pt x="75" y="69"/>
                  </a:cubicBezTo>
                  <a:cubicBezTo>
                    <a:pt x="105" y="69"/>
                    <a:pt x="105" y="69"/>
                    <a:pt x="105" y="69"/>
                  </a:cubicBezTo>
                  <a:cubicBezTo>
                    <a:pt x="105" y="57"/>
                    <a:pt x="103" y="45"/>
                    <a:pt x="99" y="36"/>
                  </a:cubicBezTo>
                  <a:close/>
                  <a:moveTo>
                    <a:pt x="69" y="41"/>
                  </a:moveTo>
                  <a:cubicBezTo>
                    <a:pt x="69" y="41"/>
                    <a:pt x="69" y="41"/>
                    <a:pt x="69" y="41"/>
                  </a:cubicBezTo>
                  <a:cubicBezTo>
                    <a:pt x="61" y="41"/>
                    <a:pt x="54" y="39"/>
                    <a:pt x="48" y="37"/>
                  </a:cubicBezTo>
                  <a:cubicBezTo>
                    <a:pt x="47" y="37"/>
                    <a:pt x="46" y="36"/>
                    <a:pt x="45" y="36"/>
                  </a:cubicBezTo>
                  <a:cubicBezTo>
                    <a:pt x="41" y="45"/>
                    <a:pt x="39" y="57"/>
                    <a:pt x="39" y="69"/>
                  </a:cubicBezTo>
                  <a:cubicBezTo>
                    <a:pt x="69" y="69"/>
                    <a:pt x="69" y="69"/>
                    <a:pt x="69" y="69"/>
                  </a:cubicBezTo>
                  <a:cubicBezTo>
                    <a:pt x="69" y="41"/>
                    <a:pt x="69" y="41"/>
                    <a:pt x="69" y="41"/>
                  </a:cubicBezTo>
                  <a:close/>
                </a:path>
              </a:pathLst>
            </a:custGeom>
            <a:solidFill>
              <a:schemeClr val="bg1"/>
            </a:solidFill>
            <a:ln>
              <a:noFill/>
            </a:ln>
          </p:spPr>
          <p:txBody>
            <a:bodyPr/>
            <a:lstStyle/>
            <a:p>
              <a:endParaRPr lang="zh-CN" altLang="en-US" sz="2400"/>
            </a:p>
          </p:txBody>
        </p:sp>
        <p:sp>
          <p:nvSpPr>
            <p:cNvPr id="34" name="Freeform 73"/>
            <p:cNvSpPr>
              <a:spLocks noEditPoints="1"/>
            </p:cNvSpPr>
            <p:nvPr/>
          </p:nvSpPr>
          <p:spPr bwMode="auto">
            <a:xfrm>
              <a:off x="3871384" y="4001559"/>
              <a:ext cx="294216" cy="289984"/>
            </a:xfrm>
            <a:custGeom>
              <a:avLst/>
              <a:gdLst>
                <a:gd name="T0" fmla="*/ 56 w 59"/>
                <a:gd name="T1" fmla="*/ 7 h 58"/>
                <a:gd name="T2" fmla="*/ 59 w 59"/>
                <a:gd name="T3" fmla="*/ 14 h 58"/>
                <a:gd name="T4" fmla="*/ 56 w 59"/>
                <a:gd name="T5" fmla="*/ 21 h 58"/>
                <a:gd name="T6" fmla="*/ 47 w 59"/>
                <a:gd name="T7" fmla="*/ 30 h 58"/>
                <a:gd name="T8" fmla="*/ 40 w 59"/>
                <a:gd name="T9" fmla="*/ 33 h 58"/>
                <a:gd name="T10" fmla="*/ 33 w 59"/>
                <a:gd name="T11" fmla="*/ 29 h 58"/>
                <a:gd name="T12" fmla="*/ 30 w 59"/>
                <a:gd name="T13" fmla="*/ 32 h 58"/>
                <a:gd name="T14" fmla="*/ 33 w 59"/>
                <a:gd name="T15" fmla="*/ 40 h 58"/>
                <a:gd name="T16" fmla="*/ 30 w 59"/>
                <a:gd name="T17" fmla="*/ 47 h 58"/>
                <a:gd name="T18" fmla="*/ 15 w 59"/>
                <a:gd name="T19" fmla="*/ 58 h 58"/>
                <a:gd name="T20" fmla="*/ 3 w 59"/>
                <a:gd name="T21" fmla="*/ 51 h 58"/>
                <a:gd name="T22" fmla="*/ 0 w 59"/>
                <a:gd name="T23" fmla="*/ 44 h 58"/>
                <a:gd name="T24" fmla="*/ 3 w 59"/>
                <a:gd name="T25" fmla="*/ 37 h 58"/>
                <a:gd name="T26" fmla="*/ 3 w 59"/>
                <a:gd name="T27" fmla="*/ 37 h 58"/>
                <a:gd name="T28" fmla="*/ 19 w 59"/>
                <a:gd name="T29" fmla="*/ 25 h 58"/>
                <a:gd name="T30" fmla="*/ 26 w 59"/>
                <a:gd name="T31" fmla="*/ 28 h 58"/>
                <a:gd name="T32" fmla="*/ 27 w 59"/>
                <a:gd name="T33" fmla="*/ 29 h 58"/>
                <a:gd name="T34" fmla="*/ 29 w 59"/>
                <a:gd name="T35" fmla="*/ 26 h 58"/>
                <a:gd name="T36" fmla="*/ 26 w 59"/>
                <a:gd name="T37" fmla="*/ 18 h 58"/>
                <a:gd name="T38" fmla="*/ 29 w 59"/>
                <a:gd name="T39" fmla="*/ 11 h 58"/>
                <a:gd name="T40" fmla="*/ 37 w 59"/>
                <a:gd name="T41" fmla="*/ 3 h 58"/>
                <a:gd name="T42" fmla="*/ 52 w 59"/>
                <a:gd name="T43" fmla="*/ 3 h 58"/>
                <a:gd name="T44" fmla="*/ 53 w 59"/>
                <a:gd name="T45" fmla="*/ 10 h 58"/>
                <a:gd name="T46" fmla="*/ 49 w 59"/>
                <a:gd name="T47" fmla="*/ 6 h 58"/>
                <a:gd name="T48" fmla="*/ 45 w 59"/>
                <a:gd name="T49" fmla="*/ 4 h 58"/>
                <a:gd name="T50" fmla="*/ 40 w 59"/>
                <a:gd name="T51" fmla="*/ 6 h 58"/>
                <a:gd name="T52" fmla="*/ 30 w 59"/>
                <a:gd name="T53" fmla="*/ 18 h 58"/>
                <a:gd name="T54" fmla="*/ 32 w 59"/>
                <a:gd name="T55" fmla="*/ 23 h 58"/>
                <a:gd name="T56" fmla="*/ 33 w 59"/>
                <a:gd name="T57" fmla="*/ 23 h 58"/>
                <a:gd name="T58" fmla="*/ 40 w 59"/>
                <a:gd name="T59" fmla="*/ 19 h 58"/>
                <a:gd name="T60" fmla="*/ 36 w 59"/>
                <a:gd name="T61" fmla="*/ 26 h 58"/>
                <a:gd name="T62" fmla="*/ 36 w 59"/>
                <a:gd name="T63" fmla="*/ 26 h 58"/>
                <a:gd name="T64" fmla="*/ 44 w 59"/>
                <a:gd name="T65" fmla="*/ 26 h 58"/>
                <a:gd name="T66" fmla="*/ 53 w 59"/>
                <a:gd name="T67" fmla="*/ 18 h 58"/>
                <a:gd name="T68" fmla="*/ 54 w 59"/>
                <a:gd name="T69" fmla="*/ 14 h 58"/>
                <a:gd name="T70" fmla="*/ 53 w 59"/>
                <a:gd name="T71" fmla="*/ 10 h 58"/>
                <a:gd name="T72" fmla="*/ 27 w 59"/>
                <a:gd name="T73" fmla="*/ 35 h 58"/>
                <a:gd name="T74" fmla="*/ 23 w 59"/>
                <a:gd name="T75" fmla="*/ 39 h 58"/>
                <a:gd name="T76" fmla="*/ 19 w 59"/>
                <a:gd name="T77" fmla="*/ 36 h 58"/>
                <a:gd name="T78" fmla="*/ 23 w 59"/>
                <a:gd name="T79" fmla="*/ 32 h 58"/>
                <a:gd name="T80" fmla="*/ 23 w 59"/>
                <a:gd name="T81" fmla="*/ 32 h 58"/>
                <a:gd name="T82" fmla="*/ 15 w 59"/>
                <a:gd name="T83" fmla="*/ 32 h 58"/>
                <a:gd name="T84" fmla="*/ 7 w 59"/>
                <a:gd name="T85" fmla="*/ 40 h 58"/>
                <a:gd name="T86" fmla="*/ 5 w 59"/>
                <a:gd name="T87" fmla="*/ 44 h 58"/>
                <a:gd name="T88" fmla="*/ 10 w 59"/>
                <a:gd name="T89" fmla="*/ 52 h 58"/>
                <a:gd name="T90" fmla="*/ 19 w 59"/>
                <a:gd name="T91" fmla="*/ 52 h 58"/>
                <a:gd name="T92" fmla="*/ 27 w 59"/>
                <a:gd name="T93" fmla="*/ 44 h 58"/>
                <a:gd name="T94" fmla="*/ 29 w 59"/>
                <a:gd name="T95"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8">
                  <a:moveTo>
                    <a:pt x="52" y="3"/>
                  </a:moveTo>
                  <a:cubicBezTo>
                    <a:pt x="56" y="7"/>
                    <a:pt x="56" y="7"/>
                    <a:pt x="56" y="7"/>
                  </a:cubicBezTo>
                  <a:cubicBezTo>
                    <a:pt x="56" y="7"/>
                    <a:pt x="56" y="7"/>
                    <a:pt x="56" y="7"/>
                  </a:cubicBezTo>
                  <a:cubicBezTo>
                    <a:pt x="58" y="9"/>
                    <a:pt x="59" y="11"/>
                    <a:pt x="59" y="14"/>
                  </a:cubicBezTo>
                  <a:cubicBezTo>
                    <a:pt x="59" y="14"/>
                    <a:pt x="59" y="14"/>
                    <a:pt x="59" y="14"/>
                  </a:cubicBezTo>
                  <a:cubicBezTo>
                    <a:pt x="59" y="17"/>
                    <a:pt x="58" y="19"/>
                    <a:pt x="56" y="21"/>
                  </a:cubicBezTo>
                  <a:cubicBezTo>
                    <a:pt x="56" y="21"/>
                    <a:pt x="56" y="21"/>
                    <a:pt x="56" y="21"/>
                  </a:cubicBezTo>
                  <a:cubicBezTo>
                    <a:pt x="47" y="30"/>
                    <a:pt x="47" y="30"/>
                    <a:pt x="47" y="30"/>
                  </a:cubicBezTo>
                  <a:cubicBezTo>
                    <a:pt x="47" y="30"/>
                    <a:pt x="47" y="30"/>
                    <a:pt x="47" y="30"/>
                  </a:cubicBezTo>
                  <a:cubicBezTo>
                    <a:pt x="45" y="32"/>
                    <a:pt x="43" y="33"/>
                    <a:pt x="40" y="33"/>
                  </a:cubicBezTo>
                  <a:cubicBezTo>
                    <a:pt x="38" y="33"/>
                    <a:pt x="35" y="32"/>
                    <a:pt x="33" y="30"/>
                  </a:cubicBezTo>
                  <a:cubicBezTo>
                    <a:pt x="33" y="29"/>
                    <a:pt x="33" y="29"/>
                    <a:pt x="33" y="29"/>
                  </a:cubicBezTo>
                  <a:cubicBezTo>
                    <a:pt x="33" y="29"/>
                    <a:pt x="33" y="29"/>
                    <a:pt x="33" y="29"/>
                  </a:cubicBezTo>
                  <a:cubicBezTo>
                    <a:pt x="30" y="32"/>
                    <a:pt x="30" y="32"/>
                    <a:pt x="30" y="32"/>
                  </a:cubicBezTo>
                  <a:cubicBezTo>
                    <a:pt x="30" y="32"/>
                    <a:pt x="30" y="32"/>
                    <a:pt x="30" y="32"/>
                  </a:cubicBezTo>
                  <a:cubicBezTo>
                    <a:pt x="32" y="34"/>
                    <a:pt x="33" y="37"/>
                    <a:pt x="33" y="40"/>
                  </a:cubicBezTo>
                  <a:cubicBezTo>
                    <a:pt x="33" y="42"/>
                    <a:pt x="32" y="45"/>
                    <a:pt x="30" y="47"/>
                  </a:cubicBezTo>
                  <a:cubicBezTo>
                    <a:pt x="30" y="47"/>
                    <a:pt x="30" y="47"/>
                    <a:pt x="30" y="47"/>
                  </a:cubicBezTo>
                  <a:cubicBezTo>
                    <a:pt x="22" y="55"/>
                    <a:pt x="22" y="55"/>
                    <a:pt x="22" y="55"/>
                  </a:cubicBezTo>
                  <a:cubicBezTo>
                    <a:pt x="20" y="57"/>
                    <a:pt x="17" y="58"/>
                    <a:pt x="15" y="58"/>
                  </a:cubicBezTo>
                  <a:cubicBezTo>
                    <a:pt x="12" y="58"/>
                    <a:pt x="9" y="57"/>
                    <a:pt x="7" y="55"/>
                  </a:cubicBezTo>
                  <a:cubicBezTo>
                    <a:pt x="3" y="51"/>
                    <a:pt x="3" y="51"/>
                    <a:pt x="3" y="51"/>
                  </a:cubicBezTo>
                  <a:cubicBezTo>
                    <a:pt x="3" y="51"/>
                    <a:pt x="3" y="51"/>
                    <a:pt x="3" y="51"/>
                  </a:cubicBezTo>
                  <a:cubicBezTo>
                    <a:pt x="1" y="49"/>
                    <a:pt x="0" y="47"/>
                    <a:pt x="0" y="44"/>
                  </a:cubicBezTo>
                  <a:cubicBezTo>
                    <a:pt x="0" y="41"/>
                    <a:pt x="1" y="39"/>
                    <a:pt x="3" y="37"/>
                  </a:cubicBezTo>
                  <a:cubicBezTo>
                    <a:pt x="3" y="37"/>
                    <a:pt x="3" y="37"/>
                    <a:pt x="3" y="37"/>
                  </a:cubicBezTo>
                  <a:cubicBezTo>
                    <a:pt x="3" y="37"/>
                    <a:pt x="3" y="37"/>
                    <a:pt x="3" y="37"/>
                  </a:cubicBezTo>
                  <a:cubicBezTo>
                    <a:pt x="3" y="37"/>
                    <a:pt x="3" y="37"/>
                    <a:pt x="3" y="37"/>
                  </a:cubicBezTo>
                  <a:cubicBezTo>
                    <a:pt x="12" y="28"/>
                    <a:pt x="12" y="28"/>
                    <a:pt x="12" y="28"/>
                  </a:cubicBezTo>
                  <a:cubicBezTo>
                    <a:pt x="14" y="26"/>
                    <a:pt x="16" y="25"/>
                    <a:pt x="19" y="25"/>
                  </a:cubicBezTo>
                  <a:cubicBezTo>
                    <a:pt x="22" y="25"/>
                    <a:pt x="24" y="26"/>
                    <a:pt x="26" y="28"/>
                  </a:cubicBezTo>
                  <a:cubicBezTo>
                    <a:pt x="26" y="28"/>
                    <a:pt x="26" y="28"/>
                    <a:pt x="26" y="28"/>
                  </a:cubicBezTo>
                  <a:cubicBezTo>
                    <a:pt x="26" y="28"/>
                    <a:pt x="26" y="28"/>
                    <a:pt x="26" y="28"/>
                  </a:cubicBezTo>
                  <a:cubicBezTo>
                    <a:pt x="27" y="29"/>
                    <a:pt x="27" y="29"/>
                    <a:pt x="27" y="29"/>
                  </a:cubicBezTo>
                  <a:cubicBezTo>
                    <a:pt x="29" y="26"/>
                    <a:pt x="29" y="26"/>
                    <a:pt x="29" y="26"/>
                  </a:cubicBezTo>
                  <a:cubicBezTo>
                    <a:pt x="29" y="26"/>
                    <a:pt x="29" y="26"/>
                    <a:pt x="29" y="26"/>
                  </a:cubicBezTo>
                  <a:cubicBezTo>
                    <a:pt x="27" y="24"/>
                    <a:pt x="26" y="21"/>
                    <a:pt x="26" y="18"/>
                  </a:cubicBezTo>
                  <a:cubicBezTo>
                    <a:pt x="26" y="18"/>
                    <a:pt x="26" y="18"/>
                    <a:pt x="26" y="18"/>
                  </a:cubicBezTo>
                  <a:cubicBezTo>
                    <a:pt x="26" y="16"/>
                    <a:pt x="27" y="13"/>
                    <a:pt x="29" y="11"/>
                  </a:cubicBezTo>
                  <a:cubicBezTo>
                    <a:pt x="29" y="11"/>
                    <a:pt x="29" y="11"/>
                    <a:pt x="29" y="11"/>
                  </a:cubicBezTo>
                  <a:cubicBezTo>
                    <a:pt x="29" y="11"/>
                    <a:pt x="29" y="11"/>
                    <a:pt x="29" y="11"/>
                  </a:cubicBezTo>
                  <a:cubicBezTo>
                    <a:pt x="37" y="3"/>
                    <a:pt x="37" y="3"/>
                    <a:pt x="37" y="3"/>
                  </a:cubicBezTo>
                  <a:cubicBezTo>
                    <a:pt x="39" y="1"/>
                    <a:pt x="42" y="0"/>
                    <a:pt x="45" y="0"/>
                  </a:cubicBezTo>
                  <a:cubicBezTo>
                    <a:pt x="47" y="0"/>
                    <a:pt x="50" y="1"/>
                    <a:pt x="52" y="3"/>
                  </a:cubicBezTo>
                  <a:cubicBezTo>
                    <a:pt x="52" y="3"/>
                    <a:pt x="52" y="3"/>
                    <a:pt x="52" y="3"/>
                  </a:cubicBezTo>
                  <a:close/>
                  <a:moveTo>
                    <a:pt x="53" y="10"/>
                  </a:moveTo>
                  <a:cubicBezTo>
                    <a:pt x="53" y="10"/>
                    <a:pt x="53" y="10"/>
                    <a:pt x="53" y="10"/>
                  </a:cubicBezTo>
                  <a:cubicBezTo>
                    <a:pt x="49" y="6"/>
                    <a:pt x="49" y="6"/>
                    <a:pt x="49" y="6"/>
                  </a:cubicBezTo>
                  <a:cubicBezTo>
                    <a:pt x="49" y="6"/>
                    <a:pt x="49" y="6"/>
                    <a:pt x="49" y="6"/>
                  </a:cubicBezTo>
                  <a:cubicBezTo>
                    <a:pt x="48" y="5"/>
                    <a:pt x="46" y="4"/>
                    <a:pt x="45" y="4"/>
                  </a:cubicBezTo>
                  <a:cubicBezTo>
                    <a:pt x="43" y="4"/>
                    <a:pt x="42" y="5"/>
                    <a:pt x="40" y="6"/>
                  </a:cubicBezTo>
                  <a:cubicBezTo>
                    <a:pt x="40" y="6"/>
                    <a:pt x="40" y="6"/>
                    <a:pt x="40" y="6"/>
                  </a:cubicBezTo>
                  <a:cubicBezTo>
                    <a:pt x="32" y="14"/>
                    <a:pt x="32" y="14"/>
                    <a:pt x="32" y="14"/>
                  </a:cubicBezTo>
                  <a:cubicBezTo>
                    <a:pt x="31" y="15"/>
                    <a:pt x="30" y="17"/>
                    <a:pt x="30" y="18"/>
                  </a:cubicBezTo>
                  <a:cubicBezTo>
                    <a:pt x="30" y="18"/>
                    <a:pt x="30" y="18"/>
                    <a:pt x="30" y="18"/>
                  </a:cubicBezTo>
                  <a:cubicBezTo>
                    <a:pt x="30" y="20"/>
                    <a:pt x="31" y="21"/>
                    <a:pt x="32" y="23"/>
                  </a:cubicBezTo>
                  <a:cubicBezTo>
                    <a:pt x="32" y="23"/>
                    <a:pt x="32" y="23"/>
                    <a:pt x="32" y="23"/>
                  </a:cubicBezTo>
                  <a:cubicBezTo>
                    <a:pt x="33" y="23"/>
                    <a:pt x="33" y="23"/>
                    <a:pt x="33" y="23"/>
                  </a:cubicBezTo>
                  <a:cubicBezTo>
                    <a:pt x="36" y="19"/>
                    <a:pt x="36" y="19"/>
                    <a:pt x="36" y="19"/>
                  </a:cubicBezTo>
                  <a:cubicBezTo>
                    <a:pt x="37" y="18"/>
                    <a:pt x="39" y="18"/>
                    <a:pt x="40" y="19"/>
                  </a:cubicBezTo>
                  <a:cubicBezTo>
                    <a:pt x="40" y="20"/>
                    <a:pt x="40" y="21"/>
                    <a:pt x="40" y="22"/>
                  </a:cubicBezTo>
                  <a:cubicBezTo>
                    <a:pt x="36" y="26"/>
                    <a:pt x="36" y="26"/>
                    <a:pt x="36" y="26"/>
                  </a:cubicBezTo>
                  <a:cubicBezTo>
                    <a:pt x="36" y="26"/>
                    <a:pt x="36" y="26"/>
                    <a:pt x="36" y="26"/>
                  </a:cubicBezTo>
                  <a:cubicBezTo>
                    <a:pt x="36" y="26"/>
                    <a:pt x="36" y="26"/>
                    <a:pt x="36" y="26"/>
                  </a:cubicBezTo>
                  <a:cubicBezTo>
                    <a:pt x="37" y="27"/>
                    <a:pt x="39" y="28"/>
                    <a:pt x="40" y="28"/>
                  </a:cubicBezTo>
                  <a:cubicBezTo>
                    <a:pt x="42" y="28"/>
                    <a:pt x="43" y="27"/>
                    <a:pt x="44" y="26"/>
                  </a:cubicBezTo>
                  <a:cubicBezTo>
                    <a:pt x="52" y="18"/>
                    <a:pt x="52" y="18"/>
                    <a:pt x="52" y="18"/>
                  </a:cubicBezTo>
                  <a:cubicBezTo>
                    <a:pt x="53" y="18"/>
                    <a:pt x="53" y="18"/>
                    <a:pt x="53" y="18"/>
                  </a:cubicBezTo>
                  <a:cubicBezTo>
                    <a:pt x="54" y="17"/>
                    <a:pt x="54" y="15"/>
                    <a:pt x="54" y="14"/>
                  </a:cubicBezTo>
                  <a:cubicBezTo>
                    <a:pt x="54" y="14"/>
                    <a:pt x="54" y="14"/>
                    <a:pt x="54" y="14"/>
                  </a:cubicBezTo>
                  <a:cubicBezTo>
                    <a:pt x="54" y="12"/>
                    <a:pt x="54" y="11"/>
                    <a:pt x="53" y="10"/>
                  </a:cubicBezTo>
                  <a:cubicBezTo>
                    <a:pt x="53" y="10"/>
                    <a:pt x="53" y="10"/>
                    <a:pt x="53" y="10"/>
                  </a:cubicBezTo>
                  <a:close/>
                  <a:moveTo>
                    <a:pt x="27" y="35"/>
                  </a:moveTo>
                  <a:cubicBezTo>
                    <a:pt x="27" y="35"/>
                    <a:pt x="27" y="35"/>
                    <a:pt x="27" y="35"/>
                  </a:cubicBezTo>
                  <a:cubicBezTo>
                    <a:pt x="27" y="35"/>
                    <a:pt x="27" y="35"/>
                    <a:pt x="27" y="35"/>
                  </a:cubicBezTo>
                  <a:cubicBezTo>
                    <a:pt x="23" y="39"/>
                    <a:pt x="23" y="39"/>
                    <a:pt x="23" y="39"/>
                  </a:cubicBezTo>
                  <a:cubicBezTo>
                    <a:pt x="22" y="40"/>
                    <a:pt x="20" y="40"/>
                    <a:pt x="19" y="39"/>
                  </a:cubicBezTo>
                  <a:cubicBezTo>
                    <a:pt x="19" y="38"/>
                    <a:pt x="19" y="37"/>
                    <a:pt x="19" y="36"/>
                  </a:cubicBezTo>
                  <a:cubicBezTo>
                    <a:pt x="23" y="32"/>
                    <a:pt x="23" y="32"/>
                    <a:pt x="23" y="32"/>
                  </a:cubicBezTo>
                  <a:cubicBezTo>
                    <a:pt x="23" y="32"/>
                    <a:pt x="23" y="32"/>
                    <a:pt x="23" y="32"/>
                  </a:cubicBezTo>
                  <a:cubicBezTo>
                    <a:pt x="23" y="32"/>
                    <a:pt x="23" y="32"/>
                    <a:pt x="23" y="32"/>
                  </a:cubicBezTo>
                  <a:cubicBezTo>
                    <a:pt x="23" y="32"/>
                    <a:pt x="23" y="32"/>
                    <a:pt x="23" y="32"/>
                  </a:cubicBezTo>
                  <a:cubicBezTo>
                    <a:pt x="22" y="30"/>
                    <a:pt x="20" y="30"/>
                    <a:pt x="19" y="30"/>
                  </a:cubicBezTo>
                  <a:cubicBezTo>
                    <a:pt x="17" y="30"/>
                    <a:pt x="16" y="30"/>
                    <a:pt x="15" y="32"/>
                  </a:cubicBezTo>
                  <a:cubicBezTo>
                    <a:pt x="15" y="32"/>
                    <a:pt x="15" y="32"/>
                    <a:pt x="15" y="32"/>
                  </a:cubicBezTo>
                  <a:cubicBezTo>
                    <a:pt x="7" y="40"/>
                    <a:pt x="7" y="40"/>
                    <a:pt x="7" y="40"/>
                  </a:cubicBezTo>
                  <a:cubicBezTo>
                    <a:pt x="7" y="40"/>
                    <a:pt x="7" y="40"/>
                    <a:pt x="7" y="40"/>
                  </a:cubicBezTo>
                  <a:cubicBezTo>
                    <a:pt x="5" y="41"/>
                    <a:pt x="5" y="42"/>
                    <a:pt x="5" y="44"/>
                  </a:cubicBezTo>
                  <a:cubicBezTo>
                    <a:pt x="5" y="45"/>
                    <a:pt x="5" y="47"/>
                    <a:pt x="7" y="48"/>
                  </a:cubicBezTo>
                  <a:cubicBezTo>
                    <a:pt x="10" y="52"/>
                    <a:pt x="10" y="52"/>
                    <a:pt x="10" y="52"/>
                  </a:cubicBezTo>
                  <a:cubicBezTo>
                    <a:pt x="12" y="53"/>
                    <a:pt x="13" y="54"/>
                    <a:pt x="15" y="54"/>
                  </a:cubicBezTo>
                  <a:cubicBezTo>
                    <a:pt x="16" y="54"/>
                    <a:pt x="18" y="53"/>
                    <a:pt x="19" y="52"/>
                  </a:cubicBezTo>
                  <a:cubicBezTo>
                    <a:pt x="19" y="52"/>
                    <a:pt x="19" y="52"/>
                    <a:pt x="19" y="52"/>
                  </a:cubicBezTo>
                  <a:cubicBezTo>
                    <a:pt x="27" y="44"/>
                    <a:pt x="27" y="44"/>
                    <a:pt x="27" y="44"/>
                  </a:cubicBezTo>
                  <a:cubicBezTo>
                    <a:pt x="27" y="44"/>
                    <a:pt x="27" y="44"/>
                    <a:pt x="27" y="44"/>
                  </a:cubicBezTo>
                  <a:cubicBezTo>
                    <a:pt x="28" y="43"/>
                    <a:pt x="29" y="41"/>
                    <a:pt x="29" y="40"/>
                  </a:cubicBezTo>
                  <a:cubicBezTo>
                    <a:pt x="29" y="38"/>
                    <a:pt x="28" y="37"/>
                    <a:pt x="27"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5" name="Freeform 74"/>
            <p:cNvSpPr>
              <a:spLocks noEditPoints="1"/>
            </p:cNvSpPr>
            <p:nvPr/>
          </p:nvSpPr>
          <p:spPr bwMode="auto">
            <a:xfrm>
              <a:off x="6904568" y="2041525"/>
              <a:ext cx="461433" cy="465667"/>
            </a:xfrm>
            <a:custGeom>
              <a:avLst/>
              <a:gdLst>
                <a:gd name="T0" fmla="*/ 76 w 92"/>
                <a:gd name="T1" fmla="*/ 1 h 93"/>
                <a:gd name="T2" fmla="*/ 80 w 92"/>
                <a:gd name="T3" fmla="*/ 2 h 93"/>
                <a:gd name="T4" fmla="*/ 80 w 92"/>
                <a:gd name="T5" fmla="*/ 2 h 93"/>
                <a:gd name="T6" fmla="*/ 91 w 92"/>
                <a:gd name="T7" fmla="*/ 13 h 93"/>
                <a:gd name="T8" fmla="*/ 91 w 92"/>
                <a:gd name="T9" fmla="*/ 13 h 93"/>
                <a:gd name="T10" fmla="*/ 92 w 92"/>
                <a:gd name="T11" fmla="*/ 16 h 93"/>
                <a:gd name="T12" fmla="*/ 78 w 92"/>
                <a:gd name="T13" fmla="*/ 29 h 93"/>
                <a:gd name="T14" fmla="*/ 68 w 92"/>
                <a:gd name="T15" fmla="*/ 30 h 93"/>
                <a:gd name="T16" fmla="*/ 65 w 92"/>
                <a:gd name="T17" fmla="*/ 68 h 93"/>
                <a:gd name="T18" fmla="*/ 45 w 92"/>
                <a:gd name="T19" fmla="*/ 76 h 93"/>
                <a:gd name="T20" fmla="*/ 17 w 92"/>
                <a:gd name="T21" fmla="*/ 48 h 93"/>
                <a:gd name="T22" fmla="*/ 45 w 92"/>
                <a:gd name="T23" fmla="*/ 19 h 93"/>
                <a:gd name="T24" fmla="*/ 66 w 92"/>
                <a:gd name="T25" fmla="*/ 22 h 93"/>
                <a:gd name="T26" fmla="*/ 65 w 92"/>
                <a:gd name="T27" fmla="*/ 13 h 93"/>
                <a:gd name="T28" fmla="*/ 82 w 92"/>
                <a:gd name="T29" fmla="*/ 37 h 93"/>
                <a:gd name="T30" fmla="*/ 89 w 92"/>
                <a:gd name="T31" fmla="*/ 34 h 93"/>
                <a:gd name="T32" fmla="*/ 91 w 92"/>
                <a:gd name="T33" fmla="*/ 48 h 93"/>
                <a:gd name="T34" fmla="*/ 45 w 92"/>
                <a:gd name="T35" fmla="*/ 93 h 93"/>
                <a:gd name="T36" fmla="*/ 0 w 92"/>
                <a:gd name="T37" fmla="*/ 48 h 93"/>
                <a:gd name="T38" fmla="*/ 45 w 92"/>
                <a:gd name="T39" fmla="*/ 2 h 93"/>
                <a:gd name="T40" fmla="*/ 58 w 92"/>
                <a:gd name="T41" fmla="*/ 4 h 93"/>
                <a:gd name="T42" fmla="*/ 56 w 92"/>
                <a:gd name="T43" fmla="*/ 11 h 93"/>
                <a:gd name="T44" fmla="*/ 45 w 92"/>
                <a:gd name="T45" fmla="*/ 9 h 93"/>
                <a:gd name="T46" fmla="*/ 7 w 92"/>
                <a:gd name="T47" fmla="*/ 48 h 93"/>
                <a:gd name="T48" fmla="*/ 45 w 92"/>
                <a:gd name="T49" fmla="*/ 86 h 93"/>
                <a:gd name="T50" fmla="*/ 83 w 92"/>
                <a:gd name="T51" fmla="*/ 48 h 93"/>
                <a:gd name="T52" fmla="*/ 82 w 92"/>
                <a:gd name="T53" fmla="*/ 37 h 93"/>
                <a:gd name="T54" fmla="*/ 45 w 92"/>
                <a:gd name="T55" fmla="*/ 35 h 93"/>
                <a:gd name="T56" fmla="*/ 59 w 92"/>
                <a:gd name="T57" fmla="*/ 28 h 93"/>
                <a:gd name="T58" fmla="*/ 28 w 92"/>
                <a:gd name="T59" fmla="*/ 31 h 93"/>
                <a:gd name="T60" fmla="*/ 28 w 92"/>
                <a:gd name="T61" fmla="*/ 31 h 93"/>
                <a:gd name="T62" fmla="*/ 28 w 92"/>
                <a:gd name="T63" fmla="*/ 65 h 93"/>
                <a:gd name="T64" fmla="*/ 62 w 92"/>
                <a:gd name="T65" fmla="*/ 65 h 93"/>
                <a:gd name="T66" fmla="*/ 69 w 92"/>
                <a:gd name="T67" fmla="*/ 48 h 93"/>
                <a:gd name="T68" fmla="*/ 57 w 92"/>
                <a:gd name="T69" fmla="*/ 41 h 93"/>
                <a:gd name="T70" fmla="*/ 54 w 92"/>
                <a:gd name="T71" fmla="*/ 57 h 93"/>
                <a:gd name="T72" fmla="*/ 45 w 92"/>
                <a:gd name="T73" fmla="*/ 61 h 93"/>
                <a:gd name="T74" fmla="*/ 36 w 92"/>
                <a:gd name="T75" fmla="*/ 57 h 93"/>
                <a:gd name="T76" fmla="*/ 36 w 92"/>
                <a:gd name="T77" fmla="*/ 38 h 93"/>
                <a:gd name="T78" fmla="*/ 45 w 92"/>
                <a:gd name="T79" fmla="*/ 35 h 93"/>
                <a:gd name="T80" fmla="*/ 48 w 92"/>
                <a:gd name="T81" fmla="*/ 39 h 93"/>
                <a:gd name="T82" fmla="*/ 39 w 92"/>
                <a:gd name="T83" fmla="*/ 42 h 93"/>
                <a:gd name="T84" fmla="*/ 36 w 92"/>
                <a:gd name="T85" fmla="*/ 48 h 93"/>
                <a:gd name="T86" fmla="*/ 45 w 92"/>
                <a:gd name="T87" fmla="*/ 56 h 93"/>
                <a:gd name="T88" fmla="*/ 51 w 92"/>
                <a:gd name="T89" fmla="*/ 54 h 93"/>
                <a:gd name="T90" fmla="*/ 53 w 92"/>
                <a:gd name="T91" fmla="*/ 45 h 93"/>
                <a:gd name="T92" fmla="*/ 43 w 92"/>
                <a:gd name="T93" fmla="*/ 50 h 93"/>
                <a:gd name="T94" fmla="*/ 48 w 92"/>
                <a:gd name="T95" fmla="*/ 39 h 93"/>
                <a:gd name="T96" fmla="*/ 77 w 92"/>
                <a:gd name="T97" fmla="*/ 7 h 93"/>
                <a:gd name="T98" fmla="*/ 70 w 92"/>
                <a:gd name="T99" fmla="*/ 20 h 93"/>
                <a:gd name="T100" fmla="*/ 77 w 92"/>
                <a:gd name="T101" fmla="*/ 7 h 93"/>
                <a:gd name="T102" fmla="*/ 81 w 92"/>
                <a:gd name="T103" fmla="*/ 15 h 93"/>
                <a:gd name="T104" fmla="*/ 78 w 92"/>
                <a:gd name="T105" fmla="*/ 24 h 93"/>
                <a:gd name="T106" fmla="*/ 81 w 92"/>
                <a:gd name="T107"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 h="93">
                  <a:moveTo>
                    <a:pt x="65" y="13"/>
                  </a:moveTo>
                  <a:cubicBezTo>
                    <a:pt x="76" y="1"/>
                    <a:pt x="76" y="1"/>
                    <a:pt x="76" y="1"/>
                  </a:cubicBezTo>
                  <a:cubicBezTo>
                    <a:pt x="77" y="0"/>
                    <a:pt x="79" y="0"/>
                    <a:pt x="80" y="1"/>
                  </a:cubicBezTo>
                  <a:cubicBezTo>
                    <a:pt x="80" y="2"/>
                    <a:pt x="80" y="2"/>
                    <a:pt x="80" y="2"/>
                  </a:cubicBezTo>
                  <a:cubicBezTo>
                    <a:pt x="80" y="2"/>
                    <a:pt x="80" y="2"/>
                    <a:pt x="80" y="2"/>
                  </a:cubicBezTo>
                  <a:cubicBezTo>
                    <a:pt x="80" y="2"/>
                    <a:pt x="80" y="2"/>
                    <a:pt x="80" y="2"/>
                  </a:cubicBezTo>
                  <a:cubicBezTo>
                    <a:pt x="82" y="10"/>
                    <a:pt x="82" y="10"/>
                    <a:pt x="82" y="10"/>
                  </a:cubicBezTo>
                  <a:cubicBezTo>
                    <a:pt x="91" y="13"/>
                    <a:pt x="91" y="13"/>
                    <a:pt x="91" y="13"/>
                  </a:cubicBezTo>
                  <a:cubicBezTo>
                    <a:pt x="91" y="13"/>
                    <a:pt x="91" y="13"/>
                    <a:pt x="91" y="13"/>
                  </a:cubicBezTo>
                  <a:cubicBezTo>
                    <a:pt x="91" y="13"/>
                    <a:pt x="91" y="13"/>
                    <a:pt x="91" y="13"/>
                  </a:cubicBezTo>
                  <a:cubicBezTo>
                    <a:pt x="91" y="13"/>
                    <a:pt x="91" y="13"/>
                    <a:pt x="92" y="13"/>
                  </a:cubicBezTo>
                  <a:cubicBezTo>
                    <a:pt x="92" y="14"/>
                    <a:pt x="92" y="15"/>
                    <a:pt x="92" y="16"/>
                  </a:cubicBezTo>
                  <a:cubicBezTo>
                    <a:pt x="80" y="28"/>
                    <a:pt x="80" y="28"/>
                    <a:pt x="80" y="28"/>
                  </a:cubicBezTo>
                  <a:cubicBezTo>
                    <a:pt x="79" y="29"/>
                    <a:pt x="78" y="29"/>
                    <a:pt x="78" y="29"/>
                  </a:cubicBezTo>
                  <a:cubicBezTo>
                    <a:pt x="71" y="27"/>
                    <a:pt x="71" y="27"/>
                    <a:pt x="71" y="27"/>
                  </a:cubicBezTo>
                  <a:cubicBezTo>
                    <a:pt x="68" y="30"/>
                    <a:pt x="68" y="30"/>
                    <a:pt x="68" y="30"/>
                  </a:cubicBezTo>
                  <a:cubicBezTo>
                    <a:pt x="71" y="35"/>
                    <a:pt x="73" y="41"/>
                    <a:pt x="73" y="48"/>
                  </a:cubicBezTo>
                  <a:cubicBezTo>
                    <a:pt x="73" y="55"/>
                    <a:pt x="70" y="63"/>
                    <a:pt x="65" y="68"/>
                  </a:cubicBezTo>
                  <a:cubicBezTo>
                    <a:pt x="65" y="68"/>
                    <a:pt x="65" y="68"/>
                    <a:pt x="65" y="68"/>
                  </a:cubicBezTo>
                  <a:cubicBezTo>
                    <a:pt x="60" y="73"/>
                    <a:pt x="53" y="76"/>
                    <a:pt x="45" y="76"/>
                  </a:cubicBezTo>
                  <a:cubicBezTo>
                    <a:pt x="37" y="76"/>
                    <a:pt x="30" y="73"/>
                    <a:pt x="25" y="68"/>
                  </a:cubicBezTo>
                  <a:cubicBezTo>
                    <a:pt x="20" y="63"/>
                    <a:pt x="17" y="55"/>
                    <a:pt x="17" y="48"/>
                  </a:cubicBezTo>
                  <a:cubicBezTo>
                    <a:pt x="17" y="40"/>
                    <a:pt x="20" y="33"/>
                    <a:pt x="25" y="28"/>
                  </a:cubicBezTo>
                  <a:cubicBezTo>
                    <a:pt x="30" y="23"/>
                    <a:pt x="37" y="19"/>
                    <a:pt x="45" y="19"/>
                  </a:cubicBezTo>
                  <a:cubicBezTo>
                    <a:pt x="52" y="19"/>
                    <a:pt x="58" y="22"/>
                    <a:pt x="62" y="25"/>
                  </a:cubicBezTo>
                  <a:cubicBezTo>
                    <a:pt x="66" y="22"/>
                    <a:pt x="66" y="22"/>
                    <a:pt x="66" y="22"/>
                  </a:cubicBezTo>
                  <a:cubicBezTo>
                    <a:pt x="64" y="15"/>
                    <a:pt x="64" y="15"/>
                    <a:pt x="64" y="15"/>
                  </a:cubicBezTo>
                  <a:cubicBezTo>
                    <a:pt x="64" y="14"/>
                    <a:pt x="64" y="14"/>
                    <a:pt x="65" y="13"/>
                  </a:cubicBezTo>
                  <a:close/>
                  <a:moveTo>
                    <a:pt x="82" y="37"/>
                  </a:moveTo>
                  <a:cubicBezTo>
                    <a:pt x="82" y="37"/>
                    <a:pt x="82" y="37"/>
                    <a:pt x="82" y="37"/>
                  </a:cubicBezTo>
                  <a:cubicBezTo>
                    <a:pt x="81" y="35"/>
                    <a:pt x="82" y="33"/>
                    <a:pt x="84" y="32"/>
                  </a:cubicBezTo>
                  <a:cubicBezTo>
                    <a:pt x="86" y="31"/>
                    <a:pt x="88" y="33"/>
                    <a:pt x="89" y="34"/>
                  </a:cubicBezTo>
                  <a:cubicBezTo>
                    <a:pt x="89" y="37"/>
                    <a:pt x="90" y="39"/>
                    <a:pt x="90" y="41"/>
                  </a:cubicBezTo>
                  <a:cubicBezTo>
                    <a:pt x="91" y="43"/>
                    <a:pt x="91" y="45"/>
                    <a:pt x="91" y="48"/>
                  </a:cubicBezTo>
                  <a:cubicBezTo>
                    <a:pt x="91" y="60"/>
                    <a:pt x="86" y="72"/>
                    <a:pt x="77" y="80"/>
                  </a:cubicBezTo>
                  <a:cubicBezTo>
                    <a:pt x="69" y="88"/>
                    <a:pt x="58" y="93"/>
                    <a:pt x="45" y="93"/>
                  </a:cubicBezTo>
                  <a:cubicBezTo>
                    <a:pt x="33" y="93"/>
                    <a:pt x="21" y="88"/>
                    <a:pt x="13" y="80"/>
                  </a:cubicBezTo>
                  <a:cubicBezTo>
                    <a:pt x="5" y="72"/>
                    <a:pt x="0" y="60"/>
                    <a:pt x="0" y="48"/>
                  </a:cubicBezTo>
                  <a:cubicBezTo>
                    <a:pt x="0" y="35"/>
                    <a:pt x="5" y="24"/>
                    <a:pt x="13" y="15"/>
                  </a:cubicBezTo>
                  <a:cubicBezTo>
                    <a:pt x="21" y="7"/>
                    <a:pt x="33" y="2"/>
                    <a:pt x="45" y="2"/>
                  </a:cubicBezTo>
                  <a:cubicBezTo>
                    <a:pt x="47" y="2"/>
                    <a:pt x="50" y="2"/>
                    <a:pt x="52" y="3"/>
                  </a:cubicBezTo>
                  <a:cubicBezTo>
                    <a:pt x="54" y="3"/>
                    <a:pt x="56" y="3"/>
                    <a:pt x="58" y="4"/>
                  </a:cubicBezTo>
                  <a:cubicBezTo>
                    <a:pt x="60" y="5"/>
                    <a:pt x="61" y="7"/>
                    <a:pt x="61" y="9"/>
                  </a:cubicBezTo>
                  <a:cubicBezTo>
                    <a:pt x="60" y="10"/>
                    <a:pt x="58" y="12"/>
                    <a:pt x="56" y="11"/>
                  </a:cubicBezTo>
                  <a:cubicBezTo>
                    <a:pt x="54" y="10"/>
                    <a:pt x="53" y="10"/>
                    <a:pt x="51" y="10"/>
                  </a:cubicBezTo>
                  <a:cubicBezTo>
                    <a:pt x="49" y="9"/>
                    <a:pt x="47" y="9"/>
                    <a:pt x="45" y="9"/>
                  </a:cubicBezTo>
                  <a:cubicBezTo>
                    <a:pt x="35" y="9"/>
                    <a:pt x="25" y="14"/>
                    <a:pt x="18" y="21"/>
                  </a:cubicBezTo>
                  <a:cubicBezTo>
                    <a:pt x="11" y="27"/>
                    <a:pt x="7" y="37"/>
                    <a:pt x="7" y="48"/>
                  </a:cubicBezTo>
                  <a:cubicBezTo>
                    <a:pt x="7" y="58"/>
                    <a:pt x="11" y="68"/>
                    <a:pt x="18" y="75"/>
                  </a:cubicBezTo>
                  <a:cubicBezTo>
                    <a:pt x="25" y="82"/>
                    <a:pt x="35" y="86"/>
                    <a:pt x="45" y="86"/>
                  </a:cubicBezTo>
                  <a:cubicBezTo>
                    <a:pt x="56" y="86"/>
                    <a:pt x="65" y="82"/>
                    <a:pt x="72" y="75"/>
                  </a:cubicBezTo>
                  <a:cubicBezTo>
                    <a:pt x="79" y="68"/>
                    <a:pt x="83" y="58"/>
                    <a:pt x="83" y="48"/>
                  </a:cubicBezTo>
                  <a:cubicBezTo>
                    <a:pt x="83" y="46"/>
                    <a:pt x="83" y="44"/>
                    <a:pt x="83" y="42"/>
                  </a:cubicBezTo>
                  <a:cubicBezTo>
                    <a:pt x="83" y="40"/>
                    <a:pt x="82" y="38"/>
                    <a:pt x="82" y="37"/>
                  </a:cubicBezTo>
                  <a:close/>
                  <a:moveTo>
                    <a:pt x="45" y="35"/>
                  </a:moveTo>
                  <a:cubicBezTo>
                    <a:pt x="45" y="35"/>
                    <a:pt x="45" y="35"/>
                    <a:pt x="45" y="35"/>
                  </a:cubicBezTo>
                  <a:cubicBezTo>
                    <a:pt x="47" y="35"/>
                    <a:pt x="50" y="35"/>
                    <a:pt x="51" y="36"/>
                  </a:cubicBezTo>
                  <a:cubicBezTo>
                    <a:pt x="59" y="28"/>
                    <a:pt x="59" y="28"/>
                    <a:pt x="59" y="28"/>
                  </a:cubicBezTo>
                  <a:cubicBezTo>
                    <a:pt x="55" y="25"/>
                    <a:pt x="50" y="24"/>
                    <a:pt x="45" y="24"/>
                  </a:cubicBezTo>
                  <a:cubicBezTo>
                    <a:pt x="39" y="24"/>
                    <a:pt x="33" y="26"/>
                    <a:pt x="28" y="31"/>
                  </a:cubicBezTo>
                  <a:cubicBezTo>
                    <a:pt x="28" y="31"/>
                    <a:pt x="28" y="31"/>
                    <a:pt x="28" y="31"/>
                  </a:cubicBezTo>
                  <a:cubicBezTo>
                    <a:pt x="28" y="31"/>
                    <a:pt x="28" y="31"/>
                    <a:pt x="28" y="31"/>
                  </a:cubicBezTo>
                  <a:cubicBezTo>
                    <a:pt x="24" y="35"/>
                    <a:pt x="21" y="41"/>
                    <a:pt x="21" y="48"/>
                  </a:cubicBezTo>
                  <a:cubicBezTo>
                    <a:pt x="21" y="54"/>
                    <a:pt x="24" y="60"/>
                    <a:pt x="28" y="65"/>
                  </a:cubicBezTo>
                  <a:cubicBezTo>
                    <a:pt x="33" y="69"/>
                    <a:pt x="39" y="72"/>
                    <a:pt x="45" y="72"/>
                  </a:cubicBezTo>
                  <a:cubicBezTo>
                    <a:pt x="52" y="72"/>
                    <a:pt x="58" y="69"/>
                    <a:pt x="62" y="65"/>
                  </a:cubicBezTo>
                  <a:cubicBezTo>
                    <a:pt x="62" y="65"/>
                    <a:pt x="62" y="65"/>
                    <a:pt x="62" y="65"/>
                  </a:cubicBezTo>
                  <a:cubicBezTo>
                    <a:pt x="66" y="60"/>
                    <a:pt x="69" y="54"/>
                    <a:pt x="69" y="48"/>
                  </a:cubicBezTo>
                  <a:cubicBezTo>
                    <a:pt x="69" y="42"/>
                    <a:pt x="67" y="37"/>
                    <a:pt x="65" y="33"/>
                  </a:cubicBezTo>
                  <a:cubicBezTo>
                    <a:pt x="57" y="41"/>
                    <a:pt x="57" y="41"/>
                    <a:pt x="57" y="41"/>
                  </a:cubicBezTo>
                  <a:cubicBezTo>
                    <a:pt x="58" y="43"/>
                    <a:pt x="58" y="45"/>
                    <a:pt x="58" y="48"/>
                  </a:cubicBezTo>
                  <a:cubicBezTo>
                    <a:pt x="58" y="51"/>
                    <a:pt x="57" y="54"/>
                    <a:pt x="54" y="57"/>
                  </a:cubicBezTo>
                  <a:cubicBezTo>
                    <a:pt x="54" y="57"/>
                    <a:pt x="54" y="57"/>
                    <a:pt x="54" y="57"/>
                  </a:cubicBezTo>
                  <a:cubicBezTo>
                    <a:pt x="52" y="59"/>
                    <a:pt x="49" y="61"/>
                    <a:pt x="45" y="61"/>
                  </a:cubicBezTo>
                  <a:cubicBezTo>
                    <a:pt x="42" y="61"/>
                    <a:pt x="38" y="59"/>
                    <a:pt x="36" y="57"/>
                  </a:cubicBezTo>
                  <a:cubicBezTo>
                    <a:pt x="36" y="57"/>
                    <a:pt x="36" y="57"/>
                    <a:pt x="36" y="57"/>
                  </a:cubicBezTo>
                  <a:cubicBezTo>
                    <a:pt x="34" y="54"/>
                    <a:pt x="32" y="51"/>
                    <a:pt x="32" y="48"/>
                  </a:cubicBezTo>
                  <a:cubicBezTo>
                    <a:pt x="32" y="44"/>
                    <a:pt x="34" y="41"/>
                    <a:pt x="36" y="38"/>
                  </a:cubicBezTo>
                  <a:cubicBezTo>
                    <a:pt x="36" y="38"/>
                    <a:pt x="36" y="38"/>
                    <a:pt x="36" y="38"/>
                  </a:cubicBezTo>
                  <a:cubicBezTo>
                    <a:pt x="38" y="36"/>
                    <a:pt x="42" y="35"/>
                    <a:pt x="45" y="35"/>
                  </a:cubicBezTo>
                  <a:close/>
                  <a:moveTo>
                    <a:pt x="48" y="39"/>
                  </a:moveTo>
                  <a:cubicBezTo>
                    <a:pt x="48" y="39"/>
                    <a:pt x="48" y="39"/>
                    <a:pt x="48" y="39"/>
                  </a:cubicBezTo>
                  <a:cubicBezTo>
                    <a:pt x="47" y="39"/>
                    <a:pt x="46" y="39"/>
                    <a:pt x="45" y="39"/>
                  </a:cubicBezTo>
                  <a:cubicBezTo>
                    <a:pt x="43" y="39"/>
                    <a:pt x="41" y="40"/>
                    <a:pt x="39" y="42"/>
                  </a:cubicBezTo>
                  <a:cubicBezTo>
                    <a:pt x="39" y="42"/>
                    <a:pt x="39" y="42"/>
                    <a:pt x="39" y="42"/>
                  </a:cubicBezTo>
                  <a:cubicBezTo>
                    <a:pt x="37" y="43"/>
                    <a:pt x="36" y="45"/>
                    <a:pt x="36" y="48"/>
                  </a:cubicBezTo>
                  <a:cubicBezTo>
                    <a:pt x="36" y="50"/>
                    <a:pt x="37" y="52"/>
                    <a:pt x="39" y="54"/>
                  </a:cubicBezTo>
                  <a:cubicBezTo>
                    <a:pt x="41" y="55"/>
                    <a:pt x="43" y="56"/>
                    <a:pt x="45" y="56"/>
                  </a:cubicBezTo>
                  <a:cubicBezTo>
                    <a:pt x="48" y="56"/>
                    <a:pt x="50" y="55"/>
                    <a:pt x="51" y="54"/>
                  </a:cubicBezTo>
                  <a:cubicBezTo>
                    <a:pt x="51" y="54"/>
                    <a:pt x="51" y="54"/>
                    <a:pt x="51" y="54"/>
                  </a:cubicBezTo>
                  <a:cubicBezTo>
                    <a:pt x="53" y="52"/>
                    <a:pt x="54" y="50"/>
                    <a:pt x="54" y="48"/>
                  </a:cubicBezTo>
                  <a:cubicBezTo>
                    <a:pt x="54" y="47"/>
                    <a:pt x="54" y="46"/>
                    <a:pt x="53" y="45"/>
                  </a:cubicBezTo>
                  <a:cubicBezTo>
                    <a:pt x="48" y="50"/>
                    <a:pt x="48" y="50"/>
                    <a:pt x="48" y="50"/>
                  </a:cubicBezTo>
                  <a:cubicBezTo>
                    <a:pt x="46" y="52"/>
                    <a:pt x="44" y="52"/>
                    <a:pt x="43" y="50"/>
                  </a:cubicBezTo>
                  <a:cubicBezTo>
                    <a:pt x="41" y="49"/>
                    <a:pt x="41" y="46"/>
                    <a:pt x="43" y="45"/>
                  </a:cubicBezTo>
                  <a:cubicBezTo>
                    <a:pt x="48" y="39"/>
                    <a:pt x="48" y="39"/>
                    <a:pt x="48" y="39"/>
                  </a:cubicBezTo>
                  <a:close/>
                  <a:moveTo>
                    <a:pt x="77" y="7"/>
                  </a:moveTo>
                  <a:cubicBezTo>
                    <a:pt x="77" y="7"/>
                    <a:pt x="77" y="7"/>
                    <a:pt x="77" y="7"/>
                  </a:cubicBezTo>
                  <a:cubicBezTo>
                    <a:pt x="69" y="15"/>
                    <a:pt x="69" y="15"/>
                    <a:pt x="69" y="15"/>
                  </a:cubicBezTo>
                  <a:cubicBezTo>
                    <a:pt x="70" y="20"/>
                    <a:pt x="70" y="20"/>
                    <a:pt x="70" y="20"/>
                  </a:cubicBezTo>
                  <a:cubicBezTo>
                    <a:pt x="78" y="12"/>
                    <a:pt x="78" y="12"/>
                    <a:pt x="78" y="12"/>
                  </a:cubicBezTo>
                  <a:cubicBezTo>
                    <a:pt x="77" y="7"/>
                    <a:pt x="77" y="7"/>
                    <a:pt x="77" y="7"/>
                  </a:cubicBezTo>
                  <a:close/>
                  <a:moveTo>
                    <a:pt x="81" y="15"/>
                  </a:moveTo>
                  <a:cubicBezTo>
                    <a:pt x="81" y="15"/>
                    <a:pt x="81" y="15"/>
                    <a:pt x="81" y="15"/>
                  </a:cubicBezTo>
                  <a:cubicBezTo>
                    <a:pt x="73" y="23"/>
                    <a:pt x="73" y="23"/>
                    <a:pt x="73" y="23"/>
                  </a:cubicBezTo>
                  <a:cubicBezTo>
                    <a:pt x="78" y="24"/>
                    <a:pt x="78" y="24"/>
                    <a:pt x="78" y="24"/>
                  </a:cubicBezTo>
                  <a:cubicBezTo>
                    <a:pt x="86" y="16"/>
                    <a:pt x="86" y="16"/>
                    <a:pt x="86" y="16"/>
                  </a:cubicBezTo>
                  <a:cubicBezTo>
                    <a:pt x="81" y="15"/>
                    <a:pt x="81" y="15"/>
                    <a:pt x="81" y="15"/>
                  </a:cubicBezTo>
                  <a:close/>
                </a:path>
              </a:pathLst>
            </a:custGeom>
            <a:solidFill>
              <a:schemeClr val="bg1"/>
            </a:solidFill>
            <a:ln>
              <a:noFill/>
            </a:ln>
          </p:spPr>
          <p:txBody>
            <a:bodyPr/>
            <a:lstStyle/>
            <a:p>
              <a:endParaRPr lang="zh-CN" altLang="en-US" sz="2400"/>
            </a:p>
          </p:txBody>
        </p:sp>
        <p:sp>
          <p:nvSpPr>
            <p:cNvPr id="36" name="Freeform 75"/>
            <p:cNvSpPr>
              <a:spLocks noEditPoints="1"/>
            </p:cNvSpPr>
            <p:nvPr/>
          </p:nvSpPr>
          <p:spPr bwMode="auto">
            <a:xfrm>
              <a:off x="6936318" y="3303059"/>
              <a:ext cx="273049" cy="279400"/>
            </a:xfrm>
            <a:custGeom>
              <a:avLst/>
              <a:gdLst>
                <a:gd name="T0" fmla="*/ 26 w 55"/>
                <a:gd name="T1" fmla="*/ 39 h 56"/>
                <a:gd name="T2" fmla="*/ 25 w 55"/>
                <a:gd name="T3" fmla="*/ 37 h 56"/>
                <a:gd name="T4" fmla="*/ 22 w 55"/>
                <a:gd name="T5" fmla="*/ 37 h 56"/>
                <a:gd name="T6" fmla="*/ 25 w 55"/>
                <a:gd name="T7" fmla="*/ 52 h 56"/>
                <a:gd name="T8" fmla="*/ 17 w 55"/>
                <a:gd name="T9" fmla="*/ 55 h 56"/>
                <a:gd name="T10" fmla="*/ 8 w 55"/>
                <a:gd name="T11" fmla="*/ 37 h 56"/>
                <a:gd name="T12" fmla="*/ 0 w 55"/>
                <a:gd name="T13" fmla="*/ 26 h 56"/>
                <a:gd name="T14" fmla="*/ 3 w 55"/>
                <a:gd name="T15" fmla="*/ 18 h 56"/>
                <a:gd name="T16" fmla="*/ 11 w 55"/>
                <a:gd name="T17" fmla="*/ 15 h 56"/>
                <a:gd name="T18" fmla="*/ 25 w 55"/>
                <a:gd name="T19" fmla="*/ 15 h 56"/>
                <a:gd name="T20" fmla="*/ 44 w 55"/>
                <a:gd name="T21" fmla="*/ 1 h 56"/>
                <a:gd name="T22" fmla="*/ 48 w 55"/>
                <a:gd name="T23" fmla="*/ 2 h 56"/>
                <a:gd name="T24" fmla="*/ 48 w 55"/>
                <a:gd name="T25" fmla="*/ 18 h 56"/>
                <a:gd name="T26" fmla="*/ 52 w 55"/>
                <a:gd name="T27" fmla="*/ 20 h 56"/>
                <a:gd name="T28" fmla="*/ 52 w 55"/>
                <a:gd name="T29" fmla="*/ 32 h 56"/>
                <a:gd name="T30" fmla="*/ 48 w 55"/>
                <a:gd name="T31" fmla="*/ 50 h 56"/>
                <a:gd name="T32" fmla="*/ 44 w 55"/>
                <a:gd name="T33" fmla="*/ 52 h 56"/>
                <a:gd name="T34" fmla="*/ 27 w 55"/>
                <a:gd name="T35" fmla="*/ 33 h 56"/>
                <a:gd name="T36" fmla="*/ 11 w 55"/>
                <a:gd name="T37" fmla="*/ 19 h 56"/>
                <a:gd name="T38" fmla="*/ 4 w 55"/>
                <a:gd name="T39" fmla="*/ 26 h 56"/>
                <a:gd name="T40" fmla="*/ 10 w 55"/>
                <a:gd name="T41" fmla="*/ 33 h 56"/>
                <a:gd name="T42" fmla="*/ 18 w 55"/>
                <a:gd name="T43" fmla="*/ 50 h 56"/>
                <a:gd name="T44" fmla="*/ 22 w 55"/>
                <a:gd name="T45" fmla="*/ 49 h 56"/>
                <a:gd name="T46" fmla="*/ 17 w 55"/>
                <a:gd name="T47" fmla="*/ 35 h 56"/>
                <a:gd name="T48" fmla="*/ 27 w 55"/>
                <a:gd name="T49" fmla="*/ 33 h 56"/>
                <a:gd name="T50" fmla="*/ 29 w 55"/>
                <a:gd name="T51" fmla="*/ 17 h 56"/>
                <a:gd name="T52" fmla="*/ 29 w 55"/>
                <a:gd name="T53" fmla="*/ 35 h 56"/>
                <a:gd name="T54" fmla="*/ 29 w 55"/>
                <a:gd name="T55" fmla="*/ 35 h 56"/>
                <a:gd name="T56" fmla="*/ 43 w 55"/>
                <a:gd name="T57" fmla="*/ 46 h 56"/>
                <a:gd name="T58" fmla="*/ 29 w 55"/>
                <a:gd name="T59" fmla="*/ 16 h 56"/>
                <a:gd name="T60" fmla="*/ 29 w 55"/>
                <a:gd name="T61" fmla="*/ 17 h 56"/>
                <a:gd name="T62" fmla="*/ 48 w 55"/>
                <a:gd name="T63" fmla="*/ 20 h 56"/>
                <a:gd name="T64" fmla="*/ 48 w 55"/>
                <a:gd name="T65" fmla="*/ 32 h 56"/>
                <a:gd name="T66" fmla="*/ 52 w 55"/>
                <a:gd name="T67" fmla="*/ 26 h 56"/>
                <a:gd name="T68" fmla="*/ 50 w 55"/>
                <a:gd name="T69" fmla="*/ 2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56">
                  <a:moveTo>
                    <a:pt x="44" y="52"/>
                  </a:moveTo>
                  <a:cubicBezTo>
                    <a:pt x="26" y="39"/>
                    <a:pt x="26" y="39"/>
                    <a:pt x="26" y="39"/>
                  </a:cubicBezTo>
                  <a:cubicBezTo>
                    <a:pt x="25" y="39"/>
                    <a:pt x="25" y="38"/>
                    <a:pt x="25" y="37"/>
                  </a:cubicBezTo>
                  <a:cubicBezTo>
                    <a:pt x="25" y="37"/>
                    <a:pt x="25" y="37"/>
                    <a:pt x="25" y="37"/>
                  </a:cubicBezTo>
                  <a:cubicBezTo>
                    <a:pt x="25" y="37"/>
                    <a:pt x="25" y="37"/>
                    <a:pt x="25" y="37"/>
                  </a:cubicBezTo>
                  <a:cubicBezTo>
                    <a:pt x="22" y="37"/>
                    <a:pt x="22" y="37"/>
                    <a:pt x="22" y="37"/>
                  </a:cubicBezTo>
                  <a:cubicBezTo>
                    <a:pt x="27" y="50"/>
                    <a:pt x="27" y="50"/>
                    <a:pt x="27" y="50"/>
                  </a:cubicBezTo>
                  <a:cubicBezTo>
                    <a:pt x="27" y="51"/>
                    <a:pt x="27" y="52"/>
                    <a:pt x="25" y="52"/>
                  </a:cubicBezTo>
                  <a:cubicBezTo>
                    <a:pt x="21" y="54"/>
                    <a:pt x="21" y="54"/>
                    <a:pt x="21" y="54"/>
                  </a:cubicBezTo>
                  <a:cubicBezTo>
                    <a:pt x="17" y="55"/>
                    <a:pt x="17" y="55"/>
                    <a:pt x="17" y="55"/>
                  </a:cubicBezTo>
                  <a:cubicBezTo>
                    <a:pt x="16" y="56"/>
                    <a:pt x="15" y="55"/>
                    <a:pt x="14" y="54"/>
                  </a:cubicBezTo>
                  <a:cubicBezTo>
                    <a:pt x="8" y="37"/>
                    <a:pt x="8" y="37"/>
                    <a:pt x="8" y="37"/>
                  </a:cubicBezTo>
                  <a:cubicBezTo>
                    <a:pt x="6" y="36"/>
                    <a:pt x="4" y="35"/>
                    <a:pt x="3" y="34"/>
                  </a:cubicBezTo>
                  <a:cubicBezTo>
                    <a:pt x="1" y="32"/>
                    <a:pt x="0" y="29"/>
                    <a:pt x="0" y="26"/>
                  </a:cubicBezTo>
                  <a:cubicBezTo>
                    <a:pt x="0" y="23"/>
                    <a:pt x="1" y="20"/>
                    <a:pt x="3" y="18"/>
                  </a:cubicBezTo>
                  <a:cubicBezTo>
                    <a:pt x="3" y="18"/>
                    <a:pt x="3" y="18"/>
                    <a:pt x="3" y="18"/>
                  </a:cubicBezTo>
                  <a:cubicBezTo>
                    <a:pt x="3" y="18"/>
                    <a:pt x="3" y="18"/>
                    <a:pt x="3" y="18"/>
                  </a:cubicBezTo>
                  <a:cubicBezTo>
                    <a:pt x="5" y="16"/>
                    <a:pt x="8" y="15"/>
                    <a:pt x="11" y="15"/>
                  </a:cubicBezTo>
                  <a:cubicBezTo>
                    <a:pt x="25" y="15"/>
                    <a:pt x="25" y="15"/>
                    <a:pt x="25" y="15"/>
                  </a:cubicBezTo>
                  <a:cubicBezTo>
                    <a:pt x="25" y="15"/>
                    <a:pt x="25" y="15"/>
                    <a:pt x="25" y="15"/>
                  </a:cubicBezTo>
                  <a:cubicBezTo>
                    <a:pt x="25" y="14"/>
                    <a:pt x="25" y="13"/>
                    <a:pt x="26" y="13"/>
                  </a:cubicBezTo>
                  <a:cubicBezTo>
                    <a:pt x="44" y="1"/>
                    <a:pt x="44" y="1"/>
                    <a:pt x="44" y="1"/>
                  </a:cubicBezTo>
                  <a:cubicBezTo>
                    <a:pt x="46" y="0"/>
                    <a:pt x="47" y="0"/>
                    <a:pt x="48" y="1"/>
                  </a:cubicBezTo>
                  <a:cubicBezTo>
                    <a:pt x="48" y="2"/>
                    <a:pt x="48" y="2"/>
                    <a:pt x="48" y="2"/>
                  </a:cubicBezTo>
                  <a:cubicBezTo>
                    <a:pt x="48" y="2"/>
                    <a:pt x="48" y="2"/>
                    <a:pt x="48" y="2"/>
                  </a:cubicBezTo>
                  <a:cubicBezTo>
                    <a:pt x="48" y="18"/>
                    <a:pt x="48" y="18"/>
                    <a:pt x="48" y="18"/>
                  </a:cubicBezTo>
                  <a:cubicBezTo>
                    <a:pt x="49" y="18"/>
                    <a:pt x="51" y="19"/>
                    <a:pt x="52" y="20"/>
                  </a:cubicBezTo>
                  <a:cubicBezTo>
                    <a:pt x="52" y="20"/>
                    <a:pt x="52" y="20"/>
                    <a:pt x="52" y="20"/>
                  </a:cubicBezTo>
                  <a:cubicBezTo>
                    <a:pt x="54" y="21"/>
                    <a:pt x="55" y="24"/>
                    <a:pt x="55" y="26"/>
                  </a:cubicBezTo>
                  <a:cubicBezTo>
                    <a:pt x="55" y="29"/>
                    <a:pt x="54" y="31"/>
                    <a:pt x="52" y="32"/>
                  </a:cubicBezTo>
                  <a:cubicBezTo>
                    <a:pt x="51" y="34"/>
                    <a:pt x="49" y="34"/>
                    <a:pt x="48" y="35"/>
                  </a:cubicBezTo>
                  <a:cubicBezTo>
                    <a:pt x="48" y="50"/>
                    <a:pt x="48" y="50"/>
                    <a:pt x="48" y="50"/>
                  </a:cubicBezTo>
                  <a:cubicBezTo>
                    <a:pt x="48" y="51"/>
                    <a:pt x="47" y="52"/>
                    <a:pt x="46" y="52"/>
                  </a:cubicBezTo>
                  <a:cubicBezTo>
                    <a:pt x="45" y="52"/>
                    <a:pt x="45" y="52"/>
                    <a:pt x="44" y="52"/>
                  </a:cubicBezTo>
                  <a:close/>
                  <a:moveTo>
                    <a:pt x="27" y="33"/>
                  </a:moveTo>
                  <a:cubicBezTo>
                    <a:pt x="27" y="33"/>
                    <a:pt x="27" y="33"/>
                    <a:pt x="27" y="33"/>
                  </a:cubicBezTo>
                  <a:cubicBezTo>
                    <a:pt x="27" y="19"/>
                    <a:pt x="27" y="19"/>
                    <a:pt x="27" y="19"/>
                  </a:cubicBezTo>
                  <a:cubicBezTo>
                    <a:pt x="11" y="19"/>
                    <a:pt x="11" y="19"/>
                    <a:pt x="11" y="19"/>
                  </a:cubicBezTo>
                  <a:cubicBezTo>
                    <a:pt x="9" y="19"/>
                    <a:pt x="7" y="20"/>
                    <a:pt x="6" y="21"/>
                  </a:cubicBezTo>
                  <a:cubicBezTo>
                    <a:pt x="5" y="23"/>
                    <a:pt x="4" y="24"/>
                    <a:pt x="4" y="26"/>
                  </a:cubicBezTo>
                  <a:cubicBezTo>
                    <a:pt x="4" y="28"/>
                    <a:pt x="5" y="29"/>
                    <a:pt x="6" y="31"/>
                  </a:cubicBezTo>
                  <a:cubicBezTo>
                    <a:pt x="7" y="32"/>
                    <a:pt x="9" y="33"/>
                    <a:pt x="10" y="33"/>
                  </a:cubicBezTo>
                  <a:cubicBezTo>
                    <a:pt x="11" y="33"/>
                    <a:pt x="12" y="34"/>
                    <a:pt x="12" y="34"/>
                  </a:cubicBezTo>
                  <a:cubicBezTo>
                    <a:pt x="18" y="50"/>
                    <a:pt x="18" y="50"/>
                    <a:pt x="18" y="50"/>
                  </a:cubicBezTo>
                  <a:cubicBezTo>
                    <a:pt x="20" y="50"/>
                    <a:pt x="20" y="50"/>
                    <a:pt x="20" y="50"/>
                  </a:cubicBezTo>
                  <a:cubicBezTo>
                    <a:pt x="22" y="49"/>
                    <a:pt x="22" y="49"/>
                    <a:pt x="22" y="49"/>
                  </a:cubicBezTo>
                  <a:cubicBezTo>
                    <a:pt x="17" y="36"/>
                    <a:pt x="17" y="36"/>
                    <a:pt x="17" y="36"/>
                  </a:cubicBezTo>
                  <a:cubicBezTo>
                    <a:pt x="17" y="36"/>
                    <a:pt x="17" y="35"/>
                    <a:pt x="17" y="35"/>
                  </a:cubicBezTo>
                  <a:cubicBezTo>
                    <a:pt x="17" y="34"/>
                    <a:pt x="18" y="33"/>
                    <a:pt x="19" y="33"/>
                  </a:cubicBezTo>
                  <a:cubicBezTo>
                    <a:pt x="27" y="33"/>
                    <a:pt x="27" y="33"/>
                    <a:pt x="27" y="33"/>
                  </a:cubicBezTo>
                  <a:close/>
                  <a:moveTo>
                    <a:pt x="29" y="17"/>
                  </a:moveTo>
                  <a:cubicBezTo>
                    <a:pt x="29" y="17"/>
                    <a:pt x="29" y="17"/>
                    <a:pt x="29" y="17"/>
                  </a:cubicBezTo>
                  <a:cubicBezTo>
                    <a:pt x="29" y="35"/>
                    <a:pt x="29" y="35"/>
                    <a:pt x="29" y="35"/>
                  </a:cubicBezTo>
                  <a:cubicBezTo>
                    <a:pt x="29" y="35"/>
                    <a:pt x="29" y="35"/>
                    <a:pt x="29" y="35"/>
                  </a:cubicBezTo>
                  <a:cubicBezTo>
                    <a:pt x="29" y="35"/>
                    <a:pt x="29" y="35"/>
                    <a:pt x="29" y="35"/>
                  </a:cubicBezTo>
                  <a:cubicBezTo>
                    <a:pt x="29" y="35"/>
                    <a:pt x="29" y="35"/>
                    <a:pt x="29" y="35"/>
                  </a:cubicBezTo>
                  <a:cubicBezTo>
                    <a:pt x="29" y="36"/>
                    <a:pt x="29" y="36"/>
                    <a:pt x="29" y="36"/>
                  </a:cubicBezTo>
                  <a:cubicBezTo>
                    <a:pt x="43" y="46"/>
                    <a:pt x="43" y="46"/>
                    <a:pt x="43" y="46"/>
                  </a:cubicBezTo>
                  <a:cubicBezTo>
                    <a:pt x="43" y="7"/>
                    <a:pt x="43" y="7"/>
                    <a:pt x="43" y="7"/>
                  </a:cubicBezTo>
                  <a:cubicBezTo>
                    <a:pt x="29" y="16"/>
                    <a:pt x="29" y="16"/>
                    <a:pt x="29" y="16"/>
                  </a:cubicBezTo>
                  <a:cubicBezTo>
                    <a:pt x="29" y="17"/>
                    <a:pt x="29" y="17"/>
                    <a:pt x="29" y="17"/>
                  </a:cubicBezTo>
                  <a:cubicBezTo>
                    <a:pt x="29" y="17"/>
                    <a:pt x="29" y="17"/>
                    <a:pt x="29" y="17"/>
                  </a:cubicBezTo>
                  <a:cubicBezTo>
                    <a:pt x="29" y="17"/>
                    <a:pt x="29" y="17"/>
                    <a:pt x="29" y="17"/>
                  </a:cubicBezTo>
                  <a:close/>
                  <a:moveTo>
                    <a:pt x="48" y="20"/>
                  </a:moveTo>
                  <a:cubicBezTo>
                    <a:pt x="48" y="20"/>
                    <a:pt x="48" y="20"/>
                    <a:pt x="48" y="20"/>
                  </a:cubicBezTo>
                  <a:cubicBezTo>
                    <a:pt x="48" y="32"/>
                    <a:pt x="48" y="32"/>
                    <a:pt x="48" y="32"/>
                  </a:cubicBezTo>
                  <a:cubicBezTo>
                    <a:pt x="49" y="32"/>
                    <a:pt x="49" y="31"/>
                    <a:pt x="50" y="31"/>
                  </a:cubicBezTo>
                  <a:cubicBezTo>
                    <a:pt x="51" y="29"/>
                    <a:pt x="52" y="28"/>
                    <a:pt x="52" y="26"/>
                  </a:cubicBezTo>
                  <a:cubicBezTo>
                    <a:pt x="52" y="24"/>
                    <a:pt x="51" y="23"/>
                    <a:pt x="50" y="22"/>
                  </a:cubicBezTo>
                  <a:cubicBezTo>
                    <a:pt x="50" y="22"/>
                    <a:pt x="50" y="22"/>
                    <a:pt x="50" y="22"/>
                  </a:cubicBezTo>
                  <a:cubicBezTo>
                    <a:pt x="49" y="21"/>
                    <a:pt x="49" y="21"/>
                    <a:pt x="48" y="20"/>
                  </a:cubicBezTo>
                  <a:close/>
                </a:path>
              </a:pathLst>
            </a:custGeom>
            <a:solidFill>
              <a:srgbClr val="EF654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7" name="Freeform 76"/>
            <p:cNvSpPr>
              <a:spLocks noEditPoints="1"/>
            </p:cNvSpPr>
            <p:nvPr/>
          </p:nvSpPr>
          <p:spPr bwMode="auto">
            <a:xfrm>
              <a:off x="7484534" y="3982509"/>
              <a:ext cx="321733" cy="330200"/>
            </a:xfrm>
            <a:custGeom>
              <a:avLst/>
              <a:gdLst>
                <a:gd name="T0" fmla="*/ 42 w 64"/>
                <a:gd name="T1" fmla="*/ 61 h 66"/>
                <a:gd name="T2" fmla="*/ 32 w 64"/>
                <a:gd name="T3" fmla="*/ 66 h 66"/>
                <a:gd name="T4" fmla="*/ 22 w 64"/>
                <a:gd name="T5" fmla="*/ 61 h 66"/>
                <a:gd name="T6" fmla="*/ 17 w 64"/>
                <a:gd name="T7" fmla="*/ 48 h 66"/>
                <a:gd name="T8" fmla="*/ 32 w 64"/>
                <a:gd name="T9" fmla="*/ 10 h 66"/>
                <a:gd name="T10" fmla="*/ 47 w 64"/>
                <a:gd name="T11" fmla="*/ 48 h 66"/>
                <a:gd name="T12" fmla="*/ 32 w 64"/>
                <a:gd name="T13" fmla="*/ 30 h 66"/>
                <a:gd name="T14" fmla="*/ 39 w 64"/>
                <a:gd name="T15" fmla="*/ 29 h 66"/>
                <a:gd name="T16" fmla="*/ 40 w 64"/>
                <a:gd name="T17" fmla="*/ 33 h 66"/>
                <a:gd name="T18" fmla="*/ 35 w 64"/>
                <a:gd name="T19" fmla="*/ 32 h 66"/>
                <a:gd name="T20" fmla="*/ 29 w 64"/>
                <a:gd name="T21" fmla="*/ 32 h 66"/>
                <a:gd name="T22" fmla="*/ 24 w 64"/>
                <a:gd name="T23" fmla="*/ 33 h 66"/>
                <a:gd name="T24" fmla="*/ 25 w 64"/>
                <a:gd name="T25" fmla="*/ 29 h 66"/>
                <a:gd name="T26" fmla="*/ 32 w 64"/>
                <a:gd name="T27" fmla="*/ 30 h 66"/>
                <a:gd name="T28" fmla="*/ 32 w 64"/>
                <a:gd name="T29" fmla="*/ 8 h 66"/>
                <a:gd name="T30" fmla="*/ 32 w 64"/>
                <a:gd name="T31" fmla="*/ 0 h 66"/>
                <a:gd name="T32" fmla="*/ 46 w 64"/>
                <a:gd name="T33" fmla="*/ 11 h 66"/>
                <a:gd name="T34" fmla="*/ 43 w 64"/>
                <a:gd name="T35" fmla="*/ 9 h 66"/>
                <a:gd name="T36" fmla="*/ 49 w 64"/>
                <a:gd name="T37" fmla="*/ 7 h 66"/>
                <a:gd name="T38" fmla="*/ 55 w 64"/>
                <a:gd name="T39" fmla="*/ 21 h 66"/>
                <a:gd name="T40" fmla="*/ 58 w 64"/>
                <a:gd name="T41" fmla="*/ 16 h 66"/>
                <a:gd name="T42" fmla="*/ 55 w 64"/>
                <a:gd name="T43" fmla="*/ 21 h 66"/>
                <a:gd name="T44" fmla="*/ 56 w 64"/>
                <a:gd name="T45" fmla="*/ 32 h 66"/>
                <a:gd name="T46" fmla="*/ 64 w 64"/>
                <a:gd name="T47" fmla="*/ 32 h 66"/>
                <a:gd name="T48" fmla="*/ 53 w 64"/>
                <a:gd name="T49" fmla="*/ 46 h 66"/>
                <a:gd name="T50" fmla="*/ 55 w 64"/>
                <a:gd name="T51" fmla="*/ 44 h 66"/>
                <a:gd name="T52" fmla="*/ 58 w 64"/>
                <a:gd name="T53" fmla="*/ 49 h 66"/>
                <a:gd name="T54" fmla="*/ 9 w 64"/>
                <a:gd name="T55" fmla="*/ 44 h 66"/>
                <a:gd name="T56" fmla="*/ 6 w 64"/>
                <a:gd name="T57" fmla="*/ 49 h 66"/>
                <a:gd name="T58" fmla="*/ 9 w 64"/>
                <a:gd name="T59" fmla="*/ 44 h 66"/>
                <a:gd name="T60" fmla="*/ 8 w 64"/>
                <a:gd name="T61" fmla="*/ 32 h 66"/>
                <a:gd name="T62" fmla="*/ 0 w 64"/>
                <a:gd name="T63" fmla="*/ 32 h 66"/>
                <a:gd name="T64" fmla="*/ 11 w 64"/>
                <a:gd name="T65" fmla="*/ 18 h 66"/>
                <a:gd name="T66" fmla="*/ 9 w 64"/>
                <a:gd name="T67" fmla="*/ 21 h 66"/>
                <a:gd name="T68" fmla="*/ 6 w 64"/>
                <a:gd name="T69" fmla="*/ 16 h 66"/>
                <a:gd name="T70" fmla="*/ 21 w 64"/>
                <a:gd name="T71" fmla="*/ 9 h 66"/>
                <a:gd name="T72" fmla="*/ 15 w 64"/>
                <a:gd name="T73" fmla="*/ 7 h 66"/>
                <a:gd name="T74" fmla="*/ 21 w 64"/>
                <a:gd name="T75" fmla="*/ 9 h 66"/>
                <a:gd name="T76" fmla="*/ 41 w 64"/>
                <a:gd name="T77" fmla="*/ 46 h 66"/>
                <a:gd name="T78" fmla="*/ 44 w 64"/>
                <a:gd name="T79" fmla="*/ 21 h 66"/>
                <a:gd name="T80" fmla="*/ 15 w 64"/>
                <a:gd name="T81" fmla="*/ 32 h 66"/>
                <a:gd name="T82" fmla="*/ 23 w 64"/>
                <a:gd name="T83" fmla="*/ 47 h 66"/>
                <a:gd name="T84" fmla="*/ 25 w 64"/>
                <a:gd name="T85" fmla="*/ 53 h 66"/>
                <a:gd name="T86" fmla="*/ 27 w 64"/>
                <a:gd name="T87" fmla="*/ 56 h 66"/>
                <a:gd name="T88" fmla="*/ 31 w 64"/>
                <a:gd name="T89" fmla="*/ 60 h 66"/>
                <a:gd name="T90" fmla="*/ 33 w 64"/>
                <a:gd name="T91" fmla="*/ 60 h 66"/>
                <a:gd name="T92" fmla="*/ 34 w 64"/>
                <a:gd name="T93" fmla="*/ 58 h 66"/>
                <a:gd name="T94" fmla="*/ 39 w 64"/>
                <a:gd name="T95" fmla="*/ 5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 h="66">
                  <a:moveTo>
                    <a:pt x="45" y="50"/>
                  </a:moveTo>
                  <a:cubicBezTo>
                    <a:pt x="45" y="58"/>
                    <a:pt x="45" y="58"/>
                    <a:pt x="45" y="58"/>
                  </a:cubicBezTo>
                  <a:cubicBezTo>
                    <a:pt x="45" y="60"/>
                    <a:pt x="43" y="61"/>
                    <a:pt x="42" y="61"/>
                  </a:cubicBezTo>
                  <a:cubicBezTo>
                    <a:pt x="39" y="61"/>
                    <a:pt x="39" y="61"/>
                    <a:pt x="39" y="61"/>
                  </a:cubicBezTo>
                  <a:cubicBezTo>
                    <a:pt x="38" y="62"/>
                    <a:pt x="38" y="63"/>
                    <a:pt x="37" y="64"/>
                  </a:cubicBezTo>
                  <a:cubicBezTo>
                    <a:pt x="36" y="65"/>
                    <a:pt x="34" y="66"/>
                    <a:pt x="32" y="66"/>
                  </a:cubicBezTo>
                  <a:cubicBezTo>
                    <a:pt x="30" y="66"/>
                    <a:pt x="28" y="65"/>
                    <a:pt x="27" y="64"/>
                  </a:cubicBezTo>
                  <a:cubicBezTo>
                    <a:pt x="26" y="63"/>
                    <a:pt x="26" y="62"/>
                    <a:pt x="25" y="61"/>
                  </a:cubicBezTo>
                  <a:cubicBezTo>
                    <a:pt x="22" y="61"/>
                    <a:pt x="22" y="61"/>
                    <a:pt x="22" y="61"/>
                  </a:cubicBezTo>
                  <a:cubicBezTo>
                    <a:pt x="21" y="61"/>
                    <a:pt x="19" y="60"/>
                    <a:pt x="19" y="58"/>
                  </a:cubicBezTo>
                  <a:cubicBezTo>
                    <a:pt x="19" y="50"/>
                    <a:pt x="19" y="50"/>
                    <a:pt x="19" y="50"/>
                  </a:cubicBezTo>
                  <a:cubicBezTo>
                    <a:pt x="18" y="49"/>
                    <a:pt x="17" y="49"/>
                    <a:pt x="17" y="48"/>
                  </a:cubicBezTo>
                  <a:cubicBezTo>
                    <a:pt x="12" y="44"/>
                    <a:pt x="10" y="38"/>
                    <a:pt x="10" y="32"/>
                  </a:cubicBezTo>
                  <a:cubicBezTo>
                    <a:pt x="10" y="26"/>
                    <a:pt x="12" y="21"/>
                    <a:pt x="17" y="17"/>
                  </a:cubicBezTo>
                  <a:cubicBezTo>
                    <a:pt x="21" y="13"/>
                    <a:pt x="26" y="10"/>
                    <a:pt x="32" y="10"/>
                  </a:cubicBezTo>
                  <a:cubicBezTo>
                    <a:pt x="38" y="10"/>
                    <a:pt x="43" y="13"/>
                    <a:pt x="47" y="17"/>
                  </a:cubicBezTo>
                  <a:cubicBezTo>
                    <a:pt x="52" y="21"/>
                    <a:pt x="54" y="26"/>
                    <a:pt x="54" y="32"/>
                  </a:cubicBezTo>
                  <a:cubicBezTo>
                    <a:pt x="54" y="38"/>
                    <a:pt x="52" y="44"/>
                    <a:pt x="47" y="48"/>
                  </a:cubicBezTo>
                  <a:cubicBezTo>
                    <a:pt x="47" y="49"/>
                    <a:pt x="46" y="49"/>
                    <a:pt x="45" y="50"/>
                  </a:cubicBezTo>
                  <a:close/>
                  <a:moveTo>
                    <a:pt x="32" y="30"/>
                  </a:moveTo>
                  <a:cubicBezTo>
                    <a:pt x="32" y="30"/>
                    <a:pt x="32" y="30"/>
                    <a:pt x="32" y="30"/>
                  </a:cubicBezTo>
                  <a:cubicBezTo>
                    <a:pt x="32" y="29"/>
                    <a:pt x="33" y="29"/>
                    <a:pt x="33" y="29"/>
                  </a:cubicBezTo>
                  <a:cubicBezTo>
                    <a:pt x="34" y="29"/>
                    <a:pt x="35" y="28"/>
                    <a:pt x="36" y="28"/>
                  </a:cubicBezTo>
                  <a:cubicBezTo>
                    <a:pt x="37" y="28"/>
                    <a:pt x="38" y="29"/>
                    <a:pt x="39" y="29"/>
                  </a:cubicBezTo>
                  <a:cubicBezTo>
                    <a:pt x="40" y="29"/>
                    <a:pt x="41" y="30"/>
                    <a:pt x="42" y="31"/>
                  </a:cubicBezTo>
                  <a:cubicBezTo>
                    <a:pt x="42" y="31"/>
                    <a:pt x="42" y="32"/>
                    <a:pt x="42" y="33"/>
                  </a:cubicBezTo>
                  <a:cubicBezTo>
                    <a:pt x="41" y="33"/>
                    <a:pt x="40" y="33"/>
                    <a:pt x="40" y="33"/>
                  </a:cubicBezTo>
                  <a:cubicBezTo>
                    <a:pt x="39" y="32"/>
                    <a:pt x="39" y="32"/>
                    <a:pt x="38" y="32"/>
                  </a:cubicBezTo>
                  <a:cubicBezTo>
                    <a:pt x="38" y="32"/>
                    <a:pt x="37" y="32"/>
                    <a:pt x="36" y="32"/>
                  </a:cubicBezTo>
                  <a:cubicBezTo>
                    <a:pt x="36" y="32"/>
                    <a:pt x="35" y="32"/>
                    <a:pt x="35" y="32"/>
                  </a:cubicBezTo>
                  <a:cubicBezTo>
                    <a:pt x="34" y="32"/>
                    <a:pt x="34" y="32"/>
                    <a:pt x="33" y="33"/>
                  </a:cubicBezTo>
                  <a:cubicBezTo>
                    <a:pt x="32" y="33"/>
                    <a:pt x="31" y="33"/>
                    <a:pt x="31" y="33"/>
                  </a:cubicBezTo>
                  <a:cubicBezTo>
                    <a:pt x="30" y="32"/>
                    <a:pt x="30" y="32"/>
                    <a:pt x="29" y="32"/>
                  </a:cubicBezTo>
                  <a:cubicBezTo>
                    <a:pt x="29" y="32"/>
                    <a:pt x="28" y="32"/>
                    <a:pt x="28" y="32"/>
                  </a:cubicBezTo>
                  <a:cubicBezTo>
                    <a:pt x="27" y="32"/>
                    <a:pt x="26" y="32"/>
                    <a:pt x="26" y="32"/>
                  </a:cubicBezTo>
                  <a:cubicBezTo>
                    <a:pt x="25" y="32"/>
                    <a:pt x="25" y="32"/>
                    <a:pt x="24" y="33"/>
                  </a:cubicBezTo>
                  <a:cubicBezTo>
                    <a:pt x="24" y="33"/>
                    <a:pt x="23" y="33"/>
                    <a:pt x="22" y="33"/>
                  </a:cubicBezTo>
                  <a:cubicBezTo>
                    <a:pt x="22" y="32"/>
                    <a:pt x="22" y="31"/>
                    <a:pt x="22" y="31"/>
                  </a:cubicBezTo>
                  <a:cubicBezTo>
                    <a:pt x="23" y="30"/>
                    <a:pt x="24" y="29"/>
                    <a:pt x="25" y="29"/>
                  </a:cubicBezTo>
                  <a:cubicBezTo>
                    <a:pt x="26" y="29"/>
                    <a:pt x="27" y="28"/>
                    <a:pt x="28" y="28"/>
                  </a:cubicBezTo>
                  <a:cubicBezTo>
                    <a:pt x="29" y="28"/>
                    <a:pt x="30" y="29"/>
                    <a:pt x="31" y="29"/>
                  </a:cubicBezTo>
                  <a:cubicBezTo>
                    <a:pt x="31" y="29"/>
                    <a:pt x="32" y="29"/>
                    <a:pt x="32" y="30"/>
                  </a:cubicBezTo>
                  <a:close/>
                  <a:moveTo>
                    <a:pt x="34" y="7"/>
                  </a:moveTo>
                  <a:cubicBezTo>
                    <a:pt x="34" y="7"/>
                    <a:pt x="34" y="7"/>
                    <a:pt x="34" y="7"/>
                  </a:cubicBezTo>
                  <a:cubicBezTo>
                    <a:pt x="34" y="8"/>
                    <a:pt x="33" y="8"/>
                    <a:pt x="32" y="8"/>
                  </a:cubicBezTo>
                  <a:cubicBezTo>
                    <a:pt x="31" y="8"/>
                    <a:pt x="30" y="8"/>
                    <a:pt x="30" y="7"/>
                  </a:cubicBezTo>
                  <a:cubicBezTo>
                    <a:pt x="30" y="2"/>
                    <a:pt x="30" y="2"/>
                    <a:pt x="30" y="2"/>
                  </a:cubicBezTo>
                  <a:cubicBezTo>
                    <a:pt x="30" y="1"/>
                    <a:pt x="31" y="0"/>
                    <a:pt x="32" y="0"/>
                  </a:cubicBezTo>
                  <a:cubicBezTo>
                    <a:pt x="33" y="0"/>
                    <a:pt x="34" y="1"/>
                    <a:pt x="34" y="2"/>
                  </a:cubicBezTo>
                  <a:cubicBezTo>
                    <a:pt x="34" y="7"/>
                    <a:pt x="34" y="7"/>
                    <a:pt x="34" y="7"/>
                  </a:cubicBezTo>
                  <a:close/>
                  <a:moveTo>
                    <a:pt x="46" y="11"/>
                  </a:moveTo>
                  <a:cubicBezTo>
                    <a:pt x="46" y="11"/>
                    <a:pt x="46" y="11"/>
                    <a:pt x="46" y="11"/>
                  </a:cubicBezTo>
                  <a:cubicBezTo>
                    <a:pt x="46" y="12"/>
                    <a:pt x="45" y="12"/>
                    <a:pt x="44" y="12"/>
                  </a:cubicBezTo>
                  <a:cubicBezTo>
                    <a:pt x="43" y="11"/>
                    <a:pt x="43" y="10"/>
                    <a:pt x="43" y="9"/>
                  </a:cubicBezTo>
                  <a:cubicBezTo>
                    <a:pt x="46" y="5"/>
                    <a:pt x="46" y="5"/>
                    <a:pt x="46" y="5"/>
                  </a:cubicBezTo>
                  <a:cubicBezTo>
                    <a:pt x="46" y="4"/>
                    <a:pt x="47" y="4"/>
                    <a:pt x="48" y="5"/>
                  </a:cubicBezTo>
                  <a:cubicBezTo>
                    <a:pt x="49" y="5"/>
                    <a:pt x="49" y="6"/>
                    <a:pt x="49" y="7"/>
                  </a:cubicBezTo>
                  <a:cubicBezTo>
                    <a:pt x="46" y="11"/>
                    <a:pt x="46" y="11"/>
                    <a:pt x="46" y="11"/>
                  </a:cubicBezTo>
                  <a:close/>
                  <a:moveTo>
                    <a:pt x="55" y="21"/>
                  </a:moveTo>
                  <a:cubicBezTo>
                    <a:pt x="55" y="21"/>
                    <a:pt x="55" y="21"/>
                    <a:pt x="55" y="21"/>
                  </a:cubicBezTo>
                  <a:cubicBezTo>
                    <a:pt x="54" y="21"/>
                    <a:pt x="53" y="21"/>
                    <a:pt x="53" y="20"/>
                  </a:cubicBezTo>
                  <a:cubicBezTo>
                    <a:pt x="52" y="20"/>
                    <a:pt x="53" y="19"/>
                    <a:pt x="53" y="18"/>
                  </a:cubicBezTo>
                  <a:cubicBezTo>
                    <a:pt x="58" y="16"/>
                    <a:pt x="58" y="16"/>
                    <a:pt x="58" y="16"/>
                  </a:cubicBezTo>
                  <a:cubicBezTo>
                    <a:pt x="58" y="15"/>
                    <a:pt x="59" y="16"/>
                    <a:pt x="60" y="16"/>
                  </a:cubicBezTo>
                  <a:cubicBezTo>
                    <a:pt x="60" y="17"/>
                    <a:pt x="60" y="18"/>
                    <a:pt x="59" y="18"/>
                  </a:cubicBezTo>
                  <a:cubicBezTo>
                    <a:pt x="55" y="21"/>
                    <a:pt x="55" y="21"/>
                    <a:pt x="55" y="21"/>
                  </a:cubicBezTo>
                  <a:close/>
                  <a:moveTo>
                    <a:pt x="57" y="34"/>
                  </a:moveTo>
                  <a:cubicBezTo>
                    <a:pt x="57" y="34"/>
                    <a:pt x="57" y="34"/>
                    <a:pt x="57" y="34"/>
                  </a:cubicBezTo>
                  <a:cubicBezTo>
                    <a:pt x="57" y="34"/>
                    <a:pt x="56" y="33"/>
                    <a:pt x="56" y="32"/>
                  </a:cubicBezTo>
                  <a:cubicBezTo>
                    <a:pt x="56" y="31"/>
                    <a:pt x="57" y="31"/>
                    <a:pt x="57" y="31"/>
                  </a:cubicBezTo>
                  <a:cubicBezTo>
                    <a:pt x="62" y="31"/>
                    <a:pt x="62" y="31"/>
                    <a:pt x="62" y="31"/>
                  </a:cubicBezTo>
                  <a:cubicBezTo>
                    <a:pt x="63" y="31"/>
                    <a:pt x="64" y="31"/>
                    <a:pt x="64" y="32"/>
                  </a:cubicBezTo>
                  <a:cubicBezTo>
                    <a:pt x="64" y="33"/>
                    <a:pt x="63" y="34"/>
                    <a:pt x="62" y="34"/>
                  </a:cubicBezTo>
                  <a:cubicBezTo>
                    <a:pt x="57" y="34"/>
                    <a:pt x="57" y="34"/>
                    <a:pt x="57" y="34"/>
                  </a:cubicBezTo>
                  <a:close/>
                  <a:moveTo>
                    <a:pt x="53" y="46"/>
                  </a:moveTo>
                  <a:cubicBezTo>
                    <a:pt x="53" y="46"/>
                    <a:pt x="53" y="46"/>
                    <a:pt x="53" y="46"/>
                  </a:cubicBezTo>
                  <a:cubicBezTo>
                    <a:pt x="53" y="46"/>
                    <a:pt x="52" y="45"/>
                    <a:pt x="53" y="44"/>
                  </a:cubicBezTo>
                  <a:cubicBezTo>
                    <a:pt x="53" y="44"/>
                    <a:pt x="54" y="43"/>
                    <a:pt x="55" y="44"/>
                  </a:cubicBezTo>
                  <a:cubicBezTo>
                    <a:pt x="59" y="46"/>
                    <a:pt x="59" y="46"/>
                    <a:pt x="59" y="46"/>
                  </a:cubicBezTo>
                  <a:cubicBezTo>
                    <a:pt x="60" y="47"/>
                    <a:pt x="60" y="48"/>
                    <a:pt x="60" y="48"/>
                  </a:cubicBezTo>
                  <a:cubicBezTo>
                    <a:pt x="59" y="49"/>
                    <a:pt x="58" y="49"/>
                    <a:pt x="58" y="49"/>
                  </a:cubicBezTo>
                  <a:cubicBezTo>
                    <a:pt x="53" y="46"/>
                    <a:pt x="53" y="46"/>
                    <a:pt x="53" y="46"/>
                  </a:cubicBezTo>
                  <a:close/>
                  <a:moveTo>
                    <a:pt x="9" y="44"/>
                  </a:moveTo>
                  <a:cubicBezTo>
                    <a:pt x="9" y="44"/>
                    <a:pt x="9" y="44"/>
                    <a:pt x="9" y="44"/>
                  </a:cubicBezTo>
                  <a:cubicBezTo>
                    <a:pt x="10" y="43"/>
                    <a:pt x="11" y="44"/>
                    <a:pt x="11" y="44"/>
                  </a:cubicBezTo>
                  <a:cubicBezTo>
                    <a:pt x="12" y="45"/>
                    <a:pt x="11" y="46"/>
                    <a:pt x="11" y="46"/>
                  </a:cubicBezTo>
                  <a:cubicBezTo>
                    <a:pt x="6" y="49"/>
                    <a:pt x="6" y="49"/>
                    <a:pt x="6" y="49"/>
                  </a:cubicBezTo>
                  <a:cubicBezTo>
                    <a:pt x="6" y="49"/>
                    <a:pt x="5" y="49"/>
                    <a:pt x="4" y="48"/>
                  </a:cubicBezTo>
                  <a:cubicBezTo>
                    <a:pt x="4" y="48"/>
                    <a:pt x="4" y="47"/>
                    <a:pt x="5" y="46"/>
                  </a:cubicBezTo>
                  <a:cubicBezTo>
                    <a:pt x="9" y="44"/>
                    <a:pt x="9" y="44"/>
                    <a:pt x="9" y="44"/>
                  </a:cubicBezTo>
                  <a:close/>
                  <a:moveTo>
                    <a:pt x="7" y="31"/>
                  </a:moveTo>
                  <a:cubicBezTo>
                    <a:pt x="7" y="31"/>
                    <a:pt x="7" y="31"/>
                    <a:pt x="7" y="31"/>
                  </a:cubicBezTo>
                  <a:cubicBezTo>
                    <a:pt x="7" y="31"/>
                    <a:pt x="8" y="31"/>
                    <a:pt x="8" y="32"/>
                  </a:cubicBezTo>
                  <a:cubicBezTo>
                    <a:pt x="8" y="33"/>
                    <a:pt x="7" y="34"/>
                    <a:pt x="7" y="34"/>
                  </a:cubicBezTo>
                  <a:cubicBezTo>
                    <a:pt x="2" y="34"/>
                    <a:pt x="2" y="34"/>
                    <a:pt x="2" y="34"/>
                  </a:cubicBezTo>
                  <a:cubicBezTo>
                    <a:pt x="1" y="34"/>
                    <a:pt x="0" y="33"/>
                    <a:pt x="0" y="32"/>
                  </a:cubicBezTo>
                  <a:cubicBezTo>
                    <a:pt x="0" y="31"/>
                    <a:pt x="1" y="31"/>
                    <a:pt x="2" y="31"/>
                  </a:cubicBezTo>
                  <a:cubicBezTo>
                    <a:pt x="7" y="31"/>
                    <a:pt x="7" y="31"/>
                    <a:pt x="7" y="31"/>
                  </a:cubicBezTo>
                  <a:close/>
                  <a:moveTo>
                    <a:pt x="11" y="18"/>
                  </a:moveTo>
                  <a:cubicBezTo>
                    <a:pt x="11" y="18"/>
                    <a:pt x="11" y="18"/>
                    <a:pt x="11" y="18"/>
                  </a:cubicBezTo>
                  <a:cubicBezTo>
                    <a:pt x="11" y="19"/>
                    <a:pt x="12" y="20"/>
                    <a:pt x="11" y="20"/>
                  </a:cubicBezTo>
                  <a:cubicBezTo>
                    <a:pt x="11" y="21"/>
                    <a:pt x="10" y="21"/>
                    <a:pt x="9" y="21"/>
                  </a:cubicBezTo>
                  <a:cubicBezTo>
                    <a:pt x="5" y="18"/>
                    <a:pt x="5" y="18"/>
                    <a:pt x="5" y="18"/>
                  </a:cubicBezTo>
                  <a:cubicBezTo>
                    <a:pt x="4" y="18"/>
                    <a:pt x="4" y="17"/>
                    <a:pt x="4" y="16"/>
                  </a:cubicBezTo>
                  <a:cubicBezTo>
                    <a:pt x="5" y="16"/>
                    <a:pt x="6" y="15"/>
                    <a:pt x="6" y="16"/>
                  </a:cubicBezTo>
                  <a:cubicBezTo>
                    <a:pt x="11" y="18"/>
                    <a:pt x="11" y="18"/>
                    <a:pt x="11" y="18"/>
                  </a:cubicBezTo>
                  <a:close/>
                  <a:moveTo>
                    <a:pt x="21" y="9"/>
                  </a:moveTo>
                  <a:cubicBezTo>
                    <a:pt x="21" y="9"/>
                    <a:pt x="21" y="9"/>
                    <a:pt x="21" y="9"/>
                  </a:cubicBezTo>
                  <a:cubicBezTo>
                    <a:pt x="21" y="10"/>
                    <a:pt x="21" y="11"/>
                    <a:pt x="20" y="12"/>
                  </a:cubicBezTo>
                  <a:cubicBezTo>
                    <a:pt x="19" y="12"/>
                    <a:pt x="18" y="12"/>
                    <a:pt x="18" y="11"/>
                  </a:cubicBezTo>
                  <a:cubicBezTo>
                    <a:pt x="15" y="7"/>
                    <a:pt x="15" y="7"/>
                    <a:pt x="15" y="7"/>
                  </a:cubicBezTo>
                  <a:cubicBezTo>
                    <a:pt x="15" y="6"/>
                    <a:pt x="15" y="5"/>
                    <a:pt x="16" y="5"/>
                  </a:cubicBezTo>
                  <a:cubicBezTo>
                    <a:pt x="17" y="4"/>
                    <a:pt x="18" y="4"/>
                    <a:pt x="18" y="5"/>
                  </a:cubicBezTo>
                  <a:cubicBezTo>
                    <a:pt x="21" y="9"/>
                    <a:pt x="21" y="9"/>
                    <a:pt x="21" y="9"/>
                  </a:cubicBezTo>
                  <a:close/>
                  <a:moveTo>
                    <a:pt x="41" y="47"/>
                  </a:moveTo>
                  <a:cubicBezTo>
                    <a:pt x="41" y="47"/>
                    <a:pt x="41" y="47"/>
                    <a:pt x="41" y="47"/>
                  </a:cubicBezTo>
                  <a:cubicBezTo>
                    <a:pt x="41" y="46"/>
                    <a:pt x="41" y="46"/>
                    <a:pt x="41" y="46"/>
                  </a:cubicBezTo>
                  <a:cubicBezTo>
                    <a:pt x="42" y="46"/>
                    <a:pt x="43" y="45"/>
                    <a:pt x="44" y="44"/>
                  </a:cubicBezTo>
                  <a:cubicBezTo>
                    <a:pt x="47" y="41"/>
                    <a:pt x="49" y="37"/>
                    <a:pt x="49" y="32"/>
                  </a:cubicBezTo>
                  <a:cubicBezTo>
                    <a:pt x="49" y="28"/>
                    <a:pt x="47" y="24"/>
                    <a:pt x="44" y="21"/>
                  </a:cubicBezTo>
                  <a:cubicBezTo>
                    <a:pt x="41" y="17"/>
                    <a:pt x="36" y="16"/>
                    <a:pt x="32" y="16"/>
                  </a:cubicBezTo>
                  <a:cubicBezTo>
                    <a:pt x="28" y="16"/>
                    <a:pt x="23" y="17"/>
                    <a:pt x="20" y="21"/>
                  </a:cubicBezTo>
                  <a:cubicBezTo>
                    <a:pt x="17" y="24"/>
                    <a:pt x="15" y="28"/>
                    <a:pt x="15" y="32"/>
                  </a:cubicBezTo>
                  <a:cubicBezTo>
                    <a:pt x="15" y="37"/>
                    <a:pt x="17" y="41"/>
                    <a:pt x="20" y="44"/>
                  </a:cubicBezTo>
                  <a:cubicBezTo>
                    <a:pt x="21" y="45"/>
                    <a:pt x="22" y="46"/>
                    <a:pt x="23" y="46"/>
                  </a:cubicBezTo>
                  <a:cubicBezTo>
                    <a:pt x="23" y="47"/>
                    <a:pt x="23" y="47"/>
                    <a:pt x="23" y="47"/>
                  </a:cubicBezTo>
                  <a:cubicBezTo>
                    <a:pt x="26" y="48"/>
                    <a:pt x="29" y="49"/>
                    <a:pt x="32" y="49"/>
                  </a:cubicBezTo>
                  <a:cubicBezTo>
                    <a:pt x="35" y="49"/>
                    <a:pt x="38" y="48"/>
                    <a:pt x="41" y="47"/>
                  </a:cubicBezTo>
                  <a:close/>
                  <a:moveTo>
                    <a:pt x="25" y="53"/>
                  </a:moveTo>
                  <a:cubicBezTo>
                    <a:pt x="25" y="53"/>
                    <a:pt x="25" y="53"/>
                    <a:pt x="25" y="53"/>
                  </a:cubicBezTo>
                  <a:cubicBezTo>
                    <a:pt x="25" y="56"/>
                    <a:pt x="25" y="56"/>
                    <a:pt x="25" y="56"/>
                  </a:cubicBezTo>
                  <a:cubicBezTo>
                    <a:pt x="27" y="56"/>
                    <a:pt x="27" y="56"/>
                    <a:pt x="27" y="56"/>
                  </a:cubicBezTo>
                  <a:cubicBezTo>
                    <a:pt x="29" y="56"/>
                    <a:pt x="30" y="57"/>
                    <a:pt x="30" y="58"/>
                  </a:cubicBezTo>
                  <a:cubicBezTo>
                    <a:pt x="30" y="59"/>
                    <a:pt x="30" y="59"/>
                    <a:pt x="30" y="59"/>
                  </a:cubicBezTo>
                  <a:cubicBezTo>
                    <a:pt x="30" y="59"/>
                    <a:pt x="30" y="59"/>
                    <a:pt x="31" y="60"/>
                  </a:cubicBezTo>
                  <a:cubicBezTo>
                    <a:pt x="31" y="60"/>
                    <a:pt x="31" y="60"/>
                    <a:pt x="31" y="60"/>
                  </a:cubicBezTo>
                  <a:cubicBezTo>
                    <a:pt x="31" y="60"/>
                    <a:pt x="31" y="60"/>
                    <a:pt x="32" y="60"/>
                  </a:cubicBezTo>
                  <a:cubicBezTo>
                    <a:pt x="32" y="60"/>
                    <a:pt x="33" y="60"/>
                    <a:pt x="33" y="60"/>
                  </a:cubicBezTo>
                  <a:cubicBezTo>
                    <a:pt x="33" y="60"/>
                    <a:pt x="33" y="60"/>
                    <a:pt x="33" y="60"/>
                  </a:cubicBezTo>
                  <a:cubicBezTo>
                    <a:pt x="34" y="59"/>
                    <a:pt x="34" y="59"/>
                    <a:pt x="34" y="59"/>
                  </a:cubicBezTo>
                  <a:cubicBezTo>
                    <a:pt x="34" y="58"/>
                    <a:pt x="34" y="58"/>
                    <a:pt x="34" y="58"/>
                  </a:cubicBezTo>
                  <a:cubicBezTo>
                    <a:pt x="34" y="57"/>
                    <a:pt x="35" y="56"/>
                    <a:pt x="37" y="56"/>
                  </a:cubicBezTo>
                  <a:cubicBezTo>
                    <a:pt x="39" y="56"/>
                    <a:pt x="39" y="56"/>
                    <a:pt x="39" y="56"/>
                  </a:cubicBezTo>
                  <a:cubicBezTo>
                    <a:pt x="39" y="53"/>
                    <a:pt x="39" y="53"/>
                    <a:pt x="39" y="53"/>
                  </a:cubicBezTo>
                  <a:cubicBezTo>
                    <a:pt x="37" y="54"/>
                    <a:pt x="35" y="54"/>
                    <a:pt x="32" y="54"/>
                  </a:cubicBezTo>
                  <a:cubicBezTo>
                    <a:pt x="29" y="54"/>
                    <a:pt x="27" y="54"/>
                    <a:pt x="25"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8" name="Freeform 77"/>
            <p:cNvSpPr>
              <a:spLocks noEditPoints="1"/>
            </p:cNvSpPr>
            <p:nvPr/>
          </p:nvSpPr>
          <p:spPr bwMode="auto">
            <a:xfrm>
              <a:off x="4624918" y="5237693"/>
              <a:ext cx="340783" cy="345017"/>
            </a:xfrm>
            <a:custGeom>
              <a:avLst/>
              <a:gdLst>
                <a:gd name="T0" fmla="*/ 9 w 68"/>
                <a:gd name="T1" fmla="*/ 50 h 69"/>
                <a:gd name="T2" fmla="*/ 5 w 68"/>
                <a:gd name="T3" fmla="*/ 56 h 69"/>
                <a:gd name="T4" fmla="*/ 2 w 68"/>
                <a:gd name="T5" fmla="*/ 54 h 69"/>
                <a:gd name="T6" fmla="*/ 55 w 68"/>
                <a:gd name="T7" fmla="*/ 23 h 69"/>
                <a:gd name="T8" fmla="*/ 45 w 68"/>
                <a:gd name="T9" fmla="*/ 33 h 69"/>
                <a:gd name="T10" fmla="*/ 45 w 68"/>
                <a:gd name="T11" fmla="*/ 14 h 69"/>
                <a:gd name="T12" fmla="*/ 45 w 68"/>
                <a:gd name="T13" fmla="*/ 17 h 69"/>
                <a:gd name="T14" fmla="*/ 39 w 68"/>
                <a:gd name="T15" fmla="*/ 23 h 69"/>
                <a:gd name="T16" fmla="*/ 52 w 68"/>
                <a:gd name="T17" fmla="*/ 23 h 69"/>
                <a:gd name="T18" fmla="*/ 9 w 68"/>
                <a:gd name="T19" fmla="*/ 45 h 69"/>
                <a:gd name="T20" fmla="*/ 10 w 68"/>
                <a:gd name="T21" fmla="*/ 39 h 69"/>
                <a:gd name="T22" fmla="*/ 10 w 68"/>
                <a:gd name="T23" fmla="*/ 37 h 69"/>
                <a:gd name="T24" fmla="*/ 2 w 68"/>
                <a:gd name="T25" fmla="*/ 39 h 69"/>
                <a:gd name="T26" fmla="*/ 0 w 68"/>
                <a:gd name="T27" fmla="*/ 28 h 69"/>
                <a:gd name="T28" fmla="*/ 5 w 68"/>
                <a:gd name="T29" fmla="*/ 19 h 69"/>
                <a:gd name="T30" fmla="*/ 14 w 68"/>
                <a:gd name="T31" fmla="*/ 14 h 69"/>
                <a:gd name="T32" fmla="*/ 22 w 68"/>
                <a:gd name="T33" fmla="*/ 14 h 69"/>
                <a:gd name="T34" fmla="*/ 22 w 68"/>
                <a:gd name="T35" fmla="*/ 14 h 69"/>
                <a:gd name="T36" fmla="*/ 64 w 68"/>
                <a:gd name="T37" fmla="*/ 2 h 69"/>
                <a:gd name="T38" fmla="*/ 66 w 68"/>
                <a:gd name="T39" fmla="*/ 4 h 69"/>
                <a:gd name="T40" fmla="*/ 66 w 68"/>
                <a:gd name="T41" fmla="*/ 27 h 69"/>
                <a:gd name="T42" fmla="*/ 55 w 68"/>
                <a:gd name="T43" fmla="*/ 47 h 69"/>
                <a:gd name="T44" fmla="*/ 55 w 68"/>
                <a:gd name="T45" fmla="*/ 55 h 69"/>
                <a:gd name="T46" fmla="*/ 50 w 68"/>
                <a:gd name="T47" fmla="*/ 64 h 69"/>
                <a:gd name="T48" fmla="*/ 30 w 68"/>
                <a:gd name="T49" fmla="*/ 67 h 69"/>
                <a:gd name="T50" fmla="*/ 29 w 68"/>
                <a:gd name="T51" fmla="*/ 62 h 69"/>
                <a:gd name="T52" fmla="*/ 32 w 68"/>
                <a:gd name="T53" fmla="*/ 58 h 69"/>
                <a:gd name="T54" fmla="*/ 24 w 68"/>
                <a:gd name="T55" fmla="*/ 59 h 69"/>
                <a:gd name="T56" fmla="*/ 22 w 68"/>
                <a:gd name="T57" fmla="*/ 58 h 69"/>
                <a:gd name="T58" fmla="*/ 9 w 68"/>
                <a:gd name="T59" fmla="*/ 45 h 69"/>
                <a:gd name="T60" fmla="*/ 15 w 68"/>
                <a:gd name="T61" fmla="*/ 39 h 69"/>
                <a:gd name="T62" fmla="*/ 25 w 68"/>
                <a:gd name="T63" fmla="*/ 54 h 69"/>
                <a:gd name="T64" fmla="*/ 34 w 68"/>
                <a:gd name="T65" fmla="*/ 53 h 69"/>
                <a:gd name="T66" fmla="*/ 38 w 68"/>
                <a:gd name="T67" fmla="*/ 55 h 69"/>
                <a:gd name="T68" fmla="*/ 35 w 68"/>
                <a:gd name="T69" fmla="*/ 63 h 69"/>
                <a:gd name="T70" fmla="*/ 46 w 68"/>
                <a:gd name="T71" fmla="*/ 60 h 69"/>
                <a:gd name="T72" fmla="*/ 50 w 68"/>
                <a:gd name="T73" fmla="*/ 54 h 69"/>
                <a:gd name="T74" fmla="*/ 50 w 68"/>
                <a:gd name="T75" fmla="*/ 44 h 69"/>
                <a:gd name="T76" fmla="*/ 51 w 68"/>
                <a:gd name="T77" fmla="*/ 43 h 69"/>
                <a:gd name="T78" fmla="*/ 61 w 68"/>
                <a:gd name="T79" fmla="*/ 25 h 69"/>
                <a:gd name="T80" fmla="*/ 43 w 68"/>
                <a:gd name="T81" fmla="*/ 7 h 69"/>
                <a:gd name="T82" fmla="*/ 25 w 68"/>
                <a:gd name="T83" fmla="*/ 18 h 69"/>
                <a:gd name="T84" fmla="*/ 24 w 68"/>
                <a:gd name="T85" fmla="*/ 19 h 69"/>
                <a:gd name="T86" fmla="*/ 15 w 68"/>
                <a:gd name="T87" fmla="*/ 19 h 69"/>
                <a:gd name="T88" fmla="*/ 9 w 68"/>
                <a:gd name="T89" fmla="*/ 22 h 69"/>
                <a:gd name="T90" fmla="*/ 6 w 68"/>
                <a:gd name="T91" fmla="*/ 33 h 69"/>
                <a:gd name="T92" fmla="*/ 13 w 68"/>
                <a:gd name="T93" fmla="*/ 31 h 69"/>
                <a:gd name="T94" fmla="*/ 16 w 68"/>
                <a:gd name="T95" fmla="*/ 34 h 69"/>
                <a:gd name="T96" fmla="*/ 16 w 68"/>
                <a:gd name="T97" fmla="*/ 60 h 69"/>
                <a:gd name="T98" fmla="*/ 18 w 68"/>
                <a:gd name="T99" fmla="*/ 60 h 69"/>
                <a:gd name="T100" fmla="*/ 14 w 68"/>
                <a:gd name="T101" fmla="*/ 66 h 69"/>
                <a:gd name="T102" fmla="*/ 12 w 68"/>
                <a:gd name="T103" fmla="*/ 64 h 69"/>
                <a:gd name="T104" fmla="*/ 11 w 68"/>
                <a:gd name="T105" fmla="*/ 55 h 69"/>
                <a:gd name="T106" fmla="*/ 13 w 68"/>
                <a:gd name="T107" fmla="*/ 55 h 69"/>
                <a:gd name="T108" fmla="*/ 5 w 68"/>
                <a:gd name="T109" fmla="*/ 66 h 69"/>
                <a:gd name="T110" fmla="*/ 2 w 68"/>
                <a:gd name="T111" fmla="*/ 6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 h="69">
                  <a:moveTo>
                    <a:pt x="6" y="50"/>
                  </a:moveTo>
                  <a:cubicBezTo>
                    <a:pt x="7" y="50"/>
                    <a:pt x="8" y="50"/>
                    <a:pt x="9" y="50"/>
                  </a:cubicBezTo>
                  <a:cubicBezTo>
                    <a:pt x="9" y="51"/>
                    <a:pt x="9" y="52"/>
                    <a:pt x="9" y="53"/>
                  </a:cubicBezTo>
                  <a:cubicBezTo>
                    <a:pt x="5" y="56"/>
                    <a:pt x="5" y="56"/>
                    <a:pt x="5" y="56"/>
                  </a:cubicBezTo>
                  <a:cubicBezTo>
                    <a:pt x="4" y="57"/>
                    <a:pt x="3" y="57"/>
                    <a:pt x="2" y="56"/>
                  </a:cubicBezTo>
                  <a:cubicBezTo>
                    <a:pt x="2" y="56"/>
                    <a:pt x="2" y="55"/>
                    <a:pt x="2" y="54"/>
                  </a:cubicBezTo>
                  <a:cubicBezTo>
                    <a:pt x="6" y="50"/>
                    <a:pt x="6" y="50"/>
                    <a:pt x="6" y="50"/>
                  </a:cubicBezTo>
                  <a:close/>
                  <a:moveTo>
                    <a:pt x="55" y="23"/>
                  </a:moveTo>
                  <a:cubicBezTo>
                    <a:pt x="55" y="23"/>
                    <a:pt x="55" y="23"/>
                    <a:pt x="55" y="23"/>
                  </a:cubicBezTo>
                  <a:cubicBezTo>
                    <a:pt x="55" y="29"/>
                    <a:pt x="51" y="33"/>
                    <a:pt x="45" y="33"/>
                  </a:cubicBezTo>
                  <a:cubicBezTo>
                    <a:pt x="40" y="33"/>
                    <a:pt x="35" y="29"/>
                    <a:pt x="35" y="23"/>
                  </a:cubicBezTo>
                  <a:cubicBezTo>
                    <a:pt x="35" y="18"/>
                    <a:pt x="40" y="14"/>
                    <a:pt x="45" y="14"/>
                  </a:cubicBezTo>
                  <a:cubicBezTo>
                    <a:pt x="51" y="14"/>
                    <a:pt x="55" y="18"/>
                    <a:pt x="55" y="23"/>
                  </a:cubicBezTo>
                  <a:close/>
                  <a:moveTo>
                    <a:pt x="45" y="17"/>
                  </a:moveTo>
                  <a:cubicBezTo>
                    <a:pt x="45" y="17"/>
                    <a:pt x="45" y="17"/>
                    <a:pt x="45" y="17"/>
                  </a:cubicBezTo>
                  <a:cubicBezTo>
                    <a:pt x="42" y="17"/>
                    <a:pt x="39" y="20"/>
                    <a:pt x="39" y="23"/>
                  </a:cubicBezTo>
                  <a:cubicBezTo>
                    <a:pt x="39" y="27"/>
                    <a:pt x="42" y="30"/>
                    <a:pt x="45" y="30"/>
                  </a:cubicBezTo>
                  <a:cubicBezTo>
                    <a:pt x="49" y="30"/>
                    <a:pt x="52" y="27"/>
                    <a:pt x="52" y="23"/>
                  </a:cubicBezTo>
                  <a:cubicBezTo>
                    <a:pt x="52" y="20"/>
                    <a:pt x="49" y="17"/>
                    <a:pt x="45" y="17"/>
                  </a:cubicBezTo>
                  <a:close/>
                  <a:moveTo>
                    <a:pt x="9" y="45"/>
                  </a:moveTo>
                  <a:cubicBezTo>
                    <a:pt x="9" y="45"/>
                    <a:pt x="9" y="45"/>
                    <a:pt x="9" y="45"/>
                  </a:cubicBezTo>
                  <a:cubicBezTo>
                    <a:pt x="9" y="43"/>
                    <a:pt x="10" y="41"/>
                    <a:pt x="10" y="39"/>
                  </a:cubicBezTo>
                  <a:cubicBezTo>
                    <a:pt x="10" y="38"/>
                    <a:pt x="10" y="37"/>
                    <a:pt x="10" y="37"/>
                  </a:cubicBezTo>
                  <a:cubicBezTo>
                    <a:pt x="10" y="37"/>
                    <a:pt x="10" y="37"/>
                    <a:pt x="10" y="37"/>
                  </a:cubicBezTo>
                  <a:cubicBezTo>
                    <a:pt x="8" y="37"/>
                    <a:pt x="7" y="38"/>
                    <a:pt x="6" y="39"/>
                  </a:cubicBezTo>
                  <a:cubicBezTo>
                    <a:pt x="5" y="40"/>
                    <a:pt x="3" y="40"/>
                    <a:pt x="2" y="39"/>
                  </a:cubicBezTo>
                  <a:cubicBezTo>
                    <a:pt x="2" y="39"/>
                    <a:pt x="2" y="39"/>
                    <a:pt x="2" y="38"/>
                  </a:cubicBezTo>
                  <a:cubicBezTo>
                    <a:pt x="0" y="35"/>
                    <a:pt x="0" y="31"/>
                    <a:pt x="0" y="28"/>
                  </a:cubicBezTo>
                  <a:cubicBezTo>
                    <a:pt x="1" y="25"/>
                    <a:pt x="2" y="21"/>
                    <a:pt x="5" y="19"/>
                  </a:cubicBezTo>
                  <a:cubicBezTo>
                    <a:pt x="5" y="19"/>
                    <a:pt x="5" y="19"/>
                    <a:pt x="5" y="19"/>
                  </a:cubicBezTo>
                  <a:cubicBezTo>
                    <a:pt x="5" y="19"/>
                    <a:pt x="5" y="19"/>
                    <a:pt x="5" y="19"/>
                  </a:cubicBezTo>
                  <a:cubicBezTo>
                    <a:pt x="8" y="16"/>
                    <a:pt x="11" y="15"/>
                    <a:pt x="14" y="14"/>
                  </a:cubicBezTo>
                  <a:cubicBezTo>
                    <a:pt x="16" y="13"/>
                    <a:pt x="19" y="13"/>
                    <a:pt x="22" y="14"/>
                  </a:cubicBezTo>
                  <a:cubicBezTo>
                    <a:pt x="22" y="14"/>
                    <a:pt x="22" y="14"/>
                    <a:pt x="22" y="14"/>
                  </a:cubicBezTo>
                  <a:cubicBezTo>
                    <a:pt x="22" y="14"/>
                    <a:pt x="22" y="14"/>
                    <a:pt x="22" y="14"/>
                  </a:cubicBezTo>
                  <a:cubicBezTo>
                    <a:pt x="22" y="14"/>
                    <a:pt x="22" y="14"/>
                    <a:pt x="22" y="14"/>
                  </a:cubicBezTo>
                  <a:cubicBezTo>
                    <a:pt x="28" y="8"/>
                    <a:pt x="35" y="4"/>
                    <a:pt x="42" y="2"/>
                  </a:cubicBezTo>
                  <a:cubicBezTo>
                    <a:pt x="49" y="0"/>
                    <a:pt x="57" y="0"/>
                    <a:pt x="64" y="2"/>
                  </a:cubicBezTo>
                  <a:cubicBezTo>
                    <a:pt x="65" y="3"/>
                    <a:pt x="66" y="3"/>
                    <a:pt x="66" y="4"/>
                  </a:cubicBezTo>
                  <a:cubicBezTo>
                    <a:pt x="66" y="4"/>
                    <a:pt x="66" y="4"/>
                    <a:pt x="66" y="4"/>
                  </a:cubicBezTo>
                  <a:cubicBezTo>
                    <a:pt x="66" y="4"/>
                    <a:pt x="66" y="4"/>
                    <a:pt x="66" y="4"/>
                  </a:cubicBezTo>
                  <a:cubicBezTo>
                    <a:pt x="68" y="12"/>
                    <a:pt x="68" y="19"/>
                    <a:pt x="66" y="27"/>
                  </a:cubicBezTo>
                  <a:cubicBezTo>
                    <a:pt x="64" y="34"/>
                    <a:pt x="61" y="41"/>
                    <a:pt x="55" y="46"/>
                  </a:cubicBezTo>
                  <a:cubicBezTo>
                    <a:pt x="55" y="47"/>
                    <a:pt x="55" y="47"/>
                    <a:pt x="55" y="47"/>
                  </a:cubicBezTo>
                  <a:cubicBezTo>
                    <a:pt x="54" y="47"/>
                    <a:pt x="54" y="47"/>
                    <a:pt x="54" y="47"/>
                  </a:cubicBezTo>
                  <a:cubicBezTo>
                    <a:pt x="55" y="49"/>
                    <a:pt x="55" y="52"/>
                    <a:pt x="55" y="55"/>
                  </a:cubicBezTo>
                  <a:cubicBezTo>
                    <a:pt x="54" y="58"/>
                    <a:pt x="52" y="61"/>
                    <a:pt x="50" y="63"/>
                  </a:cubicBezTo>
                  <a:cubicBezTo>
                    <a:pt x="50" y="64"/>
                    <a:pt x="50" y="64"/>
                    <a:pt x="50" y="64"/>
                  </a:cubicBezTo>
                  <a:cubicBezTo>
                    <a:pt x="47" y="66"/>
                    <a:pt x="44" y="68"/>
                    <a:pt x="41" y="68"/>
                  </a:cubicBezTo>
                  <a:cubicBezTo>
                    <a:pt x="37" y="69"/>
                    <a:pt x="33" y="68"/>
                    <a:pt x="30" y="67"/>
                  </a:cubicBezTo>
                  <a:cubicBezTo>
                    <a:pt x="29" y="66"/>
                    <a:pt x="28" y="64"/>
                    <a:pt x="29" y="63"/>
                  </a:cubicBezTo>
                  <a:cubicBezTo>
                    <a:pt x="29" y="63"/>
                    <a:pt x="29" y="63"/>
                    <a:pt x="29" y="62"/>
                  </a:cubicBezTo>
                  <a:cubicBezTo>
                    <a:pt x="30" y="61"/>
                    <a:pt x="31" y="60"/>
                    <a:pt x="32" y="59"/>
                  </a:cubicBezTo>
                  <a:cubicBezTo>
                    <a:pt x="32" y="58"/>
                    <a:pt x="32" y="58"/>
                    <a:pt x="32" y="58"/>
                  </a:cubicBezTo>
                  <a:cubicBezTo>
                    <a:pt x="31" y="59"/>
                    <a:pt x="30" y="59"/>
                    <a:pt x="30" y="59"/>
                  </a:cubicBezTo>
                  <a:cubicBezTo>
                    <a:pt x="28" y="59"/>
                    <a:pt x="26" y="59"/>
                    <a:pt x="24" y="59"/>
                  </a:cubicBezTo>
                  <a:cubicBezTo>
                    <a:pt x="23" y="59"/>
                    <a:pt x="22" y="59"/>
                    <a:pt x="22" y="58"/>
                  </a:cubicBezTo>
                  <a:cubicBezTo>
                    <a:pt x="22" y="58"/>
                    <a:pt x="22" y="58"/>
                    <a:pt x="22" y="58"/>
                  </a:cubicBezTo>
                  <a:cubicBezTo>
                    <a:pt x="10" y="47"/>
                    <a:pt x="10" y="47"/>
                    <a:pt x="10" y="47"/>
                  </a:cubicBezTo>
                  <a:cubicBezTo>
                    <a:pt x="10" y="46"/>
                    <a:pt x="9" y="46"/>
                    <a:pt x="9" y="45"/>
                  </a:cubicBezTo>
                  <a:close/>
                  <a:moveTo>
                    <a:pt x="15" y="39"/>
                  </a:moveTo>
                  <a:cubicBezTo>
                    <a:pt x="15" y="39"/>
                    <a:pt x="15" y="39"/>
                    <a:pt x="15" y="39"/>
                  </a:cubicBezTo>
                  <a:cubicBezTo>
                    <a:pt x="15" y="41"/>
                    <a:pt x="15" y="42"/>
                    <a:pt x="15" y="44"/>
                  </a:cubicBezTo>
                  <a:cubicBezTo>
                    <a:pt x="25" y="54"/>
                    <a:pt x="25" y="54"/>
                    <a:pt x="25" y="54"/>
                  </a:cubicBezTo>
                  <a:cubicBezTo>
                    <a:pt x="26" y="54"/>
                    <a:pt x="28" y="54"/>
                    <a:pt x="29" y="54"/>
                  </a:cubicBezTo>
                  <a:cubicBezTo>
                    <a:pt x="31" y="53"/>
                    <a:pt x="33" y="53"/>
                    <a:pt x="34" y="53"/>
                  </a:cubicBezTo>
                  <a:cubicBezTo>
                    <a:pt x="35" y="52"/>
                    <a:pt x="35" y="52"/>
                    <a:pt x="35" y="52"/>
                  </a:cubicBezTo>
                  <a:cubicBezTo>
                    <a:pt x="37" y="52"/>
                    <a:pt x="38" y="54"/>
                    <a:pt x="38" y="55"/>
                  </a:cubicBezTo>
                  <a:cubicBezTo>
                    <a:pt x="38" y="57"/>
                    <a:pt x="37" y="59"/>
                    <a:pt x="36" y="61"/>
                  </a:cubicBezTo>
                  <a:cubicBezTo>
                    <a:pt x="36" y="62"/>
                    <a:pt x="36" y="62"/>
                    <a:pt x="35" y="63"/>
                  </a:cubicBezTo>
                  <a:cubicBezTo>
                    <a:pt x="37" y="63"/>
                    <a:pt x="38" y="63"/>
                    <a:pt x="40" y="63"/>
                  </a:cubicBezTo>
                  <a:cubicBezTo>
                    <a:pt x="42" y="63"/>
                    <a:pt x="44" y="62"/>
                    <a:pt x="46" y="60"/>
                  </a:cubicBezTo>
                  <a:cubicBezTo>
                    <a:pt x="46" y="60"/>
                    <a:pt x="46" y="60"/>
                    <a:pt x="46" y="60"/>
                  </a:cubicBezTo>
                  <a:cubicBezTo>
                    <a:pt x="48" y="58"/>
                    <a:pt x="49" y="56"/>
                    <a:pt x="50" y="54"/>
                  </a:cubicBezTo>
                  <a:cubicBezTo>
                    <a:pt x="50" y="52"/>
                    <a:pt x="50" y="49"/>
                    <a:pt x="49" y="47"/>
                  </a:cubicBezTo>
                  <a:cubicBezTo>
                    <a:pt x="49" y="46"/>
                    <a:pt x="49" y="45"/>
                    <a:pt x="50" y="44"/>
                  </a:cubicBezTo>
                  <a:cubicBezTo>
                    <a:pt x="51" y="43"/>
                    <a:pt x="51" y="43"/>
                    <a:pt x="51" y="43"/>
                  </a:cubicBezTo>
                  <a:cubicBezTo>
                    <a:pt x="51" y="43"/>
                    <a:pt x="51" y="43"/>
                    <a:pt x="51" y="43"/>
                  </a:cubicBezTo>
                  <a:cubicBezTo>
                    <a:pt x="51" y="43"/>
                    <a:pt x="51" y="43"/>
                    <a:pt x="51" y="43"/>
                  </a:cubicBezTo>
                  <a:cubicBezTo>
                    <a:pt x="56" y="38"/>
                    <a:pt x="60" y="32"/>
                    <a:pt x="61" y="25"/>
                  </a:cubicBezTo>
                  <a:cubicBezTo>
                    <a:pt x="63" y="19"/>
                    <a:pt x="63" y="13"/>
                    <a:pt x="62" y="7"/>
                  </a:cubicBezTo>
                  <a:cubicBezTo>
                    <a:pt x="56" y="6"/>
                    <a:pt x="49" y="6"/>
                    <a:pt x="43" y="7"/>
                  </a:cubicBezTo>
                  <a:cubicBezTo>
                    <a:pt x="37" y="9"/>
                    <a:pt x="31" y="12"/>
                    <a:pt x="26" y="17"/>
                  </a:cubicBezTo>
                  <a:cubicBezTo>
                    <a:pt x="25" y="18"/>
                    <a:pt x="25" y="18"/>
                    <a:pt x="25" y="18"/>
                  </a:cubicBezTo>
                  <a:cubicBezTo>
                    <a:pt x="25" y="18"/>
                    <a:pt x="25" y="18"/>
                    <a:pt x="25" y="18"/>
                  </a:cubicBezTo>
                  <a:cubicBezTo>
                    <a:pt x="24" y="19"/>
                    <a:pt x="24" y="19"/>
                    <a:pt x="24" y="19"/>
                  </a:cubicBezTo>
                  <a:cubicBezTo>
                    <a:pt x="24" y="20"/>
                    <a:pt x="23" y="20"/>
                    <a:pt x="22" y="20"/>
                  </a:cubicBezTo>
                  <a:cubicBezTo>
                    <a:pt x="19" y="19"/>
                    <a:pt x="17" y="19"/>
                    <a:pt x="15" y="19"/>
                  </a:cubicBezTo>
                  <a:cubicBezTo>
                    <a:pt x="13" y="19"/>
                    <a:pt x="11" y="21"/>
                    <a:pt x="9" y="22"/>
                  </a:cubicBezTo>
                  <a:cubicBezTo>
                    <a:pt x="9" y="22"/>
                    <a:pt x="9" y="22"/>
                    <a:pt x="9" y="22"/>
                  </a:cubicBezTo>
                  <a:cubicBezTo>
                    <a:pt x="7" y="24"/>
                    <a:pt x="6" y="26"/>
                    <a:pt x="5" y="29"/>
                  </a:cubicBezTo>
                  <a:cubicBezTo>
                    <a:pt x="5" y="30"/>
                    <a:pt x="5" y="32"/>
                    <a:pt x="6" y="33"/>
                  </a:cubicBezTo>
                  <a:cubicBezTo>
                    <a:pt x="6" y="33"/>
                    <a:pt x="7" y="32"/>
                    <a:pt x="8" y="32"/>
                  </a:cubicBezTo>
                  <a:cubicBezTo>
                    <a:pt x="9" y="31"/>
                    <a:pt x="11" y="31"/>
                    <a:pt x="13" y="31"/>
                  </a:cubicBezTo>
                  <a:cubicBezTo>
                    <a:pt x="14" y="31"/>
                    <a:pt x="14" y="31"/>
                    <a:pt x="14" y="31"/>
                  </a:cubicBezTo>
                  <a:cubicBezTo>
                    <a:pt x="16" y="31"/>
                    <a:pt x="16" y="33"/>
                    <a:pt x="16" y="34"/>
                  </a:cubicBezTo>
                  <a:cubicBezTo>
                    <a:pt x="16" y="36"/>
                    <a:pt x="15" y="38"/>
                    <a:pt x="15" y="39"/>
                  </a:cubicBezTo>
                  <a:close/>
                  <a:moveTo>
                    <a:pt x="16" y="60"/>
                  </a:moveTo>
                  <a:cubicBezTo>
                    <a:pt x="16" y="60"/>
                    <a:pt x="16" y="60"/>
                    <a:pt x="16" y="60"/>
                  </a:cubicBezTo>
                  <a:cubicBezTo>
                    <a:pt x="17" y="59"/>
                    <a:pt x="18" y="59"/>
                    <a:pt x="18" y="60"/>
                  </a:cubicBezTo>
                  <a:cubicBezTo>
                    <a:pt x="19" y="61"/>
                    <a:pt x="19" y="62"/>
                    <a:pt x="18" y="62"/>
                  </a:cubicBezTo>
                  <a:cubicBezTo>
                    <a:pt x="14" y="66"/>
                    <a:pt x="14" y="66"/>
                    <a:pt x="14" y="66"/>
                  </a:cubicBezTo>
                  <a:cubicBezTo>
                    <a:pt x="14" y="67"/>
                    <a:pt x="13" y="67"/>
                    <a:pt x="12" y="66"/>
                  </a:cubicBezTo>
                  <a:cubicBezTo>
                    <a:pt x="11" y="65"/>
                    <a:pt x="11" y="64"/>
                    <a:pt x="12" y="64"/>
                  </a:cubicBezTo>
                  <a:cubicBezTo>
                    <a:pt x="16" y="60"/>
                    <a:pt x="16" y="60"/>
                    <a:pt x="16" y="60"/>
                  </a:cubicBezTo>
                  <a:close/>
                  <a:moveTo>
                    <a:pt x="11" y="55"/>
                  </a:moveTo>
                  <a:cubicBezTo>
                    <a:pt x="11" y="55"/>
                    <a:pt x="11" y="55"/>
                    <a:pt x="11" y="55"/>
                  </a:cubicBezTo>
                  <a:cubicBezTo>
                    <a:pt x="12" y="55"/>
                    <a:pt x="13" y="55"/>
                    <a:pt x="13" y="55"/>
                  </a:cubicBezTo>
                  <a:cubicBezTo>
                    <a:pt x="14" y="56"/>
                    <a:pt x="14" y="57"/>
                    <a:pt x="13" y="57"/>
                  </a:cubicBezTo>
                  <a:cubicBezTo>
                    <a:pt x="5" y="66"/>
                    <a:pt x="5" y="66"/>
                    <a:pt x="5" y="66"/>
                  </a:cubicBezTo>
                  <a:cubicBezTo>
                    <a:pt x="4" y="67"/>
                    <a:pt x="3" y="67"/>
                    <a:pt x="2" y="66"/>
                  </a:cubicBezTo>
                  <a:cubicBezTo>
                    <a:pt x="2" y="66"/>
                    <a:pt x="2" y="65"/>
                    <a:pt x="2" y="64"/>
                  </a:cubicBezTo>
                  <a:cubicBezTo>
                    <a:pt x="11" y="55"/>
                    <a:pt x="11" y="55"/>
                    <a:pt x="11"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39" name="Freeform 78"/>
            <p:cNvSpPr>
              <a:spLocks noEditPoints="1"/>
            </p:cNvSpPr>
            <p:nvPr/>
          </p:nvSpPr>
          <p:spPr bwMode="auto">
            <a:xfrm>
              <a:off x="6826251" y="4647143"/>
              <a:ext cx="423333" cy="459316"/>
            </a:xfrm>
            <a:custGeom>
              <a:avLst/>
              <a:gdLst>
                <a:gd name="T0" fmla="*/ 19 w 85"/>
                <a:gd name="T1" fmla="*/ 29 h 92"/>
                <a:gd name="T2" fmla="*/ 37 w 85"/>
                <a:gd name="T3" fmla="*/ 3 h 92"/>
                <a:gd name="T4" fmla="*/ 51 w 85"/>
                <a:gd name="T5" fmla="*/ 8 h 92"/>
                <a:gd name="T6" fmla="*/ 82 w 85"/>
                <a:gd name="T7" fmla="*/ 29 h 92"/>
                <a:gd name="T8" fmla="*/ 85 w 85"/>
                <a:gd name="T9" fmla="*/ 89 h 92"/>
                <a:gd name="T10" fmla="*/ 4 w 85"/>
                <a:gd name="T11" fmla="*/ 92 h 92"/>
                <a:gd name="T12" fmla="*/ 0 w 85"/>
                <a:gd name="T13" fmla="*/ 32 h 92"/>
                <a:gd name="T14" fmla="*/ 40 w 85"/>
                <a:gd name="T15" fmla="*/ 11 h 92"/>
                <a:gd name="T16" fmla="*/ 43 w 85"/>
                <a:gd name="T17" fmla="*/ 12 h 92"/>
                <a:gd name="T18" fmla="*/ 46 w 85"/>
                <a:gd name="T19" fmla="*/ 11 h 92"/>
                <a:gd name="T20" fmla="*/ 46 w 85"/>
                <a:gd name="T21" fmla="*/ 11 h 92"/>
                <a:gd name="T22" fmla="*/ 46 w 85"/>
                <a:gd name="T23" fmla="*/ 5 h 92"/>
                <a:gd name="T24" fmla="*/ 39 w 85"/>
                <a:gd name="T25" fmla="*/ 8 h 92"/>
                <a:gd name="T26" fmla="*/ 39 w 85"/>
                <a:gd name="T27" fmla="*/ 15 h 92"/>
                <a:gd name="T28" fmla="*/ 47 w 85"/>
                <a:gd name="T29" fmla="*/ 15 h 92"/>
                <a:gd name="T30" fmla="*/ 48 w 85"/>
                <a:gd name="T31" fmla="*/ 70 h 92"/>
                <a:gd name="T32" fmla="*/ 51 w 85"/>
                <a:gd name="T33" fmla="*/ 71 h 92"/>
                <a:gd name="T34" fmla="*/ 54 w 85"/>
                <a:gd name="T35" fmla="*/ 66 h 92"/>
                <a:gd name="T36" fmla="*/ 49 w 85"/>
                <a:gd name="T37" fmla="*/ 64 h 92"/>
                <a:gd name="T38" fmla="*/ 47 w 85"/>
                <a:gd name="T39" fmla="*/ 66 h 92"/>
                <a:gd name="T40" fmla="*/ 66 w 85"/>
                <a:gd name="T41" fmla="*/ 56 h 92"/>
                <a:gd name="T42" fmla="*/ 58 w 85"/>
                <a:gd name="T43" fmla="*/ 65 h 92"/>
                <a:gd name="T44" fmla="*/ 52 w 85"/>
                <a:gd name="T45" fmla="*/ 74 h 92"/>
                <a:gd name="T46" fmla="*/ 47 w 85"/>
                <a:gd name="T47" fmla="*/ 74 h 92"/>
                <a:gd name="T48" fmla="*/ 39 w 85"/>
                <a:gd name="T49" fmla="*/ 60 h 92"/>
                <a:gd name="T50" fmla="*/ 24 w 85"/>
                <a:gd name="T51" fmla="*/ 70 h 92"/>
                <a:gd name="T52" fmla="*/ 19 w 85"/>
                <a:gd name="T53" fmla="*/ 80 h 92"/>
                <a:gd name="T54" fmla="*/ 13 w 85"/>
                <a:gd name="T55" fmla="*/ 79 h 92"/>
                <a:gd name="T56" fmla="*/ 15 w 85"/>
                <a:gd name="T57" fmla="*/ 65 h 92"/>
                <a:gd name="T58" fmla="*/ 29 w 85"/>
                <a:gd name="T59" fmla="*/ 55 h 92"/>
                <a:gd name="T60" fmla="*/ 34 w 85"/>
                <a:gd name="T61" fmla="*/ 46 h 92"/>
                <a:gd name="T62" fmla="*/ 43 w 85"/>
                <a:gd name="T63" fmla="*/ 55 h 92"/>
                <a:gd name="T64" fmla="*/ 48 w 85"/>
                <a:gd name="T65" fmla="*/ 60 h 92"/>
                <a:gd name="T66" fmla="*/ 62 w 85"/>
                <a:gd name="T67" fmla="*/ 51 h 92"/>
                <a:gd name="T68" fmla="*/ 76 w 85"/>
                <a:gd name="T69" fmla="*/ 47 h 92"/>
                <a:gd name="T70" fmla="*/ 71 w 85"/>
                <a:gd name="T71" fmla="*/ 56 h 92"/>
                <a:gd name="T72" fmla="*/ 48 w 85"/>
                <a:gd name="T73" fmla="*/ 70 h 92"/>
                <a:gd name="T74" fmla="*/ 47 w 85"/>
                <a:gd name="T75" fmla="*/ 65 h 92"/>
                <a:gd name="T76" fmla="*/ 47 w 85"/>
                <a:gd name="T77" fmla="*/ 65 h 92"/>
                <a:gd name="T78" fmla="*/ 34 w 85"/>
                <a:gd name="T79" fmla="*/ 56 h 92"/>
                <a:gd name="T80" fmla="*/ 40 w 85"/>
                <a:gd name="T81" fmla="*/ 52 h 92"/>
                <a:gd name="T82" fmla="*/ 33 w 85"/>
                <a:gd name="T83" fmla="*/ 51 h 92"/>
                <a:gd name="T84" fmla="*/ 13 w 85"/>
                <a:gd name="T85" fmla="*/ 73 h 92"/>
                <a:gd name="T86" fmla="*/ 18 w 85"/>
                <a:gd name="T87" fmla="*/ 76 h 92"/>
                <a:gd name="T88" fmla="*/ 20 w 85"/>
                <a:gd name="T89" fmla="*/ 71 h 92"/>
                <a:gd name="T90" fmla="*/ 16 w 85"/>
                <a:gd name="T91" fmla="*/ 69 h 92"/>
                <a:gd name="T92" fmla="*/ 65 w 85"/>
                <a:gd name="T93" fmla="*/ 50 h 92"/>
                <a:gd name="T94" fmla="*/ 72 w 85"/>
                <a:gd name="T95" fmla="*/ 51 h 92"/>
                <a:gd name="T96" fmla="*/ 68 w 85"/>
                <a:gd name="T97" fmla="*/ 45 h 92"/>
                <a:gd name="T98" fmla="*/ 65 w 85"/>
                <a:gd name="T99" fmla="*/ 50 h 92"/>
                <a:gd name="T100" fmla="*/ 7 w 85"/>
                <a:gd name="T101" fmla="*/ 35 h 92"/>
                <a:gd name="T102" fmla="*/ 79 w 85"/>
                <a:gd name="T103" fmla="*/ 3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5" h="92">
                  <a:moveTo>
                    <a:pt x="4" y="29"/>
                  </a:moveTo>
                  <a:cubicBezTo>
                    <a:pt x="4" y="29"/>
                    <a:pt x="4" y="29"/>
                    <a:pt x="4" y="29"/>
                  </a:cubicBezTo>
                  <a:cubicBezTo>
                    <a:pt x="19" y="29"/>
                    <a:pt x="19" y="29"/>
                    <a:pt x="19" y="29"/>
                  </a:cubicBezTo>
                  <a:cubicBezTo>
                    <a:pt x="36" y="12"/>
                    <a:pt x="36" y="12"/>
                    <a:pt x="36" y="12"/>
                  </a:cubicBezTo>
                  <a:cubicBezTo>
                    <a:pt x="35" y="11"/>
                    <a:pt x="35" y="10"/>
                    <a:pt x="35" y="8"/>
                  </a:cubicBezTo>
                  <a:cubicBezTo>
                    <a:pt x="35" y="6"/>
                    <a:pt x="36" y="4"/>
                    <a:pt x="37" y="3"/>
                  </a:cubicBezTo>
                  <a:cubicBezTo>
                    <a:pt x="39" y="1"/>
                    <a:pt x="41" y="0"/>
                    <a:pt x="43" y="0"/>
                  </a:cubicBezTo>
                  <a:cubicBezTo>
                    <a:pt x="45" y="0"/>
                    <a:pt x="47" y="1"/>
                    <a:pt x="48" y="3"/>
                  </a:cubicBezTo>
                  <a:cubicBezTo>
                    <a:pt x="50" y="4"/>
                    <a:pt x="51" y="6"/>
                    <a:pt x="51" y="8"/>
                  </a:cubicBezTo>
                  <a:cubicBezTo>
                    <a:pt x="51" y="10"/>
                    <a:pt x="50" y="11"/>
                    <a:pt x="50" y="12"/>
                  </a:cubicBezTo>
                  <a:cubicBezTo>
                    <a:pt x="66" y="29"/>
                    <a:pt x="66" y="29"/>
                    <a:pt x="66" y="29"/>
                  </a:cubicBezTo>
                  <a:cubicBezTo>
                    <a:pt x="82" y="29"/>
                    <a:pt x="82" y="29"/>
                    <a:pt x="82" y="29"/>
                  </a:cubicBezTo>
                  <a:cubicBezTo>
                    <a:pt x="84" y="29"/>
                    <a:pt x="85" y="30"/>
                    <a:pt x="85" y="32"/>
                  </a:cubicBezTo>
                  <a:cubicBezTo>
                    <a:pt x="85" y="32"/>
                    <a:pt x="85" y="32"/>
                    <a:pt x="85" y="32"/>
                  </a:cubicBezTo>
                  <a:cubicBezTo>
                    <a:pt x="85" y="89"/>
                    <a:pt x="85" y="89"/>
                    <a:pt x="85" y="89"/>
                  </a:cubicBezTo>
                  <a:cubicBezTo>
                    <a:pt x="85" y="91"/>
                    <a:pt x="84" y="92"/>
                    <a:pt x="82" y="92"/>
                  </a:cubicBezTo>
                  <a:cubicBezTo>
                    <a:pt x="82" y="92"/>
                    <a:pt x="82" y="92"/>
                    <a:pt x="82" y="92"/>
                  </a:cubicBezTo>
                  <a:cubicBezTo>
                    <a:pt x="4" y="92"/>
                    <a:pt x="4" y="92"/>
                    <a:pt x="4" y="92"/>
                  </a:cubicBezTo>
                  <a:cubicBezTo>
                    <a:pt x="2" y="92"/>
                    <a:pt x="0" y="91"/>
                    <a:pt x="0" y="89"/>
                  </a:cubicBezTo>
                  <a:cubicBezTo>
                    <a:pt x="0" y="89"/>
                    <a:pt x="0" y="89"/>
                    <a:pt x="0" y="89"/>
                  </a:cubicBezTo>
                  <a:cubicBezTo>
                    <a:pt x="0" y="32"/>
                    <a:pt x="0" y="32"/>
                    <a:pt x="0" y="32"/>
                  </a:cubicBezTo>
                  <a:cubicBezTo>
                    <a:pt x="0" y="30"/>
                    <a:pt x="2" y="29"/>
                    <a:pt x="4" y="29"/>
                  </a:cubicBezTo>
                  <a:close/>
                  <a:moveTo>
                    <a:pt x="40" y="11"/>
                  </a:moveTo>
                  <a:cubicBezTo>
                    <a:pt x="40" y="11"/>
                    <a:pt x="40" y="11"/>
                    <a:pt x="40" y="11"/>
                  </a:cubicBezTo>
                  <a:cubicBezTo>
                    <a:pt x="40" y="11"/>
                    <a:pt x="40" y="11"/>
                    <a:pt x="40" y="11"/>
                  </a:cubicBezTo>
                  <a:cubicBezTo>
                    <a:pt x="40" y="11"/>
                    <a:pt x="40" y="11"/>
                    <a:pt x="40" y="11"/>
                  </a:cubicBezTo>
                  <a:cubicBezTo>
                    <a:pt x="41" y="12"/>
                    <a:pt x="42" y="12"/>
                    <a:pt x="43" y="12"/>
                  </a:cubicBezTo>
                  <a:cubicBezTo>
                    <a:pt x="44" y="12"/>
                    <a:pt x="45" y="12"/>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9"/>
                    <a:pt x="47" y="8"/>
                  </a:cubicBezTo>
                  <a:cubicBezTo>
                    <a:pt x="47" y="7"/>
                    <a:pt x="46" y="6"/>
                    <a:pt x="46" y="5"/>
                  </a:cubicBezTo>
                  <a:cubicBezTo>
                    <a:pt x="45" y="5"/>
                    <a:pt x="44" y="4"/>
                    <a:pt x="43" y="4"/>
                  </a:cubicBezTo>
                  <a:cubicBezTo>
                    <a:pt x="42" y="4"/>
                    <a:pt x="41" y="5"/>
                    <a:pt x="40" y="5"/>
                  </a:cubicBezTo>
                  <a:cubicBezTo>
                    <a:pt x="39" y="6"/>
                    <a:pt x="39" y="7"/>
                    <a:pt x="39" y="8"/>
                  </a:cubicBezTo>
                  <a:cubicBezTo>
                    <a:pt x="39" y="9"/>
                    <a:pt x="39" y="10"/>
                    <a:pt x="40" y="11"/>
                  </a:cubicBezTo>
                  <a:close/>
                  <a:moveTo>
                    <a:pt x="39" y="15"/>
                  </a:moveTo>
                  <a:cubicBezTo>
                    <a:pt x="39" y="15"/>
                    <a:pt x="39" y="15"/>
                    <a:pt x="39" y="15"/>
                  </a:cubicBezTo>
                  <a:cubicBezTo>
                    <a:pt x="25" y="29"/>
                    <a:pt x="25" y="29"/>
                    <a:pt x="25" y="29"/>
                  </a:cubicBezTo>
                  <a:cubicBezTo>
                    <a:pt x="61" y="29"/>
                    <a:pt x="61" y="29"/>
                    <a:pt x="61" y="29"/>
                  </a:cubicBezTo>
                  <a:cubicBezTo>
                    <a:pt x="47" y="15"/>
                    <a:pt x="47" y="15"/>
                    <a:pt x="47" y="15"/>
                  </a:cubicBezTo>
                  <a:cubicBezTo>
                    <a:pt x="46" y="16"/>
                    <a:pt x="44" y="16"/>
                    <a:pt x="43" y="16"/>
                  </a:cubicBezTo>
                  <a:cubicBezTo>
                    <a:pt x="41" y="16"/>
                    <a:pt x="40" y="16"/>
                    <a:pt x="39" y="15"/>
                  </a:cubicBezTo>
                  <a:close/>
                  <a:moveTo>
                    <a:pt x="48" y="70"/>
                  </a:moveTo>
                  <a:cubicBezTo>
                    <a:pt x="48" y="70"/>
                    <a:pt x="48" y="70"/>
                    <a:pt x="48" y="70"/>
                  </a:cubicBezTo>
                  <a:cubicBezTo>
                    <a:pt x="49" y="70"/>
                    <a:pt x="49" y="70"/>
                    <a:pt x="49" y="70"/>
                  </a:cubicBezTo>
                  <a:cubicBezTo>
                    <a:pt x="49" y="71"/>
                    <a:pt x="50" y="71"/>
                    <a:pt x="51" y="71"/>
                  </a:cubicBezTo>
                  <a:cubicBezTo>
                    <a:pt x="51" y="71"/>
                    <a:pt x="51" y="71"/>
                    <a:pt x="51" y="71"/>
                  </a:cubicBezTo>
                  <a:cubicBezTo>
                    <a:pt x="52" y="70"/>
                    <a:pt x="53" y="70"/>
                    <a:pt x="53" y="69"/>
                  </a:cubicBezTo>
                  <a:cubicBezTo>
                    <a:pt x="54" y="68"/>
                    <a:pt x="54" y="67"/>
                    <a:pt x="54" y="66"/>
                  </a:cubicBezTo>
                  <a:cubicBezTo>
                    <a:pt x="54" y="65"/>
                    <a:pt x="53" y="65"/>
                    <a:pt x="52" y="64"/>
                  </a:cubicBezTo>
                  <a:cubicBezTo>
                    <a:pt x="52" y="64"/>
                    <a:pt x="52" y="64"/>
                    <a:pt x="52" y="64"/>
                  </a:cubicBezTo>
                  <a:cubicBezTo>
                    <a:pt x="51" y="64"/>
                    <a:pt x="50" y="63"/>
                    <a:pt x="49" y="64"/>
                  </a:cubicBezTo>
                  <a:cubicBezTo>
                    <a:pt x="49" y="64"/>
                    <a:pt x="49" y="64"/>
                    <a:pt x="49" y="64"/>
                  </a:cubicBezTo>
                  <a:cubicBezTo>
                    <a:pt x="49" y="64"/>
                    <a:pt x="48" y="64"/>
                    <a:pt x="47" y="65"/>
                  </a:cubicBezTo>
                  <a:cubicBezTo>
                    <a:pt x="47" y="66"/>
                    <a:pt x="47" y="66"/>
                    <a:pt x="47" y="66"/>
                  </a:cubicBezTo>
                  <a:cubicBezTo>
                    <a:pt x="47" y="66"/>
                    <a:pt x="47" y="67"/>
                    <a:pt x="47" y="68"/>
                  </a:cubicBezTo>
                  <a:cubicBezTo>
                    <a:pt x="47" y="69"/>
                    <a:pt x="48" y="70"/>
                    <a:pt x="48" y="70"/>
                  </a:cubicBezTo>
                  <a:close/>
                  <a:moveTo>
                    <a:pt x="66" y="56"/>
                  </a:moveTo>
                  <a:cubicBezTo>
                    <a:pt x="66" y="56"/>
                    <a:pt x="66" y="56"/>
                    <a:pt x="66" y="56"/>
                  </a:cubicBezTo>
                  <a:cubicBezTo>
                    <a:pt x="57" y="65"/>
                    <a:pt x="57" y="65"/>
                    <a:pt x="57" y="65"/>
                  </a:cubicBezTo>
                  <a:cubicBezTo>
                    <a:pt x="58" y="65"/>
                    <a:pt x="58" y="65"/>
                    <a:pt x="58" y="65"/>
                  </a:cubicBezTo>
                  <a:cubicBezTo>
                    <a:pt x="58" y="67"/>
                    <a:pt x="58" y="69"/>
                    <a:pt x="57" y="71"/>
                  </a:cubicBezTo>
                  <a:cubicBezTo>
                    <a:pt x="56" y="73"/>
                    <a:pt x="54" y="74"/>
                    <a:pt x="52" y="74"/>
                  </a:cubicBezTo>
                  <a:cubicBezTo>
                    <a:pt x="52" y="74"/>
                    <a:pt x="52" y="74"/>
                    <a:pt x="52" y="74"/>
                  </a:cubicBezTo>
                  <a:cubicBezTo>
                    <a:pt x="50" y="75"/>
                    <a:pt x="48" y="75"/>
                    <a:pt x="47" y="74"/>
                  </a:cubicBezTo>
                  <a:cubicBezTo>
                    <a:pt x="47" y="74"/>
                    <a:pt x="47" y="74"/>
                    <a:pt x="47" y="74"/>
                  </a:cubicBezTo>
                  <a:cubicBezTo>
                    <a:pt x="47" y="74"/>
                    <a:pt x="47" y="74"/>
                    <a:pt x="47" y="74"/>
                  </a:cubicBezTo>
                  <a:cubicBezTo>
                    <a:pt x="45" y="73"/>
                    <a:pt x="44" y="71"/>
                    <a:pt x="43" y="69"/>
                  </a:cubicBezTo>
                  <a:cubicBezTo>
                    <a:pt x="43" y="68"/>
                    <a:pt x="43" y="66"/>
                    <a:pt x="43" y="65"/>
                  </a:cubicBezTo>
                  <a:cubicBezTo>
                    <a:pt x="39" y="60"/>
                    <a:pt x="39" y="60"/>
                    <a:pt x="39" y="60"/>
                  </a:cubicBezTo>
                  <a:cubicBezTo>
                    <a:pt x="38" y="60"/>
                    <a:pt x="38" y="60"/>
                    <a:pt x="38" y="60"/>
                  </a:cubicBezTo>
                  <a:cubicBezTo>
                    <a:pt x="37" y="61"/>
                    <a:pt x="35" y="61"/>
                    <a:pt x="34" y="60"/>
                  </a:cubicBezTo>
                  <a:cubicBezTo>
                    <a:pt x="24" y="70"/>
                    <a:pt x="24" y="70"/>
                    <a:pt x="24" y="70"/>
                  </a:cubicBezTo>
                  <a:cubicBezTo>
                    <a:pt x="24" y="70"/>
                    <a:pt x="24" y="70"/>
                    <a:pt x="24" y="70"/>
                  </a:cubicBezTo>
                  <a:cubicBezTo>
                    <a:pt x="24" y="72"/>
                    <a:pt x="24" y="74"/>
                    <a:pt x="23" y="76"/>
                  </a:cubicBezTo>
                  <a:cubicBezTo>
                    <a:pt x="22" y="78"/>
                    <a:pt x="21" y="79"/>
                    <a:pt x="19" y="80"/>
                  </a:cubicBezTo>
                  <a:cubicBezTo>
                    <a:pt x="19" y="80"/>
                    <a:pt x="19" y="80"/>
                    <a:pt x="19" y="80"/>
                  </a:cubicBezTo>
                  <a:cubicBezTo>
                    <a:pt x="17" y="80"/>
                    <a:pt x="15" y="80"/>
                    <a:pt x="13" y="79"/>
                  </a:cubicBezTo>
                  <a:cubicBezTo>
                    <a:pt x="13" y="79"/>
                    <a:pt x="13" y="79"/>
                    <a:pt x="13" y="79"/>
                  </a:cubicBezTo>
                  <a:cubicBezTo>
                    <a:pt x="11" y="78"/>
                    <a:pt x="10" y="76"/>
                    <a:pt x="10" y="74"/>
                  </a:cubicBezTo>
                  <a:cubicBezTo>
                    <a:pt x="9" y="72"/>
                    <a:pt x="9" y="70"/>
                    <a:pt x="10" y="69"/>
                  </a:cubicBezTo>
                  <a:cubicBezTo>
                    <a:pt x="11" y="67"/>
                    <a:pt x="13" y="66"/>
                    <a:pt x="15" y="65"/>
                  </a:cubicBezTo>
                  <a:cubicBezTo>
                    <a:pt x="15" y="65"/>
                    <a:pt x="15" y="65"/>
                    <a:pt x="15" y="65"/>
                  </a:cubicBezTo>
                  <a:cubicBezTo>
                    <a:pt x="16" y="65"/>
                    <a:pt x="18" y="65"/>
                    <a:pt x="19" y="65"/>
                  </a:cubicBezTo>
                  <a:cubicBezTo>
                    <a:pt x="29" y="55"/>
                    <a:pt x="29" y="55"/>
                    <a:pt x="29" y="55"/>
                  </a:cubicBezTo>
                  <a:cubicBezTo>
                    <a:pt x="29" y="55"/>
                    <a:pt x="29" y="55"/>
                    <a:pt x="29" y="55"/>
                  </a:cubicBezTo>
                  <a:cubicBezTo>
                    <a:pt x="28" y="53"/>
                    <a:pt x="29" y="51"/>
                    <a:pt x="30" y="49"/>
                  </a:cubicBezTo>
                  <a:cubicBezTo>
                    <a:pt x="31" y="47"/>
                    <a:pt x="32" y="46"/>
                    <a:pt x="34" y="46"/>
                  </a:cubicBezTo>
                  <a:cubicBezTo>
                    <a:pt x="36" y="45"/>
                    <a:pt x="38" y="45"/>
                    <a:pt x="40" y="47"/>
                  </a:cubicBezTo>
                  <a:cubicBezTo>
                    <a:pt x="42" y="47"/>
                    <a:pt x="43" y="49"/>
                    <a:pt x="43" y="51"/>
                  </a:cubicBezTo>
                  <a:cubicBezTo>
                    <a:pt x="44" y="52"/>
                    <a:pt x="44" y="54"/>
                    <a:pt x="43" y="55"/>
                  </a:cubicBezTo>
                  <a:cubicBezTo>
                    <a:pt x="48" y="60"/>
                    <a:pt x="48" y="60"/>
                    <a:pt x="48" y="60"/>
                  </a:cubicBezTo>
                  <a:cubicBezTo>
                    <a:pt x="48" y="60"/>
                    <a:pt x="48" y="60"/>
                    <a:pt x="48" y="60"/>
                  </a:cubicBezTo>
                  <a:cubicBezTo>
                    <a:pt x="48" y="60"/>
                    <a:pt x="48" y="60"/>
                    <a:pt x="48" y="60"/>
                  </a:cubicBezTo>
                  <a:cubicBezTo>
                    <a:pt x="50" y="60"/>
                    <a:pt x="51" y="60"/>
                    <a:pt x="53" y="60"/>
                  </a:cubicBezTo>
                  <a:cubicBezTo>
                    <a:pt x="62" y="51"/>
                    <a:pt x="62" y="51"/>
                    <a:pt x="62" y="51"/>
                  </a:cubicBezTo>
                  <a:cubicBezTo>
                    <a:pt x="62" y="51"/>
                    <a:pt x="62" y="51"/>
                    <a:pt x="62" y="51"/>
                  </a:cubicBezTo>
                  <a:cubicBezTo>
                    <a:pt x="62" y="51"/>
                    <a:pt x="62" y="51"/>
                    <a:pt x="62" y="51"/>
                  </a:cubicBezTo>
                  <a:cubicBezTo>
                    <a:pt x="61" y="47"/>
                    <a:pt x="63" y="43"/>
                    <a:pt x="67" y="41"/>
                  </a:cubicBezTo>
                  <a:cubicBezTo>
                    <a:pt x="71" y="40"/>
                    <a:pt x="75" y="43"/>
                    <a:pt x="76" y="47"/>
                  </a:cubicBezTo>
                  <a:cubicBezTo>
                    <a:pt x="77" y="49"/>
                    <a:pt x="76" y="51"/>
                    <a:pt x="75" y="52"/>
                  </a:cubicBezTo>
                  <a:cubicBezTo>
                    <a:pt x="75" y="52"/>
                    <a:pt x="75" y="52"/>
                    <a:pt x="75" y="52"/>
                  </a:cubicBezTo>
                  <a:cubicBezTo>
                    <a:pt x="74" y="54"/>
                    <a:pt x="73" y="55"/>
                    <a:pt x="71" y="56"/>
                  </a:cubicBezTo>
                  <a:cubicBezTo>
                    <a:pt x="69" y="56"/>
                    <a:pt x="68" y="56"/>
                    <a:pt x="66" y="56"/>
                  </a:cubicBezTo>
                  <a:close/>
                  <a:moveTo>
                    <a:pt x="48" y="70"/>
                  </a:moveTo>
                  <a:cubicBezTo>
                    <a:pt x="48" y="70"/>
                    <a:pt x="48" y="70"/>
                    <a:pt x="48" y="70"/>
                  </a:cubicBezTo>
                  <a:cubicBezTo>
                    <a:pt x="49" y="70"/>
                    <a:pt x="49" y="70"/>
                    <a:pt x="49" y="70"/>
                  </a:cubicBezTo>
                  <a:cubicBezTo>
                    <a:pt x="48" y="70"/>
                    <a:pt x="48" y="70"/>
                    <a:pt x="48" y="70"/>
                  </a:cubicBezTo>
                  <a:close/>
                  <a:moveTo>
                    <a:pt x="47" y="65"/>
                  </a:moveTo>
                  <a:cubicBezTo>
                    <a:pt x="47" y="65"/>
                    <a:pt x="47" y="65"/>
                    <a:pt x="47" y="65"/>
                  </a:cubicBezTo>
                  <a:cubicBezTo>
                    <a:pt x="47" y="65"/>
                    <a:pt x="47" y="65"/>
                    <a:pt x="47" y="65"/>
                  </a:cubicBezTo>
                  <a:cubicBezTo>
                    <a:pt x="47" y="65"/>
                    <a:pt x="47" y="65"/>
                    <a:pt x="47" y="65"/>
                  </a:cubicBezTo>
                  <a:close/>
                  <a:moveTo>
                    <a:pt x="33" y="54"/>
                  </a:moveTo>
                  <a:cubicBezTo>
                    <a:pt x="33" y="54"/>
                    <a:pt x="33" y="54"/>
                    <a:pt x="33" y="54"/>
                  </a:cubicBezTo>
                  <a:cubicBezTo>
                    <a:pt x="33" y="55"/>
                    <a:pt x="34" y="56"/>
                    <a:pt x="34" y="56"/>
                  </a:cubicBezTo>
                  <a:cubicBezTo>
                    <a:pt x="35" y="57"/>
                    <a:pt x="36" y="57"/>
                    <a:pt x="37" y="56"/>
                  </a:cubicBezTo>
                  <a:cubicBezTo>
                    <a:pt x="38" y="56"/>
                    <a:pt x="39" y="56"/>
                    <a:pt x="39" y="55"/>
                  </a:cubicBezTo>
                  <a:cubicBezTo>
                    <a:pt x="40" y="54"/>
                    <a:pt x="40" y="53"/>
                    <a:pt x="40" y="52"/>
                  </a:cubicBezTo>
                  <a:cubicBezTo>
                    <a:pt x="39" y="51"/>
                    <a:pt x="39" y="50"/>
                    <a:pt x="38" y="50"/>
                  </a:cubicBezTo>
                  <a:cubicBezTo>
                    <a:pt x="37" y="49"/>
                    <a:pt x="36" y="49"/>
                    <a:pt x="35" y="50"/>
                  </a:cubicBezTo>
                  <a:cubicBezTo>
                    <a:pt x="34" y="50"/>
                    <a:pt x="34" y="50"/>
                    <a:pt x="33" y="51"/>
                  </a:cubicBezTo>
                  <a:cubicBezTo>
                    <a:pt x="33" y="52"/>
                    <a:pt x="32" y="53"/>
                    <a:pt x="33" y="54"/>
                  </a:cubicBezTo>
                  <a:close/>
                  <a:moveTo>
                    <a:pt x="13" y="73"/>
                  </a:moveTo>
                  <a:cubicBezTo>
                    <a:pt x="13" y="73"/>
                    <a:pt x="13" y="73"/>
                    <a:pt x="13" y="73"/>
                  </a:cubicBezTo>
                  <a:cubicBezTo>
                    <a:pt x="14" y="74"/>
                    <a:pt x="14" y="75"/>
                    <a:pt x="15" y="75"/>
                  </a:cubicBezTo>
                  <a:cubicBezTo>
                    <a:pt x="15" y="75"/>
                    <a:pt x="15" y="75"/>
                    <a:pt x="15" y="75"/>
                  </a:cubicBezTo>
                  <a:cubicBezTo>
                    <a:pt x="16" y="76"/>
                    <a:pt x="17" y="76"/>
                    <a:pt x="18" y="76"/>
                  </a:cubicBezTo>
                  <a:cubicBezTo>
                    <a:pt x="18" y="76"/>
                    <a:pt x="18" y="76"/>
                    <a:pt x="18" y="76"/>
                  </a:cubicBezTo>
                  <a:cubicBezTo>
                    <a:pt x="19" y="76"/>
                    <a:pt x="19" y="75"/>
                    <a:pt x="20" y="74"/>
                  </a:cubicBezTo>
                  <a:cubicBezTo>
                    <a:pt x="20" y="73"/>
                    <a:pt x="20" y="72"/>
                    <a:pt x="20" y="71"/>
                  </a:cubicBezTo>
                  <a:cubicBezTo>
                    <a:pt x="20" y="71"/>
                    <a:pt x="19" y="70"/>
                    <a:pt x="19" y="69"/>
                  </a:cubicBezTo>
                  <a:cubicBezTo>
                    <a:pt x="18" y="69"/>
                    <a:pt x="17" y="69"/>
                    <a:pt x="16" y="69"/>
                  </a:cubicBezTo>
                  <a:cubicBezTo>
                    <a:pt x="16" y="69"/>
                    <a:pt x="16" y="69"/>
                    <a:pt x="16" y="69"/>
                  </a:cubicBezTo>
                  <a:cubicBezTo>
                    <a:pt x="15" y="69"/>
                    <a:pt x="14" y="70"/>
                    <a:pt x="14" y="71"/>
                  </a:cubicBezTo>
                  <a:cubicBezTo>
                    <a:pt x="13" y="71"/>
                    <a:pt x="13" y="72"/>
                    <a:pt x="13" y="73"/>
                  </a:cubicBezTo>
                  <a:close/>
                  <a:moveTo>
                    <a:pt x="65" y="50"/>
                  </a:moveTo>
                  <a:cubicBezTo>
                    <a:pt x="65" y="50"/>
                    <a:pt x="65" y="50"/>
                    <a:pt x="65" y="50"/>
                  </a:cubicBezTo>
                  <a:cubicBezTo>
                    <a:pt x="66" y="52"/>
                    <a:pt x="68" y="53"/>
                    <a:pt x="70" y="52"/>
                  </a:cubicBezTo>
                  <a:cubicBezTo>
                    <a:pt x="71" y="52"/>
                    <a:pt x="71" y="51"/>
                    <a:pt x="72" y="51"/>
                  </a:cubicBezTo>
                  <a:cubicBezTo>
                    <a:pt x="72" y="50"/>
                    <a:pt x="72" y="50"/>
                    <a:pt x="72" y="50"/>
                  </a:cubicBezTo>
                  <a:cubicBezTo>
                    <a:pt x="72" y="50"/>
                    <a:pt x="72" y="49"/>
                    <a:pt x="72" y="48"/>
                  </a:cubicBezTo>
                  <a:cubicBezTo>
                    <a:pt x="72" y="46"/>
                    <a:pt x="70" y="45"/>
                    <a:pt x="68" y="45"/>
                  </a:cubicBezTo>
                  <a:cubicBezTo>
                    <a:pt x="66" y="46"/>
                    <a:pt x="65" y="48"/>
                    <a:pt x="65" y="50"/>
                  </a:cubicBezTo>
                  <a:cubicBezTo>
                    <a:pt x="65" y="50"/>
                    <a:pt x="65" y="50"/>
                    <a:pt x="65" y="50"/>
                  </a:cubicBezTo>
                  <a:cubicBezTo>
                    <a:pt x="65" y="50"/>
                    <a:pt x="65" y="50"/>
                    <a:pt x="65" y="50"/>
                  </a:cubicBezTo>
                  <a:close/>
                  <a:moveTo>
                    <a:pt x="79" y="35"/>
                  </a:moveTo>
                  <a:cubicBezTo>
                    <a:pt x="79" y="35"/>
                    <a:pt x="79" y="35"/>
                    <a:pt x="79" y="35"/>
                  </a:cubicBezTo>
                  <a:cubicBezTo>
                    <a:pt x="7" y="35"/>
                    <a:pt x="7" y="35"/>
                    <a:pt x="7" y="35"/>
                  </a:cubicBezTo>
                  <a:cubicBezTo>
                    <a:pt x="7" y="86"/>
                    <a:pt x="7" y="86"/>
                    <a:pt x="7" y="86"/>
                  </a:cubicBezTo>
                  <a:cubicBezTo>
                    <a:pt x="79" y="86"/>
                    <a:pt x="79" y="86"/>
                    <a:pt x="79" y="86"/>
                  </a:cubicBezTo>
                  <a:cubicBezTo>
                    <a:pt x="79" y="35"/>
                    <a:pt x="79" y="35"/>
                    <a:pt x="79"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0" name="Freeform 79"/>
            <p:cNvSpPr>
              <a:spLocks noEditPoints="1"/>
            </p:cNvSpPr>
            <p:nvPr/>
          </p:nvSpPr>
          <p:spPr bwMode="auto">
            <a:xfrm>
              <a:off x="6496051" y="5561543"/>
              <a:ext cx="249767" cy="245533"/>
            </a:xfrm>
            <a:custGeom>
              <a:avLst/>
              <a:gdLst>
                <a:gd name="T0" fmla="*/ 2 w 50"/>
                <a:gd name="T1" fmla="*/ 7 h 49"/>
                <a:gd name="T2" fmla="*/ 14 w 50"/>
                <a:gd name="T3" fmla="*/ 5 h 49"/>
                <a:gd name="T4" fmla="*/ 15 w 50"/>
                <a:gd name="T5" fmla="*/ 2 h 49"/>
                <a:gd name="T6" fmla="*/ 31 w 50"/>
                <a:gd name="T7" fmla="*/ 0 h 49"/>
                <a:gd name="T8" fmla="*/ 35 w 50"/>
                <a:gd name="T9" fmla="*/ 2 h 49"/>
                <a:gd name="T10" fmla="*/ 36 w 50"/>
                <a:gd name="T11" fmla="*/ 7 h 49"/>
                <a:gd name="T12" fmla="*/ 50 w 50"/>
                <a:gd name="T13" fmla="*/ 9 h 49"/>
                <a:gd name="T14" fmla="*/ 50 w 50"/>
                <a:gd name="T15" fmla="*/ 29 h 49"/>
                <a:gd name="T16" fmla="*/ 49 w 50"/>
                <a:gd name="T17" fmla="*/ 47 h 49"/>
                <a:gd name="T18" fmla="*/ 47 w 50"/>
                <a:gd name="T19" fmla="*/ 49 h 49"/>
                <a:gd name="T20" fmla="*/ 3 w 50"/>
                <a:gd name="T21" fmla="*/ 49 h 49"/>
                <a:gd name="T22" fmla="*/ 1 w 50"/>
                <a:gd name="T23" fmla="*/ 31 h 49"/>
                <a:gd name="T24" fmla="*/ 0 w 50"/>
                <a:gd name="T25" fmla="*/ 29 h 49"/>
                <a:gd name="T26" fmla="*/ 2 w 50"/>
                <a:gd name="T27" fmla="*/ 7 h 49"/>
                <a:gd name="T28" fmla="*/ 16 w 50"/>
                <a:gd name="T29" fmla="*/ 7 h 49"/>
                <a:gd name="T30" fmla="*/ 34 w 50"/>
                <a:gd name="T31" fmla="*/ 5 h 49"/>
                <a:gd name="T32" fmla="*/ 33 w 50"/>
                <a:gd name="T33" fmla="*/ 3 h 49"/>
                <a:gd name="T34" fmla="*/ 31 w 50"/>
                <a:gd name="T35" fmla="*/ 3 h 49"/>
                <a:gd name="T36" fmla="*/ 17 w 50"/>
                <a:gd name="T37" fmla="*/ 3 h 49"/>
                <a:gd name="T38" fmla="*/ 16 w 50"/>
                <a:gd name="T39" fmla="*/ 5 h 49"/>
                <a:gd name="T40" fmla="*/ 21 w 50"/>
                <a:gd name="T41" fmla="*/ 24 h 49"/>
                <a:gd name="T42" fmla="*/ 21 w 50"/>
                <a:gd name="T43" fmla="*/ 24 h 49"/>
                <a:gd name="T44" fmla="*/ 29 w 50"/>
                <a:gd name="T45" fmla="*/ 24 h 49"/>
                <a:gd name="T46" fmla="*/ 30 w 50"/>
                <a:gd name="T47" fmla="*/ 25 h 49"/>
                <a:gd name="T48" fmla="*/ 46 w 50"/>
                <a:gd name="T49" fmla="*/ 27 h 49"/>
                <a:gd name="T50" fmla="*/ 4 w 50"/>
                <a:gd name="T51" fmla="*/ 11 h 49"/>
                <a:gd name="T52" fmla="*/ 19 w 50"/>
                <a:gd name="T53" fmla="*/ 27 h 49"/>
                <a:gd name="T54" fmla="*/ 21 w 50"/>
                <a:gd name="T55" fmla="*/ 24 h 49"/>
                <a:gd name="T56" fmla="*/ 30 w 50"/>
                <a:gd name="T57" fmla="*/ 31 h 49"/>
                <a:gd name="T58" fmla="*/ 29 w 50"/>
                <a:gd name="T59" fmla="*/ 35 h 49"/>
                <a:gd name="T60" fmla="*/ 25 w 50"/>
                <a:gd name="T61" fmla="*/ 35 h 49"/>
                <a:gd name="T62" fmla="*/ 19 w 50"/>
                <a:gd name="T63" fmla="*/ 33 h 49"/>
                <a:gd name="T64" fmla="*/ 19 w 50"/>
                <a:gd name="T65" fmla="*/ 31 h 49"/>
                <a:gd name="T66" fmla="*/ 5 w 50"/>
                <a:gd name="T67" fmla="*/ 45 h 49"/>
                <a:gd name="T68" fmla="*/ 45 w 50"/>
                <a:gd name="T69" fmla="*/ 31 h 49"/>
                <a:gd name="T70" fmla="*/ 25 w 50"/>
                <a:gd name="T71" fmla="*/ 26 h 49"/>
                <a:gd name="T72" fmla="*/ 22 w 50"/>
                <a:gd name="T73" fmla="*/ 26 h 49"/>
                <a:gd name="T74" fmla="*/ 22 w 50"/>
                <a:gd name="T75" fmla="*/ 32 h 49"/>
                <a:gd name="T76" fmla="*/ 28 w 50"/>
                <a:gd name="T77" fmla="*/ 32 h 49"/>
                <a:gd name="T78" fmla="*/ 28 w 50"/>
                <a:gd name="T79"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49">
                  <a:moveTo>
                    <a:pt x="2" y="7"/>
                  </a:moveTo>
                  <a:cubicBezTo>
                    <a:pt x="2" y="7"/>
                    <a:pt x="2" y="7"/>
                    <a:pt x="2" y="7"/>
                  </a:cubicBezTo>
                  <a:cubicBezTo>
                    <a:pt x="14" y="7"/>
                    <a:pt x="14" y="7"/>
                    <a:pt x="14" y="7"/>
                  </a:cubicBezTo>
                  <a:cubicBezTo>
                    <a:pt x="14" y="5"/>
                    <a:pt x="14" y="5"/>
                    <a:pt x="14" y="5"/>
                  </a:cubicBezTo>
                  <a:cubicBezTo>
                    <a:pt x="14" y="4"/>
                    <a:pt x="14" y="3"/>
                    <a:pt x="15" y="2"/>
                  </a:cubicBezTo>
                  <a:cubicBezTo>
                    <a:pt x="15" y="2"/>
                    <a:pt x="15" y="2"/>
                    <a:pt x="15" y="2"/>
                  </a:cubicBezTo>
                  <a:cubicBezTo>
                    <a:pt x="16" y="1"/>
                    <a:pt x="17" y="0"/>
                    <a:pt x="19" y="0"/>
                  </a:cubicBezTo>
                  <a:cubicBezTo>
                    <a:pt x="31" y="0"/>
                    <a:pt x="31" y="0"/>
                    <a:pt x="31" y="0"/>
                  </a:cubicBezTo>
                  <a:cubicBezTo>
                    <a:pt x="33" y="0"/>
                    <a:pt x="34" y="1"/>
                    <a:pt x="35" y="2"/>
                  </a:cubicBezTo>
                  <a:cubicBezTo>
                    <a:pt x="35" y="2"/>
                    <a:pt x="35" y="2"/>
                    <a:pt x="35" y="2"/>
                  </a:cubicBezTo>
                  <a:cubicBezTo>
                    <a:pt x="36" y="3"/>
                    <a:pt x="36" y="4"/>
                    <a:pt x="36" y="5"/>
                  </a:cubicBezTo>
                  <a:cubicBezTo>
                    <a:pt x="36" y="7"/>
                    <a:pt x="36" y="7"/>
                    <a:pt x="36" y="7"/>
                  </a:cubicBezTo>
                  <a:cubicBezTo>
                    <a:pt x="48" y="7"/>
                    <a:pt x="48" y="7"/>
                    <a:pt x="48" y="7"/>
                  </a:cubicBezTo>
                  <a:cubicBezTo>
                    <a:pt x="49" y="7"/>
                    <a:pt x="50" y="8"/>
                    <a:pt x="50" y="9"/>
                  </a:cubicBezTo>
                  <a:cubicBezTo>
                    <a:pt x="50" y="9"/>
                    <a:pt x="50" y="9"/>
                    <a:pt x="50" y="9"/>
                  </a:cubicBezTo>
                  <a:cubicBezTo>
                    <a:pt x="50" y="29"/>
                    <a:pt x="50" y="29"/>
                    <a:pt x="50" y="29"/>
                  </a:cubicBezTo>
                  <a:cubicBezTo>
                    <a:pt x="50" y="30"/>
                    <a:pt x="49" y="31"/>
                    <a:pt x="49" y="31"/>
                  </a:cubicBezTo>
                  <a:cubicBezTo>
                    <a:pt x="49" y="47"/>
                    <a:pt x="49" y="47"/>
                    <a:pt x="49" y="47"/>
                  </a:cubicBezTo>
                  <a:cubicBezTo>
                    <a:pt x="49" y="47"/>
                    <a:pt x="49" y="47"/>
                    <a:pt x="49" y="47"/>
                  </a:cubicBezTo>
                  <a:cubicBezTo>
                    <a:pt x="49" y="48"/>
                    <a:pt x="48" y="49"/>
                    <a:pt x="47" y="49"/>
                  </a:cubicBezTo>
                  <a:cubicBezTo>
                    <a:pt x="3" y="49"/>
                    <a:pt x="3" y="49"/>
                    <a:pt x="3" y="49"/>
                  </a:cubicBezTo>
                  <a:cubicBezTo>
                    <a:pt x="3" y="49"/>
                    <a:pt x="3" y="49"/>
                    <a:pt x="3" y="49"/>
                  </a:cubicBezTo>
                  <a:cubicBezTo>
                    <a:pt x="2" y="49"/>
                    <a:pt x="1" y="48"/>
                    <a:pt x="1" y="47"/>
                  </a:cubicBezTo>
                  <a:cubicBezTo>
                    <a:pt x="1" y="31"/>
                    <a:pt x="1" y="31"/>
                    <a:pt x="1" y="31"/>
                  </a:cubicBezTo>
                  <a:cubicBezTo>
                    <a:pt x="1" y="31"/>
                    <a:pt x="0" y="30"/>
                    <a:pt x="0" y="29"/>
                  </a:cubicBezTo>
                  <a:cubicBezTo>
                    <a:pt x="0" y="29"/>
                    <a:pt x="0" y="29"/>
                    <a:pt x="0" y="29"/>
                  </a:cubicBezTo>
                  <a:cubicBezTo>
                    <a:pt x="0" y="9"/>
                    <a:pt x="0" y="9"/>
                    <a:pt x="0" y="9"/>
                  </a:cubicBezTo>
                  <a:cubicBezTo>
                    <a:pt x="0" y="8"/>
                    <a:pt x="1" y="7"/>
                    <a:pt x="2" y="7"/>
                  </a:cubicBezTo>
                  <a:close/>
                  <a:moveTo>
                    <a:pt x="16" y="7"/>
                  </a:moveTo>
                  <a:cubicBezTo>
                    <a:pt x="16" y="7"/>
                    <a:pt x="16" y="7"/>
                    <a:pt x="16" y="7"/>
                  </a:cubicBezTo>
                  <a:cubicBezTo>
                    <a:pt x="34" y="7"/>
                    <a:pt x="34" y="7"/>
                    <a:pt x="34" y="7"/>
                  </a:cubicBezTo>
                  <a:cubicBezTo>
                    <a:pt x="34" y="5"/>
                    <a:pt x="34" y="5"/>
                    <a:pt x="34" y="5"/>
                  </a:cubicBezTo>
                  <a:cubicBezTo>
                    <a:pt x="34" y="5"/>
                    <a:pt x="34" y="4"/>
                    <a:pt x="33" y="3"/>
                  </a:cubicBezTo>
                  <a:cubicBezTo>
                    <a:pt x="33" y="3"/>
                    <a:pt x="33" y="3"/>
                    <a:pt x="33" y="3"/>
                  </a:cubicBezTo>
                  <a:cubicBezTo>
                    <a:pt x="33" y="3"/>
                    <a:pt x="33" y="3"/>
                    <a:pt x="33" y="3"/>
                  </a:cubicBezTo>
                  <a:cubicBezTo>
                    <a:pt x="33" y="3"/>
                    <a:pt x="32" y="3"/>
                    <a:pt x="31" y="3"/>
                  </a:cubicBezTo>
                  <a:cubicBezTo>
                    <a:pt x="19" y="3"/>
                    <a:pt x="19" y="3"/>
                    <a:pt x="19" y="3"/>
                  </a:cubicBezTo>
                  <a:cubicBezTo>
                    <a:pt x="18" y="3"/>
                    <a:pt x="17" y="3"/>
                    <a:pt x="17" y="3"/>
                  </a:cubicBezTo>
                  <a:cubicBezTo>
                    <a:pt x="17" y="3"/>
                    <a:pt x="17" y="3"/>
                    <a:pt x="17" y="3"/>
                  </a:cubicBezTo>
                  <a:cubicBezTo>
                    <a:pt x="16" y="4"/>
                    <a:pt x="16" y="5"/>
                    <a:pt x="16" y="5"/>
                  </a:cubicBezTo>
                  <a:cubicBezTo>
                    <a:pt x="16" y="7"/>
                    <a:pt x="16" y="7"/>
                    <a:pt x="16" y="7"/>
                  </a:cubicBezTo>
                  <a:close/>
                  <a:moveTo>
                    <a:pt x="21" y="24"/>
                  </a:moveTo>
                  <a:cubicBezTo>
                    <a:pt x="21" y="24"/>
                    <a:pt x="21" y="24"/>
                    <a:pt x="21" y="24"/>
                  </a:cubicBezTo>
                  <a:cubicBezTo>
                    <a:pt x="21" y="24"/>
                    <a:pt x="21" y="24"/>
                    <a:pt x="21" y="24"/>
                  </a:cubicBezTo>
                  <a:cubicBezTo>
                    <a:pt x="25" y="24"/>
                    <a:pt x="25" y="24"/>
                    <a:pt x="25" y="24"/>
                  </a:cubicBezTo>
                  <a:cubicBezTo>
                    <a:pt x="29" y="24"/>
                    <a:pt x="29" y="24"/>
                    <a:pt x="29" y="24"/>
                  </a:cubicBezTo>
                  <a:cubicBezTo>
                    <a:pt x="30" y="24"/>
                    <a:pt x="30" y="24"/>
                    <a:pt x="30" y="25"/>
                  </a:cubicBezTo>
                  <a:cubicBezTo>
                    <a:pt x="30" y="25"/>
                    <a:pt x="30" y="25"/>
                    <a:pt x="30" y="25"/>
                  </a:cubicBezTo>
                  <a:cubicBezTo>
                    <a:pt x="30" y="27"/>
                    <a:pt x="30" y="27"/>
                    <a:pt x="30" y="27"/>
                  </a:cubicBezTo>
                  <a:cubicBezTo>
                    <a:pt x="46" y="27"/>
                    <a:pt x="46" y="27"/>
                    <a:pt x="46" y="27"/>
                  </a:cubicBezTo>
                  <a:cubicBezTo>
                    <a:pt x="46" y="11"/>
                    <a:pt x="46" y="11"/>
                    <a:pt x="46" y="11"/>
                  </a:cubicBezTo>
                  <a:cubicBezTo>
                    <a:pt x="4" y="11"/>
                    <a:pt x="4" y="11"/>
                    <a:pt x="4" y="11"/>
                  </a:cubicBezTo>
                  <a:cubicBezTo>
                    <a:pt x="4" y="27"/>
                    <a:pt x="4" y="27"/>
                    <a:pt x="4" y="27"/>
                  </a:cubicBezTo>
                  <a:cubicBezTo>
                    <a:pt x="19" y="27"/>
                    <a:pt x="19" y="27"/>
                    <a:pt x="19" y="27"/>
                  </a:cubicBezTo>
                  <a:cubicBezTo>
                    <a:pt x="19" y="25"/>
                    <a:pt x="19" y="25"/>
                    <a:pt x="19" y="25"/>
                  </a:cubicBezTo>
                  <a:cubicBezTo>
                    <a:pt x="19" y="24"/>
                    <a:pt x="20" y="24"/>
                    <a:pt x="21" y="24"/>
                  </a:cubicBezTo>
                  <a:close/>
                  <a:moveTo>
                    <a:pt x="30" y="31"/>
                  </a:moveTo>
                  <a:cubicBezTo>
                    <a:pt x="30" y="31"/>
                    <a:pt x="30" y="31"/>
                    <a:pt x="30" y="31"/>
                  </a:cubicBezTo>
                  <a:cubicBezTo>
                    <a:pt x="30" y="33"/>
                    <a:pt x="30" y="33"/>
                    <a:pt x="30" y="33"/>
                  </a:cubicBezTo>
                  <a:cubicBezTo>
                    <a:pt x="30" y="34"/>
                    <a:pt x="30" y="35"/>
                    <a:pt x="29" y="35"/>
                  </a:cubicBezTo>
                  <a:cubicBezTo>
                    <a:pt x="29" y="35"/>
                    <a:pt x="29" y="35"/>
                    <a:pt x="29" y="35"/>
                  </a:cubicBezTo>
                  <a:cubicBezTo>
                    <a:pt x="25" y="35"/>
                    <a:pt x="25" y="35"/>
                    <a:pt x="25" y="35"/>
                  </a:cubicBezTo>
                  <a:cubicBezTo>
                    <a:pt x="21" y="35"/>
                    <a:pt x="21" y="35"/>
                    <a:pt x="21" y="35"/>
                  </a:cubicBezTo>
                  <a:cubicBezTo>
                    <a:pt x="20" y="35"/>
                    <a:pt x="19" y="34"/>
                    <a:pt x="19" y="33"/>
                  </a:cubicBezTo>
                  <a:cubicBezTo>
                    <a:pt x="19" y="33"/>
                    <a:pt x="19" y="33"/>
                    <a:pt x="19" y="33"/>
                  </a:cubicBezTo>
                  <a:cubicBezTo>
                    <a:pt x="19" y="31"/>
                    <a:pt x="19" y="31"/>
                    <a:pt x="19" y="31"/>
                  </a:cubicBezTo>
                  <a:cubicBezTo>
                    <a:pt x="5" y="31"/>
                    <a:pt x="5" y="31"/>
                    <a:pt x="5" y="31"/>
                  </a:cubicBezTo>
                  <a:cubicBezTo>
                    <a:pt x="5" y="45"/>
                    <a:pt x="5" y="45"/>
                    <a:pt x="5" y="45"/>
                  </a:cubicBezTo>
                  <a:cubicBezTo>
                    <a:pt x="45" y="45"/>
                    <a:pt x="45" y="45"/>
                    <a:pt x="45" y="45"/>
                  </a:cubicBezTo>
                  <a:cubicBezTo>
                    <a:pt x="45" y="31"/>
                    <a:pt x="45" y="31"/>
                    <a:pt x="45" y="31"/>
                  </a:cubicBezTo>
                  <a:cubicBezTo>
                    <a:pt x="30" y="31"/>
                    <a:pt x="30" y="31"/>
                    <a:pt x="30" y="31"/>
                  </a:cubicBezTo>
                  <a:close/>
                  <a:moveTo>
                    <a:pt x="25" y="26"/>
                  </a:moveTo>
                  <a:cubicBezTo>
                    <a:pt x="25" y="26"/>
                    <a:pt x="25" y="26"/>
                    <a:pt x="25" y="26"/>
                  </a:cubicBezTo>
                  <a:cubicBezTo>
                    <a:pt x="22" y="26"/>
                    <a:pt x="22" y="26"/>
                    <a:pt x="22" y="26"/>
                  </a:cubicBezTo>
                  <a:cubicBezTo>
                    <a:pt x="22" y="29"/>
                    <a:pt x="22" y="29"/>
                    <a:pt x="22" y="29"/>
                  </a:cubicBezTo>
                  <a:cubicBezTo>
                    <a:pt x="22" y="32"/>
                    <a:pt x="22" y="32"/>
                    <a:pt x="22" y="32"/>
                  </a:cubicBezTo>
                  <a:cubicBezTo>
                    <a:pt x="25" y="32"/>
                    <a:pt x="25" y="32"/>
                    <a:pt x="25" y="32"/>
                  </a:cubicBezTo>
                  <a:cubicBezTo>
                    <a:pt x="28" y="32"/>
                    <a:pt x="28" y="32"/>
                    <a:pt x="28" y="32"/>
                  </a:cubicBezTo>
                  <a:cubicBezTo>
                    <a:pt x="28" y="29"/>
                    <a:pt x="28" y="29"/>
                    <a:pt x="28" y="29"/>
                  </a:cubicBezTo>
                  <a:cubicBezTo>
                    <a:pt x="28" y="26"/>
                    <a:pt x="28" y="26"/>
                    <a:pt x="28" y="26"/>
                  </a:cubicBezTo>
                  <a:cubicBezTo>
                    <a:pt x="25" y="26"/>
                    <a:pt x="25" y="26"/>
                    <a:pt x="25"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1" name="Freeform 80"/>
            <p:cNvSpPr>
              <a:spLocks noEditPoints="1"/>
            </p:cNvSpPr>
            <p:nvPr/>
          </p:nvSpPr>
          <p:spPr bwMode="auto">
            <a:xfrm>
              <a:off x="4620685" y="4323292"/>
              <a:ext cx="340783" cy="264584"/>
            </a:xfrm>
            <a:custGeom>
              <a:avLst/>
              <a:gdLst>
                <a:gd name="T0" fmla="*/ 1 w 68"/>
                <a:gd name="T1" fmla="*/ 18 h 53"/>
                <a:gd name="T2" fmla="*/ 10 w 68"/>
                <a:gd name="T3" fmla="*/ 2 h 53"/>
                <a:gd name="T4" fmla="*/ 12 w 68"/>
                <a:gd name="T5" fmla="*/ 0 h 53"/>
                <a:gd name="T6" fmla="*/ 55 w 68"/>
                <a:gd name="T7" fmla="*/ 0 h 53"/>
                <a:gd name="T8" fmla="*/ 58 w 68"/>
                <a:gd name="T9" fmla="*/ 2 h 53"/>
                <a:gd name="T10" fmla="*/ 67 w 68"/>
                <a:gd name="T11" fmla="*/ 18 h 53"/>
                <a:gd name="T12" fmla="*/ 67 w 68"/>
                <a:gd name="T13" fmla="*/ 21 h 53"/>
                <a:gd name="T14" fmla="*/ 67 w 68"/>
                <a:gd name="T15" fmla="*/ 21 h 53"/>
                <a:gd name="T16" fmla="*/ 36 w 68"/>
                <a:gd name="T17" fmla="*/ 52 h 53"/>
                <a:gd name="T18" fmla="*/ 32 w 68"/>
                <a:gd name="T19" fmla="*/ 52 h 53"/>
                <a:gd name="T20" fmla="*/ 32 w 68"/>
                <a:gd name="T21" fmla="*/ 52 h 53"/>
                <a:gd name="T22" fmla="*/ 1 w 68"/>
                <a:gd name="T23" fmla="*/ 21 h 53"/>
                <a:gd name="T24" fmla="*/ 1 w 68"/>
                <a:gd name="T25" fmla="*/ 18 h 53"/>
                <a:gd name="T26" fmla="*/ 7 w 68"/>
                <a:gd name="T27" fmla="*/ 18 h 53"/>
                <a:gd name="T28" fmla="*/ 7 w 68"/>
                <a:gd name="T29" fmla="*/ 18 h 53"/>
                <a:gd name="T30" fmla="*/ 20 w 68"/>
                <a:gd name="T31" fmla="*/ 18 h 53"/>
                <a:gd name="T32" fmla="*/ 13 w 68"/>
                <a:gd name="T33" fmla="*/ 7 h 53"/>
                <a:gd name="T34" fmla="*/ 7 w 68"/>
                <a:gd name="T35" fmla="*/ 18 h 53"/>
                <a:gd name="T36" fmla="*/ 55 w 68"/>
                <a:gd name="T37" fmla="*/ 7 h 53"/>
                <a:gd name="T38" fmla="*/ 55 w 68"/>
                <a:gd name="T39" fmla="*/ 7 h 53"/>
                <a:gd name="T40" fmla="*/ 48 w 68"/>
                <a:gd name="T41" fmla="*/ 18 h 53"/>
                <a:gd name="T42" fmla="*/ 61 w 68"/>
                <a:gd name="T43" fmla="*/ 18 h 53"/>
                <a:gd name="T44" fmla="*/ 55 w 68"/>
                <a:gd name="T45" fmla="*/ 7 h 53"/>
                <a:gd name="T46" fmla="*/ 60 w 68"/>
                <a:gd name="T47" fmla="*/ 21 h 53"/>
                <a:gd name="T48" fmla="*/ 60 w 68"/>
                <a:gd name="T49" fmla="*/ 21 h 53"/>
                <a:gd name="T50" fmla="*/ 46 w 68"/>
                <a:gd name="T51" fmla="*/ 21 h 53"/>
                <a:gd name="T52" fmla="*/ 39 w 68"/>
                <a:gd name="T53" fmla="*/ 42 h 53"/>
                <a:gd name="T54" fmla="*/ 60 w 68"/>
                <a:gd name="T55" fmla="*/ 21 h 53"/>
                <a:gd name="T56" fmla="*/ 29 w 68"/>
                <a:gd name="T57" fmla="*/ 42 h 53"/>
                <a:gd name="T58" fmla="*/ 29 w 68"/>
                <a:gd name="T59" fmla="*/ 42 h 53"/>
                <a:gd name="T60" fmla="*/ 21 w 68"/>
                <a:gd name="T61" fmla="*/ 21 h 53"/>
                <a:gd name="T62" fmla="*/ 8 w 68"/>
                <a:gd name="T63" fmla="*/ 21 h 53"/>
                <a:gd name="T64" fmla="*/ 29 w 68"/>
                <a:gd name="T65" fmla="*/ 42 h 53"/>
                <a:gd name="T66" fmla="*/ 52 w 68"/>
                <a:gd name="T67" fmla="*/ 5 h 53"/>
                <a:gd name="T68" fmla="*/ 52 w 68"/>
                <a:gd name="T69" fmla="*/ 5 h 53"/>
                <a:gd name="T70" fmla="*/ 38 w 68"/>
                <a:gd name="T71" fmla="*/ 5 h 53"/>
                <a:gd name="T72" fmla="*/ 45 w 68"/>
                <a:gd name="T73" fmla="*/ 16 h 53"/>
                <a:gd name="T74" fmla="*/ 52 w 68"/>
                <a:gd name="T75" fmla="*/ 5 h 53"/>
                <a:gd name="T76" fmla="*/ 30 w 68"/>
                <a:gd name="T77" fmla="*/ 5 h 53"/>
                <a:gd name="T78" fmla="*/ 30 w 68"/>
                <a:gd name="T79" fmla="*/ 5 h 53"/>
                <a:gd name="T80" fmla="*/ 16 w 68"/>
                <a:gd name="T81" fmla="*/ 5 h 53"/>
                <a:gd name="T82" fmla="*/ 23 w 68"/>
                <a:gd name="T83" fmla="*/ 16 h 53"/>
                <a:gd name="T84" fmla="*/ 30 w 68"/>
                <a:gd name="T85" fmla="*/ 5 h 53"/>
                <a:gd name="T86" fmla="*/ 25 w 68"/>
                <a:gd name="T87" fmla="*/ 18 h 53"/>
                <a:gd name="T88" fmla="*/ 25 w 68"/>
                <a:gd name="T89" fmla="*/ 18 h 53"/>
                <a:gd name="T90" fmla="*/ 42 w 68"/>
                <a:gd name="T91" fmla="*/ 18 h 53"/>
                <a:gd name="T92" fmla="*/ 34 w 68"/>
                <a:gd name="T93" fmla="*/ 6 h 53"/>
                <a:gd name="T94" fmla="*/ 25 w 68"/>
                <a:gd name="T95" fmla="*/ 18 h 53"/>
                <a:gd name="T96" fmla="*/ 43 w 68"/>
                <a:gd name="T97" fmla="*/ 21 h 53"/>
                <a:gd name="T98" fmla="*/ 43 w 68"/>
                <a:gd name="T99" fmla="*/ 21 h 53"/>
                <a:gd name="T100" fmla="*/ 25 w 68"/>
                <a:gd name="T101" fmla="*/ 21 h 53"/>
                <a:gd name="T102" fmla="*/ 34 w 68"/>
                <a:gd name="T103" fmla="*/ 46 h 53"/>
                <a:gd name="T104" fmla="*/ 43 w 68"/>
                <a:gd name="T105" fmla="*/ 2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 h="53">
                  <a:moveTo>
                    <a:pt x="1" y="18"/>
                  </a:moveTo>
                  <a:cubicBezTo>
                    <a:pt x="10" y="2"/>
                    <a:pt x="10" y="2"/>
                    <a:pt x="10" y="2"/>
                  </a:cubicBezTo>
                  <a:cubicBezTo>
                    <a:pt x="11" y="1"/>
                    <a:pt x="12" y="0"/>
                    <a:pt x="12" y="0"/>
                  </a:cubicBezTo>
                  <a:cubicBezTo>
                    <a:pt x="55" y="0"/>
                    <a:pt x="55" y="0"/>
                    <a:pt x="55" y="0"/>
                  </a:cubicBezTo>
                  <a:cubicBezTo>
                    <a:pt x="56" y="0"/>
                    <a:pt x="57" y="1"/>
                    <a:pt x="58" y="2"/>
                  </a:cubicBezTo>
                  <a:cubicBezTo>
                    <a:pt x="67" y="18"/>
                    <a:pt x="67" y="18"/>
                    <a:pt x="67" y="18"/>
                  </a:cubicBezTo>
                  <a:cubicBezTo>
                    <a:pt x="68" y="19"/>
                    <a:pt x="68" y="20"/>
                    <a:pt x="67" y="21"/>
                  </a:cubicBezTo>
                  <a:cubicBezTo>
                    <a:pt x="67" y="21"/>
                    <a:pt x="67" y="21"/>
                    <a:pt x="67" y="21"/>
                  </a:cubicBezTo>
                  <a:cubicBezTo>
                    <a:pt x="36" y="52"/>
                    <a:pt x="36" y="52"/>
                    <a:pt x="36" y="52"/>
                  </a:cubicBezTo>
                  <a:cubicBezTo>
                    <a:pt x="35" y="53"/>
                    <a:pt x="33" y="53"/>
                    <a:pt x="32" y="52"/>
                  </a:cubicBezTo>
                  <a:cubicBezTo>
                    <a:pt x="32" y="52"/>
                    <a:pt x="32" y="52"/>
                    <a:pt x="32" y="52"/>
                  </a:cubicBezTo>
                  <a:cubicBezTo>
                    <a:pt x="1" y="21"/>
                    <a:pt x="1" y="21"/>
                    <a:pt x="1" y="21"/>
                  </a:cubicBezTo>
                  <a:cubicBezTo>
                    <a:pt x="0" y="20"/>
                    <a:pt x="0" y="19"/>
                    <a:pt x="1" y="18"/>
                  </a:cubicBezTo>
                  <a:close/>
                  <a:moveTo>
                    <a:pt x="7" y="18"/>
                  </a:moveTo>
                  <a:cubicBezTo>
                    <a:pt x="7" y="18"/>
                    <a:pt x="7" y="18"/>
                    <a:pt x="7" y="18"/>
                  </a:cubicBezTo>
                  <a:cubicBezTo>
                    <a:pt x="20" y="18"/>
                    <a:pt x="20" y="18"/>
                    <a:pt x="20" y="18"/>
                  </a:cubicBezTo>
                  <a:cubicBezTo>
                    <a:pt x="13" y="7"/>
                    <a:pt x="13" y="7"/>
                    <a:pt x="13" y="7"/>
                  </a:cubicBezTo>
                  <a:cubicBezTo>
                    <a:pt x="7" y="18"/>
                    <a:pt x="7" y="18"/>
                    <a:pt x="7" y="18"/>
                  </a:cubicBezTo>
                  <a:close/>
                  <a:moveTo>
                    <a:pt x="55" y="7"/>
                  </a:moveTo>
                  <a:cubicBezTo>
                    <a:pt x="55" y="7"/>
                    <a:pt x="55" y="7"/>
                    <a:pt x="55" y="7"/>
                  </a:cubicBezTo>
                  <a:cubicBezTo>
                    <a:pt x="48" y="18"/>
                    <a:pt x="48" y="18"/>
                    <a:pt x="48" y="18"/>
                  </a:cubicBezTo>
                  <a:cubicBezTo>
                    <a:pt x="61" y="18"/>
                    <a:pt x="61" y="18"/>
                    <a:pt x="61" y="18"/>
                  </a:cubicBezTo>
                  <a:cubicBezTo>
                    <a:pt x="55" y="7"/>
                    <a:pt x="55" y="7"/>
                    <a:pt x="55" y="7"/>
                  </a:cubicBezTo>
                  <a:close/>
                  <a:moveTo>
                    <a:pt x="60" y="21"/>
                  </a:moveTo>
                  <a:cubicBezTo>
                    <a:pt x="60" y="21"/>
                    <a:pt x="60" y="21"/>
                    <a:pt x="60" y="21"/>
                  </a:cubicBezTo>
                  <a:cubicBezTo>
                    <a:pt x="46" y="21"/>
                    <a:pt x="46" y="21"/>
                    <a:pt x="46" y="21"/>
                  </a:cubicBezTo>
                  <a:cubicBezTo>
                    <a:pt x="39" y="42"/>
                    <a:pt x="39" y="42"/>
                    <a:pt x="39" y="42"/>
                  </a:cubicBezTo>
                  <a:cubicBezTo>
                    <a:pt x="60" y="21"/>
                    <a:pt x="60" y="21"/>
                    <a:pt x="60" y="21"/>
                  </a:cubicBezTo>
                  <a:close/>
                  <a:moveTo>
                    <a:pt x="29" y="42"/>
                  </a:moveTo>
                  <a:cubicBezTo>
                    <a:pt x="29" y="42"/>
                    <a:pt x="29" y="42"/>
                    <a:pt x="29" y="42"/>
                  </a:cubicBezTo>
                  <a:cubicBezTo>
                    <a:pt x="21" y="21"/>
                    <a:pt x="21" y="21"/>
                    <a:pt x="21" y="21"/>
                  </a:cubicBezTo>
                  <a:cubicBezTo>
                    <a:pt x="8" y="21"/>
                    <a:pt x="8" y="21"/>
                    <a:pt x="8" y="21"/>
                  </a:cubicBezTo>
                  <a:cubicBezTo>
                    <a:pt x="29" y="42"/>
                    <a:pt x="29" y="42"/>
                    <a:pt x="29" y="42"/>
                  </a:cubicBezTo>
                  <a:close/>
                  <a:moveTo>
                    <a:pt x="52" y="5"/>
                  </a:moveTo>
                  <a:cubicBezTo>
                    <a:pt x="52" y="5"/>
                    <a:pt x="52" y="5"/>
                    <a:pt x="52" y="5"/>
                  </a:cubicBezTo>
                  <a:cubicBezTo>
                    <a:pt x="38" y="5"/>
                    <a:pt x="38" y="5"/>
                    <a:pt x="38" y="5"/>
                  </a:cubicBezTo>
                  <a:cubicBezTo>
                    <a:pt x="45" y="16"/>
                    <a:pt x="45" y="16"/>
                    <a:pt x="45" y="16"/>
                  </a:cubicBezTo>
                  <a:cubicBezTo>
                    <a:pt x="52" y="5"/>
                    <a:pt x="52" y="5"/>
                    <a:pt x="52" y="5"/>
                  </a:cubicBezTo>
                  <a:close/>
                  <a:moveTo>
                    <a:pt x="30" y="5"/>
                  </a:moveTo>
                  <a:cubicBezTo>
                    <a:pt x="30" y="5"/>
                    <a:pt x="30" y="5"/>
                    <a:pt x="30" y="5"/>
                  </a:cubicBezTo>
                  <a:cubicBezTo>
                    <a:pt x="16" y="5"/>
                    <a:pt x="16" y="5"/>
                    <a:pt x="16" y="5"/>
                  </a:cubicBezTo>
                  <a:cubicBezTo>
                    <a:pt x="23" y="16"/>
                    <a:pt x="23" y="16"/>
                    <a:pt x="23" y="16"/>
                  </a:cubicBezTo>
                  <a:cubicBezTo>
                    <a:pt x="30" y="5"/>
                    <a:pt x="30" y="5"/>
                    <a:pt x="30" y="5"/>
                  </a:cubicBezTo>
                  <a:close/>
                  <a:moveTo>
                    <a:pt x="25" y="18"/>
                  </a:moveTo>
                  <a:cubicBezTo>
                    <a:pt x="25" y="18"/>
                    <a:pt x="25" y="18"/>
                    <a:pt x="25" y="18"/>
                  </a:cubicBezTo>
                  <a:cubicBezTo>
                    <a:pt x="42" y="18"/>
                    <a:pt x="42" y="18"/>
                    <a:pt x="42" y="18"/>
                  </a:cubicBezTo>
                  <a:cubicBezTo>
                    <a:pt x="34" y="6"/>
                    <a:pt x="34" y="6"/>
                    <a:pt x="34" y="6"/>
                  </a:cubicBezTo>
                  <a:cubicBezTo>
                    <a:pt x="25" y="18"/>
                    <a:pt x="25" y="18"/>
                    <a:pt x="25" y="18"/>
                  </a:cubicBezTo>
                  <a:close/>
                  <a:moveTo>
                    <a:pt x="43" y="21"/>
                  </a:moveTo>
                  <a:cubicBezTo>
                    <a:pt x="43" y="21"/>
                    <a:pt x="43" y="21"/>
                    <a:pt x="43" y="21"/>
                  </a:cubicBezTo>
                  <a:cubicBezTo>
                    <a:pt x="25" y="21"/>
                    <a:pt x="25" y="21"/>
                    <a:pt x="25" y="21"/>
                  </a:cubicBezTo>
                  <a:cubicBezTo>
                    <a:pt x="34" y="46"/>
                    <a:pt x="34" y="46"/>
                    <a:pt x="34" y="46"/>
                  </a:cubicBezTo>
                  <a:cubicBezTo>
                    <a:pt x="43" y="21"/>
                    <a:pt x="43" y="21"/>
                    <a:pt x="43"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2" name="Freeform 81"/>
            <p:cNvSpPr>
              <a:spLocks noEditPoints="1"/>
            </p:cNvSpPr>
            <p:nvPr/>
          </p:nvSpPr>
          <p:spPr bwMode="auto">
            <a:xfrm>
              <a:off x="3725334" y="4918077"/>
              <a:ext cx="256117" cy="264583"/>
            </a:xfrm>
            <a:custGeom>
              <a:avLst/>
              <a:gdLst>
                <a:gd name="T0" fmla="*/ 28 w 51"/>
                <a:gd name="T1" fmla="*/ 44 h 53"/>
                <a:gd name="T2" fmla="*/ 24 w 51"/>
                <a:gd name="T3" fmla="*/ 44 h 53"/>
                <a:gd name="T4" fmla="*/ 11 w 51"/>
                <a:gd name="T5" fmla="*/ 8 h 53"/>
                <a:gd name="T6" fmla="*/ 13 w 51"/>
                <a:gd name="T7" fmla="*/ 10 h 53"/>
                <a:gd name="T8" fmla="*/ 9 w 51"/>
                <a:gd name="T9" fmla="*/ 10 h 53"/>
                <a:gd name="T10" fmla="*/ 40 w 51"/>
                <a:gd name="T11" fmla="*/ 8 h 53"/>
                <a:gd name="T12" fmla="*/ 42 w 51"/>
                <a:gd name="T13" fmla="*/ 10 h 53"/>
                <a:gd name="T14" fmla="*/ 38 w 51"/>
                <a:gd name="T15" fmla="*/ 10 h 53"/>
                <a:gd name="T16" fmla="*/ 26 w 51"/>
                <a:gd name="T17" fmla="*/ 38 h 53"/>
                <a:gd name="T18" fmla="*/ 33 w 51"/>
                <a:gd name="T19" fmla="*/ 29 h 53"/>
                <a:gd name="T20" fmla="*/ 36 w 51"/>
                <a:gd name="T21" fmla="*/ 15 h 53"/>
                <a:gd name="T22" fmla="*/ 35 w 51"/>
                <a:gd name="T23" fmla="*/ 14 h 53"/>
                <a:gd name="T24" fmla="*/ 15 w 51"/>
                <a:gd name="T25" fmla="*/ 15 h 53"/>
                <a:gd name="T26" fmla="*/ 18 w 51"/>
                <a:gd name="T27" fmla="*/ 29 h 53"/>
                <a:gd name="T28" fmla="*/ 36 w 51"/>
                <a:gd name="T29" fmla="*/ 30 h 53"/>
                <a:gd name="T30" fmla="*/ 26 w 51"/>
                <a:gd name="T31" fmla="*/ 41 h 53"/>
                <a:gd name="T32" fmla="*/ 25 w 51"/>
                <a:gd name="T33" fmla="*/ 41 h 53"/>
                <a:gd name="T34" fmla="*/ 12 w 51"/>
                <a:gd name="T35" fmla="*/ 16 h 53"/>
                <a:gd name="T36" fmla="*/ 13 w 51"/>
                <a:gd name="T37" fmla="*/ 14 h 53"/>
                <a:gd name="T38" fmla="*/ 15 w 51"/>
                <a:gd name="T39" fmla="*/ 12 h 53"/>
                <a:gd name="T40" fmla="*/ 36 w 51"/>
                <a:gd name="T41" fmla="*/ 12 h 53"/>
                <a:gd name="T42" fmla="*/ 38 w 51"/>
                <a:gd name="T43" fmla="*/ 14 h 53"/>
                <a:gd name="T44" fmla="*/ 39 w 51"/>
                <a:gd name="T45" fmla="*/ 15 h 53"/>
                <a:gd name="T46" fmla="*/ 36 w 51"/>
                <a:gd name="T47" fmla="*/ 30 h 53"/>
                <a:gd name="T48" fmla="*/ 26 w 51"/>
                <a:gd name="T49" fmla="*/ 49 h 53"/>
                <a:gd name="T50" fmla="*/ 47 w 51"/>
                <a:gd name="T51" fmla="*/ 11 h 53"/>
                <a:gd name="T52" fmla="*/ 11 w 51"/>
                <a:gd name="T53" fmla="*/ 4 h 53"/>
                <a:gd name="T54" fmla="*/ 5 w 51"/>
                <a:gd name="T55" fmla="*/ 12 h 53"/>
                <a:gd name="T56" fmla="*/ 27 w 51"/>
                <a:gd name="T57" fmla="*/ 53 h 53"/>
                <a:gd name="T58" fmla="*/ 25 w 51"/>
                <a:gd name="T59" fmla="*/ 53 h 53"/>
                <a:gd name="T60" fmla="*/ 1 w 51"/>
                <a:gd name="T61" fmla="*/ 10 h 53"/>
                <a:gd name="T62" fmla="*/ 2 w 51"/>
                <a:gd name="T63" fmla="*/ 7 h 53"/>
                <a:gd name="T64" fmla="*/ 7 w 51"/>
                <a:gd name="T65" fmla="*/ 2 h 53"/>
                <a:gd name="T66" fmla="*/ 42 w 51"/>
                <a:gd name="T67" fmla="*/ 0 h 53"/>
                <a:gd name="T68" fmla="*/ 44 w 51"/>
                <a:gd name="T69" fmla="*/ 2 h 53"/>
                <a:gd name="T70" fmla="*/ 51 w 51"/>
                <a:gd name="T71" fmla="*/ 9 h 53"/>
                <a:gd name="T72" fmla="*/ 51 w 51"/>
                <a:gd name="T7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 h="53">
                  <a:moveTo>
                    <a:pt x="26" y="42"/>
                  </a:moveTo>
                  <a:cubicBezTo>
                    <a:pt x="27" y="42"/>
                    <a:pt x="28" y="42"/>
                    <a:pt x="28" y="44"/>
                  </a:cubicBezTo>
                  <a:cubicBezTo>
                    <a:pt x="28" y="45"/>
                    <a:pt x="27" y="46"/>
                    <a:pt x="26" y="46"/>
                  </a:cubicBezTo>
                  <a:cubicBezTo>
                    <a:pt x="25" y="46"/>
                    <a:pt x="24" y="45"/>
                    <a:pt x="24" y="44"/>
                  </a:cubicBezTo>
                  <a:cubicBezTo>
                    <a:pt x="24" y="42"/>
                    <a:pt x="25" y="42"/>
                    <a:pt x="26" y="42"/>
                  </a:cubicBezTo>
                  <a:close/>
                  <a:moveTo>
                    <a:pt x="11" y="8"/>
                  </a:moveTo>
                  <a:cubicBezTo>
                    <a:pt x="11" y="8"/>
                    <a:pt x="11" y="8"/>
                    <a:pt x="11" y="8"/>
                  </a:cubicBezTo>
                  <a:cubicBezTo>
                    <a:pt x="12" y="8"/>
                    <a:pt x="13" y="9"/>
                    <a:pt x="13" y="10"/>
                  </a:cubicBezTo>
                  <a:cubicBezTo>
                    <a:pt x="13" y="11"/>
                    <a:pt x="12" y="12"/>
                    <a:pt x="11" y="12"/>
                  </a:cubicBezTo>
                  <a:cubicBezTo>
                    <a:pt x="10" y="12"/>
                    <a:pt x="9" y="11"/>
                    <a:pt x="9" y="10"/>
                  </a:cubicBezTo>
                  <a:cubicBezTo>
                    <a:pt x="9" y="9"/>
                    <a:pt x="10" y="8"/>
                    <a:pt x="11" y="8"/>
                  </a:cubicBezTo>
                  <a:close/>
                  <a:moveTo>
                    <a:pt x="40" y="8"/>
                  </a:moveTo>
                  <a:cubicBezTo>
                    <a:pt x="40" y="8"/>
                    <a:pt x="40" y="8"/>
                    <a:pt x="40" y="8"/>
                  </a:cubicBezTo>
                  <a:cubicBezTo>
                    <a:pt x="41" y="8"/>
                    <a:pt x="42" y="9"/>
                    <a:pt x="42" y="10"/>
                  </a:cubicBezTo>
                  <a:cubicBezTo>
                    <a:pt x="42" y="11"/>
                    <a:pt x="41" y="12"/>
                    <a:pt x="40" y="12"/>
                  </a:cubicBezTo>
                  <a:cubicBezTo>
                    <a:pt x="39" y="12"/>
                    <a:pt x="38" y="11"/>
                    <a:pt x="38" y="10"/>
                  </a:cubicBezTo>
                  <a:cubicBezTo>
                    <a:pt x="38" y="9"/>
                    <a:pt x="39" y="8"/>
                    <a:pt x="40" y="8"/>
                  </a:cubicBezTo>
                  <a:close/>
                  <a:moveTo>
                    <a:pt x="26" y="38"/>
                  </a:moveTo>
                  <a:cubicBezTo>
                    <a:pt x="26" y="38"/>
                    <a:pt x="26" y="38"/>
                    <a:pt x="26" y="38"/>
                  </a:cubicBezTo>
                  <a:cubicBezTo>
                    <a:pt x="29" y="36"/>
                    <a:pt x="31" y="32"/>
                    <a:pt x="33" y="29"/>
                  </a:cubicBezTo>
                  <a:cubicBezTo>
                    <a:pt x="35" y="25"/>
                    <a:pt x="37" y="21"/>
                    <a:pt x="37" y="16"/>
                  </a:cubicBezTo>
                  <a:cubicBezTo>
                    <a:pt x="37" y="16"/>
                    <a:pt x="37" y="16"/>
                    <a:pt x="36" y="15"/>
                  </a:cubicBezTo>
                  <a:cubicBezTo>
                    <a:pt x="36" y="15"/>
                    <a:pt x="36" y="15"/>
                    <a:pt x="36" y="15"/>
                  </a:cubicBezTo>
                  <a:cubicBezTo>
                    <a:pt x="36" y="15"/>
                    <a:pt x="35" y="14"/>
                    <a:pt x="35" y="14"/>
                  </a:cubicBezTo>
                  <a:cubicBezTo>
                    <a:pt x="16" y="14"/>
                    <a:pt x="16" y="14"/>
                    <a:pt x="16" y="14"/>
                  </a:cubicBezTo>
                  <a:cubicBezTo>
                    <a:pt x="16" y="14"/>
                    <a:pt x="16" y="15"/>
                    <a:pt x="15" y="15"/>
                  </a:cubicBezTo>
                  <a:cubicBezTo>
                    <a:pt x="15" y="16"/>
                    <a:pt x="14" y="16"/>
                    <a:pt x="14" y="16"/>
                  </a:cubicBezTo>
                  <a:cubicBezTo>
                    <a:pt x="15" y="21"/>
                    <a:pt x="16" y="25"/>
                    <a:pt x="18" y="29"/>
                  </a:cubicBezTo>
                  <a:cubicBezTo>
                    <a:pt x="20" y="32"/>
                    <a:pt x="23" y="36"/>
                    <a:pt x="26" y="38"/>
                  </a:cubicBezTo>
                  <a:close/>
                  <a:moveTo>
                    <a:pt x="36" y="30"/>
                  </a:moveTo>
                  <a:cubicBezTo>
                    <a:pt x="36" y="30"/>
                    <a:pt x="36" y="30"/>
                    <a:pt x="36" y="30"/>
                  </a:cubicBezTo>
                  <a:cubicBezTo>
                    <a:pt x="33" y="34"/>
                    <a:pt x="30" y="38"/>
                    <a:pt x="26" y="41"/>
                  </a:cubicBezTo>
                  <a:cubicBezTo>
                    <a:pt x="26" y="41"/>
                    <a:pt x="26" y="41"/>
                    <a:pt x="26" y="41"/>
                  </a:cubicBezTo>
                  <a:cubicBezTo>
                    <a:pt x="26" y="41"/>
                    <a:pt x="25" y="41"/>
                    <a:pt x="25" y="41"/>
                  </a:cubicBezTo>
                  <a:cubicBezTo>
                    <a:pt x="21" y="38"/>
                    <a:pt x="18" y="34"/>
                    <a:pt x="16" y="30"/>
                  </a:cubicBezTo>
                  <a:cubicBezTo>
                    <a:pt x="14" y="26"/>
                    <a:pt x="12" y="21"/>
                    <a:pt x="12" y="16"/>
                  </a:cubicBezTo>
                  <a:cubicBezTo>
                    <a:pt x="12" y="16"/>
                    <a:pt x="12" y="15"/>
                    <a:pt x="12" y="15"/>
                  </a:cubicBezTo>
                  <a:cubicBezTo>
                    <a:pt x="13" y="14"/>
                    <a:pt x="13" y="14"/>
                    <a:pt x="13" y="14"/>
                  </a:cubicBezTo>
                  <a:cubicBezTo>
                    <a:pt x="13" y="14"/>
                    <a:pt x="13" y="14"/>
                    <a:pt x="13" y="14"/>
                  </a:cubicBezTo>
                  <a:cubicBezTo>
                    <a:pt x="14" y="13"/>
                    <a:pt x="14" y="13"/>
                    <a:pt x="15" y="12"/>
                  </a:cubicBezTo>
                  <a:cubicBezTo>
                    <a:pt x="15" y="12"/>
                    <a:pt x="15" y="12"/>
                    <a:pt x="16" y="12"/>
                  </a:cubicBezTo>
                  <a:cubicBezTo>
                    <a:pt x="36" y="12"/>
                    <a:pt x="36" y="12"/>
                    <a:pt x="36" y="12"/>
                  </a:cubicBezTo>
                  <a:cubicBezTo>
                    <a:pt x="36" y="12"/>
                    <a:pt x="36" y="12"/>
                    <a:pt x="37" y="12"/>
                  </a:cubicBezTo>
                  <a:cubicBezTo>
                    <a:pt x="37" y="13"/>
                    <a:pt x="38" y="13"/>
                    <a:pt x="38" y="14"/>
                  </a:cubicBezTo>
                  <a:cubicBezTo>
                    <a:pt x="38" y="14"/>
                    <a:pt x="38" y="14"/>
                    <a:pt x="38" y="14"/>
                  </a:cubicBezTo>
                  <a:cubicBezTo>
                    <a:pt x="38" y="14"/>
                    <a:pt x="39" y="14"/>
                    <a:pt x="39" y="15"/>
                  </a:cubicBezTo>
                  <a:cubicBezTo>
                    <a:pt x="40" y="15"/>
                    <a:pt x="40" y="16"/>
                    <a:pt x="40" y="16"/>
                  </a:cubicBezTo>
                  <a:cubicBezTo>
                    <a:pt x="39" y="21"/>
                    <a:pt x="38" y="26"/>
                    <a:pt x="36" y="30"/>
                  </a:cubicBezTo>
                  <a:close/>
                  <a:moveTo>
                    <a:pt x="26" y="49"/>
                  </a:moveTo>
                  <a:cubicBezTo>
                    <a:pt x="26" y="49"/>
                    <a:pt x="26" y="49"/>
                    <a:pt x="26" y="49"/>
                  </a:cubicBezTo>
                  <a:cubicBezTo>
                    <a:pt x="39" y="42"/>
                    <a:pt x="47" y="27"/>
                    <a:pt x="47" y="12"/>
                  </a:cubicBezTo>
                  <a:cubicBezTo>
                    <a:pt x="47" y="11"/>
                    <a:pt x="47" y="11"/>
                    <a:pt x="47" y="11"/>
                  </a:cubicBezTo>
                  <a:cubicBezTo>
                    <a:pt x="44" y="10"/>
                    <a:pt x="41" y="7"/>
                    <a:pt x="41" y="4"/>
                  </a:cubicBezTo>
                  <a:cubicBezTo>
                    <a:pt x="11" y="4"/>
                    <a:pt x="11" y="4"/>
                    <a:pt x="11" y="4"/>
                  </a:cubicBezTo>
                  <a:cubicBezTo>
                    <a:pt x="10" y="7"/>
                    <a:pt x="8" y="10"/>
                    <a:pt x="5" y="11"/>
                  </a:cubicBezTo>
                  <a:cubicBezTo>
                    <a:pt x="5" y="12"/>
                    <a:pt x="5" y="12"/>
                    <a:pt x="5" y="12"/>
                  </a:cubicBezTo>
                  <a:cubicBezTo>
                    <a:pt x="5" y="27"/>
                    <a:pt x="12" y="42"/>
                    <a:pt x="26" y="49"/>
                  </a:cubicBezTo>
                  <a:close/>
                  <a:moveTo>
                    <a:pt x="27" y="53"/>
                  </a:moveTo>
                  <a:cubicBezTo>
                    <a:pt x="27" y="53"/>
                    <a:pt x="27" y="53"/>
                    <a:pt x="27" y="53"/>
                  </a:cubicBezTo>
                  <a:cubicBezTo>
                    <a:pt x="26" y="53"/>
                    <a:pt x="25" y="53"/>
                    <a:pt x="25" y="53"/>
                  </a:cubicBezTo>
                  <a:cubicBezTo>
                    <a:pt x="10" y="45"/>
                    <a:pt x="0" y="29"/>
                    <a:pt x="0" y="12"/>
                  </a:cubicBezTo>
                  <a:cubicBezTo>
                    <a:pt x="0" y="12"/>
                    <a:pt x="1" y="11"/>
                    <a:pt x="1" y="10"/>
                  </a:cubicBezTo>
                  <a:cubicBezTo>
                    <a:pt x="1" y="10"/>
                    <a:pt x="1" y="9"/>
                    <a:pt x="1" y="9"/>
                  </a:cubicBezTo>
                  <a:cubicBezTo>
                    <a:pt x="1" y="8"/>
                    <a:pt x="1" y="7"/>
                    <a:pt x="2" y="7"/>
                  </a:cubicBezTo>
                  <a:cubicBezTo>
                    <a:pt x="5" y="7"/>
                    <a:pt x="7" y="4"/>
                    <a:pt x="7" y="2"/>
                  </a:cubicBezTo>
                  <a:cubicBezTo>
                    <a:pt x="7" y="2"/>
                    <a:pt x="7" y="2"/>
                    <a:pt x="7" y="2"/>
                  </a:cubicBezTo>
                  <a:cubicBezTo>
                    <a:pt x="7" y="1"/>
                    <a:pt x="8" y="0"/>
                    <a:pt x="9" y="0"/>
                  </a:cubicBezTo>
                  <a:cubicBezTo>
                    <a:pt x="42" y="0"/>
                    <a:pt x="42" y="0"/>
                    <a:pt x="42" y="0"/>
                  </a:cubicBezTo>
                  <a:cubicBezTo>
                    <a:pt x="42" y="0"/>
                    <a:pt x="42" y="0"/>
                    <a:pt x="42" y="0"/>
                  </a:cubicBezTo>
                  <a:cubicBezTo>
                    <a:pt x="44" y="0"/>
                    <a:pt x="44" y="1"/>
                    <a:pt x="44" y="2"/>
                  </a:cubicBezTo>
                  <a:cubicBezTo>
                    <a:pt x="44" y="4"/>
                    <a:pt x="46" y="7"/>
                    <a:pt x="49" y="7"/>
                  </a:cubicBezTo>
                  <a:cubicBezTo>
                    <a:pt x="50" y="7"/>
                    <a:pt x="51" y="8"/>
                    <a:pt x="51" y="9"/>
                  </a:cubicBezTo>
                  <a:cubicBezTo>
                    <a:pt x="51" y="9"/>
                    <a:pt x="51" y="10"/>
                    <a:pt x="51" y="10"/>
                  </a:cubicBezTo>
                  <a:cubicBezTo>
                    <a:pt x="51" y="11"/>
                    <a:pt x="51" y="12"/>
                    <a:pt x="51" y="12"/>
                  </a:cubicBezTo>
                  <a:cubicBezTo>
                    <a:pt x="51" y="29"/>
                    <a:pt x="42" y="45"/>
                    <a:pt x="27"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sp>
          <p:nvSpPr>
            <p:cNvPr id="43" name="Freeform 82"/>
            <p:cNvSpPr>
              <a:spLocks noEditPoints="1"/>
            </p:cNvSpPr>
            <p:nvPr/>
          </p:nvSpPr>
          <p:spPr bwMode="auto">
            <a:xfrm>
              <a:off x="7899400" y="5186893"/>
              <a:ext cx="296333" cy="351367"/>
            </a:xfrm>
            <a:custGeom>
              <a:avLst/>
              <a:gdLst>
                <a:gd name="T0" fmla="*/ 37 w 59"/>
                <a:gd name="T1" fmla="*/ 3 h 70"/>
                <a:gd name="T2" fmla="*/ 48 w 59"/>
                <a:gd name="T3" fmla="*/ 8 h 70"/>
                <a:gd name="T4" fmla="*/ 49 w 59"/>
                <a:gd name="T5" fmla="*/ 10 h 70"/>
                <a:gd name="T6" fmla="*/ 56 w 59"/>
                <a:gd name="T7" fmla="*/ 11 h 70"/>
                <a:gd name="T8" fmla="*/ 59 w 59"/>
                <a:gd name="T9" fmla="*/ 14 h 70"/>
                <a:gd name="T10" fmla="*/ 56 w 59"/>
                <a:gd name="T11" fmla="*/ 70 h 70"/>
                <a:gd name="T12" fmla="*/ 2 w 59"/>
                <a:gd name="T13" fmla="*/ 70 h 70"/>
                <a:gd name="T14" fmla="*/ 0 w 59"/>
                <a:gd name="T15" fmla="*/ 67 h 70"/>
                <a:gd name="T16" fmla="*/ 2 w 59"/>
                <a:gd name="T17" fmla="*/ 11 h 70"/>
                <a:gd name="T18" fmla="*/ 9 w 59"/>
                <a:gd name="T19" fmla="*/ 11 h 70"/>
                <a:gd name="T20" fmla="*/ 11 w 59"/>
                <a:gd name="T21" fmla="*/ 8 h 70"/>
                <a:gd name="T22" fmla="*/ 19 w 59"/>
                <a:gd name="T23" fmla="*/ 8 h 70"/>
                <a:gd name="T24" fmla="*/ 29 w 59"/>
                <a:gd name="T25" fmla="*/ 0 h 70"/>
                <a:gd name="T26" fmla="*/ 41 w 59"/>
                <a:gd name="T27" fmla="*/ 30 h 70"/>
                <a:gd name="T28" fmla="*/ 44 w 59"/>
                <a:gd name="T29" fmla="*/ 34 h 70"/>
                <a:gd name="T30" fmla="*/ 23 w 59"/>
                <a:gd name="T31" fmla="*/ 51 h 70"/>
                <a:gd name="T32" fmla="*/ 14 w 59"/>
                <a:gd name="T33" fmla="*/ 43 h 70"/>
                <a:gd name="T34" fmla="*/ 18 w 59"/>
                <a:gd name="T35" fmla="*/ 39 h 70"/>
                <a:gd name="T36" fmla="*/ 41 w 59"/>
                <a:gd name="T37" fmla="*/ 30 h 70"/>
                <a:gd name="T38" fmla="*/ 36 w 59"/>
                <a:gd name="T39" fmla="*/ 8 h 70"/>
                <a:gd name="T40" fmla="*/ 29 w 59"/>
                <a:gd name="T41" fmla="*/ 4 h 70"/>
                <a:gd name="T42" fmla="*/ 23 w 59"/>
                <a:gd name="T43" fmla="*/ 8 h 70"/>
                <a:gd name="T44" fmla="*/ 36 w 59"/>
                <a:gd name="T45" fmla="*/ 8 h 70"/>
                <a:gd name="T46" fmla="*/ 49 w 59"/>
                <a:gd name="T47" fmla="*/ 16 h 70"/>
                <a:gd name="T48" fmla="*/ 48 w 59"/>
                <a:gd name="T49" fmla="*/ 19 h 70"/>
                <a:gd name="T50" fmla="*/ 29 w 59"/>
                <a:gd name="T51" fmla="*/ 19 h 70"/>
                <a:gd name="T52" fmla="*/ 9 w 59"/>
                <a:gd name="T53" fmla="*/ 18 h 70"/>
                <a:gd name="T54" fmla="*/ 9 w 59"/>
                <a:gd name="T55" fmla="*/ 16 h 70"/>
                <a:gd name="T56" fmla="*/ 5 w 59"/>
                <a:gd name="T57" fmla="*/ 65 h 70"/>
                <a:gd name="T58" fmla="*/ 54 w 59"/>
                <a:gd name="T59" fmla="*/ 16 h 70"/>
                <a:gd name="T60" fmla="*/ 29 w 59"/>
                <a:gd name="T61" fmla="*/ 11 h 70"/>
                <a:gd name="T62" fmla="*/ 13 w 59"/>
                <a:gd name="T63" fmla="*/ 11 h 70"/>
                <a:gd name="T64" fmla="*/ 13 w 59"/>
                <a:gd name="T65" fmla="*/ 16 h 70"/>
                <a:gd name="T66" fmla="*/ 46 w 59"/>
                <a:gd name="T67" fmla="*/ 16 h 70"/>
                <a:gd name="T68" fmla="*/ 46 w 59"/>
                <a:gd name="T69" fmla="*/ 1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0">
                  <a:moveTo>
                    <a:pt x="29" y="0"/>
                  </a:moveTo>
                  <a:cubicBezTo>
                    <a:pt x="32" y="0"/>
                    <a:pt x="35" y="2"/>
                    <a:pt x="37" y="3"/>
                  </a:cubicBezTo>
                  <a:cubicBezTo>
                    <a:pt x="38" y="5"/>
                    <a:pt x="39" y="6"/>
                    <a:pt x="39" y="8"/>
                  </a:cubicBezTo>
                  <a:cubicBezTo>
                    <a:pt x="48" y="8"/>
                    <a:pt x="48" y="8"/>
                    <a:pt x="48" y="8"/>
                  </a:cubicBezTo>
                  <a:cubicBezTo>
                    <a:pt x="48" y="8"/>
                    <a:pt x="49" y="9"/>
                    <a:pt x="49" y="10"/>
                  </a:cubicBezTo>
                  <a:cubicBezTo>
                    <a:pt x="49" y="10"/>
                    <a:pt x="49" y="10"/>
                    <a:pt x="49" y="10"/>
                  </a:cubicBezTo>
                  <a:cubicBezTo>
                    <a:pt x="49" y="11"/>
                    <a:pt x="49" y="11"/>
                    <a:pt x="49" y="11"/>
                  </a:cubicBezTo>
                  <a:cubicBezTo>
                    <a:pt x="56" y="11"/>
                    <a:pt x="56" y="11"/>
                    <a:pt x="56" y="11"/>
                  </a:cubicBezTo>
                  <a:cubicBezTo>
                    <a:pt x="58" y="11"/>
                    <a:pt x="59" y="12"/>
                    <a:pt x="59" y="14"/>
                  </a:cubicBezTo>
                  <a:cubicBezTo>
                    <a:pt x="59" y="14"/>
                    <a:pt x="59" y="14"/>
                    <a:pt x="59" y="14"/>
                  </a:cubicBezTo>
                  <a:cubicBezTo>
                    <a:pt x="59" y="67"/>
                    <a:pt x="59" y="67"/>
                    <a:pt x="59" y="67"/>
                  </a:cubicBezTo>
                  <a:cubicBezTo>
                    <a:pt x="59" y="69"/>
                    <a:pt x="58" y="70"/>
                    <a:pt x="56" y="70"/>
                  </a:cubicBezTo>
                  <a:cubicBezTo>
                    <a:pt x="56" y="70"/>
                    <a:pt x="56" y="70"/>
                    <a:pt x="56" y="70"/>
                  </a:cubicBezTo>
                  <a:cubicBezTo>
                    <a:pt x="2" y="70"/>
                    <a:pt x="2" y="70"/>
                    <a:pt x="2" y="70"/>
                  </a:cubicBezTo>
                  <a:cubicBezTo>
                    <a:pt x="1" y="70"/>
                    <a:pt x="0" y="69"/>
                    <a:pt x="0" y="67"/>
                  </a:cubicBezTo>
                  <a:cubicBezTo>
                    <a:pt x="0" y="67"/>
                    <a:pt x="0" y="67"/>
                    <a:pt x="0" y="67"/>
                  </a:cubicBezTo>
                  <a:cubicBezTo>
                    <a:pt x="0" y="14"/>
                    <a:pt x="0" y="14"/>
                    <a:pt x="0" y="14"/>
                  </a:cubicBezTo>
                  <a:cubicBezTo>
                    <a:pt x="0" y="12"/>
                    <a:pt x="1" y="11"/>
                    <a:pt x="2" y="11"/>
                  </a:cubicBezTo>
                  <a:cubicBezTo>
                    <a:pt x="2" y="11"/>
                    <a:pt x="2" y="11"/>
                    <a:pt x="2" y="11"/>
                  </a:cubicBezTo>
                  <a:cubicBezTo>
                    <a:pt x="9" y="11"/>
                    <a:pt x="9" y="11"/>
                    <a:pt x="9" y="11"/>
                  </a:cubicBezTo>
                  <a:cubicBezTo>
                    <a:pt x="9" y="10"/>
                    <a:pt x="9" y="10"/>
                    <a:pt x="9" y="10"/>
                  </a:cubicBezTo>
                  <a:cubicBezTo>
                    <a:pt x="9" y="9"/>
                    <a:pt x="10" y="8"/>
                    <a:pt x="11" y="8"/>
                  </a:cubicBezTo>
                  <a:cubicBezTo>
                    <a:pt x="11" y="8"/>
                    <a:pt x="11" y="8"/>
                    <a:pt x="11" y="8"/>
                  </a:cubicBezTo>
                  <a:cubicBezTo>
                    <a:pt x="19" y="8"/>
                    <a:pt x="19" y="8"/>
                    <a:pt x="19" y="8"/>
                  </a:cubicBezTo>
                  <a:cubicBezTo>
                    <a:pt x="20" y="6"/>
                    <a:pt x="21" y="5"/>
                    <a:pt x="22" y="3"/>
                  </a:cubicBezTo>
                  <a:cubicBezTo>
                    <a:pt x="24" y="2"/>
                    <a:pt x="27" y="0"/>
                    <a:pt x="29" y="0"/>
                  </a:cubicBezTo>
                  <a:close/>
                  <a:moveTo>
                    <a:pt x="41" y="30"/>
                  </a:moveTo>
                  <a:cubicBezTo>
                    <a:pt x="41" y="30"/>
                    <a:pt x="41" y="30"/>
                    <a:pt x="41" y="30"/>
                  </a:cubicBezTo>
                  <a:cubicBezTo>
                    <a:pt x="42" y="29"/>
                    <a:pt x="43" y="29"/>
                    <a:pt x="44" y="30"/>
                  </a:cubicBezTo>
                  <a:cubicBezTo>
                    <a:pt x="45" y="31"/>
                    <a:pt x="45" y="33"/>
                    <a:pt x="44" y="34"/>
                  </a:cubicBezTo>
                  <a:cubicBezTo>
                    <a:pt x="27" y="51"/>
                    <a:pt x="27" y="51"/>
                    <a:pt x="27" y="51"/>
                  </a:cubicBezTo>
                  <a:cubicBezTo>
                    <a:pt x="26" y="52"/>
                    <a:pt x="24" y="52"/>
                    <a:pt x="23" y="51"/>
                  </a:cubicBezTo>
                  <a:cubicBezTo>
                    <a:pt x="23" y="51"/>
                    <a:pt x="23" y="51"/>
                    <a:pt x="23" y="51"/>
                  </a:cubicBezTo>
                  <a:cubicBezTo>
                    <a:pt x="14" y="43"/>
                    <a:pt x="14" y="43"/>
                    <a:pt x="14" y="43"/>
                  </a:cubicBezTo>
                  <a:cubicBezTo>
                    <a:pt x="13" y="42"/>
                    <a:pt x="13" y="40"/>
                    <a:pt x="14" y="39"/>
                  </a:cubicBezTo>
                  <a:cubicBezTo>
                    <a:pt x="15" y="38"/>
                    <a:pt x="17" y="38"/>
                    <a:pt x="18" y="39"/>
                  </a:cubicBezTo>
                  <a:cubicBezTo>
                    <a:pt x="25" y="46"/>
                    <a:pt x="25" y="46"/>
                    <a:pt x="25" y="46"/>
                  </a:cubicBezTo>
                  <a:cubicBezTo>
                    <a:pt x="41" y="30"/>
                    <a:pt x="41" y="30"/>
                    <a:pt x="41" y="30"/>
                  </a:cubicBezTo>
                  <a:close/>
                  <a:moveTo>
                    <a:pt x="36" y="8"/>
                  </a:moveTo>
                  <a:cubicBezTo>
                    <a:pt x="36" y="8"/>
                    <a:pt x="36" y="8"/>
                    <a:pt x="36" y="8"/>
                  </a:cubicBezTo>
                  <a:cubicBezTo>
                    <a:pt x="36" y="7"/>
                    <a:pt x="35" y="6"/>
                    <a:pt x="34" y="6"/>
                  </a:cubicBezTo>
                  <a:cubicBezTo>
                    <a:pt x="33" y="4"/>
                    <a:pt x="31" y="4"/>
                    <a:pt x="29" y="4"/>
                  </a:cubicBezTo>
                  <a:cubicBezTo>
                    <a:pt x="27" y="4"/>
                    <a:pt x="26" y="4"/>
                    <a:pt x="24" y="6"/>
                  </a:cubicBezTo>
                  <a:cubicBezTo>
                    <a:pt x="24" y="6"/>
                    <a:pt x="23" y="7"/>
                    <a:pt x="23" y="8"/>
                  </a:cubicBezTo>
                  <a:cubicBezTo>
                    <a:pt x="29" y="8"/>
                    <a:pt x="29" y="8"/>
                    <a:pt x="29" y="8"/>
                  </a:cubicBezTo>
                  <a:cubicBezTo>
                    <a:pt x="36" y="8"/>
                    <a:pt x="36" y="8"/>
                    <a:pt x="36" y="8"/>
                  </a:cubicBezTo>
                  <a:close/>
                  <a:moveTo>
                    <a:pt x="49" y="16"/>
                  </a:moveTo>
                  <a:cubicBezTo>
                    <a:pt x="49" y="16"/>
                    <a:pt x="49" y="16"/>
                    <a:pt x="49" y="16"/>
                  </a:cubicBezTo>
                  <a:cubicBezTo>
                    <a:pt x="49" y="18"/>
                    <a:pt x="49" y="18"/>
                    <a:pt x="49" y="18"/>
                  </a:cubicBezTo>
                  <a:cubicBezTo>
                    <a:pt x="49" y="19"/>
                    <a:pt x="48" y="19"/>
                    <a:pt x="48" y="19"/>
                  </a:cubicBezTo>
                  <a:cubicBezTo>
                    <a:pt x="48" y="19"/>
                    <a:pt x="48" y="19"/>
                    <a:pt x="48" y="19"/>
                  </a:cubicBezTo>
                  <a:cubicBezTo>
                    <a:pt x="29" y="19"/>
                    <a:pt x="29" y="19"/>
                    <a:pt x="29" y="19"/>
                  </a:cubicBezTo>
                  <a:cubicBezTo>
                    <a:pt x="11" y="19"/>
                    <a:pt x="11" y="19"/>
                    <a:pt x="11" y="19"/>
                  </a:cubicBezTo>
                  <a:cubicBezTo>
                    <a:pt x="10" y="19"/>
                    <a:pt x="9" y="19"/>
                    <a:pt x="9" y="18"/>
                  </a:cubicBezTo>
                  <a:cubicBezTo>
                    <a:pt x="9" y="18"/>
                    <a:pt x="9" y="18"/>
                    <a:pt x="9" y="18"/>
                  </a:cubicBezTo>
                  <a:cubicBezTo>
                    <a:pt x="9" y="16"/>
                    <a:pt x="9" y="16"/>
                    <a:pt x="9" y="16"/>
                  </a:cubicBezTo>
                  <a:cubicBezTo>
                    <a:pt x="5" y="16"/>
                    <a:pt x="5" y="16"/>
                    <a:pt x="5" y="16"/>
                  </a:cubicBezTo>
                  <a:cubicBezTo>
                    <a:pt x="5" y="65"/>
                    <a:pt x="5" y="65"/>
                    <a:pt x="5" y="65"/>
                  </a:cubicBezTo>
                  <a:cubicBezTo>
                    <a:pt x="54" y="65"/>
                    <a:pt x="54" y="65"/>
                    <a:pt x="54" y="65"/>
                  </a:cubicBezTo>
                  <a:cubicBezTo>
                    <a:pt x="54" y="16"/>
                    <a:pt x="54" y="16"/>
                    <a:pt x="54" y="16"/>
                  </a:cubicBezTo>
                  <a:cubicBezTo>
                    <a:pt x="49" y="16"/>
                    <a:pt x="49" y="16"/>
                    <a:pt x="49" y="16"/>
                  </a:cubicBezTo>
                  <a:close/>
                  <a:moveTo>
                    <a:pt x="29" y="11"/>
                  </a:moveTo>
                  <a:cubicBezTo>
                    <a:pt x="29" y="11"/>
                    <a:pt x="29" y="11"/>
                    <a:pt x="29" y="11"/>
                  </a:cubicBezTo>
                  <a:cubicBezTo>
                    <a:pt x="13" y="11"/>
                    <a:pt x="13" y="11"/>
                    <a:pt x="13" y="11"/>
                  </a:cubicBezTo>
                  <a:cubicBezTo>
                    <a:pt x="13" y="14"/>
                    <a:pt x="13" y="14"/>
                    <a:pt x="13" y="14"/>
                  </a:cubicBezTo>
                  <a:cubicBezTo>
                    <a:pt x="13" y="16"/>
                    <a:pt x="13" y="16"/>
                    <a:pt x="13" y="16"/>
                  </a:cubicBezTo>
                  <a:cubicBezTo>
                    <a:pt x="29" y="16"/>
                    <a:pt x="29" y="16"/>
                    <a:pt x="29" y="16"/>
                  </a:cubicBezTo>
                  <a:cubicBezTo>
                    <a:pt x="46" y="16"/>
                    <a:pt x="46" y="16"/>
                    <a:pt x="46" y="16"/>
                  </a:cubicBezTo>
                  <a:cubicBezTo>
                    <a:pt x="46" y="14"/>
                    <a:pt x="46" y="14"/>
                    <a:pt x="46" y="14"/>
                  </a:cubicBezTo>
                  <a:cubicBezTo>
                    <a:pt x="46" y="11"/>
                    <a:pt x="46" y="11"/>
                    <a:pt x="46" y="11"/>
                  </a:cubicBezTo>
                  <a:cubicBezTo>
                    <a:pt x="29" y="11"/>
                    <a:pt x="29" y="11"/>
                    <a:pt x="29"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p>
          </p:txBody>
        </p:sp>
      </p:grpSp>
      <p:sp>
        <p:nvSpPr>
          <p:cNvPr id="44" name="文本框 43"/>
          <p:cNvSpPr txBox="1"/>
          <p:nvPr/>
        </p:nvSpPr>
        <p:spPr>
          <a:xfrm>
            <a:off x="609526" y="224385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5" name="文本框 44"/>
          <p:cNvSpPr txBox="1"/>
          <p:nvPr/>
        </p:nvSpPr>
        <p:spPr>
          <a:xfrm>
            <a:off x="609526" y="1891243"/>
            <a:ext cx="1219200"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46" name="文本框 45"/>
          <p:cNvSpPr txBox="1"/>
          <p:nvPr/>
        </p:nvSpPr>
        <p:spPr>
          <a:xfrm>
            <a:off x="8067337" y="264396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7" name="文本框 46"/>
          <p:cNvSpPr txBox="1"/>
          <p:nvPr/>
        </p:nvSpPr>
        <p:spPr>
          <a:xfrm>
            <a:off x="8067337" y="2291353"/>
            <a:ext cx="1219200" cy="400110"/>
          </a:xfrm>
          <a:prstGeom prst="rect">
            <a:avLst/>
          </a:prstGeom>
          <a:noFill/>
        </p:spPr>
        <p:txBody>
          <a:bodyPr wrap="square" rtlCol="0">
            <a:spAutoFit/>
          </a:bodyPr>
          <a:lstStyle/>
          <a:p>
            <a:r>
              <a:rPr lang="zh-CN" altLang="en-US" sz="2000" dirty="0">
                <a:solidFill>
                  <a:schemeClr val="accent4"/>
                </a:solidFill>
                <a:latin typeface="微软雅黑" panose="020B0503020204020204" pitchFamily="34" charset="-122"/>
                <a:ea typeface="微软雅黑" panose="020B0503020204020204" pitchFamily="34" charset="-122"/>
              </a:rPr>
              <a:t>添加标题</a:t>
            </a:r>
          </a:p>
        </p:txBody>
      </p:sp>
      <p:sp>
        <p:nvSpPr>
          <p:cNvPr id="48" name="文本框 47"/>
          <p:cNvSpPr txBox="1"/>
          <p:nvPr/>
        </p:nvSpPr>
        <p:spPr>
          <a:xfrm>
            <a:off x="783453" y="5442734"/>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49" name="文本框 48"/>
          <p:cNvSpPr txBox="1"/>
          <p:nvPr/>
        </p:nvSpPr>
        <p:spPr>
          <a:xfrm>
            <a:off x="783453" y="5090126"/>
            <a:ext cx="1219200" cy="400110"/>
          </a:xfrm>
          <a:prstGeom prst="rect">
            <a:avLst/>
          </a:prstGeom>
          <a:noFill/>
        </p:spPr>
        <p:txBody>
          <a:bodyPr wrap="square" rtlCol="0">
            <a:spAutoFit/>
          </a:bodyPr>
          <a:lstStyle/>
          <a:p>
            <a:r>
              <a:rPr lang="zh-CN" altLang="en-US" sz="2000" dirty="0">
                <a:solidFill>
                  <a:schemeClr val="accent3"/>
                </a:solidFill>
                <a:latin typeface="微软雅黑" panose="020B0503020204020204" pitchFamily="34" charset="-122"/>
                <a:ea typeface="微软雅黑" panose="020B0503020204020204" pitchFamily="34" charset="-122"/>
              </a:rPr>
              <a:t>添加标题</a:t>
            </a:r>
          </a:p>
        </p:txBody>
      </p:sp>
      <p:sp>
        <p:nvSpPr>
          <p:cNvPr id="50" name="文本框 49"/>
          <p:cNvSpPr txBox="1"/>
          <p:nvPr/>
        </p:nvSpPr>
        <p:spPr>
          <a:xfrm>
            <a:off x="8655052" y="4999691"/>
            <a:ext cx="3306308" cy="1052596"/>
          </a:xfrm>
          <a:prstGeom prst="rect">
            <a:avLst/>
          </a:prstGeom>
          <a:noFill/>
        </p:spPr>
        <p:txBody>
          <a:bodyPr wrap="square" rtlCol="0">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1" name="文本框 50"/>
          <p:cNvSpPr txBox="1"/>
          <p:nvPr/>
        </p:nvSpPr>
        <p:spPr>
          <a:xfrm>
            <a:off x="8655052" y="4647083"/>
            <a:ext cx="1219200" cy="400110"/>
          </a:xfrm>
          <a:prstGeom prst="rect">
            <a:avLst/>
          </a:prstGeom>
          <a:noFill/>
        </p:spPr>
        <p:txBody>
          <a:bodyPr wrap="square" rtlCol="0">
            <a:spAutoFit/>
          </a:bodyPr>
          <a:lstStyle/>
          <a:p>
            <a:r>
              <a:rPr lang="zh-CN" altLang="en-US" sz="2000" dirty="0">
                <a:solidFill>
                  <a:schemeClr val="accent5"/>
                </a:solidFill>
                <a:latin typeface="微软雅黑" panose="020B0503020204020204" pitchFamily="34" charset="-122"/>
                <a:ea typeface="微软雅黑" panose="020B0503020204020204" pitchFamily="34" charset="-122"/>
              </a:rPr>
              <a:t>添加标题</a:t>
            </a:r>
          </a:p>
        </p:txBody>
      </p:sp>
      <p:sp>
        <p:nvSpPr>
          <p:cNvPr id="52" name="文本框 51"/>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grpId="0" nodeType="afterEffect">
                                  <p:stCondLst>
                                    <p:cond delay="0"/>
                                  </p:stCondLst>
                                  <p:iterate type="lt">
                                    <p:tmPct val="9000"/>
                                  </p:iterate>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up)">
                                      <p:cBhvr>
                                        <p:cTn id="18" dur="500"/>
                                        <p:tgtEl>
                                          <p:spTgt spid="44"/>
                                        </p:tgtEl>
                                      </p:cBhvr>
                                    </p:animEffect>
                                  </p:childTnLst>
                                </p:cTn>
                              </p:par>
                            </p:childTnLst>
                          </p:cTn>
                        </p:par>
                        <p:par>
                          <p:cTn id="19" fill="hold">
                            <p:stCondLst>
                              <p:cond delay="1134"/>
                            </p:stCondLst>
                            <p:childTnLst>
                              <p:par>
                                <p:cTn id="20" presetID="53" presetClass="entr" presetSubtype="16" fill="hold" grpId="0" nodeType="afterEffect">
                                  <p:stCondLst>
                                    <p:cond delay="0"/>
                                  </p:stCondLst>
                                  <p:iterate type="lt">
                                    <p:tmPct val="9000"/>
                                  </p:iterate>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ppt_w</p:attrName>
                                        </p:attrNameLst>
                                      </p:cBhvr>
                                      <p:tavLst>
                                        <p:tav tm="0">
                                          <p:val>
                                            <p:fltVal val="0"/>
                                          </p:val>
                                        </p:tav>
                                        <p:tav tm="100000">
                                          <p:val>
                                            <p:strVal val="#ppt_w"/>
                                          </p:val>
                                        </p:tav>
                                      </p:tavLst>
                                    </p:anim>
                                    <p:anim calcmode="lin" valueType="num">
                                      <p:cBhvr>
                                        <p:cTn id="23" dur="500" fill="hold"/>
                                        <p:tgtEl>
                                          <p:spTgt spid="47"/>
                                        </p:tgtEl>
                                        <p:attrNameLst>
                                          <p:attrName>ppt_h</p:attrName>
                                        </p:attrNameLst>
                                      </p:cBhvr>
                                      <p:tavLst>
                                        <p:tav tm="0">
                                          <p:val>
                                            <p:fltVal val="0"/>
                                          </p:val>
                                        </p:tav>
                                        <p:tav tm="100000">
                                          <p:val>
                                            <p:strVal val="#ppt_h"/>
                                          </p:val>
                                        </p:tav>
                                      </p:tavLst>
                                    </p:anim>
                                    <p:animEffect transition="in" filter="fade">
                                      <p:cBhvr>
                                        <p:cTn id="24" dur="500"/>
                                        <p:tgtEl>
                                          <p:spTgt spid="47"/>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up)">
                                      <p:cBhvr>
                                        <p:cTn id="27" dur="500"/>
                                        <p:tgtEl>
                                          <p:spTgt spid="46"/>
                                        </p:tgtEl>
                                      </p:cBhvr>
                                    </p:animEffect>
                                  </p:childTnLst>
                                </p:cTn>
                              </p:par>
                            </p:childTnLst>
                          </p:cTn>
                        </p:par>
                        <p:par>
                          <p:cTn id="28" fill="hold">
                            <p:stCondLst>
                              <p:cond delay="1769"/>
                            </p:stCondLst>
                            <p:childTnLst>
                              <p:par>
                                <p:cTn id="29" presetID="53" presetClass="entr" presetSubtype="16" fill="hold" grpId="0" nodeType="afterEffect">
                                  <p:stCondLst>
                                    <p:cond delay="0"/>
                                  </p:stCondLst>
                                  <p:iterate type="lt">
                                    <p:tmPct val="9000"/>
                                  </p:iterate>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fltVal val="0"/>
                                          </p:val>
                                        </p:tav>
                                        <p:tav tm="100000">
                                          <p:val>
                                            <p:strVal val="#ppt_h"/>
                                          </p:val>
                                        </p:tav>
                                      </p:tavLst>
                                    </p:anim>
                                    <p:animEffect transition="in" filter="fade">
                                      <p:cBhvr>
                                        <p:cTn id="33" dur="500"/>
                                        <p:tgtEl>
                                          <p:spTgt spid="49"/>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up)">
                                      <p:cBhvr>
                                        <p:cTn id="36" dur="500"/>
                                        <p:tgtEl>
                                          <p:spTgt spid="48"/>
                                        </p:tgtEl>
                                      </p:cBhvr>
                                    </p:animEffect>
                                  </p:childTnLst>
                                </p:cTn>
                              </p:par>
                            </p:childTnLst>
                          </p:cTn>
                        </p:par>
                        <p:par>
                          <p:cTn id="37" fill="hold">
                            <p:stCondLst>
                              <p:cond delay="2404"/>
                            </p:stCondLst>
                            <p:childTnLst>
                              <p:par>
                                <p:cTn id="38" presetID="53" presetClass="entr" presetSubtype="16" fill="hold" grpId="0" nodeType="afterEffect">
                                  <p:stCondLst>
                                    <p:cond delay="0"/>
                                  </p:stCondLst>
                                  <p:iterate type="lt">
                                    <p:tmPct val="9000"/>
                                  </p:iterate>
                                  <p:childTnLst>
                                    <p:set>
                                      <p:cBhvr>
                                        <p:cTn id="39" dur="1" fill="hold">
                                          <p:stCondLst>
                                            <p:cond delay="0"/>
                                          </p:stCondLst>
                                        </p:cTn>
                                        <p:tgtEl>
                                          <p:spTgt spid="51"/>
                                        </p:tgtEl>
                                        <p:attrNameLst>
                                          <p:attrName>style.visibility</p:attrName>
                                        </p:attrNameLst>
                                      </p:cBhvr>
                                      <p:to>
                                        <p:strVal val="visible"/>
                                      </p:to>
                                    </p:set>
                                    <p:anim calcmode="lin" valueType="num">
                                      <p:cBhvr>
                                        <p:cTn id="40" dur="500" fill="hold"/>
                                        <p:tgtEl>
                                          <p:spTgt spid="51"/>
                                        </p:tgtEl>
                                        <p:attrNameLst>
                                          <p:attrName>ppt_w</p:attrName>
                                        </p:attrNameLst>
                                      </p:cBhvr>
                                      <p:tavLst>
                                        <p:tav tm="0">
                                          <p:val>
                                            <p:fltVal val="0"/>
                                          </p:val>
                                        </p:tav>
                                        <p:tav tm="100000">
                                          <p:val>
                                            <p:strVal val="#ppt_w"/>
                                          </p:val>
                                        </p:tav>
                                      </p:tavLst>
                                    </p:anim>
                                    <p:anim calcmode="lin" valueType="num">
                                      <p:cBhvr>
                                        <p:cTn id="41" dur="500" fill="hold"/>
                                        <p:tgtEl>
                                          <p:spTgt spid="51"/>
                                        </p:tgtEl>
                                        <p:attrNameLst>
                                          <p:attrName>ppt_h</p:attrName>
                                        </p:attrNameLst>
                                      </p:cBhvr>
                                      <p:tavLst>
                                        <p:tav tm="0">
                                          <p:val>
                                            <p:fltVal val="0"/>
                                          </p:val>
                                        </p:tav>
                                        <p:tav tm="100000">
                                          <p:val>
                                            <p:strVal val="#ppt_h"/>
                                          </p:val>
                                        </p:tav>
                                      </p:tavLst>
                                    </p:anim>
                                    <p:animEffect transition="in" filter="fade">
                                      <p:cBhvr>
                                        <p:cTn id="42" dur="500"/>
                                        <p:tgtEl>
                                          <p:spTgt spid="51"/>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up)">
                                      <p:cBhvr>
                                        <p:cTn id="4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48" grpId="0"/>
      <p:bldP spid="49" grpId="0"/>
      <p:bldP spid="50"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5637884" y="2143573"/>
            <a:ext cx="1287279" cy="1286812"/>
            <a:chOff x="3606461" y="1828517"/>
            <a:chExt cx="875847" cy="875847"/>
          </a:xfrm>
          <a:effectLst/>
        </p:grpSpPr>
        <p:sp>
          <p:nvSpPr>
            <p:cNvPr id="3" name="椭圆 2"/>
            <p:cNvSpPr/>
            <p:nvPr/>
          </p:nvSpPr>
          <p:spPr>
            <a:xfrm>
              <a:off x="3606461" y="1828517"/>
              <a:ext cx="875847" cy="875847"/>
            </a:xfrm>
            <a:prstGeom prst="ellipse">
              <a:avLst/>
            </a:prstGeom>
            <a:solidFill>
              <a:schemeClr val="accent1"/>
            </a:solidFill>
            <a:ln w="44450" cap="flat" cmpd="sng" algn="ctr">
              <a:noFill/>
              <a:prstDash val="solid"/>
            </a:ln>
            <a:effectLst/>
          </p:spPr>
          <p:txBody>
            <a:bodyPr rtlCol="0" anchor="ctr"/>
            <a:lstStyle/>
            <a:p>
              <a:pPr algn="ctr" defTabSz="1218565">
                <a:defRPr/>
              </a:pPr>
              <a:endParaRPr lang="zh-CN" altLang="en-US" sz="900" kern="0" dirty="0">
                <a:solidFill>
                  <a:prstClr val="white"/>
                </a:solidFill>
                <a:latin typeface="Calibri" panose="020F0502020204030204"/>
                <a:ea typeface="宋体" panose="02010600030101010101" pitchFamily="2" charset="-122"/>
              </a:endParaRPr>
            </a:p>
          </p:txBody>
        </p:sp>
        <p:sp>
          <p:nvSpPr>
            <p:cNvPr id="4" name="文本框 1"/>
            <p:cNvSpPr txBox="1"/>
            <p:nvPr/>
          </p:nvSpPr>
          <p:spPr>
            <a:xfrm>
              <a:off x="3867396" y="1942746"/>
              <a:ext cx="321122" cy="691294"/>
            </a:xfrm>
            <a:prstGeom prst="rect">
              <a:avLst/>
            </a:prstGeom>
            <a:noFill/>
            <a:ln>
              <a:noFill/>
            </a:ln>
            <a:effectLst/>
          </p:spPr>
          <p:txBody>
            <a:bodyPr wrap="square" rtlCol="0">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2</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sp>
        <p:nvSpPr>
          <p:cNvPr id="5" name="矩形 69"/>
          <p:cNvSpPr>
            <a:spLocks noChangeArrowheads="1"/>
          </p:cNvSpPr>
          <p:nvPr/>
        </p:nvSpPr>
        <p:spPr bwMode="auto">
          <a:xfrm>
            <a:off x="3712650" y="3687822"/>
            <a:ext cx="51377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rPr>
              <a:t>加入你的标题</a:t>
            </a:r>
            <a:endParaRPr lang="en-US" altLang="zh-CN"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0718" y="3129280"/>
            <a:ext cx="5679441" cy="3728720"/>
            <a:chOff x="2494956" y="1977519"/>
            <a:chExt cx="3763312" cy="3172332"/>
          </a:xfrm>
          <a:solidFill>
            <a:schemeClr val="accent1"/>
          </a:solidFill>
        </p:grpSpPr>
        <p:sp>
          <p:nvSpPr>
            <p:cNvPr id="3" name="Freeform 5"/>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 name="Freeform 6"/>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5" name="Freeform 7"/>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6" name="Freeform 8"/>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grpSp>
      <p:grpSp>
        <p:nvGrpSpPr>
          <p:cNvPr id="7" name="组合 6"/>
          <p:cNvGrpSpPr/>
          <p:nvPr/>
        </p:nvGrpSpPr>
        <p:grpSpPr>
          <a:xfrm>
            <a:off x="2001520" y="3556000"/>
            <a:ext cx="812800" cy="812800"/>
            <a:chOff x="1661160" y="2430780"/>
            <a:chExt cx="609600" cy="609600"/>
          </a:xfrm>
        </p:grpSpPr>
        <p:sp>
          <p:nvSpPr>
            <p:cNvPr id="8" name="椭圆 7"/>
            <p:cNvSpPr/>
            <p:nvPr/>
          </p:nvSpPr>
          <p:spPr>
            <a:xfrm>
              <a:off x="1661160" y="2430780"/>
              <a:ext cx="609600" cy="609600"/>
            </a:xfrm>
            <a:prstGeom prst="ellipse">
              <a:avLst/>
            </a:prstGeom>
            <a:noFill/>
            <a:ln>
              <a:solidFill>
                <a:schemeClr val="accent1"/>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9"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solidFill>
              <a:schemeClr val="accent1"/>
            </a:solidFill>
            <a:ln>
              <a:noFill/>
            </a:ln>
          </p:spPr>
          <p:txBody>
            <a:bodyPr vert="horz" wrap="square" lIns="121920" tIns="60960" rIns="121920" bIns="60960" numCol="1" anchor="t" anchorCtr="0" compatLnSpc="1"/>
            <a:lstStyle/>
            <a:p>
              <a:endParaRPr lang="zh-CN" altLang="en-US" sz="2400"/>
            </a:p>
          </p:txBody>
        </p:sp>
      </p:grpSp>
      <p:grpSp>
        <p:nvGrpSpPr>
          <p:cNvPr id="10" name="组合 9"/>
          <p:cNvGrpSpPr/>
          <p:nvPr/>
        </p:nvGrpSpPr>
        <p:grpSpPr>
          <a:xfrm>
            <a:off x="6512883" y="2062480"/>
            <a:ext cx="812800" cy="812800"/>
            <a:chOff x="5128260" y="2514600"/>
            <a:chExt cx="609600" cy="609600"/>
          </a:xfrm>
        </p:grpSpPr>
        <p:sp>
          <p:nvSpPr>
            <p:cNvPr id="11" name="椭圆 10"/>
            <p:cNvSpPr/>
            <p:nvPr/>
          </p:nvSpPr>
          <p:spPr>
            <a:xfrm>
              <a:off x="5128260" y="2514600"/>
              <a:ext cx="609600" cy="609600"/>
            </a:xfrm>
            <a:prstGeom prst="ellipse">
              <a:avLst/>
            </a:prstGeom>
            <a:noFill/>
            <a:ln>
              <a:solidFill>
                <a:schemeClr val="accent3"/>
              </a:solidFill>
            </a:ln>
            <a:extLst>
              <a:ext uri="{909E8E84-426E-40DD-AFC4-6F175D3DCCD1}">
                <a14:hiddenFill xmlns:a14="http://schemas.microsoft.com/office/drawing/2010/main">
                  <a:solidFill>
                    <a:srgbClr val="FFFFFF"/>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2"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solidFill>
              <a:schemeClr val="accent3"/>
            </a:solidFill>
            <a:ln>
              <a:noFill/>
            </a:ln>
          </p:spPr>
          <p:txBody>
            <a:bodyPr vert="horz" wrap="square" lIns="121920" tIns="60960" rIns="121920" bIns="60960" numCol="1" anchor="t" anchorCtr="0" compatLnSpc="1"/>
            <a:lstStyle/>
            <a:p>
              <a:endParaRPr lang="zh-CN" altLang="en-US" sz="2400"/>
            </a:p>
          </p:txBody>
        </p:sp>
      </p:grpSp>
      <p:grpSp>
        <p:nvGrpSpPr>
          <p:cNvPr id="13" name="组合 12"/>
          <p:cNvGrpSpPr/>
          <p:nvPr/>
        </p:nvGrpSpPr>
        <p:grpSpPr>
          <a:xfrm>
            <a:off x="4797407" y="2073775"/>
            <a:ext cx="812800" cy="812800"/>
            <a:chOff x="3383280" y="1615440"/>
            <a:chExt cx="609600" cy="609600"/>
          </a:xfrm>
        </p:grpSpPr>
        <p:sp>
          <p:nvSpPr>
            <p:cNvPr id="14" name="椭圆 13"/>
            <p:cNvSpPr/>
            <p:nvPr/>
          </p:nvSpPr>
          <p:spPr>
            <a:xfrm>
              <a:off x="3383280" y="1615440"/>
              <a:ext cx="609600" cy="609600"/>
            </a:xfrm>
            <a:prstGeom prst="ellipse">
              <a:avLst/>
            </a:prstGeom>
            <a:no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dirty="0">
                <a:solidFill>
                  <a:schemeClr val="bg1"/>
                </a:solidFill>
              </a:endParaRPr>
            </a:p>
          </p:txBody>
        </p:sp>
        <p:sp>
          <p:nvSpPr>
            <p:cNvPr id="15"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solidFill>
              <a:schemeClr val="accent2"/>
            </a:solidFill>
            <a:ln>
              <a:noFill/>
            </a:ln>
          </p:spPr>
          <p:txBody>
            <a:bodyPr vert="horz" wrap="square" lIns="121920" tIns="60960" rIns="121920" bIns="60960" numCol="1" anchor="t" anchorCtr="0" compatLnSpc="1"/>
            <a:lstStyle/>
            <a:p>
              <a:endParaRPr lang="zh-CN" altLang="en-US" sz="2400"/>
            </a:p>
          </p:txBody>
        </p:sp>
      </p:grpSp>
      <p:grpSp>
        <p:nvGrpSpPr>
          <p:cNvPr id="16" name="组合 15"/>
          <p:cNvGrpSpPr/>
          <p:nvPr/>
        </p:nvGrpSpPr>
        <p:grpSpPr>
          <a:xfrm>
            <a:off x="9265920" y="3434080"/>
            <a:ext cx="812800" cy="812800"/>
            <a:chOff x="6865620" y="1615440"/>
            <a:chExt cx="609600" cy="609600"/>
          </a:xfrm>
        </p:grpSpPr>
        <p:sp>
          <p:nvSpPr>
            <p:cNvPr id="17" name="椭圆 16"/>
            <p:cNvSpPr/>
            <p:nvPr/>
          </p:nvSpPr>
          <p:spPr>
            <a:xfrm>
              <a:off x="6865620" y="1615440"/>
              <a:ext cx="609600" cy="609600"/>
            </a:xfrm>
            <a:prstGeom prst="ellipse">
              <a:avLst/>
            </a:prstGeom>
            <a:solidFill>
              <a:srgbClr val="FFFFFF"/>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endParaRPr>
            </a:p>
          </p:txBody>
        </p:sp>
        <p:sp>
          <p:nvSpPr>
            <p:cNvPr id="18"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solidFill>
              <a:schemeClr val="accent4"/>
            </a:solidFill>
            <a:ln>
              <a:noFill/>
            </a:ln>
          </p:spPr>
          <p:txBody>
            <a:bodyPr vert="horz" wrap="square" lIns="121920" tIns="60960" rIns="121920" bIns="60960" numCol="1" anchor="t" anchorCtr="0" compatLnSpc="1"/>
            <a:lstStyle/>
            <a:p>
              <a:endParaRPr lang="zh-CN" altLang="en-US" sz="2400"/>
            </a:p>
          </p:txBody>
        </p:sp>
      </p:grpSp>
      <p:grpSp>
        <p:nvGrpSpPr>
          <p:cNvPr id="19" name="组合 18"/>
          <p:cNvGrpSpPr/>
          <p:nvPr/>
        </p:nvGrpSpPr>
        <p:grpSpPr>
          <a:xfrm>
            <a:off x="1222140" y="4501938"/>
            <a:ext cx="2395147" cy="1608243"/>
            <a:chOff x="7784055" y="1622396"/>
            <a:chExt cx="1796360" cy="1206182"/>
          </a:xfrm>
        </p:grpSpPr>
        <p:sp>
          <p:nvSpPr>
            <p:cNvPr id="20" name="矩形 19"/>
            <p:cNvSpPr/>
            <p:nvPr/>
          </p:nvSpPr>
          <p:spPr>
            <a:xfrm>
              <a:off x="8305209"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1"/>
                  </a:solidFill>
                  <a:latin typeface="Arial Black" panose="020B0A04020102020204" pitchFamily="34" charset="0"/>
                  <a:ea typeface="微软雅黑" panose="020B0503020204020204" pitchFamily="34" charset="-122"/>
                </a:rPr>
                <a:t>2015</a:t>
              </a:r>
              <a:endParaRPr lang="zh-CN" altLang="en-US" sz="2400" dirty="0">
                <a:solidFill>
                  <a:schemeClr val="accent1"/>
                </a:solidFill>
                <a:latin typeface="Arial Black" panose="020B0A04020102020204" pitchFamily="34" charset="0"/>
                <a:ea typeface="微软雅黑" panose="020B0503020204020204" pitchFamily="34" charset="-122"/>
              </a:endParaRPr>
            </a:p>
          </p:txBody>
        </p:sp>
        <p:sp>
          <p:nvSpPr>
            <p:cNvPr id="21" name="文本框 20"/>
            <p:cNvSpPr txBox="1"/>
            <p:nvPr/>
          </p:nvSpPr>
          <p:spPr bwMode="auto">
            <a:xfrm>
              <a:off x="7784055" y="2205330"/>
              <a:ext cx="179636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p>
          </p:txBody>
        </p:sp>
        <p:sp>
          <p:nvSpPr>
            <p:cNvPr id="22" name="文本框 24"/>
            <p:cNvSpPr txBox="1">
              <a:spLocks noChangeArrowheads="1"/>
            </p:cNvSpPr>
            <p:nvPr/>
          </p:nvSpPr>
          <p:spPr bwMode="auto">
            <a:xfrm>
              <a:off x="8223299" y="1910525"/>
              <a:ext cx="917871"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23" name="组合 22"/>
          <p:cNvGrpSpPr/>
          <p:nvPr/>
        </p:nvGrpSpPr>
        <p:grpSpPr>
          <a:xfrm>
            <a:off x="8433467" y="4368800"/>
            <a:ext cx="2466267" cy="1718342"/>
            <a:chOff x="7769888" y="1622396"/>
            <a:chExt cx="1849700" cy="1288756"/>
          </a:xfrm>
        </p:grpSpPr>
        <p:sp>
          <p:nvSpPr>
            <p:cNvPr id="24" name="矩形 23"/>
            <p:cNvSpPr/>
            <p:nvPr/>
          </p:nvSpPr>
          <p:spPr>
            <a:xfrm>
              <a:off x="8317712"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4"/>
                  </a:solidFill>
                  <a:latin typeface="Arial Black" panose="020B0A04020102020204" pitchFamily="34" charset="0"/>
                  <a:ea typeface="微软雅黑" panose="020B0503020204020204" pitchFamily="34" charset="-122"/>
                </a:rPr>
                <a:t>2018</a:t>
              </a:r>
              <a:endParaRPr lang="zh-CN" altLang="en-US" sz="2400" dirty="0">
                <a:solidFill>
                  <a:schemeClr val="accent4"/>
                </a:solidFill>
                <a:latin typeface="Arial Black" panose="020B0A04020102020204" pitchFamily="34" charset="0"/>
                <a:ea typeface="微软雅黑" panose="020B0503020204020204" pitchFamily="34" charset="-122"/>
              </a:endParaRPr>
            </a:p>
          </p:txBody>
        </p:sp>
        <p:sp>
          <p:nvSpPr>
            <p:cNvPr id="25" name="文本框 24"/>
            <p:cNvSpPr txBox="1"/>
            <p:nvPr/>
          </p:nvSpPr>
          <p:spPr bwMode="auto">
            <a:xfrm>
              <a:off x="7769888" y="2287904"/>
              <a:ext cx="1849700"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p>
          </p:txBody>
        </p:sp>
        <p:sp>
          <p:nvSpPr>
            <p:cNvPr id="26" name="文本框 24"/>
            <p:cNvSpPr txBox="1">
              <a:spLocks noChangeArrowheads="1"/>
            </p:cNvSpPr>
            <p:nvPr/>
          </p:nvSpPr>
          <p:spPr bwMode="auto">
            <a:xfrm>
              <a:off x="8243422" y="1938916"/>
              <a:ext cx="902632"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27" name="组合 26"/>
          <p:cNvGrpSpPr/>
          <p:nvPr/>
        </p:nvGrpSpPr>
        <p:grpSpPr>
          <a:xfrm>
            <a:off x="2398468" y="1730937"/>
            <a:ext cx="2216844" cy="1574026"/>
            <a:chOff x="7465444" y="1607156"/>
            <a:chExt cx="1662633" cy="1180519"/>
          </a:xfrm>
        </p:grpSpPr>
        <p:sp>
          <p:nvSpPr>
            <p:cNvPr id="28" name="矩形 27"/>
            <p:cNvSpPr/>
            <p:nvPr/>
          </p:nvSpPr>
          <p:spPr>
            <a:xfrm>
              <a:off x="7919735" y="160715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2"/>
                  </a:solidFill>
                  <a:latin typeface="Arial Black" panose="020B0A04020102020204" pitchFamily="34" charset="0"/>
                  <a:ea typeface="微软雅黑" panose="020B0503020204020204" pitchFamily="34" charset="-122"/>
                </a:rPr>
                <a:t>2016</a:t>
              </a:r>
              <a:endParaRPr lang="zh-CN" altLang="en-US" sz="2400" dirty="0">
                <a:solidFill>
                  <a:schemeClr val="accent2"/>
                </a:solidFill>
                <a:latin typeface="Arial Black" panose="020B0A04020102020204" pitchFamily="34" charset="0"/>
                <a:ea typeface="微软雅黑" panose="020B0503020204020204" pitchFamily="34" charset="-122"/>
              </a:endParaRPr>
            </a:p>
          </p:txBody>
        </p:sp>
        <p:sp>
          <p:nvSpPr>
            <p:cNvPr id="29" name="文本框 28"/>
            <p:cNvSpPr txBox="1"/>
            <p:nvPr/>
          </p:nvSpPr>
          <p:spPr bwMode="auto">
            <a:xfrm>
              <a:off x="7465444" y="2164428"/>
              <a:ext cx="166263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p>
          </p:txBody>
        </p:sp>
        <p:sp>
          <p:nvSpPr>
            <p:cNvPr id="30" name="文本框 24"/>
            <p:cNvSpPr txBox="1">
              <a:spLocks noChangeArrowheads="1"/>
            </p:cNvSpPr>
            <p:nvPr/>
          </p:nvSpPr>
          <p:spPr bwMode="auto">
            <a:xfrm>
              <a:off x="7835703" y="1888755"/>
              <a:ext cx="92211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grpSp>
        <p:nvGrpSpPr>
          <p:cNvPr id="31" name="组合 30"/>
          <p:cNvGrpSpPr/>
          <p:nvPr/>
        </p:nvGrpSpPr>
        <p:grpSpPr>
          <a:xfrm>
            <a:off x="7628105" y="1616277"/>
            <a:ext cx="2224764" cy="1545810"/>
            <a:chOff x="6739091" y="1622396"/>
            <a:chExt cx="1668573" cy="1159357"/>
          </a:xfrm>
        </p:grpSpPr>
        <p:sp>
          <p:nvSpPr>
            <p:cNvPr id="32" name="矩形 31"/>
            <p:cNvSpPr/>
            <p:nvPr/>
          </p:nvSpPr>
          <p:spPr>
            <a:xfrm>
              <a:off x="7146286" y="1622396"/>
              <a:ext cx="7540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accent3"/>
                  </a:solidFill>
                  <a:latin typeface="Arial Black" panose="020B0A04020102020204" pitchFamily="34" charset="0"/>
                  <a:ea typeface="微软雅黑" panose="020B0503020204020204" pitchFamily="34" charset="-122"/>
                </a:rPr>
                <a:t>2017</a:t>
              </a:r>
              <a:endParaRPr lang="zh-CN" altLang="en-US" sz="2400" dirty="0">
                <a:solidFill>
                  <a:schemeClr val="accent3"/>
                </a:solidFill>
                <a:latin typeface="Arial Black" panose="020B0A04020102020204" pitchFamily="34" charset="0"/>
                <a:ea typeface="微软雅黑" panose="020B0503020204020204" pitchFamily="34" charset="-122"/>
              </a:endParaRPr>
            </a:p>
          </p:txBody>
        </p:sp>
        <p:sp>
          <p:nvSpPr>
            <p:cNvPr id="33" name="文本框 32"/>
            <p:cNvSpPr txBox="1"/>
            <p:nvPr/>
          </p:nvSpPr>
          <p:spPr bwMode="auto">
            <a:xfrm>
              <a:off x="6739091" y="2158506"/>
              <a:ext cx="1668573" cy="623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00000"/>
                </a:lnSpc>
              </a:pPr>
              <a:r>
                <a:rPr lang="zh-CN" altLang="en-US" sz="1600" dirty="0">
                  <a:solidFill>
                    <a:schemeClr val="tx1"/>
                  </a:solidFill>
                </a:rPr>
                <a:t>在此录入上述图表的描述说明，在此录入上述图表的描述说明。</a:t>
              </a:r>
            </a:p>
          </p:txBody>
        </p:sp>
        <p:sp>
          <p:nvSpPr>
            <p:cNvPr id="34" name="文本框 24"/>
            <p:cNvSpPr txBox="1">
              <a:spLocks noChangeArrowheads="1"/>
            </p:cNvSpPr>
            <p:nvPr/>
          </p:nvSpPr>
          <p:spPr bwMode="auto">
            <a:xfrm>
              <a:off x="7061394" y="1877869"/>
              <a:ext cx="92383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a:lnSpc>
                  <a:spcPct val="100000"/>
                </a:lnSpc>
              </a:pPr>
              <a:r>
                <a:rPr lang="zh-CN" altLang="en-US" sz="2000" dirty="0">
                  <a:solidFill>
                    <a:schemeClr val="tx1"/>
                  </a:solidFill>
                </a:rPr>
                <a:t>添加标题</a:t>
              </a:r>
            </a:p>
          </p:txBody>
        </p:sp>
      </p:grpSp>
      <p:sp>
        <p:nvSpPr>
          <p:cNvPr id="35" name="椭圆 34"/>
          <p:cNvSpPr/>
          <p:nvPr/>
        </p:nvSpPr>
        <p:spPr>
          <a:xfrm>
            <a:off x="4460240" y="5173980"/>
            <a:ext cx="543560" cy="5435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6" name="椭圆 35"/>
          <p:cNvSpPr/>
          <p:nvPr/>
        </p:nvSpPr>
        <p:spPr>
          <a:xfrm>
            <a:off x="6631940" y="43230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7" name="椭圆 36"/>
          <p:cNvSpPr/>
          <p:nvPr/>
        </p:nvSpPr>
        <p:spPr>
          <a:xfrm>
            <a:off x="5837909" y="3809576"/>
            <a:ext cx="447040" cy="4470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8" name="椭圆 37"/>
          <p:cNvSpPr/>
          <p:nvPr/>
        </p:nvSpPr>
        <p:spPr>
          <a:xfrm>
            <a:off x="7152640" y="5110480"/>
            <a:ext cx="391160" cy="391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9" name="椭圆 38"/>
          <p:cNvSpPr/>
          <p:nvPr/>
        </p:nvSpPr>
        <p:spPr>
          <a:xfrm>
            <a:off x="7863840" y="3497580"/>
            <a:ext cx="238760" cy="2387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0" name="椭圆 39"/>
          <p:cNvSpPr/>
          <p:nvPr/>
        </p:nvSpPr>
        <p:spPr>
          <a:xfrm>
            <a:off x="4709725" y="3981872"/>
            <a:ext cx="305648" cy="3056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41" name="文本框 40"/>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14:presetBounceEnd="46000">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14:bounceEnd="46000">
                                          <p:cBhvr additive="base">
                                            <p:cTn id="10" dur="2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46000">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14:bounceEnd="46000">
                                          <p:cBhvr additive="base">
                                            <p:cTn id="14" dur="2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46000">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14:bounceEnd="46000">
                                          <p:cBhvr additive="base">
                                            <p:cTn id="18" dur="2500" fill="hold"/>
                                            <p:tgtEl>
                                              <p:spTgt spid="37"/>
                                            </p:tgtEl>
                                            <p:attrNameLst>
                                              <p:attrName>ppt_x</p:attrName>
                                            </p:attrNameLst>
                                          </p:cBhvr>
                                          <p:tavLst>
                                            <p:tav tm="0">
                                              <p:val>
                                                <p:strVal val="#ppt_x"/>
                                              </p:val>
                                            </p:tav>
                                            <p:tav tm="100000">
                                              <p:val>
                                                <p:strVal val="#ppt_x"/>
                                              </p:val>
                                            </p:tav>
                                          </p:tavLst>
                                        </p:anim>
                                        <p:anim calcmode="lin" valueType="num" p14:bounceEnd="46000">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46000">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14:bounceEnd="46000">
                                          <p:cBhvr additive="base">
                                            <p:cTn id="22" dur="2500" fill="hold"/>
                                            <p:tgtEl>
                                              <p:spTgt spid="36"/>
                                            </p:tgtEl>
                                            <p:attrNameLst>
                                              <p:attrName>ppt_x</p:attrName>
                                            </p:attrNameLst>
                                          </p:cBhvr>
                                          <p:tavLst>
                                            <p:tav tm="0">
                                              <p:val>
                                                <p:strVal val="#ppt_x"/>
                                              </p:val>
                                            </p:tav>
                                            <p:tav tm="100000">
                                              <p:val>
                                                <p:strVal val="#ppt_x"/>
                                              </p:val>
                                            </p:tav>
                                          </p:tavLst>
                                        </p:anim>
                                        <p:anim calcmode="lin" valueType="num" p14:bounceEnd="46000">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46000">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14:bounceEnd="46000">
                                          <p:cBhvr additive="base">
                                            <p:cTn id="26" dur="2500" fill="hold"/>
                                            <p:tgtEl>
                                              <p:spTgt spid="38"/>
                                            </p:tgtEl>
                                            <p:attrNameLst>
                                              <p:attrName>ppt_x</p:attrName>
                                            </p:attrNameLst>
                                          </p:cBhvr>
                                          <p:tavLst>
                                            <p:tav tm="0">
                                              <p:val>
                                                <p:strVal val="#ppt_x"/>
                                              </p:val>
                                            </p:tav>
                                            <p:tav tm="100000">
                                              <p:val>
                                                <p:strVal val="#ppt_x"/>
                                              </p:val>
                                            </p:tav>
                                          </p:tavLst>
                                        </p:anim>
                                        <p:anim calcmode="lin" valueType="num" p14:bounceEnd="46000">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46000">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14:bounceEnd="46000">
                                          <p:cBhvr additive="base">
                                            <p:cTn id="30" dur="2500" fill="hold"/>
                                            <p:tgtEl>
                                              <p:spTgt spid="39"/>
                                            </p:tgtEl>
                                            <p:attrNameLst>
                                              <p:attrName>ppt_x</p:attrName>
                                            </p:attrNameLst>
                                          </p:cBhvr>
                                          <p:tavLst>
                                            <p:tav tm="0">
                                              <p:val>
                                                <p:strVal val="#ppt_x"/>
                                              </p:val>
                                            </p:tav>
                                            <p:tav tm="100000">
                                              <p:val>
                                                <p:strVal val="#ppt_x"/>
                                              </p:val>
                                            </p:tav>
                                          </p:tavLst>
                                        </p:anim>
                                        <p:anim calcmode="lin" valueType="num" p14:bounceEnd="46000">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000"/>
                                            <p:tgtEl>
                                              <p:spTgt spid="2"/>
                                            </p:tgtEl>
                                          </p:cBhvr>
                                        </p:animEffect>
                                      </p:childTnLst>
                                    </p:cTn>
                                  </p:par>
                                  <p:par>
                                    <p:cTn id="8" presetID="2" presetClass="entr" presetSubtype="4" fill="hold" grpId="0" nodeType="withEffect">
                                      <p:stCondLst>
                                        <p:cond delay="20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2500" fill="hold"/>
                                            <p:tgtEl>
                                              <p:spTgt spid="35"/>
                                            </p:tgtEl>
                                            <p:attrNameLst>
                                              <p:attrName>ppt_x</p:attrName>
                                            </p:attrNameLst>
                                          </p:cBhvr>
                                          <p:tavLst>
                                            <p:tav tm="0">
                                              <p:val>
                                                <p:strVal val="#ppt_x"/>
                                              </p:val>
                                            </p:tav>
                                            <p:tav tm="100000">
                                              <p:val>
                                                <p:strVal val="#ppt_x"/>
                                              </p:val>
                                            </p:tav>
                                          </p:tavLst>
                                        </p:anim>
                                        <p:anim calcmode="lin" valueType="num">
                                          <p:cBhvr additive="base">
                                            <p:cTn id="11" dur="2500" fill="hold"/>
                                            <p:tgtEl>
                                              <p:spTgt spid="3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300"/>
                                      </p:stCondLst>
                                      <p:childTnLst>
                                        <p:set>
                                          <p:cBhvr>
                                            <p:cTn id="13" dur="1" fill="hold">
                                              <p:stCondLst>
                                                <p:cond delay="0"/>
                                              </p:stCondLst>
                                            </p:cTn>
                                            <p:tgtEl>
                                              <p:spTgt spid="40"/>
                                            </p:tgtEl>
                                            <p:attrNameLst>
                                              <p:attrName>style.visibility</p:attrName>
                                            </p:attrNameLst>
                                          </p:cBhvr>
                                          <p:to>
                                            <p:strVal val="visible"/>
                                          </p:to>
                                        </p:set>
                                        <p:anim calcmode="lin" valueType="num">
                                          <p:cBhvr additive="base">
                                            <p:cTn id="14" dur="2500" fill="hold"/>
                                            <p:tgtEl>
                                              <p:spTgt spid="40"/>
                                            </p:tgtEl>
                                            <p:attrNameLst>
                                              <p:attrName>ppt_x</p:attrName>
                                            </p:attrNameLst>
                                          </p:cBhvr>
                                          <p:tavLst>
                                            <p:tav tm="0">
                                              <p:val>
                                                <p:strVal val="#ppt_x"/>
                                              </p:val>
                                            </p:tav>
                                            <p:tav tm="100000">
                                              <p:val>
                                                <p:strVal val="#ppt_x"/>
                                              </p:val>
                                            </p:tav>
                                          </p:tavLst>
                                        </p:anim>
                                        <p:anim calcmode="lin" valueType="num">
                                          <p:cBhvr additive="base">
                                            <p:cTn id="15" dur="2500" fill="hold"/>
                                            <p:tgtEl>
                                              <p:spTgt spid="40"/>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20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2500" fill="hold"/>
                                            <p:tgtEl>
                                              <p:spTgt spid="37"/>
                                            </p:tgtEl>
                                            <p:attrNameLst>
                                              <p:attrName>ppt_x</p:attrName>
                                            </p:attrNameLst>
                                          </p:cBhvr>
                                          <p:tavLst>
                                            <p:tav tm="0">
                                              <p:val>
                                                <p:strVal val="#ppt_x"/>
                                              </p:val>
                                            </p:tav>
                                            <p:tav tm="100000">
                                              <p:val>
                                                <p:strVal val="#ppt_x"/>
                                              </p:val>
                                            </p:tav>
                                          </p:tavLst>
                                        </p:anim>
                                        <p:anim calcmode="lin" valueType="num">
                                          <p:cBhvr additive="base">
                                            <p:cTn id="19" dur="2500" fill="hold"/>
                                            <p:tgtEl>
                                              <p:spTgt spid="3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2500" fill="hold"/>
                                            <p:tgtEl>
                                              <p:spTgt spid="36"/>
                                            </p:tgtEl>
                                            <p:attrNameLst>
                                              <p:attrName>ppt_x</p:attrName>
                                            </p:attrNameLst>
                                          </p:cBhvr>
                                          <p:tavLst>
                                            <p:tav tm="0">
                                              <p:val>
                                                <p:strVal val="#ppt_x"/>
                                              </p:val>
                                            </p:tav>
                                            <p:tav tm="100000">
                                              <p:val>
                                                <p:strVal val="#ppt_x"/>
                                              </p:val>
                                            </p:tav>
                                          </p:tavLst>
                                        </p:anim>
                                        <p:anim calcmode="lin" valueType="num">
                                          <p:cBhvr additive="base">
                                            <p:cTn id="23" dur="2500" fill="hold"/>
                                            <p:tgtEl>
                                              <p:spTgt spid="3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38"/>
                                            </p:tgtEl>
                                            <p:attrNameLst>
                                              <p:attrName>style.visibility</p:attrName>
                                            </p:attrNameLst>
                                          </p:cBhvr>
                                          <p:to>
                                            <p:strVal val="visible"/>
                                          </p:to>
                                        </p:set>
                                        <p:anim calcmode="lin" valueType="num">
                                          <p:cBhvr additive="base">
                                            <p:cTn id="26" dur="2500" fill="hold"/>
                                            <p:tgtEl>
                                              <p:spTgt spid="38"/>
                                            </p:tgtEl>
                                            <p:attrNameLst>
                                              <p:attrName>ppt_x</p:attrName>
                                            </p:attrNameLst>
                                          </p:cBhvr>
                                          <p:tavLst>
                                            <p:tav tm="0">
                                              <p:val>
                                                <p:strVal val="#ppt_x"/>
                                              </p:val>
                                            </p:tav>
                                            <p:tav tm="100000">
                                              <p:val>
                                                <p:strVal val="#ppt_x"/>
                                              </p:val>
                                            </p:tav>
                                          </p:tavLst>
                                        </p:anim>
                                        <p:anim calcmode="lin" valueType="num">
                                          <p:cBhvr additive="base">
                                            <p:cTn id="27" dur="2500" fill="hold"/>
                                            <p:tgtEl>
                                              <p:spTgt spid="3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40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2500" fill="hold"/>
                                            <p:tgtEl>
                                              <p:spTgt spid="39"/>
                                            </p:tgtEl>
                                            <p:attrNameLst>
                                              <p:attrName>ppt_x</p:attrName>
                                            </p:attrNameLst>
                                          </p:cBhvr>
                                          <p:tavLst>
                                            <p:tav tm="0">
                                              <p:val>
                                                <p:strVal val="#ppt_x"/>
                                              </p:val>
                                            </p:tav>
                                            <p:tav tm="100000">
                                              <p:val>
                                                <p:strVal val="#ppt_x"/>
                                              </p:val>
                                            </p:tav>
                                          </p:tavLst>
                                        </p:anim>
                                        <p:anim calcmode="lin" valueType="num">
                                          <p:cBhvr additive="base">
                                            <p:cTn id="31" dur="2500" fill="hold"/>
                                            <p:tgtEl>
                                              <p:spTgt spid="39"/>
                                            </p:tgtEl>
                                            <p:attrNameLst>
                                              <p:attrName>ppt_y</p:attrName>
                                            </p:attrNameLst>
                                          </p:cBhvr>
                                          <p:tavLst>
                                            <p:tav tm="0">
                                              <p:val>
                                                <p:strVal val="1+#ppt_h/2"/>
                                              </p:val>
                                            </p:tav>
                                            <p:tav tm="100000">
                                              <p:val>
                                                <p:strVal val="#ppt_y"/>
                                              </p:val>
                                            </p:tav>
                                          </p:tavLst>
                                        </p:anim>
                                      </p:childTnLst>
                                    </p:cTn>
                                  </p:par>
                                  <p:par>
                                    <p:cTn id="32" presetID="53" presetClass="entr" presetSubtype="16" fill="hold" nodeType="withEffect">
                                      <p:stCondLst>
                                        <p:cond delay="2000"/>
                                      </p:stCondLst>
                                      <p:childTnLst>
                                        <p:set>
                                          <p:cBhvr>
                                            <p:cTn id="33" dur="1" fill="hold">
                                              <p:stCondLst>
                                                <p:cond delay="0"/>
                                              </p:stCondLst>
                                            </p:cTn>
                                            <p:tgtEl>
                                              <p:spTgt spid="7"/>
                                            </p:tgtEl>
                                            <p:attrNameLst>
                                              <p:attrName>style.visibility</p:attrName>
                                            </p:attrNameLst>
                                          </p:cBhvr>
                                          <p:to>
                                            <p:strVal val="visible"/>
                                          </p:to>
                                        </p:set>
                                        <p:anim calcmode="lin" valueType="num">
                                          <p:cBhvr>
                                            <p:cTn id="34" dur="750" fill="hold"/>
                                            <p:tgtEl>
                                              <p:spTgt spid="7"/>
                                            </p:tgtEl>
                                            <p:attrNameLst>
                                              <p:attrName>ppt_w</p:attrName>
                                            </p:attrNameLst>
                                          </p:cBhvr>
                                          <p:tavLst>
                                            <p:tav tm="0">
                                              <p:val>
                                                <p:fltVal val="0"/>
                                              </p:val>
                                            </p:tav>
                                            <p:tav tm="100000">
                                              <p:val>
                                                <p:strVal val="#ppt_w"/>
                                              </p:val>
                                            </p:tav>
                                          </p:tavLst>
                                        </p:anim>
                                        <p:anim calcmode="lin" valueType="num">
                                          <p:cBhvr>
                                            <p:cTn id="35" dur="750" fill="hold"/>
                                            <p:tgtEl>
                                              <p:spTgt spid="7"/>
                                            </p:tgtEl>
                                            <p:attrNameLst>
                                              <p:attrName>ppt_h</p:attrName>
                                            </p:attrNameLst>
                                          </p:cBhvr>
                                          <p:tavLst>
                                            <p:tav tm="0">
                                              <p:val>
                                                <p:fltVal val="0"/>
                                              </p:val>
                                            </p:tav>
                                            <p:tav tm="100000">
                                              <p:val>
                                                <p:strVal val="#ppt_h"/>
                                              </p:val>
                                            </p:tav>
                                          </p:tavLst>
                                        </p:anim>
                                        <p:animEffect transition="in" filter="fade">
                                          <p:cBhvr>
                                            <p:cTn id="36" dur="750"/>
                                            <p:tgtEl>
                                              <p:spTgt spid="7"/>
                                            </p:tgtEl>
                                          </p:cBhvr>
                                        </p:animEffect>
                                      </p:childTnLst>
                                    </p:cTn>
                                  </p:par>
                                  <p:par>
                                    <p:cTn id="37" presetID="53" presetClass="entr" presetSubtype="16" fill="hold" nodeType="withEffect">
                                      <p:stCondLst>
                                        <p:cond delay="2000"/>
                                      </p:stCondLst>
                                      <p:childTnLst>
                                        <p:set>
                                          <p:cBhvr>
                                            <p:cTn id="38" dur="1" fill="hold">
                                              <p:stCondLst>
                                                <p:cond delay="0"/>
                                              </p:stCondLst>
                                            </p:cTn>
                                            <p:tgtEl>
                                              <p:spTgt spid="13"/>
                                            </p:tgtEl>
                                            <p:attrNameLst>
                                              <p:attrName>style.visibility</p:attrName>
                                            </p:attrNameLst>
                                          </p:cBhvr>
                                          <p:to>
                                            <p:strVal val="visible"/>
                                          </p:to>
                                        </p:set>
                                        <p:anim calcmode="lin" valueType="num">
                                          <p:cBhvr>
                                            <p:cTn id="39" dur="750" fill="hold"/>
                                            <p:tgtEl>
                                              <p:spTgt spid="13"/>
                                            </p:tgtEl>
                                            <p:attrNameLst>
                                              <p:attrName>ppt_w</p:attrName>
                                            </p:attrNameLst>
                                          </p:cBhvr>
                                          <p:tavLst>
                                            <p:tav tm="0">
                                              <p:val>
                                                <p:fltVal val="0"/>
                                              </p:val>
                                            </p:tav>
                                            <p:tav tm="100000">
                                              <p:val>
                                                <p:strVal val="#ppt_w"/>
                                              </p:val>
                                            </p:tav>
                                          </p:tavLst>
                                        </p:anim>
                                        <p:anim calcmode="lin" valueType="num">
                                          <p:cBhvr>
                                            <p:cTn id="40" dur="750" fill="hold"/>
                                            <p:tgtEl>
                                              <p:spTgt spid="13"/>
                                            </p:tgtEl>
                                            <p:attrNameLst>
                                              <p:attrName>ppt_h</p:attrName>
                                            </p:attrNameLst>
                                          </p:cBhvr>
                                          <p:tavLst>
                                            <p:tav tm="0">
                                              <p:val>
                                                <p:fltVal val="0"/>
                                              </p:val>
                                            </p:tav>
                                            <p:tav tm="100000">
                                              <p:val>
                                                <p:strVal val="#ppt_h"/>
                                              </p:val>
                                            </p:tav>
                                          </p:tavLst>
                                        </p:anim>
                                        <p:animEffect transition="in" filter="fade">
                                          <p:cBhvr>
                                            <p:cTn id="41" dur="750"/>
                                            <p:tgtEl>
                                              <p:spTgt spid="13"/>
                                            </p:tgtEl>
                                          </p:cBhvr>
                                        </p:animEffect>
                                      </p:childTnLst>
                                    </p:cTn>
                                  </p:par>
                                  <p:par>
                                    <p:cTn id="42" presetID="53" presetClass="entr" presetSubtype="16" fill="hold" nodeType="withEffect">
                                      <p:stCondLst>
                                        <p:cond delay="2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750" fill="hold"/>
                                            <p:tgtEl>
                                              <p:spTgt spid="10"/>
                                            </p:tgtEl>
                                            <p:attrNameLst>
                                              <p:attrName>ppt_w</p:attrName>
                                            </p:attrNameLst>
                                          </p:cBhvr>
                                          <p:tavLst>
                                            <p:tav tm="0">
                                              <p:val>
                                                <p:fltVal val="0"/>
                                              </p:val>
                                            </p:tav>
                                            <p:tav tm="100000">
                                              <p:val>
                                                <p:strVal val="#ppt_w"/>
                                              </p:val>
                                            </p:tav>
                                          </p:tavLst>
                                        </p:anim>
                                        <p:anim calcmode="lin" valueType="num">
                                          <p:cBhvr>
                                            <p:cTn id="45" dur="750" fill="hold"/>
                                            <p:tgtEl>
                                              <p:spTgt spid="10"/>
                                            </p:tgtEl>
                                            <p:attrNameLst>
                                              <p:attrName>ppt_h</p:attrName>
                                            </p:attrNameLst>
                                          </p:cBhvr>
                                          <p:tavLst>
                                            <p:tav tm="0">
                                              <p:val>
                                                <p:fltVal val="0"/>
                                              </p:val>
                                            </p:tav>
                                            <p:tav tm="100000">
                                              <p:val>
                                                <p:strVal val="#ppt_h"/>
                                              </p:val>
                                            </p:tav>
                                          </p:tavLst>
                                        </p:anim>
                                        <p:animEffect transition="in" filter="fade">
                                          <p:cBhvr>
                                            <p:cTn id="46" dur="750"/>
                                            <p:tgtEl>
                                              <p:spTgt spid="10"/>
                                            </p:tgtEl>
                                          </p:cBhvr>
                                        </p:animEffect>
                                      </p:childTnLst>
                                    </p:cTn>
                                  </p:par>
                                  <p:par>
                                    <p:cTn id="47" presetID="53" presetClass="entr" presetSubtype="16" fill="hold" nodeType="withEffect">
                                      <p:stCondLst>
                                        <p:cond delay="20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750" fill="hold"/>
                                            <p:tgtEl>
                                              <p:spTgt spid="16"/>
                                            </p:tgtEl>
                                            <p:attrNameLst>
                                              <p:attrName>ppt_w</p:attrName>
                                            </p:attrNameLst>
                                          </p:cBhvr>
                                          <p:tavLst>
                                            <p:tav tm="0">
                                              <p:val>
                                                <p:fltVal val="0"/>
                                              </p:val>
                                            </p:tav>
                                            <p:tav tm="100000">
                                              <p:val>
                                                <p:strVal val="#ppt_w"/>
                                              </p:val>
                                            </p:tav>
                                          </p:tavLst>
                                        </p:anim>
                                        <p:anim calcmode="lin" valueType="num">
                                          <p:cBhvr>
                                            <p:cTn id="50" dur="750" fill="hold"/>
                                            <p:tgtEl>
                                              <p:spTgt spid="16"/>
                                            </p:tgtEl>
                                            <p:attrNameLst>
                                              <p:attrName>ppt_h</p:attrName>
                                            </p:attrNameLst>
                                          </p:cBhvr>
                                          <p:tavLst>
                                            <p:tav tm="0">
                                              <p:val>
                                                <p:fltVal val="0"/>
                                              </p:val>
                                            </p:tav>
                                            <p:tav tm="100000">
                                              <p:val>
                                                <p:strVal val="#ppt_h"/>
                                              </p:val>
                                            </p:tav>
                                          </p:tavLst>
                                        </p:anim>
                                        <p:animEffect transition="in" filter="fade">
                                          <p:cBhvr>
                                            <p:cTn id="51" dur="750"/>
                                            <p:tgtEl>
                                              <p:spTgt spid="16"/>
                                            </p:tgtEl>
                                          </p:cBhvr>
                                        </p:animEffect>
                                      </p:childTnLst>
                                    </p:cTn>
                                  </p:par>
                                  <p:par>
                                    <p:cTn id="52" presetID="22" presetClass="entr" presetSubtype="1" fill="hold" nodeType="withEffect">
                                      <p:stCondLst>
                                        <p:cond delay="275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1000"/>
                                            <p:tgtEl>
                                              <p:spTgt spid="19"/>
                                            </p:tgtEl>
                                          </p:cBhvr>
                                        </p:animEffect>
                                      </p:childTnLst>
                                    </p:cTn>
                                  </p:par>
                                  <p:par>
                                    <p:cTn id="55" presetID="22" presetClass="entr" presetSubtype="2" fill="hold" nodeType="withEffect">
                                      <p:stCondLst>
                                        <p:cond delay="275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1000"/>
                                            <p:tgtEl>
                                              <p:spTgt spid="27"/>
                                            </p:tgtEl>
                                          </p:cBhvr>
                                        </p:animEffect>
                                      </p:childTnLst>
                                    </p:cTn>
                                  </p:par>
                                  <p:par>
                                    <p:cTn id="58" presetID="22" presetClass="entr" presetSubtype="8" fill="hold" nodeType="withEffect">
                                      <p:stCondLst>
                                        <p:cond delay="275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1000"/>
                                            <p:tgtEl>
                                              <p:spTgt spid="31"/>
                                            </p:tgtEl>
                                          </p:cBhvr>
                                        </p:animEffect>
                                      </p:childTnLst>
                                    </p:cTn>
                                  </p:par>
                                  <p:par>
                                    <p:cTn id="61" presetID="22" presetClass="entr" presetSubtype="1" fill="hold" nodeType="withEffect">
                                      <p:stCondLst>
                                        <p:cond delay="275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6"/>
          <p:cNvCxnSpPr/>
          <p:nvPr/>
        </p:nvCxnSpPr>
        <p:spPr>
          <a:xfrm flipV="1">
            <a:off x="6424048" y="1397000"/>
            <a:ext cx="0" cy="5461000"/>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Oval 7"/>
          <p:cNvSpPr/>
          <p:nvPr/>
        </p:nvSpPr>
        <p:spPr>
          <a:xfrm>
            <a:off x="6269053" y="21030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Oval 8"/>
          <p:cNvSpPr/>
          <p:nvPr/>
        </p:nvSpPr>
        <p:spPr>
          <a:xfrm>
            <a:off x="6269053" y="3012213"/>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Oval 9"/>
          <p:cNvSpPr/>
          <p:nvPr/>
        </p:nvSpPr>
        <p:spPr>
          <a:xfrm>
            <a:off x="6269053" y="3913914"/>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Oval 10"/>
          <p:cNvSpPr/>
          <p:nvPr/>
        </p:nvSpPr>
        <p:spPr>
          <a:xfrm>
            <a:off x="6269053" y="48462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Oval 11"/>
          <p:cNvSpPr/>
          <p:nvPr/>
        </p:nvSpPr>
        <p:spPr>
          <a:xfrm>
            <a:off x="6269053" y="57606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8" name="Group 12"/>
          <p:cNvGrpSpPr/>
          <p:nvPr/>
        </p:nvGrpSpPr>
        <p:grpSpPr>
          <a:xfrm>
            <a:off x="8256539" y="1803400"/>
            <a:ext cx="650165" cy="662997"/>
            <a:chOff x="7160655" y="2178006"/>
            <a:chExt cx="379359" cy="386846"/>
          </a:xfrm>
          <a:solidFill>
            <a:schemeClr val="accent2"/>
          </a:solidFill>
        </p:grpSpPr>
        <p:sp>
          <p:nvSpPr>
            <p:cNvPr id="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sp>
        <p:nvSpPr>
          <p:cNvPr id="12" name="Freeform 62"/>
          <p:cNvSpPr>
            <a:spLocks noEditPoints="1"/>
          </p:cNvSpPr>
          <p:nvPr/>
        </p:nvSpPr>
        <p:spPr bwMode="auto">
          <a:xfrm>
            <a:off x="4851846" y="2819400"/>
            <a:ext cx="479189" cy="645576"/>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accent3"/>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nvGrpSpPr>
          <p:cNvPr id="13" name="Group 17"/>
          <p:cNvGrpSpPr/>
          <p:nvPr/>
        </p:nvGrpSpPr>
        <p:grpSpPr>
          <a:xfrm>
            <a:off x="3202062" y="1397000"/>
            <a:ext cx="689521" cy="607043"/>
            <a:chOff x="6040049" y="4182118"/>
            <a:chExt cx="521619" cy="459224"/>
          </a:xfrm>
          <a:solidFill>
            <a:schemeClr val="accent1"/>
          </a:solidFill>
        </p:grpSpPr>
        <p:sp>
          <p:nvSpPr>
            <p:cNvPr id="1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19" name="Group 23"/>
          <p:cNvGrpSpPr/>
          <p:nvPr/>
        </p:nvGrpSpPr>
        <p:grpSpPr>
          <a:xfrm>
            <a:off x="3393413" y="4851401"/>
            <a:ext cx="719543" cy="448097"/>
            <a:chOff x="2942785" y="3296116"/>
            <a:chExt cx="416796" cy="259561"/>
          </a:xfrm>
          <a:solidFill>
            <a:schemeClr val="accent5"/>
          </a:solidFill>
        </p:grpSpPr>
        <p:sp>
          <p:nvSpPr>
            <p:cNvPr id="20"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1" name="Rectangle 96"/>
            <p:cNvSpPr>
              <a:spLocks noChangeArrowheads="1"/>
            </p:cNvSpPr>
            <p:nvPr/>
          </p:nvSpPr>
          <p:spPr bwMode="auto">
            <a:xfrm>
              <a:off x="3000187" y="3351023"/>
              <a:ext cx="79865" cy="144755"/>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2" name="Rectangle 97"/>
            <p:cNvSpPr>
              <a:spLocks noChangeArrowheads="1"/>
            </p:cNvSpPr>
            <p:nvPr/>
          </p:nvSpPr>
          <p:spPr bwMode="auto">
            <a:xfrm>
              <a:off x="3092532" y="3351023"/>
              <a:ext cx="77370" cy="144755"/>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23" name="Group 27"/>
          <p:cNvGrpSpPr/>
          <p:nvPr/>
        </p:nvGrpSpPr>
        <p:grpSpPr>
          <a:xfrm>
            <a:off x="8278580" y="4181527"/>
            <a:ext cx="572291" cy="568527"/>
            <a:chOff x="6853673" y="3715407"/>
            <a:chExt cx="379359" cy="376864"/>
          </a:xfrm>
          <a:solidFill>
            <a:schemeClr val="accent4"/>
          </a:solidFill>
        </p:grpSpPr>
        <p:sp>
          <p:nvSpPr>
            <p:cNvPr id="24"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5" name="Rectangle 151"/>
            <p:cNvSpPr>
              <a:spLocks noChangeArrowheads="1"/>
            </p:cNvSpPr>
            <p:nvPr/>
          </p:nvSpPr>
          <p:spPr bwMode="auto">
            <a:xfrm>
              <a:off x="6998429" y="3987447"/>
              <a:ext cx="22463"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6" name="Rectangle 152"/>
            <p:cNvSpPr>
              <a:spLocks noChangeArrowheads="1"/>
            </p:cNvSpPr>
            <p:nvPr/>
          </p:nvSpPr>
          <p:spPr bwMode="auto">
            <a:xfrm>
              <a:off x="7033370"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7" name="Rectangle 153"/>
            <p:cNvSpPr>
              <a:spLocks noChangeArrowheads="1"/>
            </p:cNvSpPr>
            <p:nvPr/>
          </p:nvSpPr>
          <p:spPr bwMode="auto">
            <a:xfrm>
              <a:off x="7068311" y="3987447"/>
              <a:ext cx="19966" cy="42429"/>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8"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29"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0"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1"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2"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3" name="Rectangle 159"/>
            <p:cNvSpPr>
              <a:spLocks noChangeArrowheads="1"/>
            </p:cNvSpPr>
            <p:nvPr/>
          </p:nvSpPr>
          <p:spPr bwMode="auto">
            <a:xfrm>
              <a:off x="7040858" y="3750348"/>
              <a:ext cx="7488" cy="22463"/>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4"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5"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6"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7"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8"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39"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40" name="Rectangle 166"/>
            <p:cNvSpPr>
              <a:spLocks noChangeArrowheads="1"/>
            </p:cNvSpPr>
            <p:nvPr/>
          </p:nvSpPr>
          <p:spPr bwMode="auto">
            <a:xfrm>
              <a:off x="6893606" y="3890112"/>
              <a:ext cx="24958"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41" name="Rectangle 167"/>
            <p:cNvSpPr>
              <a:spLocks noChangeArrowheads="1"/>
            </p:cNvSpPr>
            <p:nvPr/>
          </p:nvSpPr>
          <p:spPr bwMode="auto">
            <a:xfrm>
              <a:off x="7170638" y="3892607"/>
              <a:ext cx="27454" cy="7488"/>
            </a:xfrm>
            <a:prstGeom prst="rect">
              <a:avLst/>
            </a:prstGeom>
            <a:gr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cxnSp>
        <p:nvCxnSpPr>
          <p:cNvPr id="42" name="Elbow Connector 2"/>
          <p:cNvCxnSpPr>
            <a:stCxn id="3" idx="2"/>
          </p:cNvCxnSpPr>
          <p:nvPr/>
        </p:nvCxnSpPr>
        <p:spPr>
          <a:xfrm rot="10800000" flipV="1">
            <a:off x="1062015" y="2258004"/>
            <a:ext cx="5207039" cy="363377"/>
          </a:xfrm>
          <a:prstGeom prst="bentConnector3">
            <a:avLst>
              <a:gd name="adj1" fmla="val 4073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3" name="Elbow Connector 58"/>
          <p:cNvCxnSpPr>
            <a:stCxn id="4" idx="6"/>
          </p:cNvCxnSpPr>
          <p:nvPr/>
        </p:nvCxnSpPr>
        <p:spPr>
          <a:xfrm>
            <a:off x="6579045" y="3167210"/>
            <a:ext cx="4800155" cy="377501"/>
          </a:xfrm>
          <a:prstGeom prst="bentConnector3">
            <a:avLst>
              <a:gd name="adj1" fmla="val 31215"/>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Elbow Connector 61"/>
          <p:cNvCxnSpPr>
            <a:stCxn id="5" idx="2"/>
          </p:cNvCxnSpPr>
          <p:nvPr/>
        </p:nvCxnSpPr>
        <p:spPr>
          <a:xfrm rot="10800000" flipV="1">
            <a:off x="2470487" y="4068910"/>
            <a:ext cx="3798567" cy="319695"/>
          </a:xfrm>
          <a:prstGeom prst="bentConnector3">
            <a:avLst>
              <a:gd name="adj1" fmla="val 17904"/>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5" name="Elbow Connector 65"/>
          <p:cNvCxnSpPr>
            <a:stCxn id="6" idx="6"/>
          </p:cNvCxnSpPr>
          <p:nvPr/>
        </p:nvCxnSpPr>
        <p:spPr>
          <a:xfrm>
            <a:off x="6579046" y="5001205"/>
            <a:ext cx="4787677" cy="813327"/>
          </a:xfrm>
          <a:prstGeom prst="bentConnector3">
            <a:avLst>
              <a:gd name="adj1" fmla="val 3196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6" name="Elbow Connector 68"/>
          <p:cNvCxnSpPr>
            <a:stCxn id="7" idx="2"/>
          </p:cNvCxnSpPr>
          <p:nvPr/>
        </p:nvCxnSpPr>
        <p:spPr>
          <a:xfrm rot="10800000" flipV="1">
            <a:off x="1062015" y="5915603"/>
            <a:ext cx="5207039" cy="358196"/>
          </a:xfrm>
          <a:prstGeom prst="bentConnector3">
            <a:avLst>
              <a:gd name="adj1" fmla="val 37073"/>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7" name="TextBox 13"/>
          <p:cNvSpPr txBox="1">
            <a:spLocks noChangeArrowheads="1"/>
          </p:cNvSpPr>
          <p:nvPr/>
        </p:nvSpPr>
        <p:spPr bwMode="auto">
          <a:xfrm>
            <a:off x="1524090" y="1631396"/>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13"/>
          <p:cNvSpPr txBox="1">
            <a:spLocks noChangeArrowheads="1"/>
          </p:cNvSpPr>
          <p:nvPr/>
        </p:nvSpPr>
        <p:spPr bwMode="auto">
          <a:xfrm>
            <a:off x="1062014" y="2074061"/>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a:spLocks noChangeArrowheads="1"/>
          </p:cNvSpPr>
          <p:nvPr/>
        </p:nvSpPr>
        <p:spPr bwMode="auto">
          <a:xfrm>
            <a:off x="9090631" y="1966764"/>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2"/>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13"/>
          <p:cNvSpPr txBox="1">
            <a:spLocks noChangeArrowheads="1"/>
          </p:cNvSpPr>
          <p:nvPr/>
        </p:nvSpPr>
        <p:spPr bwMode="auto">
          <a:xfrm>
            <a:off x="8735141" y="2541234"/>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3"/>
          <p:cNvSpPr txBox="1">
            <a:spLocks noChangeArrowheads="1"/>
          </p:cNvSpPr>
          <p:nvPr/>
        </p:nvSpPr>
        <p:spPr bwMode="auto">
          <a:xfrm>
            <a:off x="3323237" y="3176688"/>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3"/>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13"/>
          <p:cNvSpPr txBox="1">
            <a:spLocks noChangeArrowheads="1"/>
          </p:cNvSpPr>
          <p:nvPr/>
        </p:nvSpPr>
        <p:spPr bwMode="auto">
          <a:xfrm>
            <a:off x="1725252" y="3682036"/>
            <a:ext cx="37190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3"/>
          <p:cNvSpPr txBox="1">
            <a:spLocks noChangeArrowheads="1"/>
          </p:cNvSpPr>
          <p:nvPr/>
        </p:nvSpPr>
        <p:spPr bwMode="auto">
          <a:xfrm>
            <a:off x="9024816" y="4385085"/>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13"/>
          <p:cNvSpPr txBox="1">
            <a:spLocks noChangeArrowheads="1"/>
          </p:cNvSpPr>
          <p:nvPr/>
        </p:nvSpPr>
        <p:spPr bwMode="auto">
          <a:xfrm>
            <a:off x="8696505" y="4901085"/>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3"/>
          <p:cNvSpPr txBox="1">
            <a:spLocks noChangeArrowheads="1"/>
          </p:cNvSpPr>
          <p:nvPr/>
        </p:nvSpPr>
        <p:spPr bwMode="auto">
          <a:xfrm>
            <a:off x="1838178" y="4936107"/>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5"/>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3"/>
          <p:cNvSpPr txBox="1">
            <a:spLocks noChangeArrowheads="1"/>
          </p:cNvSpPr>
          <p:nvPr/>
        </p:nvSpPr>
        <p:spPr bwMode="auto">
          <a:xfrm>
            <a:off x="1092075" y="5532198"/>
            <a:ext cx="3124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50" fill="hold"/>
                                        <p:tgtEl>
                                          <p:spTgt spid="3"/>
                                        </p:tgtEl>
                                        <p:attrNameLst>
                                          <p:attrName>ppt_w</p:attrName>
                                        </p:attrNameLst>
                                      </p:cBhvr>
                                      <p:tavLst>
                                        <p:tav tm="0">
                                          <p:val>
                                            <p:fltVal val="0"/>
                                          </p:val>
                                        </p:tav>
                                        <p:tav tm="100000">
                                          <p:val>
                                            <p:strVal val="#ppt_w"/>
                                          </p:val>
                                        </p:tav>
                                      </p:tavLst>
                                    </p:anim>
                                    <p:anim calcmode="lin" valueType="num">
                                      <p:cBhvr>
                                        <p:cTn id="12" dur="350" fill="hold"/>
                                        <p:tgtEl>
                                          <p:spTgt spid="3"/>
                                        </p:tgtEl>
                                        <p:attrNameLst>
                                          <p:attrName>ppt_h</p:attrName>
                                        </p:attrNameLst>
                                      </p:cBhvr>
                                      <p:tavLst>
                                        <p:tav tm="0">
                                          <p:val>
                                            <p:fltVal val="0"/>
                                          </p:val>
                                        </p:tav>
                                        <p:tav tm="100000">
                                          <p:val>
                                            <p:strVal val="#ppt_h"/>
                                          </p:val>
                                        </p:tav>
                                      </p:tavLst>
                                    </p:anim>
                                    <p:animEffect transition="in" filter="fade">
                                      <p:cBhvr>
                                        <p:cTn id="13" dur="350"/>
                                        <p:tgtEl>
                                          <p:spTgt spid="3"/>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right)">
                                      <p:cBhvr>
                                        <p:cTn id="17" dur="500"/>
                                        <p:tgtEl>
                                          <p:spTgt spid="42"/>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1500"/>
                            </p:stCondLst>
                            <p:childTnLst>
                              <p:par>
                                <p:cTn id="22" presetID="42" presetClass="entr" presetSubtype="0" fill="hold" grpId="0" nodeType="afterEffect">
                                  <p:stCondLst>
                                    <p:cond delay="0"/>
                                  </p:stCondLst>
                                  <p:iterate type="lt">
                                    <p:tmPct val="10000"/>
                                  </p:iterate>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anim calcmode="lin" valueType="num">
                                      <p:cBhvr>
                                        <p:cTn id="25" dur="500" fill="hold"/>
                                        <p:tgtEl>
                                          <p:spTgt spid="47"/>
                                        </p:tgtEl>
                                        <p:attrNameLst>
                                          <p:attrName>ppt_x</p:attrName>
                                        </p:attrNameLst>
                                      </p:cBhvr>
                                      <p:tavLst>
                                        <p:tav tm="0">
                                          <p:val>
                                            <p:strVal val="#ppt_x"/>
                                          </p:val>
                                        </p:tav>
                                        <p:tav tm="100000">
                                          <p:val>
                                            <p:strVal val="#ppt_x"/>
                                          </p:val>
                                        </p:tav>
                                      </p:tavLst>
                                    </p:anim>
                                    <p:anim calcmode="lin" valueType="num">
                                      <p:cBhvr>
                                        <p:cTn id="26" dur="50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2099"/>
                            </p:stCondLst>
                            <p:childTnLst>
                              <p:par>
                                <p:cTn id="28" presetID="42"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anim calcmode="lin" valueType="num">
                                      <p:cBhvr>
                                        <p:cTn id="31" dur="500" fill="hold"/>
                                        <p:tgtEl>
                                          <p:spTgt spid="48"/>
                                        </p:tgtEl>
                                        <p:attrNameLst>
                                          <p:attrName>ppt_x</p:attrName>
                                        </p:attrNameLst>
                                      </p:cBhvr>
                                      <p:tavLst>
                                        <p:tav tm="0">
                                          <p:val>
                                            <p:strVal val="#ppt_x"/>
                                          </p:val>
                                        </p:tav>
                                        <p:tav tm="100000">
                                          <p:val>
                                            <p:strVal val="#ppt_x"/>
                                          </p:val>
                                        </p:tav>
                                      </p:tavLst>
                                    </p:anim>
                                    <p:anim calcmode="lin" valueType="num">
                                      <p:cBhvr>
                                        <p:cTn id="32" dur="50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599"/>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350" fill="hold"/>
                                        <p:tgtEl>
                                          <p:spTgt spid="4"/>
                                        </p:tgtEl>
                                        <p:attrNameLst>
                                          <p:attrName>ppt_w</p:attrName>
                                        </p:attrNameLst>
                                      </p:cBhvr>
                                      <p:tavLst>
                                        <p:tav tm="0">
                                          <p:val>
                                            <p:fltVal val="0"/>
                                          </p:val>
                                        </p:tav>
                                        <p:tav tm="100000">
                                          <p:val>
                                            <p:strVal val="#ppt_w"/>
                                          </p:val>
                                        </p:tav>
                                      </p:tavLst>
                                    </p:anim>
                                    <p:anim calcmode="lin" valueType="num">
                                      <p:cBhvr>
                                        <p:cTn id="37" dur="350" fill="hold"/>
                                        <p:tgtEl>
                                          <p:spTgt spid="4"/>
                                        </p:tgtEl>
                                        <p:attrNameLst>
                                          <p:attrName>ppt_h</p:attrName>
                                        </p:attrNameLst>
                                      </p:cBhvr>
                                      <p:tavLst>
                                        <p:tav tm="0">
                                          <p:val>
                                            <p:fltVal val="0"/>
                                          </p:val>
                                        </p:tav>
                                        <p:tav tm="100000">
                                          <p:val>
                                            <p:strVal val="#ppt_h"/>
                                          </p:val>
                                        </p:tav>
                                      </p:tavLst>
                                    </p:anim>
                                    <p:animEffect transition="in" filter="fade">
                                      <p:cBhvr>
                                        <p:cTn id="38" dur="350"/>
                                        <p:tgtEl>
                                          <p:spTgt spid="4"/>
                                        </p:tgtEl>
                                      </p:cBhvr>
                                    </p:animEffect>
                                  </p:childTnLst>
                                </p:cTn>
                              </p:par>
                            </p:childTnLst>
                          </p:cTn>
                        </p:par>
                        <p:par>
                          <p:cTn id="39" fill="hold">
                            <p:stCondLst>
                              <p:cond delay="3099"/>
                            </p:stCondLst>
                            <p:childTnLst>
                              <p:par>
                                <p:cTn id="40" presetID="22" presetClass="entr" presetSubtype="8"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99"/>
                            </p:stCondLst>
                            <p:childTnLst>
                              <p:par>
                                <p:cTn id="47" presetID="42" presetClass="entr" presetSubtype="0" fill="hold" grpId="0" nodeType="afterEffect">
                                  <p:stCondLst>
                                    <p:cond delay="0"/>
                                  </p:stCondLst>
                                  <p:iterate type="lt">
                                    <p:tmPct val="10000"/>
                                  </p:iterate>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anim calcmode="lin" valueType="num">
                                      <p:cBhvr>
                                        <p:cTn id="50" dur="500" fill="hold"/>
                                        <p:tgtEl>
                                          <p:spTgt spid="49"/>
                                        </p:tgtEl>
                                        <p:attrNameLst>
                                          <p:attrName>ppt_x</p:attrName>
                                        </p:attrNameLst>
                                      </p:cBhvr>
                                      <p:tavLst>
                                        <p:tav tm="0">
                                          <p:val>
                                            <p:strVal val="#ppt_x"/>
                                          </p:val>
                                        </p:tav>
                                        <p:tav tm="100000">
                                          <p:val>
                                            <p:strVal val="#ppt_x"/>
                                          </p:val>
                                        </p:tav>
                                      </p:tavLst>
                                    </p:anim>
                                    <p:anim calcmode="lin" valueType="num">
                                      <p:cBhvr>
                                        <p:cTn id="51" dur="5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4199"/>
                            </p:stCondLst>
                            <p:childTnLst>
                              <p:par>
                                <p:cTn id="53" presetID="42"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anim calcmode="lin" valueType="num">
                                      <p:cBhvr>
                                        <p:cTn id="56" dur="500" fill="hold"/>
                                        <p:tgtEl>
                                          <p:spTgt spid="50"/>
                                        </p:tgtEl>
                                        <p:attrNameLst>
                                          <p:attrName>ppt_x</p:attrName>
                                        </p:attrNameLst>
                                      </p:cBhvr>
                                      <p:tavLst>
                                        <p:tav tm="0">
                                          <p:val>
                                            <p:strVal val="#ppt_x"/>
                                          </p:val>
                                        </p:tav>
                                        <p:tav tm="100000">
                                          <p:val>
                                            <p:strVal val="#ppt_x"/>
                                          </p:val>
                                        </p:tav>
                                      </p:tavLst>
                                    </p:anim>
                                    <p:anim calcmode="lin" valueType="num">
                                      <p:cBhvr>
                                        <p:cTn id="57" dur="500" fill="hold"/>
                                        <p:tgtEl>
                                          <p:spTgt spid="50"/>
                                        </p:tgtEl>
                                        <p:attrNameLst>
                                          <p:attrName>ppt_y</p:attrName>
                                        </p:attrNameLst>
                                      </p:cBhvr>
                                      <p:tavLst>
                                        <p:tav tm="0">
                                          <p:val>
                                            <p:strVal val="#ppt_y+.1"/>
                                          </p:val>
                                        </p:tav>
                                        <p:tav tm="100000">
                                          <p:val>
                                            <p:strVal val="#ppt_y"/>
                                          </p:val>
                                        </p:tav>
                                      </p:tavLst>
                                    </p:anim>
                                  </p:childTnLst>
                                </p:cTn>
                              </p:par>
                            </p:childTnLst>
                          </p:cTn>
                        </p:par>
                        <p:par>
                          <p:cTn id="58" fill="hold">
                            <p:stCondLst>
                              <p:cond delay="4699"/>
                            </p:stCondLst>
                            <p:childTnLst>
                              <p:par>
                                <p:cTn id="59" presetID="53" presetClass="entr" presetSubtype="16"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350" fill="hold"/>
                                        <p:tgtEl>
                                          <p:spTgt spid="5"/>
                                        </p:tgtEl>
                                        <p:attrNameLst>
                                          <p:attrName>ppt_w</p:attrName>
                                        </p:attrNameLst>
                                      </p:cBhvr>
                                      <p:tavLst>
                                        <p:tav tm="0">
                                          <p:val>
                                            <p:fltVal val="0"/>
                                          </p:val>
                                        </p:tav>
                                        <p:tav tm="100000">
                                          <p:val>
                                            <p:strVal val="#ppt_w"/>
                                          </p:val>
                                        </p:tav>
                                      </p:tavLst>
                                    </p:anim>
                                    <p:anim calcmode="lin" valueType="num">
                                      <p:cBhvr>
                                        <p:cTn id="62" dur="350" fill="hold"/>
                                        <p:tgtEl>
                                          <p:spTgt spid="5"/>
                                        </p:tgtEl>
                                        <p:attrNameLst>
                                          <p:attrName>ppt_h</p:attrName>
                                        </p:attrNameLst>
                                      </p:cBhvr>
                                      <p:tavLst>
                                        <p:tav tm="0">
                                          <p:val>
                                            <p:fltVal val="0"/>
                                          </p:val>
                                        </p:tav>
                                        <p:tav tm="100000">
                                          <p:val>
                                            <p:strVal val="#ppt_h"/>
                                          </p:val>
                                        </p:tav>
                                      </p:tavLst>
                                    </p:anim>
                                    <p:animEffect transition="in" filter="fade">
                                      <p:cBhvr>
                                        <p:cTn id="63" dur="350"/>
                                        <p:tgtEl>
                                          <p:spTgt spid="5"/>
                                        </p:tgtEl>
                                      </p:cBhvr>
                                    </p:animEffect>
                                  </p:childTnLst>
                                </p:cTn>
                              </p:par>
                            </p:childTnLst>
                          </p:cTn>
                        </p:par>
                        <p:par>
                          <p:cTn id="64" fill="hold">
                            <p:stCondLst>
                              <p:cond delay="5199"/>
                            </p:stCondLst>
                            <p:childTnLst>
                              <p:par>
                                <p:cTn id="65" presetID="22" presetClass="entr" presetSubtype="2" fill="hold"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right)">
                                      <p:cBhvr>
                                        <p:cTn id="67" dur="500"/>
                                        <p:tgtEl>
                                          <p:spTgt spid="4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childTnLst>
                          </p:cTn>
                        </p:par>
                        <p:par>
                          <p:cTn id="71" fill="hold">
                            <p:stCondLst>
                              <p:cond delay="5699"/>
                            </p:stCondLst>
                            <p:childTnLst>
                              <p:par>
                                <p:cTn id="72" presetID="42" presetClass="entr" presetSubtype="0" fill="hold" grpId="0" nodeType="afterEffect">
                                  <p:stCondLst>
                                    <p:cond delay="0"/>
                                  </p:stCondLst>
                                  <p:iterate type="lt">
                                    <p:tmPct val="10000"/>
                                  </p:iterate>
                                  <p:childTnLst>
                                    <p:set>
                                      <p:cBhvr>
                                        <p:cTn id="73" dur="1" fill="hold">
                                          <p:stCondLst>
                                            <p:cond delay="0"/>
                                          </p:stCondLst>
                                        </p:cTn>
                                        <p:tgtEl>
                                          <p:spTgt spid="51"/>
                                        </p:tgtEl>
                                        <p:attrNameLst>
                                          <p:attrName>style.visibility</p:attrName>
                                        </p:attrNameLst>
                                      </p:cBhvr>
                                      <p:to>
                                        <p:strVal val="visible"/>
                                      </p:to>
                                    </p:set>
                                    <p:animEffect transition="in" filter="fade">
                                      <p:cBhvr>
                                        <p:cTn id="74" dur="500"/>
                                        <p:tgtEl>
                                          <p:spTgt spid="51"/>
                                        </p:tgtEl>
                                      </p:cBhvr>
                                    </p:animEffect>
                                    <p:anim calcmode="lin" valueType="num">
                                      <p:cBhvr>
                                        <p:cTn id="75" dur="500" fill="hold"/>
                                        <p:tgtEl>
                                          <p:spTgt spid="51"/>
                                        </p:tgtEl>
                                        <p:attrNameLst>
                                          <p:attrName>ppt_x</p:attrName>
                                        </p:attrNameLst>
                                      </p:cBhvr>
                                      <p:tavLst>
                                        <p:tav tm="0">
                                          <p:val>
                                            <p:strVal val="#ppt_x"/>
                                          </p:val>
                                        </p:tav>
                                        <p:tav tm="100000">
                                          <p:val>
                                            <p:strVal val="#ppt_x"/>
                                          </p:val>
                                        </p:tav>
                                      </p:tavLst>
                                    </p:anim>
                                    <p:anim calcmode="lin" valueType="num">
                                      <p:cBhvr>
                                        <p:cTn id="76" dur="500" fill="hold"/>
                                        <p:tgtEl>
                                          <p:spTgt spid="51"/>
                                        </p:tgtEl>
                                        <p:attrNameLst>
                                          <p:attrName>ppt_y</p:attrName>
                                        </p:attrNameLst>
                                      </p:cBhvr>
                                      <p:tavLst>
                                        <p:tav tm="0">
                                          <p:val>
                                            <p:strVal val="#ppt_y+.1"/>
                                          </p:val>
                                        </p:tav>
                                        <p:tav tm="100000">
                                          <p:val>
                                            <p:strVal val="#ppt_y"/>
                                          </p:val>
                                        </p:tav>
                                      </p:tavLst>
                                    </p:anim>
                                  </p:childTnLst>
                                </p:cTn>
                              </p:par>
                            </p:childTnLst>
                          </p:cTn>
                        </p:par>
                        <p:par>
                          <p:cTn id="77" fill="hold">
                            <p:stCondLst>
                              <p:cond delay="6299"/>
                            </p:stCondLst>
                            <p:childTnLst>
                              <p:par>
                                <p:cTn id="78" presetID="42" presetClass="entr" presetSubtype="0" fill="hold" grpId="0"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500"/>
                                        <p:tgtEl>
                                          <p:spTgt spid="52"/>
                                        </p:tgtEl>
                                      </p:cBhvr>
                                    </p:animEffect>
                                    <p:anim calcmode="lin" valueType="num">
                                      <p:cBhvr>
                                        <p:cTn id="81" dur="500" fill="hold"/>
                                        <p:tgtEl>
                                          <p:spTgt spid="52"/>
                                        </p:tgtEl>
                                        <p:attrNameLst>
                                          <p:attrName>ppt_x</p:attrName>
                                        </p:attrNameLst>
                                      </p:cBhvr>
                                      <p:tavLst>
                                        <p:tav tm="0">
                                          <p:val>
                                            <p:strVal val="#ppt_x"/>
                                          </p:val>
                                        </p:tav>
                                        <p:tav tm="100000">
                                          <p:val>
                                            <p:strVal val="#ppt_x"/>
                                          </p:val>
                                        </p:tav>
                                      </p:tavLst>
                                    </p:anim>
                                    <p:anim calcmode="lin" valueType="num">
                                      <p:cBhvr>
                                        <p:cTn id="82" dur="500" fill="hold"/>
                                        <p:tgtEl>
                                          <p:spTgt spid="52"/>
                                        </p:tgtEl>
                                        <p:attrNameLst>
                                          <p:attrName>ppt_y</p:attrName>
                                        </p:attrNameLst>
                                      </p:cBhvr>
                                      <p:tavLst>
                                        <p:tav tm="0">
                                          <p:val>
                                            <p:strVal val="#ppt_y+.1"/>
                                          </p:val>
                                        </p:tav>
                                        <p:tav tm="100000">
                                          <p:val>
                                            <p:strVal val="#ppt_y"/>
                                          </p:val>
                                        </p:tav>
                                      </p:tavLst>
                                    </p:anim>
                                  </p:childTnLst>
                                </p:cTn>
                              </p:par>
                            </p:childTnLst>
                          </p:cTn>
                        </p:par>
                        <p:par>
                          <p:cTn id="83" fill="hold">
                            <p:stCondLst>
                              <p:cond delay="6799"/>
                            </p:stCondLst>
                            <p:childTnLst>
                              <p:par>
                                <p:cTn id="84" presetID="53" presetClass="entr" presetSubtype="16"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p:cTn id="86" dur="350" fill="hold"/>
                                        <p:tgtEl>
                                          <p:spTgt spid="6"/>
                                        </p:tgtEl>
                                        <p:attrNameLst>
                                          <p:attrName>ppt_w</p:attrName>
                                        </p:attrNameLst>
                                      </p:cBhvr>
                                      <p:tavLst>
                                        <p:tav tm="0">
                                          <p:val>
                                            <p:fltVal val="0"/>
                                          </p:val>
                                        </p:tav>
                                        <p:tav tm="100000">
                                          <p:val>
                                            <p:strVal val="#ppt_w"/>
                                          </p:val>
                                        </p:tav>
                                      </p:tavLst>
                                    </p:anim>
                                    <p:anim calcmode="lin" valueType="num">
                                      <p:cBhvr>
                                        <p:cTn id="87" dur="350" fill="hold"/>
                                        <p:tgtEl>
                                          <p:spTgt spid="6"/>
                                        </p:tgtEl>
                                        <p:attrNameLst>
                                          <p:attrName>ppt_h</p:attrName>
                                        </p:attrNameLst>
                                      </p:cBhvr>
                                      <p:tavLst>
                                        <p:tav tm="0">
                                          <p:val>
                                            <p:fltVal val="0"/>
                                          </p:val>
                                        </p:tav>
                                        <p:tav tm="100000">
                                          <p:val>
                                            <p:strVal val="#ppt_h"/>
                                          </p:val>
                                        </p:tav>
                                      </p:tavLst>
                                    </p:anim>
                                    <p:animEffect transition="in" filter="fade">
                                      <p:cBhvr>
                                        <p:cTn id="88" dur="350"/>
                                        <p:tgtEl>
                                          <p:spTgt spid="6"/>
                                        </p:tgtEl>
                                      </p:cBhvr>
                                    </p:animEffect>
                                  </p:childTnLst>
                                </p:cTn>
                              </p:par>
                            </p:childTnLst>
                          </p:cTn>
                        </p:par>
                        <p:par>
                          <p:cTn id="89" fill="hold">
                            <p:stCondLst>
                              <p:cond delay="7299"/>
                            </p:stCondLst>
                            <p:childTnLst>
                              <p:par>
                                <p:cTn id="90" presetID="22" presetClass="entr" presetSubtype="8" fill="hold"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left)">
                                      <p:cBhvr>
                                        <p:cTn id="92" dur="500"/>
                                        <p:tgtEl>
                                          <p:spTgt spid="45"/>
                                        </p:tgtEl>
                                      </p:cBhvr>
                                    </p:animEffect>
                                  </p:childTnLst>
                                </p:cTn>
                              </p:par>
                              <p:par>
                                <p:cTn id="93" presetID="10" presetClass="entr" presetSubtype="0" fill="hold"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childTnLst>
                          </p:cTn>
                        </p:par>
                        <p:par>
                          <p:cTn id="96" fill="hold">
                            <p:stCondLst>
                              <p:cond delay="7799"/>
                            </p:stCondLst>
                            <p:childTnLst>
                              <p:par>
                                <p:cTn id="97" presetID="42" presetClass="entr" presetSubtype="0" fill="hold" grpId="0" nodeType="afterEffect">
                                  <p:stCondLst>
                                    <p:cond delay="0"/>
                                  </p:stCondLst>
                                  <p:iterate type="lt">
                                    <p:tmPct val="10000"/>
                                  </p:iterate>
                                  <p:childTnLst>
                                    <p:set>
                                      <p:cBhvr>
                                        <p:cTn id="98" dur="1" fill="hold">
                                          <p:stCondLst>
                                            <p:cond delay="0"/>
                                          </p:stCondLst>
                                        </p:cTn>
                                        <p:tgtEl>
                                          <p:spTgt spid="53"/>
                                        </p:tgtEl>
                                        <p:attrNameLst>
                                          <p:attrName>style.visibility</p:attrName>
                                        </p:attrNameLst>
                                      </p:cBhvr>
                                      <p:to>
                                        <p:strVal val="visible"/>
                                      </p:to>
                                    </p:set>
                                    <p:animEffect transition="in" filter="fade">
                                      <p:cBhvr>
                                        <p:cTn id="99" dur="500"/>
                                        <p:tgtEl>
                                          <p:spTgt spid="53"/>
                                        </p:tgtEl>
                                      </p:cBhvr>
                                    </p:animEffect>
                                    <p:anim calcmode="lin" valueType="num">
                                      <p:cBhvr>
                                        <p:cTn id="100" dur="500" fill="hold"/>
                                        <p:tgtEl>
                                          <p:spTgt spid="53"/>
                                        </p:tgtEl>
                                        <p:attrNameLst>
                                          <p:attrName>ppt_x</p:attrName>
                                        </p:attrNameLst>
                                      </p:cBhvr>
                                      <p:tavLst>
                                        <p:tav tm="0">
                                          <p:val>
                                            <p:strVal val="#ppt_x"/>
                                          </p:val>
                                        </p:tav>
                                        <p:tav tm="100000">
                                          <p:val>
                                            <p:strVal val="#ppt_x"/>
                                          </p:val>
                                        </p:tav>
                                      </p:tavLst>
                                    </p:anim>
                                    <p:anim calcmode="lin" valueType="num">
                                      <p:cBhvr>
                                        <p:cTn id="101" dur="500" fill="hold"/>
                                        <p:tgtEl>
                                          <p:spTgt spid="53"/>
                                        </p:tgtEl>
                                        <p:attrNameLst>
                                          <p:attrName>ppt_y</p:attrName>
                                        </p:attrNameLst>
                                      </p:cBhvr>
                                      <p:tavLst>
                                        <p:tav tm="0">
                                          <p:val>
                                            <p:strVal val="#ppt_y+.1"/>
                                          </p:val>
                                        </p:tav>
                                        <p:tav tm="100000">
                                          <p:val>
                                            <p:strVal val="#ppt_y"/>
                                          </p:val>
                                        </p:tav>
                                      </p:tavLst>
                                    </p:anim>
                                  </p:childTnLst>
                                </p:cTn>
                              </p:par>
                            </p:childTnLst>
                          </p:cTn>
                        </p:par>
                        <p:par>
                          <p:cTn id="102" fill="hold">
                            <p:stCondLst>
                              <p:cond delay="8399"/>
                            </p:stCondLst>
                            <p:childTnLst>
                              <p:par>
                                <p:cTn id="103" presetID="42" presetClass="entr" presetSubtype="0" fill="hold" grpId="0"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anim calcmode="lin" valueType="num">
                                      <p:cBhvr>
                                        <p:cTn id="106" dur="500" fill="hold"/>
                                        <p:tgtEl>
                                          <p:spTgt spid="54"/>
                                        </p:tgtEl>
                                        <p:attrNameLst>
                                          <p:attrName>ppt_x</p:attrName>
                                        </p:attrNameLst>
                                      </p:cBhvr>
                                      <p:tavLst>
                                        <p:tav tm="0">
                                          <p:val>
                                            <p:strVal val="#ppt_x"/>
                                          </p:val>
                                        </p:tav>
                                        <p:tav tm="100000">
                                          <p:val>
                                            <p:strVal val="#ppt_x"/>
                                          </p:val>
                                        </p:tav>
                                      </p:tavLst>
                                    </p:anim>
                                    <p:anim calcmode="lin" valueType="num">
                                      <p:cBhvr>
                                        <p:cTn id="107" dur="500" fill="hold"/>
                                        <p:tgtEl>
                                          <p:spTgt spid="54"/>
                                        </p:tgtEl>
                                        <p:attrNameLst>
                                          <p:attrName>ppt_y</p:attrName>
                                        </p:attrNameLst>
                                      </p:cBhvr>
                                      <p:tavLst>
                                        <p:tav tm="0">
                                          <p:val>
                                            <p:strVal val="#ppt_y+.1"/>
                                          </p:val>
                                        </p:tav>
                                        <p:tav tm="100000">
                                          <p:val>
                                            <p:strVal val="#ppt_y"/>
                                          </p:val>
                                        </p:tav>
                                      </p:tavLst>
                                    </p:anim>
                                  </p:childTnLst>
                                </p:cTn>
                              </p:par>
                            </p:childTnLst>
                          </p:cTn>
                        </p:par>
                        <p:par>
                          <p:cTn id="108" fill="hold">
                            <p:stCondLst>
                              <p:cond delay="8899"/>
                            </p:stCondLst>
                            <p:childTnLst>
                              <p:par>
                                <p:cTn id="109" presetID="53" presetClass="entr" presetSubtype="16"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p:cTn id="111" dur="350" fill="hold"/>
                                        <p:tgtEl>
                                          <p:spTgt spid="7"/>
                                        </p:tgtEl>
                                        <p:attrNameLst>
                                          <p:attrName>ppt_w</p:attrName>
                                        </p:attrNameLst>
                                      </p:cBhvr>
                                      <p:tavLst>
                                        <p:tav tm="0">
                                          <p:val>
                                            <p:fltVal val="0"/>
                                          </p:val>
                                        </p:tav>
                                        <p:tav tm="100000">
                                          <p:val>
                                            <p:strVal val="#ppt_w"/>
                                          </p:val>
                                        </p:tav>
                                      </p:tavLst>
                                    </p:anim>
                                    <p:anim calcmode="lin" valueType="num">
                                      <p:cBhvr>
                                        <p:cTn id="112" dur="350" fill="hold"/>
                                        <p:tgtEl>
                                          <p:spTgt spid="7"/>
                                        </p:tgtEl>
                                        <p:attrNameLst>
                                          <p:attrName>ppt_h</p:attrName>
                                        </p:attrNameLst>
                                      </p:cBhvr>
                                      <p:tavLst>
                                        <p:tav tm="0">
                                          <p:val>
                                            <p:fltVal val="0"/>
                                          </p:val>
                                        </p:tav>
                                        <p:tav tm="100000">
                                          <p:val>
                                            <p:strVal val="#ppt_h"/>
                                          </p:val>
                                        </p:tav>
                                      </p:tavLst>
                                    </p:anim>
                                    <p:animEffect transition="in" filter="fade">
                                      <p:cBhvr>
                                        <p:cTn id="113" dur="350"/>
                                        <p:tgtEl>
                                          <p:spTgt spid="7"/>
                                        </p:tgtEl>
                                      </p:cBhvr>
                                    </p:animEffect>
                                  </p:childTnLst>
                                </p:cTn>
                              </p:par>
                            </p:childTnLst>
                          </p:cTn>
                        </p:par>
                        <p:par>
                          <p:cTn id="114" fill="hold">
                            <p:stCondLst>
                              <p:cond delay="9399"/>
                            </p:stCondLst>
                            <p:childTnLst>
                              <p:par>
                                <p:cTn id="115" presetID="22" presetClass="entr" presetSubtype="2"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wipe(right)">
                                      <p:cBhvr>
                                        <p:cTn id="117" dur="500"/>
                                        <p:tgtEl>
                                          <p:spTgt spid="46"/>
                                        </p:tgtEl>
                                      </p:cBhvr>
                                    </p:animEffect>
                                  </p:childTnLst>
                                </p:cTn>
                              </p:par>
                              <p:par>
                                <p:cTn id="118" presetID="10" presetClass="entr" presetSubtype="0" fill="hold" nodeType="withEffect">
                                  <p:stCondLst>
                                    <p:cond delay="0"/>
                                  </p:stCondLst>
                                  <p:childTnLst>
                                    <p:set>
                                      <p:cBhvr>
                                        <p:cTn id="119" dur="1" fill="hold">
                                          <p:stCondLst>
                                            <p:cond delay="0"/>
                                          </p:stCondLst>
                                        </p:cTn>
                                        <p:tgtEl>
                                          <p:spTgt spid="19"/>
                                        </p:tgtEl>
                                        <p:attrNameLst>
                                          <p:attrName>style.visibility</p:attrName>
                                        </p:attrNameLst>
                                      </p:cBhvr>
                                      <p:to>
                                        <p:strVal val="visible"/>
                                      </p:to>
                                    </p:set>
                                    <p:animEffect transition="in" filter="fade">
                                      <p:cBhvr>
                                        <p:cTn id="120" dur="500"/>
                                        <p:tgtEl>
                                          <p:spTgt spid="19"/>
                                        </p:tgtEl>
                                      </p:cBhvr>
                                    </p:animEffect>
                                  </p:childTnLst>
                                </p:cTn>
                              </p:par>
                            </p:childTnLst>
                          </p:cTn>
                        </p:par>
                        <p:par>
                          <p:cTn id="121" fill="hold">
                            <p:stCondLst>
                              <p:cond delay="9899"/>
                            </p:stCondLst>
                            <p:childTnLst>
                              <p:par>
                                <p:cTn id="122" presetID="42" presetClass="entr" presetSubtype="0" fill="hold" grpId="0" nodeType="afterEffect">
                                  <p:stCondLst>
                                    <p:cond delay="0"/>
                                  </p:stCondLst>
                                  <p:iterate type="lt">
                                    <p:tmPct val="10000"/>
                                  </p:iterate>
                                  <p:childTnLst>
                                    <p:set>
                                      <p:cBhvr>
                                        <p:cTn id="123" dur="1" fill="hold">
                                          <p:stCondLst>
                                            <p:cond delay="0"/>
                                          </p:stCondLst>
                                        </p:cTn>
                                        <p:tgtEl>
                                          <p:spTgt spid="55"/>
                                        </p:tgtEl>
                                        <p:attrNameLst>
                                          <p:attrName>style.visibility</p:attrName>
                                        </p:attrNameLst>
                                      </p:cBhvr>
                                      <p:to>
                                        <p:strVal val="visible"/>
                                      </p:to>
                                    </p:set>
                                    <p:animEffect transition="in" filter="fade">
                                      <p:cBhvr>
                                        <p:cTn id="124" dur="500"/>
                                        <p:tgtEl>
                                          <p:spTgt spid="55"/>
                                        </p:tgtEl>
                                      </p:cBhvr>
                                    </p:animEffect>
                                    <p:anim calcmode="lin" valueType="num">
                                      <p:cBhvr>
                                        <p:cTn id="125" dur="500" fill="hold"/>
                                        <p:tgtEl>
                                          <p:spTgt spid="55"/>
                                        </p:tgtEl>
                                        <p:attrNameLst>
                                          <p:attrName>ppt_x</p:attrName>
                                        </p:attrNameLst>
                                      </p:cBhvr>
                                      <p:tavLst>
                                        <p:tav tm="0">
                                          <p:val>
                                            <p:strVal val="#ppt_x"/>
                                          </p:val>
                                        </p:tav>
                                        <p:tav tm="100000">
                                          <p:val>
                                            <p:strVal val="#ppt_x"/>
                                          </p:val>
                                        </p:tav>
                                      </p:tavLst>
                                    </p:anim>
                                    <p:anim calcmode="lin" valueType="num">
                                      <p:cBhvr>
                                        <p:cTn id="126" dur="500" fill="hold"/>
                                        <p:tgtEl>
                                          <p:spTgt spid="55"/>
                                        </p:tgtEl>
                                        <p:attrNameLst>
                                          <p:attrName>ppt_y</p:attrName>
                                        </p:attrNameLst>
                                      </p:cBhvr>
                                      <p:tavLst>
                                        <p:tav tm="0">
                                          <p:val>
                                            <p:strVal val="#ppt_y+.1"/>
                                          </p:val>
                                        </p:tav>
                                        <p:tav tm="100000">
                                          <p:val>
                                            <p:strVal val="#ppt_y"/>
                                          </p:val>
                                        </p:tav>
                                      </p:tavLst>
                                    </p:anim>
                                  </p:childTnLst>
                                </p:cTn>
                              </p:par>
                            </p:childTnLst>
                          </p:cTn>
                        </p:par>
                        <p:par>
                          <p:cTn id="127" fill="hold">
                            <p:stCondLst>
                              <p:cond delay="10500"/>
                            </p:stCondLst>
                            <p:childTnLst>
                              <p:par>
                                <p:cTn id="128" presetID="42"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fade">
                                      <p:cBhvr>
                                        <p:cTn id="130" dur="500"/>
                                        <p:tgtEl>
                                          <p:spTgt spid="56"/>
                                        </p:tgtEl>
                                      </p:cBhvr>
                                    </p:animEffect>
                                    <p:anim calcmode="lin" valueType="num">
                                      <p:cBhvr>
                                        <p:cTn id="131" dur="500" fill="hold"/>
                                        <p:tgtEl>
                                          <p:spTgt spid="56"/>
                                        </p:tgtEl>
                                        <p:attrNameLst>
                                          <p:attrName>ppt_x</p:attrName>
                                        </p:attrNameLst>
                                      </p:cBhvr>
                                      <p:tavLst>
                                        <p:tav tm="0">
                                          <p:val>
                                            <p:strVal val="#ppt_x"/>
                                          </p:val>
                                        </p:tav>
                                        <p:tav tm="100000">
                                          <p:val>
                                            <p:strVal val="#ppt_x"/>
                                          </p:val>
                                        </p:tav>
                                      </p:tavLst>
                                    </p:anim>
                                    <p:anim calcmode="lin" valueType="num">
                                      <p:cBhvr>
                                        <p:cTn id="132"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2" grpId="0" animBg="1"/>
      <p:bldP spid="47" grpId="0"/>
      <p:bldP spid="48" grpId="0"/>
      <p:bldP spid="49" grpId="0"/>
      <p:bldP spid="50" grpId="0"/>
      <p:bldP spid="51" grpId="0"/>
      <p:bldP spid="52" grpId="0"/>
      <p:bldP spid="53" grpId="0"/>
      <p:bldP spid="54" grpId="0"/>
      <p:bldP spid="55"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a:spLocks noEditPoints="1"/>
          </p:cNvSpPr>
          <p:nvPr/>
        </p:nvSpPr>
        <p:spPr bwMode="auto">
          <a:xfrm>
            <a:off x="2572555" y="1727202"/>
            <a:ext cx="2023935" cy="2022957"/>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1218565">
              <a:defRPr/>
            </a:pPr>
            <a:endParaRPr lang="zh-CN" altLang="en-US" sz="13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 name="Freeform 12"/>
          <p:cNvSpPr>
            <a:spLocks noEditPoints="1"/>
          </p:cNvSpPr>
          <p:nvPr/>
        </p:nvSpPr>
        <p:spPr bwMode="auto">
          <a:xfrm>
            <a:off x="3800327" y="2953803"/>
            <a:ext cx="2540597" cy="2537856"/>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1218565">
              <a:defRPr/>
            </a:pPr>
            <a:endParaRPr lang="zh-CN" altLang="en-US" sz="13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 name="Freeform 18"/>
          <p:cNvSpPr>
            <a:spLocks noEditPoints="1"/>
          </p:cNvSpPr>
          <p:nvPr/>
        </p:nvSpPr>
        <p:spPr bwMode="auto">
          <a:xfrm>
            <a:off x="5968684" y="2476558"/>
            <a:ext cx="1665933" cy="1691225"/>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1218565">
              <a:defRPr/>
            </a:pPr>
            <a:endParaRPr lang="zh-CN" altLang="en-US" sz="13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 name="Freeform 6"/>
          <p:cNvSpPr>
            <a:spLocks noEditPoints="1"/>
          </p:cNvSpPr>
          <p:nvPr/>
        </p:nvSpPr>
        <p:spPr bwMode="auto">
          <a:xfrm>
            <a:off x="7402755" y="2785903"/>
            <a:ext cx="2023935" cy="2022957"/>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4"/>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1218565">
              <a:defRPr/>
            </a:pPr>
            <a:endParaRPr lang="zh-CN" altLang="en-US" sz="135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 name="TextBox 6"/>
          <p:cNvSpPr txBox="1"/>
          <p:nvPr/>
        </p:nvSpPr>
        <p:spPr>
          <a:xfrm>
            <a:off x="744294" y="3323064"/>
            <a:ext cx="1526743" cy="431323"/>
          </a:xfrm>
          <a:prstGeom prst="rect">
            <a:avLst/>
          </a:prstGeom>
          <a:noFill/>
        </p:spPr>
        <p:txBody>
          <a:bodyPr wrap="square" lIns="91872" tIns="45936" rIns="91872" bIns="45936" rtlCol="0" anchor="ctr">
            <a:spAutoFit/>
          </a:bodyPr>
          <a:lstStyle/>
          <a:p>
            <a:pPr defTabSz="1218565">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p>
        </p:txBody>
      </p:sp>
      <p:sp>
        <p:nvSpPr>
          <p:cNvPr id="7" name="矩形 6"/>
          <p:cNvSpPr/>
          <p:nvPr/>
        </p:nvSpPr>
        <p:spPr>
          <a:xfrm>
            <a:off x="2781336" y="1268761"/>
            <a:ext cx="1606371" cy="338990"/>
          </a:xfrm>
          <a:prstGeom prst="rect">
            <a:avLst/>
          </a:prstGeom>
        </p:spPr>
        <p:txBody>
          <a:bodyPr wrap="square" lIns="91872" tIns="45936" rIns="91872" bIns="45936">
            <a:spAutoFit/>
          </a:bodyPr>
          <a:lstStyle/>
          <a:p>
            <a:pPr algn="ctr"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8" name="TextBox 8"/>
          <p:cNvSpPr txBox="1"/>
          <p:nvPr/>
        </p:nvSpPr>
        <p:spPr>
          <a:xfrm>
            <a:off x="1585488" y="4207897"/>
            <a:ext cx="1677633" cy="600601"/>
          </a:xfrm>
          <a:prstGeom prst="rect">
            <a:avLst/>
          </a:prstGeom>
          <a:noFill/>
        </p:spPr>
        <p:txBody>
          <a:bodyPr wrap="square" lIns="91872" tIns="45936" rIns="91872" bIns="45936" rtlCol="0" anchor="ctr">
            <a:spAutoFit/>
          </a:bodyPr>
          <a:lstStyle/>
          <a:p>
            <a:pPr defTabSz="1218565">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p>
        </p:txBody>
      </p:sp>
      <p:sp>
        <p:nvSpPr>
          <p:cNvPr id="9" name="矩形 8"/>
          <p:cNvSpPr/>
          <p:nvPr/>
        </p:nvSpPr>
        <p:spPr>
          <a:xfrm>
            <a:off x="4267441" y="5547956"/>
            <a:ext cx="1606371" cy="338990"/>
          </a:xfrm>
          <a:prstGeom prst="rect">
            <a:avLst/>
          </a:prstGeom>
        </p:spPr>
        <p:txBody>
          <a:bodyPr wrap="square" lIns="91872" tIns="45936" rIns="91872" bIns="45936">
            <a:spAutoFit/>
          </a:bodyPr>
          <a:lstStyle/>
          <a:p>
            <a:pPr algn="ctr"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0" name="TextBox 10"/>
          <p:cNvSpPr txBox="1"/>
          <p:nvPr/>
        </p:nvSpPr>
        <p:spPr>
          <a:xfrm>
            <a:off x="8136906" y="1995056"/>
            <a:ext cx="1775519" cy="431323"/>
          </a:xfrm>
          <a:prstGeom prst="rect">
            <a:avLst/>
          </a:prstGeom>
          <a:noFill/>
        </p:spPr>
        <p:txBody>
          <a:bodyPr wrap="square" lIns="91872" tIns="45936" rIns="91872" bIns="45936" rtlCol="0" anchor="ctr">
            <a:spAutoFit/>
          </a:bodyPr>
          <a:lstStyle/>
          <a:p>
            <a:pPr defTabSz="1218565">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p>
        </p:txBody>
      </p:sp>
      <p:sp>
        <p:nvSpPr>
          <p:cNvPr id="11" name="矩形 10"/>
          <p:cNvSpPr/>
          <p:nvPr/>
        </p:nvSpPr>
        <p:spPr>
          <a:xfrm>
            <a:off x="5998464" y="1998677"/>
            <a:ext cx="1606371" cy="338990"/>
          </a:xfrm>
          <a:prstGeom prst="rect">
            <a:avLst/>
          </a:prstGeom>
        </p:spPr>
        <p:txBody>
          <a:bodyPr wrap="square" lIns="91872" tIns="45936" rIns="91872" bIns="45936">
            <a:spAutoFit/>
          </a:bodyPr>
          <a:lstStyle/>
          <a:p>
            <a:pPr algn="ctr"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2" name="TextBox 12"/>
          <p:cNvSpPr txBox="1"/>
          <p:nvPr/>
        </p:nvSpPr>
        <p:spPr>
          <a:xfrm>
            <a:off x="9552385" y="4246391"/>
            <a:ext cx="1656184" cy="431323"/>
          </a:xfrm>
          <a:prstGeom prst="rect">
            <a:avLst/>
          </a:prstGeom>
          <a:noFill/>
        </p:spPr>
        <p:txBody>
          <a:bodyPr wrap="square" lIns="91872" tIns="45936" rIns="91872" bIns="45936" rtlCol="0" anchor="ctr">
            <a:spAutoFit/>
          </a:bodyPr>
          <a:lstStyle/>
          <a:p>
            <a:pPr defTabSz="1218565">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a:t>
            </a:r>
          </a:p>
        </p:txBody>
      </p:sp>
      <p:sp>
        <p:nvSpPr>
          <p:cNvPr id="13" name="矩形 12"/>
          <p:cNvSpPr/>
          <p:nvPr/>
        </p:nvSpPr>
        <p:spPr>
          <a:xfrm>
            <a:off x="7611541" y="4885227"/>
            <a:ext cx="1606371" cy="338990"/>
          </a:xfrm>
          <a:prstGeom prst="rect">
            <a:avLst/>
          </a:prstGeom>
        </p:spPr>
        <p:txBody>
          <a:bodyPr wrap="square" lIns="91872" tIns="45936" rIns="91872" bIns="45936">
            <a:spAutoFit/>
          </a:bodyPr>
          <a:lstStyle/>
          <a:p>
            <a:pPr algn="ctr" defTabSz="1218565">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14" name="肘形连接符 16"/>
          <p:cNvCxnSpPr/>
          <p:nvPr/>
        </p:nvCxnSpPr>
        <p:spPr>
          <a:xfrm rot="10800000" flipV="1">
            <a:off x="767408" y="3068872"/>
            <a:ext cx="1805152" cy="728509"/>
          </a:xfrm>
          <a:prstGeom prst="bentConnector3">
            <a:avLst>
              <a:gd name="adj1" fmla="val 18594"/>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5" name="肘形连接符 17"/>
          <p:cNvCxnSpPr/>
          <p:nvPr/>
        </p:nvCxnSpPr>
        <p:spPr>
          <a:xfrm rot="10800000">
            <a:off x="1669985" y="4124661"/>
            <a:ext cx="2130348" cy="503723"/>
          </a:xfrm>
          <a:prstGeom prst="bentConnector3">
            <a:avLst>
              <a:gd name="adj1" fmla="val 27680"/>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6" name="肘形连接符 18"/>
          <p:cNvCxnSpPr/>
          <p:nvPr/>
        </p:nvCxnSpPr>
        <p:spPr>
          <a:xfrm rot="10800000" flipV="1">
            <a:off x="9206845" y="4167783"/>
            <a:ext cx="1929716" cy="494540"/>
          </a:xfrm>
          <a:prstGeom prst="bentConnector3">
            <a:avLst>
              <a:gd name="adj1" fmla="val 8411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7" name="肘形连接符 19"/>
          <p:cNvCxnSpPr/>
          <p:nvPr/>
        </p:nvCxnSpPr>
        <p:spPr>
          <a:xfrm rot="10800000" flipV="1">
            <a:off x="7604837" y="1932185"/>
            <a:ext cx="2235580" cy="695635"/>
          </a:xfrm>
          <a:prstGeom prst="bentConnector3">
            <a:avLst>
              <a:gd name="adj1" fmla="val 8067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
        <p:nvSpPr>
          <p:cNvPr id="18" name="文本框 17"/>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8" presetClass="emph" presetSubtype="0" repeatCount="indefinite" fill="hold" grpId="1" nodeType="withEffect">
                                  <p:stCondLst>
                                    <p:cond delay="0"/>
                                  </p:stCondLst>
                                  <p:childTnLst>
                                    <p:animRot by="-86400000">
                                      <p:cBhvr>
                                        <p:cTn id="9" dur="8000" fill="hold"/>
                                        <p:tgtEl>
                                          <p:spTgt spid="2"/>
                                        </p:tgtEl>
                                        <p:attrNameLst>
                                          <p:attrName>r</p:attrName>
                                        </p:attrNameLst>
                                      </p:cBhvr>
                                    </p:animRot>
                                  </p:childTnLst>
                                </p:cTn>
                              </p:par>
                              <p:par>
                                <p:cTn id="10" presetID="22" presetClass="entr" presetSubtype="2"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500"/>
                                        <p:tgtEl>
                                          <p:spTgt spid="1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47" presetClass="entr" presetSubtype="0" fill="hold" grpId="0"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8" presetClass="emph" presetSubtype="0" repeatCount="indefinite" fill="hold" grpId="1" nodeType="withEffect">
                                  <p:stCondLst>
                                    <p:cond delay="500"/>
                                  </p:stCondLst>
                                  <p:childTnLst>
                                    <p:animRot by="76680000">
                                      <p:cBhvr>
                                        <p:cTn id="27" dur="7500" fill="hold"/>
                                        <p:tgtEl>
                                          <p:spTgt spid="3"/>
                                        </p:tgtEl>
                                        <p:attrNameLst>
                                          <p:attrName>r</p:attrName>
                                        </p:attrNameLst>
                                      </p:cBhvr>
                                    </p:animRot>
                                  </p:childTnLst>
                                </p:cTn>
                              </p:par>
                              <p:par>
                                <p:cTn id="28" presetID="22" presetClass="entr" presetSubtype="2"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animEffect transition="in" filter="wipe(right)">
                                      <p:cBhvr>
                                        <p:cTn id="30" dur="500"/>
                                        <p:tgtEl>
                                          <p:spTgt spid="15"/>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42" presetClass="entr" presetSubtype="0" fill="hold" grpId="0" nodeType="withEffect">
                                  <p:stCondLst>
                                    <p:cond delay="50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50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childTnLst>
                                </p:cTn>
                              </p:par>
                              <p:par>
                                <p:cTn id="44" presetID="8" presetClass="emph" presetSubtype="0" repeatCount="indefinite" fill="hold" grpId="1" nodeType="withEffect">
                                  <p:stCondLst>
                                    <p:cond delay="500"/>
                                  </p:stCondLst>
                                  <p:childTnLst>
                                    <p:animRot by="-108000000">
                                      <p:cBhvr>
                                        <p:cTn id="45" dur="7000" fill="hold"/>
                                        <p:tgtEl>
                                          <p:spTgt spid="4"/>
                                        </p:tgtEl>
                                        <p:attrNameLst>
                                          <p:attrName>r</p:attrName>
                                        </p:attrNameLst>
                                      </p:cBhvr>
                                    </p:animRot>
                                  </p:childTnLst>
                                </p:cTn>
                              </p:par>
                              <p:par>
                                <p:cTn id="46" presetID="22" presetClass="entr" presetSubtype="8" fill="hold" nodeType="withEffect">
                                  <p:stCondLst>
                                    <p:cond delay="100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childTnLst>
                                </p:cTn>
                              </p:par>
                              <p:par>
                                <p:cTn id="54" presetID="47" presetClass="entr" presetSubtype="0" fill="hold" grpId="0" nodeType="withEffect">
                                  <p:stCondLst>
                                    <p:cond delay="100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100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childTnLst>
                                </p:cTn>
                              </p:par>
                              <p:par>
                                <p:cTn id="62" presetID="8" presetClass="emph" presetSubtype="0" repeatCount="indefinite" fill="hold" grpId="1" nodeType="withEffect">
                                  <p:stCondLst>
                                    <p:cond delay="1000"/>
                                  </p:stCondLst>
                                  <p:childTnLst>
                                    <p:animRot by="86400000">
                                      <p:cBhvr>
                                        <p:cTn id="63" dur="6500" fill="hold"/>
                                        <p:tgtEl>
                                          <p:spTgt spid="5"/>
                                        </p:tgtEl>
                                        <p:attrNameLst>
                                          <p:attrName>r</p:attrName>
                                        </p:attrNameLst>
                                      </p:cBhvr>
                                    </p:animRot>
                                  </p:childTnLst>
                                </p:cTn>
                              </p:par>
                              <p:par>
                                <p:cTn id="64" presetID="22" presetClass="entr" presetSubtype="8" fill="hold" nodeType="withEffect">
                                  <p:stCondLst>
                                    <p:cond delay="150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ppt_w</p:attrName>
                                        </p:attrNameLst>
                                      </p:cBhvr>
                                      <p:tavLst>
                                        <p:tav tm="0">
                                          <p:val>
                                            <p:fltVal val="0"/>
                                          </p:val>
                                        </p:tav>
                                        <p:tav tm="100000">
                                          <p:val>
                                            <p:strVal val="#ppt_w"/>
                                          </p:val>
                                        </p:tav>
                                      </p:tavLst>
                                    </p:anim>
                                    <p:anim calcmode="lin" valueType="num">
                                      <p:cBhvr>
                                        <p:cTn id="70" dur="500" fill="hold"/>
                                        <p:tgtEl>
                                          <p:spTgt spid="12"/>
                                        </p:tgtEl>
                                        <p:attrNameLst>
                                          <p:attrName>ppt_h</p:attrName>
                                        </p:attrNameLst>
                                      </p:cBhvr>
                                      <p:tavLst>
                                        <p:tav tm="0">
                                          <p:val>
                                            <p:fltVal val="0"/>
                                          </p:val>
                                        </p:tav>
                                        <p:tav tm="100000">
                                          <p:val>
                                            <p:strVal val="#ppt_h"/>
                                          </p:val>
                                        </p:tav>
                                      </p:tavLst>
                                    </p:anim>
                                    <p:animEffect transition="in" filter="fade">
                                      <p:cBhvr>
                                        <p:cTn id="71" dur="500"/>
                                        <p:tgtEl>
                                          <p:spTgt spid="12"/>
                                        </p:tgtEl>
                                      </p:cBhvr>
                                    </p:animEffect>
                                  </p:childTnLst>
                                </p:cTn>
                              </p:par>
                              <p:par>
                                <p:cTn id="72" presetID="42" presetClass="entr" presetSubtype="0" fill="hold" grpId="0" nodeType="withEffect">
                                  <p:stCondLst>
                                    <p:cond delay="150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p:bldP spid="7" grpId="0"/>
      <p:bldP spid="8" grpId="0"/>
      <p:bldP spid="9" grpId="0"/>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4"/>
          <p:cNvSpPr/>
          <p:nvPr/>
        </p:nvSpPr>
        <p:spPr>
          <a:xfrm>
            <a:off x="1235460" y="1772816"/>
            <a:ext cx="2016224" cy="3456384"/>
          </a:xfrm>
          <a:prstGeom prst="roundRect">
            <a:avLst>
              <a:gd name="adj" fmla="val 5477"/>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1235460" y="2348880"/>
            <a:ext cx="2016224"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xtBox 4"/>
          <p:cNvSpPr txBox="1"/>
          <p:nvPr/>
        </p:nvSpPr>
        <p:spPr>
          <a:xfrm>
            <a:off x="1792169" y="1907689"/>
            <a:ext cx="902811" cy="307777"/>
          </a:xfrm>
          <a:prstGeom prst="rect">
            <a:avLst/>
          </a:prstGeom>
          <a:noFill/>
        </p:spPr>
        <p:txBody>
          <a:bodyPr wrap="none" rtlCol="0">
            <a:spAutoFit/>
          </a:bodyPr>
          <a:lstStyle/>
          <a:p>
            <a:pPr defTabSz="1218565">
              <a:defRPr/>
            </a:pPr>
            <a:r>
              <a:rPr lang="zh-CN" altLang="en-US" sz="1400" dirty="0">
                <a:solidFill>
                  <a:schemeClr val="accent1"/>
                </a:solidFill>
                <a:latin typeface="微软雅黑" panose="020B0503020204020204" pitchFamily="34" charset="-122"/>
                <a:ea typeface="微软雅黑" panose="020B0503020204020204" pitchFamily="34" charset="-122"/>
              </a:rPr>
              <a:t>添加标题</a:t>
            </a:r>
          </a:p>
        </p:txBody>
      </p:sp>
      <p:sp>
        <p:nvSpPr>
          <p:cNvPr id="5" name="矩形 4"/>
          <p:cNvSpPr/>
          <p:nvPr/>
        </p:nvSpPr>
        <p:spPr>
          <a:xfrm>
            <a:off x="1514291"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6" name="圆角矩形 8"/>
          <p:cNvSpPr/>
          <p:nvPr/>
        </p:nvSpPr>
        <p:spPr>
          <a:xfrm>
            <a:off x="1487489" y="4674344"/>
            <a:ext cx="1512168" cy="34289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p>
        </p:txBody>
      </p:sp>
      <p:sp>
        <p:nvSpPr>
          <p:cNvPr id="7" name="圆角矩形 9"/>
          <p:cNvSpPr/>
          <p:nvPr/>
        </p:nvSpPr>
        <p:spPr>
          <a:xfrm>
            <a:off x="3803745" y="1772816"/>
            <a:ext cx="2016224" cy="3456384"/>
          </a:xfrm>
          <a:prstGeom prst="roundRect">
            <a:avLst>
              <a:gd name="adj" fmla="val 5477"/>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3803745" y="2348880"/>
            <a:ext cx="2016224"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TextBox 9"/>
          <p:cNvSpPr txBox="1"/>
          <p:nvPr/>
        </p:nvSpPr>
        <p:spPr>
          <a:xfrm>
            <a:off x="4360454" y="1907689"/>
            <a:ext cx="902811" cy="307777"/>
          </a:xfrm>
          <a:prstGeom prst="rect">
            <a:avLst/>
          </a:prstGeom>
          <a:noFill/>
        </p:spPr>
        <p:txBody>
          <a:bodyPr wrap="none" rtlCol="0">
            <a:spAutoFit/>
          </a:bodyPr>
          <a:lstStyle/>
          <a:p>
            <a:pPr defTabSz="1218565">
              <a:defRPr/>
            </a:pPr>
            <a:r>
              <a:rPr lang="zh-CN" altLang="en-US" sz="1400" dirty="0">
                <a:solidFill>
                  <a:schemeClr val="accent2"/>
                </a:solidFill>
                <a:latin typeface="微软雅黑" panose="020B0503020204020204" pitchFamily="34" charset="-122"/>
                <a:ea typeface="微软雅黑" panose="020B0503020204020204" pitchFamily="34" charset="-122"/>
              </a:rPr>
              <a:t>添加标题</a:t>
            </a:r>
          </a:p>
        </p:txBody>
      </p:sp>
      <p:sp>
        <p:nvSpPr>
          <p:cNvPr id="10" name="矩形 9"/>
          <p:cNvSpPr/>
          <p:nvPr/>
        </p:nvSpPr>
        <p:spPr>
          <a:xfrm>
            <a:off x="4082576"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11" name="圆角矩形 13"/>
          <p:cNvSpPr/>
          <p:nvPr/>
        </p:nvSpPr>
        <p:spPr>
          <a:xfrm>
            <a:off x="4055775" y="4674344"/>
            <a:ext cx="1512168" cy="34289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p>
        </p:txBody>
      </p:sp>
      <p:sp>
        <p:nvSpPr>
          <p:cNvPr id="12" name="圆角矩形 14"/>
          <p:cNvSpPr/>
          <p:nvPr/>
        </p:nvSpPr>
        <p:spPr>
          <a:xfrm>
            <a:off x="6372031" y="1772816"/>
            <a:ext cx="2016224" cy="3456384"/>
          </a:xfrm>
          <a:prstGeom prst="roundRect">
            <a:avLst>
              <a:gd name="adj" fmla="val 5477"/>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6372031" y="2348880"/>
            <a:ext cx="2016224"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a:off x="6928738" y="1907689"/>
            <a:ext cx="902811" cy="307777"/>
          </a:xfrm>
          <a:prstGeom prst="rect">
            <a:avLst/>
          </a:prstGeom>
          <a:noFill/>
        </p:spPr>
        <p:txBody>
          <a:bodyPr wrap="none" rtlCol="0">
            <a:spAutoFit/>
          </a:bodyPr>
          <a:lstStyle/>
          <a:p>
            <a:pPr defTabSz="1218565">
              <a:defRPr/>
            </a:pPr>
            <a:r>
              <a:rPr lang="zh-CN" altLang="en-US" sz="1400" dirty="0">
                <a:solidFill>
                  <a:schemeClr val="accent3"/>
                </a:solidFill>
                <a:latin typeface="微软雅黑" panose="020B0503020204020204" pitchFamily="34" charset="-122"/>
                <a:ea typeface="微软雅黑" panose="020B0503020204020204" pitchFamily="34" charset="-122"/>
              </a:rPr>
              <a:t>添加标题</a:t>
            </a:r>
          </a:p>
        </p:txBody>
      </p:sp>
      <p:sp>
        <p:nvSpPr>
          <p:cNvPr id="15" name="矩形 14"/>
          <p:cNvSpPr/>
          <p:nvPr/>
        </p:nvSpPr>
        <p:spPr>
          <a:xfrm>
            <a:off x="6650860"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16" name="圆角矩形 18"/>
          <p:cNvSpPr/>
          <p:nvPr/>
        </p:nvSpPr>
        <p:spPr>
          <a:xfrm>
            <a:off x="6624059" y="4674344"/>
            <a:ext cx="1512168" cy="34289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p>
        </p:txBody>
      </p:sp>
      <p:sp>
        <p:nvSpPr>
          <p:cNvPr id="17" name="圆角矩形 19"/>
          <p:cNvSpPr/>
          <p:nvPr/>
        </p:nvSpPr>
        <p:spPr>
          <a:xfrm>
            <a:off x="8940316" y="1772816"/>
            <a:ext cx="2016224" cy="3456384"/>
          </a:xfrm>
          <a:prstGeom prst="roundRect">
            <a:avLst>
              <a:gd name="adj" fmla="val 5477"/>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8940316" y="2348880"/>
            <a:ext cx="201622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19" name="TextBox 19"/>
          <p:cNvSpPr txBox="1"/>
          <p:nvPr/>
        </p:nvSpPr>
        <p:spPr>
          <a:xfrm>
            <a:off x="9497025" y="1907689"/>
            <a:ext cx="902811" cy="307777"/>
          </a:xfrm>
          <a:prstGeom prst="rect">
            <a:avLst/>
          </a:prstGeom>
          <a:noFill/>
        </p:spPr>
        <p:txBody>
          <a:bodyPr wrap="none" rtlCol="0">
            <a:spAutoFit/>
          </a:bodyPr>
          <a:lstStyle/>
          <a:p>
            <a:pPr defTabSz="1218565">
              <a:defRPr/>
            </a:pPr>
            <a:r>
              <a:rPr lang="zh-CN" altLang="en-US" sz="1400" dirty="0">
                <a:solidFill>
                  <a:schemeClr val="accent4"/>
                </a:solidFill>
                <a:latin typeface="微软雅黑" panose="020B0503020204020204" pitchFamily="34" charset="-122"/>
                <a:ea typeface="微软雅黑" panose="020B0503020204020204" pitchFamily="34" charset="-122"/>
              </a:rPr>
              <a:t>添加标题</a:t>
            </a:r>
          </a:p>
        </p:txBody>
      </p:sp>
      <p:sp>
        <p:nvSpPr>
          <p:cNvPr id="20" name="矩形 19"/>
          <p:cNvSpPr/>
          <p:nvPr/>
        </p:nvSpPr>
        <p:spPr>
          <a:xfrm>
            <a:off x="9219147" y="2508304"/>
            <a:ext cx="1521941" cy="1939396"/>
          </a:xfrm>
          <a:prstGeom prst="rect">
            <a:avLst/>
          </a:prstGeom>
        </p:spPr>
        <p:txBody>
          <a:bodyPr wrap="square" lIns="91840" tIns="45920" rIns="91840" bIns="45920">
            <a:spAutoFit/>
          </a:bodyPr>
          <a:lstStyle/>
          <a:p>
            <a:pPr defTabSz="1218565">
              <a:lnSpc>
                <a:spcPct val="150000"/>
              </a:lnSpc>
              <a:defRPr/>
            </a:pPr>
            <a:r>
              <a:rPr lang="zh-CN" altLang="en-US" sz="1000" dirty="0">
                <a:solidFill>
                  <a:schemeClr val="tx1">
                    <a:lumMod val="85000"/>
                    <a:lumOff val="1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21" name="圆角矩形 23"/>
          <p:cNvSpPr/>
          <p:nvPr/>
        </p:nvSpPr>
        <p:spPr>
          <a:xfrm>
            <a:off x="9192345" y="4674344"/>
            <a:ext cx="1512168" cy="34289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defRPr/>
            </a:pPr>
            <a:r>
              <a:rPr lang="zh-CN" altLang="en-US" sz="1200" dirty="0">
                <a:solidFill>
                  <a:srgbClr val="FFFFFF"/>
                </a:solidFill>
                <a:latin typeface="微软雅黑" panose="020B0503020204020204" pitchFamily="34" charset="-122"/>
                <a:ea typeface="微软雅黑" panose="020B0503020204020204" pitchFamily="34" charset="-122"/>
              </a:rPr>
              <a:t>点击输入内容</a:t>
            </a:r>
          </a:p>
        </p:txBody>
      </p:sp>
      <p:sp>
        <p:nvSpPr>
          <p:cNvPr id="22" name="文本框 21"/>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1000"/>
                                        <p:tgtEl>
                                          <p:spTgt spid="2"/>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2000"/>
                            </p:stCondLst>
                            <p:childTnLst>
                              <p:par>
                                <p:cTn id="17" presetID="12"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down)">
                                      <p:cBhvr>
                                        <p:cTn id="20" dur="500"/>
                                        <p:tgtEl>
                                          <p:spTgt spid="5"/>
                                        </p:tgtEl>
                                      </p:cBhvr>
                                    </p:animEffect>
                                  </p:childTnLst>
                                </p:cTn>
                              </p:par>
                            </p:childTnLst>
                          </p:cTn>
                        </p:par>
                        <p:par>
                          <p:cTn id="21" fill="hold">
                            <p:stCondLst>
                              <p:cond delay="250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3000"/>
                            </p:stCondLst>
                            <p:childTnLst>
                              <p:par>
                                <p:cTn id="26" presetID="21"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1)">
                                      <p:cBhvr>
                                        <p:cTn id="28" dur="1000"/>
                                        <p:tgtEl>
                                          <p:spTgt spid="7"/>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par>
                          <p:cTn id="37" fill="hold">
                            <p:stCondLst>
                              <p:cond delay="5000"/>
                            </p:stCondLst>
                            <p:childTnLst>
                              <p:par>
                                <p:cTn id="38" presetID="12" presetClass="entr" presetSubtype="1"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p:tgtEl>
                                          <p:spTgt spid="10"/>
                                        </p:tgtEl>
                                        <p:attrNameLst>
                                          <p:attrName>ppt_y</p:attrName>
                                        </p:attrNameLst>
                                      </p:cBhvr>
                                      <p:tavLst>
                                        <p:tav tm="0">
                                          <p:val>
                                            <p:strVal val="#ppt_y-#ppt_h*1.125000"/>
                                          </p:val>
                                        </p:tav>
                                        <p:tav tm="100000">
                                          <p:val>
                                            <p:strVal val="#ppt_y"/>
                                          </p:val>
                                        </p:tav>
                                      </p:tavLst>
                                    </p:anim>
                                    <p:animEffect transition="in" filter="wipe(down)">
                                      <p:cBhvr>
                                        <p:cTn id="41" dur="500"/>
                                        <p:tgtEl>
                                          <p:spTgt spid="10"/>
                                        </p:tgtEl>
                                      </p:cBhvr>
                                    </p:animEffect>
                                  </p:childTnLst>
                                </p:cTn>
                              </p:par>
                            </p:childTnLst>
                          </p:cTn>
                        </p:par>
                        <p:par>
                          <p:cTn id="42" fill="hold">
                            <p:stCondLst>
                              <p:cond delay="5500"/>
                            </p:stCondLst>
                            <p:childTnLst>
                              <p:par>
                                <p:cTn id="43" presetID="16" presetClass="entr" presetSubtype="37"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barn(outVertical)">
                                      <p:cBhvr>
                                        <p:cTn id="45" dur="500"/>
                                        <p:tgtEl>
                                          <p:spTgt spid="11"/>
                                        </p:tgtEl>
                                      </p:cBhvr>
                                    </p:animEffect>
                                  </p:childTnLst>
                                </p:cTn>
                              </p:par>
                            </p:childTnLst>
                          </p:cTn>
                        </p:par>
                        <p:par>
                          <p:cTn id="46" fill="hold">
                            <p:stCondLst>
                              <p:cond delay="6000"/>
                            </p:stCondLst>
                            <p:childTnLst>
                              <p:par>
                                <p:cTn id="47" presetID="21" presetClass="entr" presetSubtype="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heel(1)">
                                      <p:cBhvr>
                                        <p:cTn id="49" dur="1000"/>
                                        <p:tgtEl>
                                          <p:spTgt spid="12"/>
                                        </p:tgtEl>
                                      </p:cBhvr>
                                    </p:animEffect>
                                  </p:childTnLst>
                                </p:cTn>
                              </p:par>
                            </p:childTnLst>
                          </p:cTn>
                        </p:par>
                        <p:par>
                          <p:cTn id="50" fill="hold">
                            <p:stCondLst>
                              <p:cond delay="7000"/>
                            </p:stCondLst>
                            <p:childTnLst>
                              <p:par>
                                <p:cTn id="51" presetID="22" presetClass="entr" presetSubtype="8"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7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childTnLst>
                          </p:cTn>
                        </p:par>
                        <p:par>
                          <p:cTn id="58" fill="hold">
                            <p:stCondLst>
                              <p:cond delay="8000"/>
                            </p:stCondLst>
                            <p:childTnLst>
                              <p:par>
                                <p:cTn id="59" presetID="1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p:tgtEl>
                                          <p:spTgt spid="15"/>
                                        </p:tgtEl>
                                        <p:attrNameLst>
                                          <p:attrName>ppt_y</p:attrName>
                                        </p:attrNameLst>
                                      </p:cBhvr>
                                      <p:tavLst>
                                        <p:tav tm="0">
                                          <p:val>
                                            <p:strVal val="#ppt_y-#ppt_h*1.125000"/>
                                          </p:val>
                                        </p:tav>
                                        <p:tav tm="100000">
                                          <p:val>
                                            <p:strVal val="#ppt_y"/>
                                          </p:val>
                                        </p:tav>
                                      </p:tavLst>
                                    </p:anim>
                                    <p:animEffect transition="in" filter="wipe(down)">
                                      <p:cBhvr>
                                        <p:cTn id="62" dur="500"/>
                                        <p:tgtEl>
                                          <p:spTgt spid="15"/>
                                        </p:tgtEl>
                                      </p:cBhvr>
                                    </p:animEffect>
                                  </p:childTnLst>
                                </p:cTn>
                              </p:par>
                            </p:childTnLst>
                          </p:cTn>
                        </p:par>
                        <p:par>
                          <p:cTn id="63" fill="hold">
                            <p:stCondLst>
                              <p:cond delay="8500"/>
                            </p:stCondLst>
                            <p:childTnLst>
                              <p:par>
                                <p:cTn id="64" presetID="16" presetClass="entr" presetSubtype="37"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barn(outVertical)">
                                      <p:cBhvr>
                                        <p:cTn id="66" dur="500"/>
                                        <p:tgtEl>
                                          <p:spTgt spid="16"/>
                                        </p:tgtEl>
                                      </p:cBhvr>
                                    </p:animEffect>
                                  </p:childTnLst>
                                </p:cTn>
                              </p:par>
                            </p:childTnLst>
                          </p:cTn>
                        </p:par>
                        <p:par>
                          <p:cTn id="67" fill="hold">
                            <p:stCondLst>
                              <p:cond delay="9000"/>
                            </p:stCondLst>
                            <p:childTnLst>
                              <p:par>
                                <p:cTn id="68" presetID="21" presetClass="entr" presetSubtype="1"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heel(1)">
                                      <p:cBhvr>
                                        <p:cTn id="70" dur="1000"/>
                                        <p:tgtEl>
                                          <p:spTgt spid="17"/>
                                        </p:tgtEl>
                                      </p:cBhvr>
                                    </p:animEffect>
                                  </p:childTnLst>
                                </p:cTn>
                              </p:par>
                            </p:childTnLst>
                          </p:cTn>
                        </p:par>
                        <p:par>
                          <p:cTn id="71" fill="hold">
                            <p:stCondLst>
                              <p:cond delay="10000"/>
                            </p:stCondLst>
                            <p:childTnLst>
                              <p:par>
                                <p:cTn id="72" presetID="22" presetClass="entr" presetSubtype="8" fill="hold"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left)">
                                      <p:cBhvr>
                                        <p:cTn id="74" dur="500"/>
                                        <p:tgtEl>
                                          <p:spTgt spid="18"/>
                                        </p:tgtEl>
                                      </p:cBhvr>
                                    </p:animEffect>
                                  </p:childTnLst>
                                </p:cTn>
                              </p:par>
                            </p:childTnLst>
                          </p:cTn>
                        </p:par>
                        <p:par>
                          <p:cTn id="75" fill="hold">
                            <p:stCondLst>
                              <p:cond delay="10500"/>
                            </p:stCondLst>
                            <p:childTnLst>
                              <p:par>
                                <p:cTn id="76" presetID="10"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childTnLst>
                          </p:cTn>
                        </p:par>
                        <p:par>
                          <p:cTn id="79" fill="hold">
                            <p:stCondLst>
                              <p:cond delay="11000"/>
                            </p:stCondLst>
                            <p:childTnLst>
                              <p:par>
                                <p:cTn id="80" presetID="12" presetClass="entr" presetSubtype="1"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additive="base">
                                        <p:cTn id="82" dur="500"/>
                                        <p:tgtEl>
                                          <p:spTgt spid="20"/>
                                        </p:tgtEl>
                                        <p:attrNameLst>
                                          <p:attrName>ppt_y</p:attrName>
                                        </p:attrNameLst>
                                      </p:cBhvr>
                                      <p:tavLst>
                                        <p:tav tm="0">
                                          <p:val>
                                            <p:strVal val="#ppt_y-#ppt_h*1.125000"/>
                                          </p:val>
                                        </p:tav>
                                        <p:tav tm="100000">
                                          <p:val>
                                            <p:strVal val="#ppt_y"/>
                                          </p:val>
                                        </p:tav>
                                      </p:tavLst>
                                    </p:anim>
                                    <p:animEffect transition="in" filter="wipe(down)">
                                      <p:cBhvr>
                                        <p:cTn id="83" dur="500"/>
                                        <p:tgtEl>
                                          <p:spTgt spid="20"/>
                                        </p:tgtEl>
                                      </p:cBhvr>
                                    </p:animEffect>
                                  </p:childTnLst>
                                </p:cTn>
                              </p:par>
                            </p:childTnLst>
                          </p:cTn>
                        </p:par>
                        <p:par>
                          <p:cTn id="84" fill="hold">
                            <p:stCondLst>
                              <p:cond delay="11500"/>
                            </p:stCondLst>
                            <p:childTnLst>
                              <p:par>
                                <p:cTn id="85" presetID="16" presetClass="entr" presetSubtype="37"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barn(outVertical)">
                                      <p:cBhvr>
                                        <p:cTn id="8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6" grpId="0" animBg="1"/>
      <p:bldP spid="7" grpId="0" animBg="1"/>
      <p:bldP spid="9" grpId="0"/>
      <p:bldP spid="10" grpId="0"/>
      <p:bldP spid="11" grpId="0" animBg="1"/>
      <p:bldP spid="12" grpId="0" animBg="1"/>
      <p:bldP spid="14" grpId="0"/>
      <p:bldP spid="15" grpId="0"/>
      <p:bldP spid="16" grpId="0" animBg="1"/>
      <p:bldP spid="17" grpId="0" animBg="1"/>
      <p:bldP spid="19" grpId="0"/>
      <p:bldP spid="20" grpId="0"/>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5637884" y="2143573"/>
            <a:ext cx="1287279" cy="1286812"/>
            <a:chOff x="3606461" y="1828517"/>
            <a:chExt cx="875847" cy="875847"/>
          </a:xfrm>
          <a:effectLst/>
        </p:grpSpPr>
        <p:sp>
          <p:nvSpPr>
            <p:cNvPr id="3" name="椭圆 2"/>
            <p:cNvSpPr/>
            <p:nvPr/>
          </p:nvSpPr>
          <p:spPr>
            <a:xfrm>
              <a:off x="3606461" y="1828517"/>
              <a:ext cx="875847" cy="875847"/>
            </a:xfrm>
            <a:prstGeom prst="ellipse">
              <a:avLst/>
            </a:prstGeom>
            <a:solidFill>
              <a:schemeClr val="accent1"/>
            </a:solidFill>
            <a:ln w="44450" cap="flat" cmpd="sng" algn="ctr">
              <a:noFill/>
              <a:prstDash val="solid"/>
            </a:ln>
            <a:effectLst/>
          </p:spPr>
          <p:txBody>
            <a:bodyPr rtlCol="0" anchor="ctr"/>
            <a:lstStyle/>
            <a:p>
              <a:pPr algn="ctr" defTabSz="1218565">
                <a:defRPr/>
              </a:pPr>
              <a:endParaRPr lang="zh-CN" altLang="en-US" sz="900" kern="0" dirty="0">
                <a:solidFill>
                  <a:prstClr val="white"/>
                </a:solidFill>
                <a:latin typeface="Calibri" panose="020F0502020204030204"/>
                <a:ea typeface="宋体" panose="02010600030101010101" pitchFamily="2" charset="-122"/>
              </a:endParaRPr>
            </a:p>
          </p:txBody>
        </p:sp>
        <p:sp>
          <p:nvSpPr>
            <p:cNvPr id="4" name="文本框 1"/>
            <p:cNvSpPr txBox="1"/>
            <p:nvPr/>
          </p:nvSpPr>
          <p:spPr>
            <a:xfrm>
              <a:off x="3867396" y="1942746"/>
              <a:ext cx="321122" cy="691294"/>
            </a:xfrm>
            <a:prstGeom prst="rect">
              <a:avLst/>
            </a:prstGeom>
            <a:noFill/>
            <a:ln>
              <a:noFill/>
            </a:ln>
            <a:effectLst/>
          </p:spPr>
          <p:txBody>
            <a:bodyPr wrap="square" rtlCol="0">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3</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sp>
        <p:nvSpPr>
          <p:cNvPr id="5" name="矩形 69"/>
          <p:cNvSpPr>
            <a:spLocks noChangeArrowheads="1"/>
          </p:cNvSpPr>
          <p:nvPr/>
        </p:nvSpPr>
        <p:spPr bwMode="auto">
          <a:xfrm>
            <a:off x="3712650" y="3687822"/>
            <a:ext cx="51377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rPr>
              <a:t>加入你的标题</a:t>
            </a:r>
            <a:endParaRPr lang="en-US" altLang="zh-CN"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bwMode="blackWhite">
          <a:xfrm>
            <a:off x="5112054" y="1931924"/>
            <a:ext cx="1665303" cy="3413129"/>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chemeClr val="accent1"/>
          </a:solidFill>
          <a:ln w="25400" cap="flat" cmpd="sng" algn="ctr">
            <a:no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5465" kern="0">
              <a:solidFill>
                <a:sysClr val="window" lastClr="FFFFFF"/>
              </a:solidFill>
              <a:latin typeface="微软雅黑" panose="020B0503020204020204" pitchFamily="34" charset="-122"/>
              <a:ea typeface="微软雅黑" panose="020B0503020204020204" pitchFamily="34" charset="-122"/>
            </a:endParaRPr>
          </a:p>
        </p:txBody>
      </p:sp>
      <p:sp>
        <p:nvSpPr>
          <p:cNvPr id="3" name="Freeform 3"/>
          <p:cNvSpPr/>
          <p:nvPr/>
        </p:nvSpPr>
        <p:spPr bwMode="blackWhite">
          <a:xfrm>
            <a:off x="4047701" y="1398686"/>
            <a:ext cx="3927321" cy="1470629"/>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 name="Oval 4"/>
          <p:cNvSpPr>
            <a:spLocks noChangeArrowheads="1"/>
          </p:cNvSpPr>
          <p:nvPr/>
        </p:nvSpPr>
        <p:spPr bwMode="blackWhite">
          <a:xfrm>
            <a:off x="5842078" y="1883254"/>
            <a:ext cx="205255" cy="198905"/>
          </a:xfrm>
          <a:prstGeom prst="ellipse">
            <a:avLst/>
          </a:prstGeom>
          <a:solidFill>
            <a:schemeClr val="accent1">
              <a:lumMod val="75000"/>
            </a:schemeClr>
          </a:solidFill>
          <a:ln w="25400" cap="flat" cmpd="sng" algn="ctr">
            <a:no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5465" kern="0">
              <a:solidFill>
                <a:sysClr val="window" lastClr="FFFFFF"/>
              </a:solidFill>
              <a:latin typeface="微软雅黑" panose="020B0503020204020204" pitchFamily="34" charset="-122"/>
              <a:ea typeface="微软雅黑" panose="020B0503020204020204" pitchFamily="34" charset="-122"/>
            </a:endParaRPr>
          </a:p>
        </p:txBody>
      </p:sp>
      <p:sp>
        <p:nvSpPr>
          <p:cNvPr id="5" name="Line 5"/>
          <p:cNvSpPr>
            <a:spLocks noChangeShapeType="1"/>
          </p:cNvSpPr>
          <p:nvPr/>
        </p:nvSpPr>
        <p:spPr bwMode="blackWhite">
          <a:xfrm>
            <a:off x="7843828" y="1582779"/>
            <a:ext cx="706749" cy="1694928"/>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6" name="Line 6"/>
          <p:cNvSpPr>
            <a:spLocks noChangeShapeType="1"/>
          </p:cNvSpPr>
          <p:nvPr/>
        </p:nvSpPr>
        <p:spPr bwMode="blackWhite">
          <a:xfrm>
            <a:off x="7829016" y="1582779"/>
            <a:ext cx="0" cy="168434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7" name="Line 7"/>
          <p:cNvSpPr>
            <a:spLocks noChangeShapeType="1"/>
          </p:cNvSpPr>
          <p:nvPr/>
        </p:nvSpPr>
        <p:spPr bwMode="blackWhite">
          <a:xfrm flipH="1">
            <a:off x="7084180" y="1587011"/>
            <a:ext cx="736373" cy="164202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8" name="Freeform 8"/>
          <p:cNvSpPr/>
          <p:nvPr/>
        </p:nvSpPr>
        <p:spPr bwMode="blackWhite">
          <a:xfrm>
            <a:off x="6995306" y="3239618"/>
            <a:ext cx="1597591" cy="514191"/>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9" name="Line 9"/>
          <p:cNvSpPr>
            <a:spLocks noChangeShapeType="1"/>
          </p:cNvSpPr>
          <p:nvPr/>
        </p:nvSpPr>
        <p:spPr bwMode="blackWhite">
          <a:xfrm>
            <a:off x="4231794" y="2799487"/>
            <a:ext cx="706749" cy="1692811"/>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10" name="Line 10"/>
          <p:cNvSpPr>
            <a:spLocks noChangeShapeType="1"/>
          </p:cNvSpPr>
          <p:nvPr/>
        </p:nvSpPr>
        <p:spPr bwMode="blackWhite">
          <a:xfrm>
            <a:off x="4221212" y="2799487"/>
            <a:ext cx="0" cy="1684347"/>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11" name="Line 11"/>
          <p:cNvSpPr>
            <a:spLocks noChangeShapeType="1"/>
          </p:cNvSpPr>
          <p:nvPr/>
        </p:nvSpPr>
        <p:spPr bwMode="blackWhite">
          <a:xfrm flipH="1">
            <a:off x="3463681" y="2801601"/>
            <a:ext cx="746953" cy="1650491"/>
          </a:xfrm>
          <a:prstGeom prst="lin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12" name="Freeform 12"/>
          <p:cNvSpPr/>
          <p:nvPr/>
        </p:nvSpPr>
        <p:spPr bwMode="blackWhite">
          <a:xfrm>
            <a:off x="3385387" y="4452093"/>
            <a:ext cx="1597591" cy="514192"/>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124356" tIns="62179" rIns="124356" bIns="62179" anchor="ctr"/>
          <a:lstStyle/>
          <a:p>
            <a:pPr>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13" name="TextBox 53"/>
          <p:cNvSpPr txBox="1">
            <a:spLocks noChangeArrowheads="1"/>
          </p:cNvSpPr>
          <p:nvPr/>
        </p:nvSpPr>
        <p:spPr bwMode="auto">
          <a:xfrm>
            <a:off x="1034497" y="3859610"/>
            <a:ext cx="2350892"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defTabSz="931545" eaLnBrk="0" hangingPunct="0">
              <a:defRPr b="1">
                <a:solidFill>
                  <a:schemeClr val="tx1"/>
                </a:solidFill>
                <a:latin typeface="Amelia BT"/>
                <a:ea typeface="宋体" panose="02010600030101010101" pitchFamily="2" charset="-122"/>
              </a:defRPr>
            </a:lvl1pPr>
            <a:lvl2pPr marL="742950" indent="-285750" defTabSz="931545" eaLnBrk="0" hangingPunct="0">
              <a:defRPr b="1">
                <a:solidFill>
                  <a:schemeClr val="tx1"/>
                </a:solidFill>
                <a:latin typeface="Amelia BT"/>
                <a:ea typeface="宋体" panose="02010600030101010101" pitchFamily="2" charset="-122"/>
              </a:defRPr>
            </a:lvl2pPr>
            <a:lvl3pPr marL="1143000" indent="-228600" defTabSz="931545" eaLnBrk="0" hangingPunct="0">
              <a:defRPr b="1">
                <a:solidFill>
                  <a:schemeClr val="tx1"/>
                </a:solidFill>
                <a:latin typeface="Amelia BT"/>
                <a:ea typeface="宋体" panose="02010600030101010101" pitchFamily="2" charset="-122"/>
              </a:defRPr>
            </a:lvl3pPr>
            <a:lvl4pPr marL="1600200" indent="-228600" defTabSz="931545" eaLnBrk="0" hangingPunct="0">
              <a:defRPr b="1">
                <a:solidFill>
                  <a:schemeClr val="tx1"/>
                </a:solidFill>
                <a:latin typeface="Amelia BT"/>
                <a:ea typeface="宋体" panose="02010600030101010101" pitchFamily="2" charset="-122"/>
              </a:defRPr>
            </a:lvl4pPr>
            <a:lvl5pPr marL="2057400" indent="-228600" defTabSz="931545" eaLnBrk="0" hangingPunct="0">
              <a:defRPr b="1">
                <a:solidFill>
                  <a:schemeClr val="tx1"/>
                </a:solidFill>
                <a:latin typeface="Amelia BT"/>
                <a:ea typeface="宋体" panose="02010600030101010101" pitchFamily="2" charset="-122"/>
              </a:defRPr>
            </a:lvl5pPr>
            <a:lvl6pPr marL="25146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400">
              <a:solidFill>
                <a:schemeClr val="tx1">
                  <a:lumMod val="85000"/>
                  <a:lumOff val="15000"/>
                </a:schemeClr>
              </a:solidFill>
              <a:latin typeface="Arial" panose="020B0604020202020204" pitchFamily="34" charset="0"/>
              <a:ea typeface="微软雅黑" panose="020B0503020204020204" pitchFamily="34" charset="-122"/>
              <a:cs typeface="宋体" panose="02010600030101010101" pitchFamily="2" charset="-122"/>
            </a:endParaRPr>
          </a:p>
        </p:txBody>
      </p:sp>
      <p:sp>
        <p:nvSpPr>
          <p:cNvPr id="14" name="TextBox 45"/>
          <p:cNvSpPr txBox="1">
            <a:spLocks noChangeArrowheads="1"/>
          </p:cNvSpPr>
          <p:nvPr/>
        </p:nvSpPr>
        <p:spPr bwMode="auto">
          <a:xfrm>
            <a:off x="1034497" y="4299741"/>
            <a:ext cx="2350892" cy="1480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defTabSz="931545" eaLnBrk="0" hangingPunct="0">
              <a:defRPr b="1">
                <a:solidFill>
                  <a:schemeClr val="tx1"/>
                </a:solidFill>
                <a:latin typeface="Amelia BT"/>
                <a:ea typeface="宋体" panose="02010600030101010101" pitchFamily="2" charset="-122"/>
              </a:defRPr>
            </a:lvl1pPr>
            <a:lvl2pPr marL="742950" indent="-285750" defTabSz="931545" eaLnBrk="0" hangingPunct="0">
              <a:defRPr b="1">
                <a:solidFill>
                  <a:schemeClr val="tx1"/>
                </a:solidFill>
                <a:latin typeface="Amelia BT"/>
                <a:ea typeface="宋体" panose="02010600030101010101" pitchFamily="2" charset="-122"/>
              </a:defRPr>
            </a:lvl2pPr>
            <a:lvl3pPr marL="1143000" indent="-228600" defTabSz="931545" eaLnBrk="0" hangingPunct="0">
              <a:defRPr b="1">
                <a:solidFill>
                  <a:schemeClr val="tx1"/>
                </a:solidFill>
                <a:latin typeface="Amelia BT"/>
                <a:ea typeface="宋体" panose="02010600030101010101" pitchFamily="2" charset="-122"/>
              </a:defRPr>
            </a:lvl3pPr>
            <a:lvl4pPr marL="1600200" indent="-228600" defTabSz="931545" eaLnBrk="0" hangingPunct="0">
              <a:defRPr b="1">
                <a:solidFill>
                  <a:schemeClr val="tx1"/>
                </a:solidFill>
                <a:latin typeface="Amelia BT"/>
                <a:ea typeface="宋体" panose="02010600030101010101" pitchFamily="2" charset="-122"/>
              </a:defRPr>
            </a:lvl4pPr>
            <a:lvl5pPr marL="2057400" indent="-228600" defTabSz="931545" eaLnBrk="0" hangingPunct="0">
              <a:defRPr b="1">
                <a:solidFill>
                  <a:schemeClr val="tx1"/>
                </a:solidFill>
                <a:latin typeface="Amelia BT"/>
                <a:ea typeface="宋体" panose="02010600030101010101" pitchFamily="2" charset="-122"/>
              </a:defRPr>
            </a:lvl5pPr>
            <a:lvl6pPr marL="25146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9pPr>
          </a:lstStyle>
          <a:p>
            <a:pPr eaLnBrk="1" hangingPunct="1">
              <a:lnSpc>
                <a:spcPct val="150000"/>
              </a:lnSpc>
            </a:pPr>
            <a:r>
              <a:rPr lang="zh-CN" altLang="en-US" sz="1465">
                <a:solidFill>
                  <a:schemeClr val="tx1">
                    <a:lumMod val="85000"/>
                    <a:lumOff val="1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15" name="TextBox 53"/>
          <p:cNvSpPr txBox="1">
            <a:spLocks noChangeArrowheads="1"/>
          </p:cNvSpPr>
          <p:nvPr/>
        </p:nvSpPr>
        <p:spPr bwMode="auto">
          <a:xfrm>
            <a:off x="8753715" y="2372053"/>
            <a:ext cx="2350892" cy="37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defTabSz="931545" eaLnBrk="0" hangingPunct="0">
              <a:defRPr b="1">
                <a:solidFill>
                  <a:schemeClr val="tx1"/>
                </a:solidFill>
                <a:latin typeface="Amelia BT"/>
                <a:ea typeface="宋体" panose="02010600030101010101" pitchFamily="2" charset="-122"/>
              </a:defRPr>
            </a:lvl1pPr>
            <a:lvl2pPr marL="742950" indent="-285750" defTabSz="931545" eaLnBrk="0" hangingPunct="0">
              <a:defRPr b="1">
                <a:solidFill>
                  <a:schemeClr val="tx1"/>
                </a:solidFill>
                <a:latin typeface="Amelia BT"/>
                <a:ea typeface="宋体" panose="02010600030101010101" pitchFamily="2" charset="-122"/>
              </a:defRPr>
            </a:lvl2pPr>
            <a:lvl3pPr marL="1143000" indent="-228600" defTabSz="931545" eaLnBrk="0" hangingPunct="0">
              <a:defRPr b="1">
                <a:solidFill>
                  <a:schemeClr val="tx1"/>
                </a:solidFill>
                <a:latin typeface="Amelia BT"/>
                <a:ea typeface="宋体" panose="02010600030101010101" pitchFamily="2" charset="-122"/>
              </a:defRPr>
            </a:lvl3pPr>
            <a:lvl4pPr marL="1600200" indent="-228600" defTabSz="931545" eaLnBrk="0" hangingPunct="0">
              <a:defRPr b="1">
                <a:solidFill>
                  <a:schemeClr val="tx1"/>
                </a:solidFill>
                <a:latin typeface="Amelia BT"/>
                <a:ea typeface="宋体" panose="02010600030101010101" pitchFamily="2" charset="-122"/>
              </a:defRPr>
            </a:lvl4pPr>
            <a:lvl5pPr marL="2057400" indent="-228600" defTabSz="931545" eaLnBrk="0" hangingPunct="0">
              <a:defRPr b="1">
                <a:solidFill>
                  <a:schemeClr val="tx1"/>
                </a:solidFill>
                <a:latin typeface="Amelia BT"/>
                <a:ea typeface="宋体" panose="02010600030101010101" pitchFamily="2" charset="-122"/>
              </a:defRPr>
            </a:lvl5pPr>
            <a:lvl6pPr marL="25146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9pPr>
          </a:lstStyle>
          <a:p>
            <a:pPr algn="ctr" eaLnBrk="1" hangingPunct="1"/>
            <a:r>
              <a:rPr lang="zh-CN" altLang="en-US" sz="1600">
                <a:solidFill>
                  <a:schemeClr val="tx1">
                    <a:lumMod val="85000"/>
                    <a:lumOff val="15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endParaRPr lang="zh-CN" altLang="en-US" sz="2400">
              <a:solidFill>
                <a:schemeClr val="tx1">
                  <a:lumMod val="85000"/>
                  <a:lumOff val="15000"/>
                </a:schemeClr>
              </a:solidFill>
              <a:latin typeface="Arial" panose="020B0604020202020204" pitchFamily="34" charset="0"/>
              <a:ea typeface="微软雅黑" panose="020B0503020204020204" pitchFamily="34" charset="-122"/>
              <a:cs typeface="宋体" panose="02010600030101010101" pitchFamily="2" charset="-122"/>
            </a:endParaRPr>
          </a:p>
        </p:txBody>
      </p:sp>
      <p:sp>
        <p:nvSpPr>
          <p:cNvPr id="16" name="TextBox 47"/>
          <p:cNvSpPr txBox="1">
            <a:spLocks noChangeArrowheads="1"/>
          </p:cNvSpPr>
          <p:nvPr/>
        </p:nvSpPr>
        <p:spPr bwMode="auto">
          <a:xfrm>
            <a:off x="8753715" y="2812185"/>
            <a:ext cx="2350892" cy="1480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4356" tIns="62179" rIns="124356" bIns="62179">
            <a:spAutoFit/>
          </a:bodyPr>
          <a:lstStyle>
            <a:lvl1pPr defTabSz="931545" eaLnBrk="0" hangingPunct="0">
              <a:defRPr b="1">
                <a:solidFill>
                  <a:schemeClr val="tx1"/>
                </a:solidFill>
                <a:latin typeface="Amelia BT"/>
                <a:ea typeface="宋体" panose="02010600030101010101" pitchFamily="2" charset="-122"/>
              </a:defRPr>
            </a:lvl1pPr>
            <a:lvl2pPr marL="742950" indent="-285750" defTabSz="931545" eaLnBrk="0" hangingPunct="0">
              <a:defRPr b="1">
                <a:solidFill>
                  <a:schemeClr val="tx1"/>
                </a:solidFill>
                <a:latin typeface="Amelia BT"/>
                <a:ea typeface="宋体" panose="02010600030101010101" pitchFamily="2" charset="-122"/>
              </a:defRPr>
            </a:lvl2pPr>
            <a:lvl3pPr marL="1143000" indent="-228600" defTabSz="931545" eaLnBrk="0" hangingPunct="0">
              <a:defRPr b="1">
                <a:solidFill>
                  <a:schemeClr val="tx1"/>
                </a:solidFill>
                <a:latin typeface="Amelia BT"/>
                <a:ea typeface="宋体" panose="02010600030101010101" pitchFamily="2" charset="-122"/>
              </a:defRPr>
            </a:lvl3pPr>
            <a:lvl4pPr marL="1600200" indent="-228600" defTabSz="931545" eaLnBrk="0" hangingPunct="0">
              <a:defRPr b="1">
                <a:solidFill>
                  <a:schemeClr val="tx1"/>
                </a:solidFill>
                <a:latin typeface="Amelia BT"/>
                <a:ea typeface="宋体" panose="02010600030101010101" pitchFamily="2" charset="-122"/>
              </a:defRPr>
            </a:lvl4pPr>
            <a:lvl5pPr marL="2057400" indent="-228600" defTabSz="931545" eaLnBrk="0" hangingPunct="0">
              <a:defRPr b="1">
                <a:solidFill>
                  <a:schemeClr val="tx1"/>
                </a:solidFill>
                <a:latin typeface="Amelia BT"/>
                <a:ea typeface="宋体" panose="02010600030101010101" pitchFamily="2" charset="-122"/>
              </a:defRPr>
            </a:lvl5pPr>
            <a:lvl6pPr marL="25146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6pPr>
            <a:lvl7pPr marL="29718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7pPr>
            <a:lvl8pPr marL="34290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8pPr>
            <a:lvl9pPr marL="3886200" indent="-228600" defTabSz="931545" eaLnBrk="0" fontAlgn="base" hangingPunct="0">
              <a:spcBef>
                <a:spcPct val="0"/>
              </a:spcBef>
              <a:spcAft>
                <a:spcPct val="0"/>
              </a:spcAft>
              <a:defRPr b="1">
                <a:solidFill>
                  <a:schemeClr val="tx1"/>
                </a:solidFill>
                <a:latin typeface="Amelia BT"/>
                <a:ea typeface="宋体" panose="02010600030101010101" pitchFamily="2" charset="-122"/>
              </a:defRPr>
            </a:lvl9pPr>
          </a:lstStyle>
          <a:p>
            <a:pPr eaLnBrk="1" hangingPunct="1">
              <a:lnSpc>
                <a:spcPct val="150000"/>
              </a:lnSpc>
            </a:pPr>
            <a:r>
              <a:rPr lang="zh-CN" altLang="en-US" sz="1465">
                <a:solidFill>
                  <a:schemeClr val="tx1">
                    <a:lumMod val="85000"/>
                    <a:lumOff val="1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17" name="文本框 16"/>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8"/>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childTnLst>
                                </p:cTn>
                              </p:par>
                              <p:par>
                                <p:cTn id="30" presetID="32" presetClass="emph" presetSubtype="0" fill="hold" grpId="1" nodeType="withEffect">
                                  <p:stCondLst>
                                    <p:cond delay="0"/>
                                  </p:stCondLst>
                                  <p:childTnLst>
                                    <p:animRot by="120000">
                                      <p:cBhvr>
                                        <p:cTn id="31" dur="100" fill="hold">
                                          <p:stCondLst>
                                            <p:cond delay="0"/>
                                          </p:stCondLst>
                                        </p:cTn>
                                        <p:tgtEl>
                                          <p:spTgt spid="4"/>
                                        </p:tgtEl>
                                        <p:attrNameLst>
                                          <p:attrName>r</p:attrName>
                                        </p:attrNameLst>
                                      </p:cBhvr>
                                    </p:animRot>
                                    <p:animRot by="-240000">
                                      <p:cBhvr>
                                        <p:cTn id="32" dur="200" fill="hold">
                                          <p:stCondLst>
                                            <p:cond delay="200"/>
                                          </p:stCondLst>
                                        </p:cTn>
                                        <p:tgtEl>
                                          <p:spTgt spid="4"/>
                                        </p:tgtEl>
                                        <p:attrNameLst>
                                          <p:attrName>r</p:attrName>
                                        </p:attrNameLst>
                                      </p:cBhvr>
                                    </p:animRot>
                                    <p:animRot by="240000">
                                      <p:cBhvr>
                                        <p:cTn id="33" dur="200" fill="hold">
                                          <p:stCondLst>
                                            <p:cond delay="400"/>
                                          </p:stCondLst>
                                        </p:cTn>
                                        <p:tgtEl>
                                          <p:spTgt spid="4"/>
                                        </p:tgtEl>
                                        <p:attrNameLst>
                                          <p:attrName>r</p:attrName>
                                        </p:attrNameLst>
                                      </p:cBhvr>
                                    </p:animRot>
                                    <p:animRot by="-240000">
                                      <p:cBhvr>
                                        <p:cTn id="34" dur="200" fill="hold">
                                          <p:stCondLst>
                                            <p:cond delay="600"/>
                                          </p:stCondLst>
                                        </p:cTn>
                                        <p:tgtEl>
                                          <p:spTgt spid="4"/>
                                        </p:tgtEl>
                                        <p:attrNameLst>
                                          <p:attrName>r</p:attrName>
                                        </p:attrNameLst>
                                      </p:cBhvr>
                                    </p:animRot>
                                    <p:animRot by="120000">
                                      <p:cBhvr>
                                        <p:cTn id="35" dur="200" fill="hold">
                                          <p:stCondLst>
                                            <p:cond delay="800"/>
                                          </p:stCondLst>
                                        </p:cTn>
                                        <p:tgtEl>
                                          <p:spTgt spid="4"/>
                                        </p:tgtEl>
                                        <p:attrNameLst>
                                          <p:attrName>r</p:attrName>
                                        </p:attrNameLst>
                                      </p:cBhvr>
                                    </p:animRot>
                                  </p:childTnLst>
                                </p:cTn>
                              </p:par>
                            </p:childTnLst>
                          </p:cTn>
                        </p:par>
                        <p:par>
                          <p:cTn id="36" fill="hold">
                            <p:stCondLst>
                              <p:cond delay="500"/>
                            </p:stCondLst>
                            <p:childTnLst>
                              <p:par>
                                <p:cTn id="37" presetID="16" presetClass="entr" presetSubtype="21"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barn(inVertical)">
                                      <p:cBhvr>
                                        <p:cTn id="39" dur="500"/>
                                        <p:tgtEl>
                                          <p:spTgt spid="13"/>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barn(inVertical)">
                                      <p:cBhvr>
                                        <p:cTn id="42" dur="500"/>
                                        <p:tgtEl>
                                          <p:spTgt spid="14"/>
                                        </p:tgtEl>
                                      </p:cBhvr>
                                    </p:animEffect>
                                  </p:childTnLst>
                                </p:cTn>
                              </p:par>
                            </p:childTnLst>
                          </p:cTn>
                        </p:par>
                        <p:par>
                          <p:cTn id="43" fill="hold">
                            <p:stCondLst>
                              <p:cond delay="1000"/>
                            </p:stCondLst>
                            <p:childTnLst>
                              <p:par>
                                <p:cTn id="44" presetID="16" presetClass="entr" presetSubtype="21"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barn(inVertical)">
                                      <p:cBhvr>
                                        <p:cTn id="46" dur="500"/>
                                        <p:tgtEl>
                                          <p:spTgt spid="15"/>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arn(inVertical)">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0"/>
          <p:cNvSpPr txBox="1">
            <a:spLocks noChangeArrowheads="1"/>
          </p:cNvSpPr>
          <p:nvPr/>
        </p:nvSpPr>
        <p:spPr bwMode="auto">
          <a:xfrm>
            <a:off x="8895145" y="3008932"/>
            <a:ext cx="2291476" cy="1931298"/>
          </a:xfrm>
          <a:prstGeom prst="rect">
            <a:avLst/>
          </a:prstGeom>
          <a:noFill/>
          <a:ln w="9525">
            <a:noFill/>
            <a:miter lim="800000"/>
          </a:ln>
        </p:spPr>
        <p:txBody>
          <a:bodyPr lIns="0" tIns="0" rIns="0" bIns="0">
            <a:spAutoFit/>
          </a:bodyPr>
          <a:lstStyle/>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请输入您想要的文字内容请输入您想要的文字内容请输入您想要的文字内容请输入您想要的文字</a:t>
            </a: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内容请请输入您想要的文字</a:t>
            </a: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输入您想要的文字内容请输入您想要的文字请输入您想要的文字请输入您想要的文字</a:t>
            </a:r>
            <a:endParaRPr lang="en-US" altLang="zh-CN"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16"/>
          <p:cNvSpPr txBox="1">
            <a:spLocks noChangeArrowheads="1"/>
          </p:cNvSpPr>
          <p:nvPr/>
        </p:nvSpPr>
        <p:spPr bwMode="auto">
          <a:xfrm>
            <a:off x="8895143" y="2602796"/>
            <a:ext cx="2189941" cy="270202"/>
          </a:xfrm>
          <a:prstGeom prst="rect">
            <a:avLst/>
          </a:prstGeom>
          <a:noFill/>
          <a:ln w="9525">
            <a:noFill/>
            <a:miter lim="800000"/>
          </a:ln>
        </p:spPr>
        <p:txBody>
          <a:bodyPr lIns="0" tIns="0" rIns="0" bIns="0">
            <a:spAutoFit/>
          </a:bodyPr>
          <a:lstStyle/>
          <a:p>
            <a:r>
              <a:rPr lang="zh-CN" altLang="en-US" sz="1755"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请输入标题内容</a:t>
            </a:r>
          </a:p>
        </p:txBody>
      </p:sp>
      <p:sp>
        <p:nvSpPr>
          <p:cNvPr id="4" name="TextBox 17"/>
          <p:cNvSpPr txBox="1">
            <a:spLocks noChangeArrowheads="1"/>
          </p:cNvSpPr>
          <p:nvPr/>
        </p:nvSpPr>
        <p:spPr bwMode="auto">
          <a:xfrm>
            <a:off x="1202478" y="3008932"/>
            <a:ext cx="2291476" cy="1931298"/>
          </a:xfrm>
          <a:prstGeom prst="rect">
            <a:avLst/>
          </a:prstGeom>
          <a:noFill/>
          <a:ln w="9525">
            <a:noFill/>
            <a:miter lim="800000"/>
          </a:ln>
        </p:spPr>
        <p:txBody>
          <a:bodyPr lIns="0" tIns="0" rIns="0" bIns="0">
            <a:spAutoFit/>
          </a:bodyPr>
          <a:lstStyle/>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请输入您想要的文字内容请输入您想要的文字内容请输入您想要的文字内容请输入您想要的文字</a:t>
            </a: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内容请请输入您想要的文字</a:t>
            </a: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输入您想要的文字内容请输入您想要的文字请输入您想要的文字请输入您想要的文字</a:t>
            </a:r>
            <a:endParaRPr lang="en-US" altLang="zh-CN" sz="1255">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18"/>
          <p:cNvSpPr txBox="1">
            <a:spLocks noChangeArrowheads="1"/>
          </p:cNvSpPr>
          <p:nvPr/>
        </p:nvSpPr>
        <p:spPr bwMode="auto">
          <a:xfrm>
            <a:off x="1202478" y="2602796"/>
            <a:ext cx="2189941" cy="270202"/>
          </a:xfrm>
          <a:prstGeom prst="rect">
            <a:avLst/>
          </a:prstGeom>
          <a:noFill/>
          <a:ln w="9525">
            <a:noFill/>
            <a:miter lim="800000"/>
          </a:ln>
        </p:spPr>
        <p:txBody>
          <a:bodyPr lIns="0" tIns="0" rIns="0" bIns="0">
            <a:spAutoFit/>
          </a:bodyPr>
          <a:lstStyle/>
          <a:p>
            <a:r>
              <a:rPr lang="zh-CN" altLang="en-US" sz="1755"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请输入标题内容</a:t>
            </a:r>
          </a:p>
        </p:txBody>
      </p:sp>
      <p:sp>
        <p:nvSpPr>
          <p:cNvPr id="6" name="TextBox 9"/>
          <p:cNvSpPr txBox="1">
            <a:spLocks noChangeArrowheads="1"/>
          </p:cNvSpPr>
          <p:nvPr/>
        </p:nvSpPr>
        <p:spPr bwMode="auto">
          <a:xfrm>
            <a:off x="5102565" y="3339413"/>
            <a:ext cx="2168041" cy="1235082"/>
          </a:xfrm>
          <a:prstGeom prst="rect">
            <a:avLst/>
          </a:prstGeom>
          <a:noFill/>
          <a:ln w="9525">
            <a:noFill/>
            <a:miter lim="800000"/>
          </a:ln>
        </p:spPr>
        <p:txBody>
          <a:bodyPr lIns="0" tIns="0" rIns="0" bIns="0">
            <a:spAutoFit/>
          </a:bodyPr>
          <a:lstStyle/>
          <a:p>
            <a:pPr algn="ctr"/>
            <a:r>
              <a:rPr lang="zh-CN" altLang="en-US" sz="401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标题</a:t>
            </a:r>
          </a:p>
          <a:p>
            <a:pPr algn="ctr"/>
            <a:r>
              <a:rPr lang="zh-CN" altLang="en-US" sz="4015"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内容</a:t>
            </a:r>
          </a:p>
        </p:txBody>
      </p:sp>
      <p:sp>
        <p:nvSpPr>
          <p:cNvPr id="7" name="AutoShape 23"/>
          <p:cNvSpPr>
            <a:spLocks noChangeArrowheads="1"/>
          </p:cNvSpPr>
          <p:nvPr/>
        </p:nvSpPr>
        <p:spPr bwMode="auto">
          <a:xfrm>
            <a:off x="4471463" y="2212588"/>
            <a:ext cx="3432235" cy="3203288"/>
          </a:xfrm>
          <a:prstGeom prst="diamond">
            <a:avLst/>
          </a:prstGeom>
          <a:noFill/>
          <a:ln w="190500" cmpd="thickThin">
            <a:solidFill>
              <a:schemeClr val="accent1"/>
            </a:solidFill>
            <a:miter lim="800000"/>
          </a:ln>
        </p:spPr>
        <p:txBody>
          <a:bodyPr wrap="none" anchor="ctr"/>
          <a:lstStyle/>
          <a:p>
            <a:endParaRPr lang="zh-CN" altLang="en-US" sz="1695"/>
          </a:p>
        </p:txBody>
      </p:sp>
      <p:sp>
        <p:nvSpPr>
          <p:cNvPr id="8" name="AutoShape 26"/>
          <p:cNvSpPr>
            <a:spLocks noChangeArrowheads="1"/>
          </p:cNvSpPr>
          <p:nvPr/>
        </p:nvSpPr>
        <p:spPr bwMode="auto">
          <a:xfrm>
            <a:off x="3838370" y="3247833"/>
            <a:ext cx="1353781" cy="1262203"/>
          </a:xfrm>
          <a:prstGeom prst="diamond">
            <a:avLst/>
          </a:prstGeom>
          <a:noFill/>
          <a:ln w="190500" cmpd="thickThin">
            <a:solidFill>
              <a:schemeClr val="accent2"/>
            </a:solidFill>
            <a:miter lim="800000"/>
          </a:ln>
        </p:spPr>
        <p:txBody>
          <a:bodyPr wrap="none" anchor="ctr"/>
          <a:lstStyle/>
          <a:p>
            <a:endParaRPr lang="zh-CN" altLang="en-US" sz="1695"/>
          </a:p>
        </p:txBody>
      </p:sp>
      <p:sp>
        <p:nvSpPr>
          <p:cNvPr id="9" name="AutoShape 27"/>
          <p:cNvSpPr>
            <a:spLocks noChangeArrowheads="1"/>
          </p:cNvSpPr>
          <p:nvPr/>
        </p:nvSpPr>
        <p:spPr bwMode="auto">
          <a:xfrm>
            <a:off x="7179026" y="3247833"/>
            <a:ext cx="1353781" cy="1262203"/>
          </a:xfrm>
          <a:prstGeom prst="diamond">
            <a:avLst/>
          </a:prstGeom>
          <a:noFill/>
          <a:ln w="190500" cmpd="thickThin">
            <a:solidFill>
              <a:schemeClr val="accent3"/>
            </a:solidFill>
            <a:miter lim="800000"/>
          </a:ln>
        </p:spPr>
        <p:txBody>
          <a:bodyPr wrap="none" anchor="ctr"/>
          <a:lstStyle/>
          <a:p>
            <a:endParaRPr lang="zh-CN" altLang="en-US" sz="1695"/>
          </a:p>
        </p:txBody>
      </p:sp>
      <p:sp>
        <p:nvSpPr>
          <p:cNvPr id="10" name="文本框 9"/>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par>
                                <p:cTn id="28" presetID="22" presetClass="entr" presetSubtype="8"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par>
                                <p:cTn id="31" presetID="22" presetClass="entr" presetSubtype="2"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right)">
                                      <p:cBhvr>
                                        <p:cTn id="33" dur="500"/>
                                        <p:tgtEl>
                                          <p:spTgt spid="4"/>
                                        </p:tgtEl>
                                      </p:cBhvr>
                                    </p:animEffect>
                                  </p:childTnLst>
                                </p:cTn>
                              </p:par>
                              <p:par>
                                <p:cTn id="34" presetID="22" presetClass="entr" presetSubtype="2"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38"/>
          <p:cNvSpPr txBox="1">
            <a:spLocks noChangeArrowheads="1"/>
          </p:cNvSpPr>
          <p:nvPr/>
        </p:nvSpPr>
        <p:spPr bwMode="auto">
          <a:xfrm>
            <a:off x="7049621" y="2379821"/>
            <a:ext cx="4352011" cy="692497"/>
          </a:xfrm>
          <a:prstGeom prst="rect">
            <a:avLst/>
          </a:prstGeom>
          <a:noFill/>
          <a:ln w="9525">
            <a:noFill/>
            <a:miter lim="800000"/>
          </a:ln>
        </p:spPr>
        <p:txBody>
          <a:bodyPr lIns="0" tIns="0" rIns="0" bIns="0">
            <a:spAutoFit/>
          </a:bodyPr>
          <a:lstStyle/>
          <a:p>
            <a:pPr algn="just">
              <a:lnSpc>
                <a:spcPts val="1755"/>
              </a:lnSpc>
            </a:pPr>
            <a:r>
              <a:rPr lang="zh-CN" altLang="en-US" sz="1255"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点击此处更换文本点击此处更换文本点击此处更换文本点击此处更换文本点击此处更换文本点击此处更换文本点击此处更换文本点击此处更换文本</a:t>
            </a:r>
            <a:endParaRPr lang="zh-CN" altLang="en-US" sz="125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TextBox 39"/>
          <p:cNvSpPr txBox="1">
            <a:spLocks noChangeArrowheads="1"/>
          </p:cNvSpPr>
          <p:nvPr/>
        </p:nvSpPr>
        <p:spPr bwMode="auto">
          <a:xfrm>
            <a:off x="5450964" y="2365885"/>
            <a:ext cx="1252249" cy="352854"/>
          </a:xfrm>
          <a:prstGeom prst="rect">
            <a:avLst/>
          </a:prstGeom>
          <a:noFill/>
          <a:ln w="9525">
            <a:noFill/>
            <a:miter lim="800000"/>
          </a:ln>
        </p:spPr>
        <p:txBody>
          <a:bodyPr>
            <a:spAutoFit/>
          </a:bodyPr>
          <a:lstStyle/>
          <a:p>
            <a:pPr algn="ctr"/>
            <a:r>
              <a:rPr lang="zh-CN" altLang="en-US" sz="169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cxnSp>
        <p:nvCxnSpPr>
          <p:cNvPr id="4" name="直接连接符 3"/>
          <p:cNvCxnSpPr/>
          <p:nvPr/>
        </p:nvCxnSpPr>
        <p:spPr>
          <a:xfrm>
            <a:off x="6856507" y="2334031"/>
            <a:ext cx="0" cy="499704"/>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 name="TextBox 41"/>
          <p:cNvSpPr txBox="1">
            <a:spLocks noChangeArrowheads="1"/>
          </p:cNvSpPr>
          <p:nvPr/>
        </p:nvSpPr>
        <p:spPr bwMode="auto">
          <a:xfrm>
            <a:off x="6259251" y="3213990"/>
            <a:ext cx="4352011" cy="692497"/>
          </a:xfrm>
          <a:prstGeom prst="rect">
            <a:avLst/>
          </a:prstGeom>
          <a:noFill/>
          <a:ln w="9525">
            <a:noFill/>
            <a:miter lim="800000"/>
          </a:ln>
        </p:spPr>
        <p:txBody>
          <a:bodyPr lIns="0" tIns="0" rIns="0" bIns="0">
            <a:spAutoFit/>
          </a:bodyPr>
          <a:lstStyle/>
          <a:p>
            <a:pPr algn="just">
              <a:lnSpc>
                <a:spcPts val="1755"/>
              </a:lnSpc>
            </a:pPr>
            <a:r>
              <a:rPr lang="zh-CN" altLang="en-US" sz="1255"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点击此处更换文本点击此处更换文本点击此处更换文本点击此处更换文本点击此处更换文本点击此处更换文本点击此处更换文本点击此处更换文本</a:t>
            </a:r>
            <a:endParaRPr lang="zh-CN" altLang="en-US" sz="125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42"/>
          <p:cNvSpPr txBox="1">
            <a:spLocks noChangeArrowheads="1"/>
          </p:cNvSpPr>
          <p:nvPr/>
        </p:nvSpPr>
        <p:spPr bwMode="auto">
          <a:xfrm>
            <a:off x="4660595" y="3200053"/>
            <a:ext cx="1252248" cy="352854"/>
          </a:xfrm>
          <a:prstGeom prst="rect">
            <a:avLst/>
          </a:prstGeom>
          <a:noFill/>
          <a:ln w="9525">
            <a:noFill/>
            <a:miter lim="800000"/>
          </a:ln>
        </p:spPr>
        <p:txBody>
          <a:bodyPr>
            <a:spAutoFit/>
          </a:bodyPr>
          <a:lstStyle/>
          <a:p>
            <a:pPr algn="ctr"/>
            <a:r>
              <a:rPr lang="zh-CN" altLang="en-US" sz="169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cxnSp>
        <p:nvCxnSpPr>
          <p:cNvPr id="7" name="直接连接符 6"/>
          <p:cNvCxnSpPr/>
          <p:nvPr/>
        </p:nvCxnSpPr>
        <p:spPr>
          <a:xfrm>
            <a:off x="6068128" y="3168199"/>
            <a:ext cx="0" cy="50169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8" name="TextBox 44"/>
          <p:cNvSpPr txBox="1">
            <a:spLocks noChangeArrowheads="1"/>
          </p:cNvSpPr>
          <p:nvPr/>
        </p:nvSpPr>
        <p:spPr bwMode="auto">
          <a:xfrm>
            <a:off x="5265815" y="4113857"/>
            <a:ext cx="4352011" cy="692497"/>
          </a:xfrm>
          <a:prstGeom prst="rect">
            <a:avLst/>
          </a:prstGeom>
          <a:noFill/>
          <a:ln w="9525">
            <a:noFill/>
            <a:miter lim="800000"/>
          </a:ln>
        </p:spPr>
        <p:txBody>
          <a:bodyPr lIns="0" tIns="0" rIns="0" bIns="0">
            <a:spAutoFit/>
          </a:bodyPr>
          <a:lstStyle/>
          <a:p>
            <a:pPr algn="just">
              <a:lnSpc>
                <a:spcPts val="1755"/>
              </a:lnSpc>
            </a:pPr>
            <a:r>
              <a:rPr lang="zh-CN" altLang="en-US" sz="1255"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点击此处更换文本点击此处更换文本点击此处更换文本点击此处更换文本点击此处更换文本点击此处更换文本点击此处更换文本点击此处更换文本</a:t>
            </a:r>
            <a:endParaRPr lang="zh-CN" altLang="en-US" sz="125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45"/>
          <p:cNvSpPr txBox="1">
            <a:spLocks noChangeArrowheads="1"/>
          </p:cNvSpPr>
          <p:nvPr/>
        </p:nvSpPr>
        <p:spPr bwMode="auto">
          <a:xfrm>
            <a:off x="3667157" y="4097929"/>
            <a:ext cx="1252249" cy="352854"/>
          </a:xfrm>
          <a:prstGeom prst="rect">
            <a:avLst/>
          </a:prstGeom>
          <a:noFill/>
          <a:ln w="9525">
            <a:noFill/>
            <a:miter lim="800000"/>
          </a:ln>
        </p:spPr>
        <p:txBody>
          <a:bodyPr>
            <a:spAutoFit/>
          </a:bodyPr>
          <a:lstStyle/>
          <a:p>
            <a:pPr algn="ctr"/>
            <a:r>
              <a:rPr lang="zh-CN" altLang="en-US" sz="169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cxnSp>
        <p:nvCxnSpPr>
          <p:cNvPr id="10" name="直接连接符 9"/>
          <p:cNvCxnSpPr/>
          <p:nvPr/>
        </p:nvCxnSpPr>
        <p:spPr>
          <a:xfrm>
            <a:off x="5072700" y="4068066"/>
            <a:ext cx="0" cy="49970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TextBox 47"/>
          <p:cNvSpPr txBox="1">
            <a:spLocks noChangeArrowheads="1"/>
          </p:cNvSpPr>
          <p:nvPr/>
        </p:nvSpPr>
        <p:spPr bwMode="auto">
          <a:xfrm>
            <a:off x="4431645" y="4953998"/>
            <a:ext cx="4352011" cy="692497"/>
          </a:xfrm>
          <a:prstGeom prst="rect">
            <a:avLst/>
          </a:prstGeom>
          <a:noFill/>
          <a:ln w="9525">
            <a:noFill/>
            <a:miter lim="800000"/>
          </a:ln>
        </p:spPr>
        <p:txBody>
          <a:bodyPr lIns="0" tIns="0" rIns="0" bIns="0">
            <a:spAutoFit/>
          </a:bodyPr>
          <a:lstStyle/>
          <a:p>
            <a:pPr algn="just">
              <a:lnSpc>
                <a:spcPts val="1755"/>
              </a:lnSpc>
            </a:pPr>
            <a:r>
              <a:rPr lang="zh-CN" altLang="en-US" sz="1255"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点击此处更换文本点击此处更换文本点击此处更换文本点击此处更换文本点击此处更换文本点击此处更换文本点击此处更换文本点击此处更换文本</a:t>
            </a:r>
            <a:endParaRPr lang="zh-CN" altLang="en-US" sz="125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48"/>
          <p:cNvSpPr txBox="1">
            <a:spLocks noChangeArrowheads="1"/>
          </p:cNvSpPr>
          <p:nvPr/>
        </p:nvSpPr>
        <p:spPr bwMode="auto">
          <a:xfrm>
            <a:off x="2832988" y="4938071"/>
            <a:ext cx="1252248" cy="352854"/>
          </a:xfrm>
          <a:prstGeom prst="rect">
            <a:avLst/>
          </a:prstGeom>
          <a:noFill/>
          <a:ln w="9525">
            <a:noFill/>
            <a:miter lim="800000"/>
          </a:ln>
        </p:spPr>
        <p:txBody>
          <a:bodyPr>
            <a:spAutoFit/>
          </a:bodyPr>
          <a:lstStyle/>
          <a:p>
            <a:pPr algn="ctr"/>
            <a:r>
              <a:rPr lang="zh-CN" altLang="en-US" sz="169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标题</a:t>
            </a:r>
          </a:p>
        </p:txBody>
      </p:sp>
      <p:cxnSp>
        <p:nvCxnSpPr>
          <p:cNvPr id="13" name="直接连接符 12"/>
          <p:cNvCxnSpPr/>
          <p:nvPr/>
        </p:nvCxnSpPr>
        <p:spPr>
          <a:xfrm>
            <a:off x="4240523" y="4908208"/>
            <a:ext cx="0" cy="49970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4" name="AutoShape 18"/>
          <p:cNvSpPr>
            <a:spLocks noChangeArrowheads="1"/>
          </p:cNvSpPr>
          <p:nvPr/>
        </p:nvSpPr>
        <p:spPr bwMode="auto">
          <a:xfrm>
            <a:off x="1218404" y="2164807"/>
            <a:ext cx="4244504" cy="734627"/>
          </a:xfrm>
          <a:prstGeom prst="homePlate">
            <a:avLst>
              <a:gd name="adj" fmla="val 69842"/>
            </a:avLst>
          </a:prstGeom>
          <a:solidFill>
            <a:schemeClr val="accent1"/>
          </a:solidFill>
          <a:ln w="9525">
            <a:noFill/>
            <a:miter lim="800000"/>
          </a:ln>
        </p:spPr>
        <p:txBody>
          <a:bodyPr wrap="none" anchor="ctr"/>
          <a:lstStyle/>
          <a:p>
            <a:endParaRPr lang="zh-CN" altLang="en-US" sz="1695">
              <a:ea typeface="宋体" panose="02010600030101010101" pitchFamily="2" charset="-122"/>
            </a:endParaRPr>
          </a:p>
        </p:txBody>
      </p:sp>
      <p:sp>
        <p:nvSpPr>
          <p:cNvPr id="15" name="AutoShape 19"/>
          <p:cNvSpPr>
            <a:spLocks noChangeArrowheads="1"/>
          </p:cNvSpPr>
          <p:nvPr/>
        </p:nvSpPr>
        <p:spPr bwMode="auto">
          <a:xfrm>
            <a:off x="1218404" y="3084584"/>
            <a:ext cx="3340656" cy="704763"/>
          </a:xfrm>
          <a:prstGeom prst="homePlate">
            <a:avLst>
              <a:gd name="adj" fmla="val 70904"/>
            </a:avLst>
          </a:prstGeom>
          <a:solidFill>
            <a:schemeClr val="accent2"/>
          </a:solidFill>
          <a:ln w="9525">
            <a:noFill/>
            <a:miter lim="800000"/>
          </a:ln>
        </p:spPr>
        <p:txBody>
          <a:bodyPr wrap="none" anchor="ctr"/>
          <a:lstStyle/>
          <a:p>
            <a:endParaRPr lang="zh-CN" altLang="en-US" sz="1695">
              <a:ea typeface="宋体" panose="02010600030101010101" pitchFamily="2" charset="-122"/>
            </a:endParaRPr>
          </a:p>
        </p:txBody>
      </p:sp>
      <p:sp>
        <p:nvSpPr>
          <p:cNvPr id="16" name="AutoShape 20"/>
          <p:cNvSpPr>
            <a:spLocks noChangeArrowheads="1"/>
          </p:cNvSpPr>
          <p:nvPr/>
        </p:nvSpPr>
        <p:spPr bwMode="auto">
          <a:xfrm>
            <a:off x="1218405" y="3970515"/>
            <a:ext cx="2438799" cy="704763"/>
          </a:xfrm>
          <a:prstGeom prst="homePlate">
            <a:avLst>
              <a:gd name="adj" fmla="val 66662"/>
            </a:avLst>
          </a:prstGeom>
          <a:solidFill>
            <a:schemeClr val="accent3"/>
          </a:solidFill>
          <a:ln w="9525">
            <a:noFill/>
            <a:miter lim="800000"/>
          </a:ln>
        </p:spPr>
        <p:txBody>
          <a:bodyPr wrap="none" anchor="ctr"/>
          <a:lstStyle/>
          <a:p>
            <a:endParaRPr lang="zh-CN" altLang="en-US" sz="1695">
              <a:ea typeface="宋体" panose="02010600030101010101" pitchFamily="2" charset="-122"/>
            </a:endParaRPr>
          </a:p>
        </p:txBody>
      </p:sp>
      <p:sp>
        <p:nvSpPr>
          <p:cNvPr id="17" name="AutoShape 21"/>
          <p:cNvSpPr>
            <a:spLocks noChangeArrowheads="1"/>
          </p:cNvSpPr>
          <p:nvPr/>
        </p:nvSpPr>
        <p:spPr bwMode="auto">
          <a:xfrm>
            <a:off x="1218404" y="4800701"/>
            <a:ext cx="1624539" cy="704763"/>
          </a:xfrm>
          <a:prstGeom prst="homePlate">
            <a:avLst>
              <a:gd name="adj" fmla="val 48300"/>
            </a:avLst>
          </a:prstGeom>
          <a:solidFill>
            <a:schemeClr val="accent4"/>
          </a:solidFill>
          <a:ln w="9525">
            <a:noFill/>
            <a:miter lim="800000"/>
          </a:ln>
        </p:spPr>
        <p:txBody>
          <a:bodyPr wrap="none" anchor="ctr"/>
          <a:lstStyle/>
          <a:p>
            <a:endParaRPr lang="zh-CN" altLang="en-US" sz="1695">
              <a:ea typeface="宋体" panose="02010600030101010101" pitchFamily="2" charset="-122"/>
            </a:endParaRPr>
          </a:p>
        </p:txBody>
      </p:sp>
      <p:sp>
        <p:nvSpPr>
          <p:cNvPr id="18" name="文本框 17"/>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0-#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par>
                          <p:cTn id="28" fill="hold">
                            <p:stCondLst>
                              <p:cond delay="1000"/>
                            </p:stCondLst>
                            <p:childTnLst>
                              <p:par>
                                <p:cTn id="29" presetID="16" presetClass="entr" presetSubtype="42"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barn(outHorizontal)">
                                      <p:cBhvr>
                                        <p:cTn id="31" dur="500"/>
                                        <p:tgtEl>
                                          <p:spTgt spid="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par>
                          <p:cTn id="39" fill="hold">
                            <p:stCondLst>
                              <p:cond delay="2000"/>
                            </p:stCondLst>
                            <p:childTnLst>
                              <p:par>
                                <p:cTn id="40" presetID="16" presetClass="entr" presetSubtype="42" fill="hold"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outHorizontal)">
                                      <p:cBhvr>
                                        <p:cTn id="42" dur="500"/>
                                        <p:tgtEl>
                                          <p:spTgt spid="7"/>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par>
                          <p:cTn id="50" fill="hold">
                            <p:stCondLst>
                              <p:cond delay="3000"/>
                            </p:stCondLst>
                            <p:childTnLst>
                              <p:par>
                                <p:cTn id="51" presetID="16" presetClass="entr" presetSubtype="42"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barn(outHorizontal)">
                                      <p:cBhvr>
                                        <p:cTn id="53" dur="500"/>
                                        <p:tgtEl>
                                          <p:spTgt spid="10"/>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par>
                          <p:cTn id="61" fill="hold">
                            <p:stCondLst>
                              <p:cond delay="4000"/>
                            </p:stCondLst>
                            <p:childTnLst>
                              <p:par>
                                <p:cTn id="62" presetID="16" presetClass="entr" presetSubtype="42" fill="hold"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barn(outHorizontal)">
                                      <p:cBhvr>
                                        <p:cTn id="6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8" grpId="0"/>
      <p:bldP spid="9" grpId="0"/>
      <p:bldP spid="11" grpId="0"/>
      <p:bldP spid="12" grpId="0"/>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6"/>
          <p:cNvSpPr>
            <a:spLocks noEditPoints="1"/>
          </p:cNvSpPr>
          <p:nvPr/>
        </p:nvSpPr>
        <p:spPr bwMode="auto">
          <a:xfrm>
            <a:off x="8151975" y="2624761"/>
            <a:ext cx="2730136" cy="2540577"/>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Freeform 17"/>
          <p:cNvSpPr/>
          <p:nvPr/>
        </p:nvSpPr>
        <p:spPr bwMode="auto">
          <a:xfrm>
            <a:off x="6674895" y="2895559"/>
            <a:ext cx="2213160" cy="2178692"/>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18"/>
          <p:cNvSpPr/>
          <p:nvPr/>
        </p:nvSpPr>
        <p:spPr bwMode="auto">
          <a:xfrm>
            <a:off x="5301214" y="3094963"/>
            <a:ext cx="1934973" cy="1890661"/>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19"/>
          <p:cNvSpPr/>
          <p:nvPr/>
        </p:nvSpPr>
        <p:spPr bwMode="auto">
          <a:xfrm>
            <a:off x="4222943" y="3262366"/>
            <a:ext cx="1536163" cy="1555857"/>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19"/>
          <p:cNvGrpSpPr/>
          <p:nvPr/>
        </p:nvGrpSpPr>
        <p:grpSpPr bwMode="auto">
          <a:xfrm flipH="1">
            <a:off x="6426964" y="4024262"/>
            <a:ext cx="3868641" cy="2090562"/>
            <a:chOff x="3951201" y="2629963"/>
            <a:chExt cx="2495617" cy="1347563"/>
          </a:xfrm>
        </p:grpSpPr>
        <p:sp>
          <p:nvSpPr>
            <p:cNvPr id="7" name="任意多边形 7"/>
            <p:cNvSpPr/>
            <p:nvPr/>
          </p:nvSpPr>
          <p:spPr>
            <a:xfrm flipV="1">
              <a:off x="3951201" y="2629963"/>
              <a:ext cx="2495617" cy="83869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chemeClr val="accent4"/>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3485">
                <a:defRPr/>
              </a:pPr>
              <a:endParaRPr lang="zh-CN" altLang="en-US" sz="200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21"/>
            <p:cNvGrpSpPr/>
            <p:nvPr/>
          </p:nvGrpSpPr>
          <p:grpSpPr bwMode="auto">
            <a:xfrm>
              <a:off x="4233160" y="3519821"/>
              <a:ext cx="2183610" cy="457705"/>
              <a:chOff x="2290576" y="5039334"/>
              <a:chExt cx="2183610" cy="457705"/>
            </a:xfrm>
          </p:grpSpPr>
          <p:sp>
            <p:nvSpPr>
              <p:cNvPr id="9" name="TextBox 11"/>
              <p:cNvSpPr txBox="1">
                <a:spLocks noChangeArrowheads="1"/>
              </p:cNvSpPr>
              <p:nvPr/>
            </p:nvSpPr>
            <p:spPr bwMode="auto">
              <a:xfrm>
                <a:off x="3327593" y="5039334"/>
                <a:ext cx="1146593" cy="45770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10"/>
              <p:cNvSpPr txBox="1">
                <a:spLocks noChangeArrowheads="1"/>
              </p:cNvSpPr>
              <p:nvPr/>
            </p:nvSpPr>
            <p:spPr bwMode="auto">
              <a:xfrm>
                <a:off x="2290576" y="5039335"/>
                <a:ext cx="1146593" cy="45770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1" name="组合 29"/>
          <p:cNvGrpSpPr/>
          <p:nvPr/>
        </p:nvGrpSpPr>
        <p:grpSpPr bwMode="auto">
          <a:xfrm>
            <a:off x="828123" y="2861093"/>
            <a:ext cx="3813327" cy="1166893"/>
            <a:chOff x="1579814" y="1583447"/>
            <a:chExt cx="2458346" cy="752172"/>
          </a:xfrm>
        </p:grpSpPr>
        <p:sp>
          <p:nvSpPr>
            <p:cNvPr id="12" name="任意多边形 12"/>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chemeClr val="accent1"/>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31"/>
            <p:cNvGrpSpPr/>
            <p:nvPr/>
          </p:nvGrpSpPr>
          <p:grpSpPr bwMode="auto">
            <a:xfrm>
              <a:off x="1579814" y="1583447"/>
              <a:ext cx="2183786" cy="457704"/>
              <a:chOff x="-362770" y="3102960"/>
              <a:chExt cx="2183786" cy="457704"/>
            </a:xfrm>
          </p:grpSpPr>
          <p:sp>
            <p:nvSpPr>
              <p:cNvPr id="14" name="TextBox 11"/>
              <p:cNvSpPr txBox="1">
                <a:spLocks noChangeArrowheads="1"/>
              </p:cNvSpPr>
              <p:nvPr/>
            </p:nvSpPr>
            <p:spPr bwMode="auto">
              <a:xfrm>
                <a:off x="675163" y="3102960"/>
                <a:ext cx="1145853" cy="45770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1"/>
              <p:cNvSpPr txBox="1">
                <a:spLocks noChangeArrowheads="1"/>
              </p:cNvSpPr>
              <p:nvPr/>
            </p:nvSpPr>
            <p:spPr bwMode="auto">
              <a:xfrm>
                <a:off x="-362770" y="3102960"/>
                <a:ext cx="1145853" cy="45770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6" name="组合 15"/>
          <p:cNvGrpSpPr/>
          <p:nvPr/>
        </p:nvGrpSpPr>
        <p:grpSpPr>
          <a:xfrm>
            <a:off x="7194337" y="1352018"/>
            <a:ext cx="3387436" cy="2237768"/>
            <a:chOff x="6068316" y="1783437"/>
            <a:chExt cx="2701127" cy="1784387"/>
          </a:xfrm>
        </p:grpSpPr>
        <p:grpSp>
          <p:nvGrpSpPr>
            <p:cNvPr id="17" name="组合 26"/>
            <p:cNvGrpSpPr/>
            <p:nvPr/>
          </p:nvGrpSpPr>
          <p:grpSpPr bwMode="auto">
            <a:xfrm flipH="1">
              <a:off x="6068316" y="1783437"/>
              <a:ext cx="2701127" cy="566204"/>
              <a:chOff x="-362770" y="3102960"/>
              <a:chExt cx="2183514" cy="457888"/>
            </a:xfrm>
          </p:grpSpPr>
          <p:sp>
            <p:nvSpPr>
              <p:cNvPr id="19" name="TextBox 19"/>
              <p:cNvSpPr txBox="1">
                <a:spLocks noChangeArrowheads="1"/>
              </p:cNvSpPr>
              <p:nvPr/>
            </p:nvSpPr>
            <p:spPr bwMode="auto">
              <a:xfrm>
                <a:off x="675034" y="3102960"/>
                <a:ext cx="1145710" cy="45788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1"/>
              <p:cNvSpPr txBox="1">
                <a:spLocks noChangeArrowheads="1"/>
              </p:cNvSpPr>
              <p:nvPr/>
            </p:nvSpPr>
            <p:spPr bwMode="auto">
              <a:xfrm>
                <a:off x="-362770" y="3102960"/>
                <a:ext cx="1145710" cy="45788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 name="任意多边形 18"/>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chemeClr val="accent3"/>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组合 20"/>
          <p:cNvGrpSpPr/>
          <p:nvPr/>
        </p:nvGrpSpPr>
        <p:grpSpPr>
          <a:xfrm>
            <a:off x="3531178" y="1374175"/>
            <a:ext cx="3387436" cy="2205764"/>
            <a:chOff x="3147329" y="1801105"/>
            <a:chExt cx="2701127" cy="1758867"/>
          </a:xfrm>
        </p:grpSpPr>
        <p:sp>
          <p:nvSpPr>
            <p:cNvPr id="22" name="任意多边形 22"/>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chemeClr val="accent2"/>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1213485">
                <a:defRPr/>
              </a:pPr>
              <a:endParaRPr lang="zh-CN" altLang="en-US" sz="2005">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44"/>
            <p:cNvGrpSpPr/>
            <p:nvPr/>
          </p:nvGrpSpPr>
          <p:grpSpPr bwMode="auto">
            <a:xfrm flipH="1">
              <a:off x="3147329" y="1801105"/>
              <a:ext cx="2701127" cy="566204"/>
              <a:chOff x="-362770" y="3102960"/>
              <a:chExt cx="2183514" cy="457888"/>
            </a:xfrm>
          </p:grpSpPr>
          <p:sp>
            <p:nvSpPr>
              <p:cNvPr id="24" name="TextBox 11"/>
              <p:cNvSpPr txBox="1">
                <a:spLocks noChangeArrowheads="1"/>
              </p:cNvSpPr>
              <p:nvPr/>
            </p:nvSpPr>
            <p:spPr bwMode="auto">
              <a:xfrm>
                <a:off x="675034" y="3102960"/>
                <a:ext cx="1145710" cy="45788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11"/>
              <p:cNvSpPr txBox="1">
                <a:spLocks noChangeArrowheads="1"/>
              </p:cNvSpPr>
              <p:nvPr/>
            </p:nvSpPr>
            <p:spPr bwMode="auto">
              <a:xfrm>
                <a:off x="-362770" y="3102960"/>
                <a:ext cx="1145710" cy="457888"/>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1213485" eaLnBrk="1" hangingPunct="1">
                  <a:defRPr/>
                </a:pPr>
                <a:r>
                  <a:rPr lang="zh-CN" altLang="en-US"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2005" kern="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26" name="文本框 25"/>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down)">
                                      <p:cBhvr>
                                        <p:cTn id="35" dur="500"/>
                                        <p:tgtEl>
                                          <p:spTgt spid="16"/>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4"/>
          <p:cNvGrpSpPr/>
          <p:nvPr/>
        </p:nvGrpSpPr>
        <p:grpSpPr>
          <a:xfrm>
            <a:off x="5637884" y="2143573"/>
            <a:ext cx="1287279" cy="1286812"/>
            <a:chOff x="3606461" y="1828517"/>
            <a:chExt cx="875847" cy="875847"/>
          </a:xfrm>
          <a:effectLst/>
        </p:grpSpPr>
        <p:sp>
          <p:nvSpPr>
            <p:cNvPr id="3" name="椭圆 2"/>
            <p:cNvSpPr/>
            <p:nvPr/>
          </p:nvSpPr>
          <p:spPr>
            <a:xfrm>
              <a:off x="3606461" y="1828517"/>
              <a:ext cx="875847" cy="875847"/>
            </a:xfrm>
            <a:prstGeom prst="ellipse">
              <a:avLst/>
            </a:prstGeom>
            <a:solidFill>
              <a:schemeClr val="accent1"/>
            </a:solidFill>
            <a:ln w="44450" cap="flat" cmpd="sng" algn="ctr">
              <a:noFill/>
              <a:prstDash val="solid"/>
            </a:ln>
            <a:effectLst/>
          </p:spPr>
          <p:txBody>
            <a:bodyPr rtlCol="0" anchor="ctr"/>
            <a:lstStyle/>
            <a:p>
              <a:pPr algn="ctr" defTabSz="1218565">
                <a:defRPr/>
              </a:pPr>
              <a:endParaRPr lang="zh-CN" altLang="en-US" sz="900" kern="0" dirty="0">
                <a:solidFill>
                  <a:prstClr val="white"/>
                </a:solidFill>
                <a:latin typeface="Calibri" panose="020F0502020204030204"/>
                <a:ea typeface="宋体" panose="02010600030101010101" pitchFamily="2" charset="-122"/>
              </a:endParaRPr>
            </a:p>
          </p:txBody>
        </p:sp>
        <p:sp>
          <p:nvSpPr>
            <p:cNvPr id="4" name="文本框 1"/>
            <p:cNvSpPr txBox="1"/>
            <p:nvPr/>
          </p:nvSpPr>
          <p:spPr>
            <a:xfrm>
              <a:off x="3867396" y="1942746"/>
              <a:ext cx="321122" cy="691294"/>
            </a:xfrm>
            <a:prstGeom prst="rect">
              <a:avLst/>
            </a:prstGeom>
            <a:noFill/>
            <a:ln>
              <a:noFill/>
            </a:ln>
            <a:effectLst/>
          </p:spPr>
          <p:txBody>
            <a:bodyPr wrap="square" rtlCol="0">
              <a:spAutoFit/>
            </a:bodyPr>
            <a:lstStyle/>
            <a:p>
              <a:pPr algn="ctr"/>
              <a:r>
                <a:rPr lang="en-US" altLang="zh-CN" sz="6000" b="1" dirty="0">
                  <a:solidFill>
                    <a:schemeClr val="bg1"/>
                  </a:solidFill>
                  <a:latin typeface="微软雅黑" panose="020B0503020204020204" pitchFamily="34" charset="-122"/>
                  <a:ea typeface="微软雅黑" panose="020B0503020204020204" pitchFamily="34" charset="-122"/>
                </a:rPr>
                <a:t>4</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grpSp>
      <p:sp>
        <p:nvSpPr>
          <p:cNvPr id="5" name="矩形 69"/>
          <p:cNvSpPr>
            <a:spLocks noChangeArrowheads="1"/>
          </p:cNvSpPr>
          <p:nvPr/>
        </p:nvSpPr>
        <p:spPr bwMode="auto">
          <a:xfrm>
            <a:off x="3712650" y="3687822"/>
            <a:ext cx="5137745" cy="83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3" rIns="91428" bIns="45713">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r>
              <a:rPr lang="zh-CN" altLang="en-US"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rPr>
              <a:t>加入你的标题</a:t>
            </a:r>
            <a:endParaRPr lang="en-US" altLang="zh-CN" sz="4800" b="1" dirty="0">
              <a:solidFill>
                <a:srgbClr val="2B1F71"/>
              </a:solidFill>
              <a:latin typeface="汉仪乐喵体简" panose="00020600040101010101" pitchFamily="18" charset="-122"/>
              <a:ea typeface="汉仪乐喵体简" panose="00020600040101010101" pitchFamily="18" charset="-122"/>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2452587" y="2007737"/>
            <a:ext cx="2938311" cy="3245635"/>
            <a:chOff x="1839440" y="1505803"/>
            <a:chExt cx="2203733" cy="2434226"/>
          </a:xfrm>
        </p:grpSpPr>
        <p:sp>
          <p:nvSpPr>
            <p:cNvPr id="6" name="Freeform 9"/>
            <p:cNvSpPr/>
            <p:nvPr/>
          </p:nvSpPr>
          <p:spPr bwMode="auto">
            <a:xfrm>
              <a:off x="1839440" y="1505803"/>
              <a:ext cx="2203733" cy="2434226"/>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solidFill>
              <a:schemeClr val="accent1"/>
            </a:solidFill>
            <a:ln>
              <a:noFill/>
            </a:ln>
          </p:spPr>
          <p:txBody>
            <a:bodyPr/>
            <a:lstStyle/>
            <a:p>
              <a:pPr defTabSz="685165">
                <a:defRPr/>
              </a:pPr>
              <a:endParaRPr lang="zh-CN" altLang="en-US" sz="1600" kern="0" dirty="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7"/>
            <p:cNvSpPr>
              <a:spLocks noEditPoints="1"/>
            </p:cNvSpPr>
            <p:nvPr/>
          </p:nvSpPr>
          <p:spPr bwMode="auto">
            <a:xfrm>
              <a:off x="3010327" y="1782706"/>
              <a:ext cx="302171" cy="313414"/>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组合 37"/>
          <p:cNvGrpSpPr/>
          <p:nvPr/>
        </p:nvGrpSpPr>
        <p:grpSpPr>
          <a:xfrm>
            <a:off x="2439469" y="2485589"/>
            <a:ext cx="3011395" cy="2805263"/>
            <a:chOff x="1829602" y="1864191"/>
            <a:chExt cx="2258546" cy="2103947"/>
          </a:xfrm>
        </p:grpSpPr>
        <p:sp>
          <p:nvSpPr>
            <p:cNvPr id="7" name="Freeform 10"/>
            <p:cNvSpPr/>
            <p:nvPr/>
          </p:nvSpPr>
          <p:spPr bwMode="auto">
            <a:xfrm>
              <a:off x="1829602" y="1864191"/>
              <a:ext cx="2258546" cy="2103947"/>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solidFill>
              <a:schemeClr val="accent2"/>
            </a:solidFill>
            <a:ln>
              <a:noFill/>
            </a:ln>
          </p:spPr>
          <p:txBody>
            <a:bodyPr/>
            <a:lstStyle/>
            <a:p>
              <a:pPr defTabSz="685165">
                <a:defRPr/>
              </a:pPr>
              <a:endParaRPr lang="zh-CN" altLang="en-US" sz="1600" kern="0" dirty="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8"/>
            <p:cNvSpPr>
              <a:spLocks noEditPoints="1"/>
            </p:cNvSpPr>
            <p:nvPr/>
          </p:nvSpPr>
          <p:spPr bwMode="auto">
            <a:xfrm>
              <a:off x="3603972" y="2285823"/>
              <a:ext cx="191141" cy="344334"/>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组合 39"/>
          <p:cNvGrpSpPr/>
          <p:nvPr/>
        </p:nvGrpSpPr>
        <p:grpSpPr>
          <a:xfrm>
            <a:off x="2418857" y="2940951"/>
            <a:ext cx="3123831" cy="2407991"/>
            <a:chOff x="1814142" y="2205713"/>
            <a:chExt cx="2342873" cy="1805993"/>
          </a:xfrm>
        </p:grpSpPr>
        <p:sp>
          <p:nvSpPr>
            <p:cNvPr id="8" name="Freeform 11"/>
            <p:cNvSpPr/>
            <p:nvPr/>
          </p:nvSpPr>
          <p:spPr bwMode="auto">
            <a:xfrm>
              <a:off x="1814142" y="2205713"/>
              <a:ext cx="2342873" cy="1805993"/>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solidFill>
              <a:schemeClr val="accent3"/>
            </a:solidFill>
            <a:ln>
              <a:noFill/>
            </a:ln>
          </p:spPr>
          <p:txBody>
            <a:bodyPr/>
            <a:lstStyle/>
            <a:p>
              <a:pPr defTabSz="685165">
                <a:defRPr/>
              </a:pPr>
              <a:endParaRPr lang="zh-CN" altLang="en-US" sz="16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5" name="组合 14"/>
            <p:cNvGrpSpPr/>
            <p:nvPr/>
          </p:nvGrpSpPr>
          <p:grpSpPr>
            <a:xfrm>
              <a:off x="3448396" y="3085371"/>
              <a:ext cx="304982" cy="331685"/>
              <a:chOff x="3516863" y="3834794"/>
              <a:chExt cx="406642" cy="442246"/>
            </a:xfrm>
          </p:grpSpPr>
          <p:sp>
            <p:nvSpPr>
              <p:cNvPr id="16" name="Freeform 31@|5FFC:16777215|FBC:16777215|LFC:16777215|LBC:16777215"/>
              <p:cNvSpPr/>
              <p:nvPr/>
            </p:nvSpPr>
            <p:spPr bwMode="auto">
              <a:xfrm>
                <a:off x="3516863" y="3902255"/>
                <a:ext cx="239862" cy="374785"/>
              </a:xfrm>
              <a:custGeom>
                <a:avLst/>
                <a:gdLst>
                  <a:gd name="T0" fmla="*/ 0 w 128"/>
                  <a:gd name="T1" fmla="*/ 189 h 200"/>
                  <a:gd name="T2" fmla="*/ 121 w 128"/>
                  <a:gd name="T3" fmla="*/ 0 h 200"/>
                  <a:gd name="T4" fmla="*/ 128 w 128"/>
                  <a:gd name="T5" fmla="*/ 5 h 200"/>
                  <a:gd name="T6" fmla="*/ 19 w 128"/>
                  <a:gd name="T7" fmla="*/ 200 h 200"/>
                  <a:gd name="T8" fmla="*/ 0 w 128"/>
                  <a:gd name="T9" fmla="*/ 189 h 200"/>
                </a:gdLst>
                <a:ahLst/>
                <a:cxnLst>
                  <a:cxn ang="0">
                    <a:pos x="T0" y="T1"/>
                  </a:cxn>
                  <a:cxn ang="0">
                    <a:pos x="T2" y="T3"/>
                  </a:cxn>
                  <a:cxn ang="0">
                    <a:pos x="T4" y="T5"/>
                  </a:cxn>
                  <a:cxn ang="0">
                    <a:pos x="T6" y="T7"/>
                  </a:cxn>
                  <a:cxn ang="0">
                    <a:pos x="T8" y="T9"/>
                  </a:cxn>
                </a:cxnLst>
                <a:rect l="0" t="0" r="r" b="b"/>
                <a:pathLst>
                  <a:path w="128" h="200">
                    <a:moveTo>
                      <a:pt x="0" y="189"/>
                    </a:moveTo>
                    <a:lnTo>
                      <a:pt x="121" y="0"/>
                    </a:lnTo>
                    <a:lnTo>
                      <a:pt x="128" y="5"/>
                    </a:lnTo>
                    <a:lnTo>
                      <a:pt x="19" y="200"/>
                    </a:lnTo>
                    <a:lnTo>
                      <a:pt x="0" y="189"/>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32@|5FFC:16777215|FBC:16777215|LFC:16777215|LBC:16777215"/>
              <p:cNvSpPr/>
              <p:nvPr/>
            </p:nvSpPr>
            <p:spPr bwMode="auto">
              <a:xfrm>
                <a:off x="3743608" y="3861029"/>
                <a:ext cx="37478" cy="50596"/>
              </a:xfrm>
              <a:custGeom>
                <a:avLst/>
                <a:gdLst>
                  <a:gd name="T0" fmla="*/ 7 w 20"/>
                  <a:gd name="T1" fmla="*/ 27 h 27"/>
                  <a:gd name="T2" fmla="*/ 0 w 20"/>
                  <a:gd name="T3" fmla="*/ 22 h 27"/>
                  <a:gd name="T4" fmla="*/ 10 w 20"/>
                  <a:gd name="T5" fmla="*/ 0 h 27"/>
                  <a:gd name="T6" fmla="*/ 20 w 20"/>
                  <a:gd name="T7" fmla="*/ 5 h 27"/>
                  <a:gd name="T8" fmla="*/ 7 w 20"/>
                  <a:gd name="T9" fmla="*/ 27 h 27"/>
                </a:gdLst>
                <a:ahLst/>
                <a:cxnLst>
                  <a:cxn ang="0">
                    <a:pos x="T0" y="T1"/>
                  </a:cxn>
                  <a:cxn ang="0">
                    <a:pos x="T2" y="T3"/>
                  </a:cxn>
                  <a:cxn ang="0">
                    <a:pos x="T4" y="T5"/>
                  </a:cxn>
                  <a:cxn ang="0">
                    <a:pos x="T6" y="T7"/>
                  </a:cxn>
                  <a:cxn ang="0">
                    <a:pos x="T8" y="T9"/>
                  </a:cxn>
                </a:cxnLst>
                <a:rect l="0" t="0" r="r" b="b"/>
                <a:pathLst>
                  <a:path w="20" h="27">
                    <a:moveTo>
                      <a:pt x="7" y="27"/>
                    </a:moveTo>
                    <a:lnTo>
                      <a:pt x="0" y="22"/>
                    </a:lnTo>
                    <a:lnTo>
                      <a:pt x="10" y="0"/>
                    </a:lnTo>
                    <a:lnTo>
                      <a:pt x="20" y="5"/>
                    </a:lnTo>
                    <a:lnTo>
                      <a:pt x="7" y="27"/>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33@|5FFC:16777215|FBC:16777215|LFC:16777215|LBC:16777215"/>
              <p:cNvSpPr/>
              <p:nvPr/>
            </p:nvSpPr>
            <p:spPr bwMode="auto">
              <a:xfrm>
                <a:off x="3835430" y="4095268"/>
                <a:ext cx="61840" cy="61840"/>
              </a:xfrm>
              <a:custGeom>
                <a:avLst/>
                <a:gdLst>
                  <a:gd name="T0" fmla="*/ 19 w 33"/>
                  <a:gd name="T1" fmla="*/ 33 h 33"/>
                  <a:gd name="T2" fmla="*/ 13 w 33"/>
                  <a:gd name="T3" fmla="*/ 24 h 33"/>
                  <a:gd name="T4" fmla="*/ 0 w 33"/>
                  <a:gd name="T5" fmla="*/ 25 h 33"/>
                  <a:gd name="T6" fmla="*/ 7 w 33"/>
                  <a:gd name="T7" fmla="*/ 16 h 33"/>
                  <a:gd name="T8" fmla="*/ 2 w 33"/>
                  <a:gd name="T9" fmla="*/ 5 h 33"/>
                  <a:gd name="T10" fmla="*/ 13 w 33"/>
                  <a:gd name="T11" fmla="*/ 8 h 33"/>
                  <a:gd name="T12" fmla="*/ 22 w 33"/>
                  <a:gd name="T13" fmla="*/ 0 h 33"/>
                  <a:gd name="T14" fmla="*/ 24 w 33"/>
                  <a:gd name="T15" fmla="*/ 11 h 33"/>
                  <a:gd name="T16" fmla="*/ 33 w 33"/>
                  <a:gd name="T17" fmla="*/ 17 h 33"/>
                  <a:gd name="T18" fmla="*/ 22 w 33"/>
                  <a:gd name="T19" fmla="*/ 22 h 33"/>
                  <a:gd name="T20" fmla="*/ 19 w 33"/>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33">
                    <a:moveTo>
                      <a:pt x="19" y="33"/>
                    </a:moveTo>
                    <a:lnTo>
                      <a:pt x="13" y="24"/>
                    </a:lnTo>
                    <a:lnTo>
                      <a:pt x="0" y="25"/>
                    </a:lnTo>
                    <a:lnTo>
                      <a:pt x="7" y="16"/>
                    </a:lnTo>
                    <a:lnTo>
                      <a:pt x="2" y="5"/>
                    </a:lnTo>
                    <a:lnTo>
                      <a:pt x="13" y="8"/>
                    </a:lnTo>
                    <a:lnTo>
                      <a:pt x="22" y="0"/>
                    </a:lnTo>
                    <a:lnTo>
                      <a:pt x="24" y="11"/>
                    </a:lnTo>
                    <a:lnTo>
                      <a:pt x="33" y="17"/>
                    </a:lnTo>
                    <a:lnTo>
                      <a:pt x="22" y="22"/>
                    </a:lnTo>
                    <a:lnTo>
                      <a:pt x="19" y="33"/>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4@|5FFC:16777215|FBC:16777215|LFC:16777215|LBC:16777215"/>
              <p:cNvSpPr/>
              <p:nvPr/>
            </p:nvSpPr>
            <p:spPr bwMode="auto">
              <a:xfrm>
                <a:off x="3756725" y="3967842"/>
                <a:ext cx="65588" cy="67461"/>
              </a:xfrm>
              <a:custGeom>
                <a:avLst/>
                <a:gdLst>
                  <a:gd name="T0" fmla="*/ 25 w 35"/>
                  <a:gd name="T1" fmla="*/ 36 h 36"/>
                  <a:gd name="T2" fmla="*/ 16 w 35"/>
                  <a:gd name="T3" fmla="*/ 28 h 36"/>
                  <a:gd name="T4" fmla="*/ 5 w 35"/>
                  <a:gd name="T5" fmla="*/ 32 h 36"/>
                  <a:gd name="T6" fmla="*/ 8 w 35"/>
                  <a:gd name="T7" fmla="*/ 20 h 36"/>
                  <a:gd name="T8" fmla="*/ 0 w 35"/>
                  <a:gd name="T9" fmla="*/ 11 h 36"/>
                  <a:gd name="T10" fmla="*/ 13 w 35"/>
                  <a:gd name="T11" fmla="*/ 11 h 36"/>
                  <a:gd name="T12" fmla="*/ 19 w 35"/>
                  <a:gd name="T13" fmla="*/ 0 h 36"/>
                  <a:gd name="T14" fmla="*/ 24 w 35"/>
                  <a:gd name="T15" fmla="*/ 12 h 36"/>
                  <a:gd name="T16" fmla="*/ 35 w 35"/>
                  <a:gd name="T17" fmla="*/ 15 h 36"/>
                  <a:gd name="T18" fmla="*/ 25 w 35"/>
                  <a:gd name="T19" fmla="*/ 23 h 36"/>
                  <a:gd name="T20" fmla="*/ 25 w 35"/>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6">
                    <a:moveTo>
                      <a:pt x="25" y="36"/>
                    </a:moveTo>
                    <a:lnTo>
                      <a:pt x="16" y="28"/>
                    </a:lnTo>
                    <a:lnTo>
                      <a:pt x="5" y="32"/>
                    </a:lnTo>
                    <a:lnTo>
                      <a:pt x="8" y="20"/>
                    </a:lnTo>
                    <a:lnTo>
                      <a:pt x="0" y="11"/>
                    </a:lnTo>
                    <a:lnTo>
                      <a:pt x="13" y="11"/>
                    </a:lnTo>
                    <a:lnTo>
                      <a:pt x="19" y="0"/>
                    </a:lnTo>
                    <a:lnTo>
                      <a:pt x="24" y="12"/>
                    </a:lnTo>
                    <a:lnTo>
                      <a:pt x="35" y="15"/>
                    </a:lnTo>
                    <a:lnTo>
                      <a:pt x="25" y="23"/>
                    </a:lnTo>
                    <a:lnTo>
                      <a:pt x="25" y="36"/>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35@|5FFC:16777215|FBC:16777215|LFC:16777215|LBC:16777215"/>
              <p:cNvSpPr/>
              <p:nvPr/>
            </p:nvSpPr>
            <p:spPr bwMode="auto">
              <a:xfrm>
                <a:off x="3818565" y="3859154"/>
                <a:ext cx="52470" cy="52470"/>
              </a:xfrm>
              <a:custGeom>
                <a:avLst/>
                <a:gdLst>
                  <a:gd name="T0" fmla="*/ 20 w 28"/>
                  <a:gd name="T1" fmla="*/ 28 h 28"/>
                  <a:gd name="T2" fmla="*/ 13 w 28"/>
                  <a:gd name="T3" fmla="*/ 22 h 28"/>
                  <a:gd name="T4" fmla="*/ 3 w 28"/>
                  <a:gd name="T5" fmla="*/ 25 h 28"/>
                  <a:gd name="T6" fmla="*/ 6 w 28"/>
                  <a:gd name="T7" fmla="*/ 17 h 28"/>
                  <a:gd name="T8" fmla="*/ 0 w 28"/>
                  <a:gd name="T9" fmla="*/ 9 h 28"/>
                  <a:gd name="T10" fmla="*/ 11 w 28"/>
                  <a:gd name="T11" fmla="*/ 9 h 28"/>
                  <a:gd name="T12" fmla="*/ 16 w 28"/>
                  <a:gd name="T13" fmla="*/ 0 h 28"/>
                  <a:gd name="T14" fmla="*/ 19 w 28"/>
                  <a:gd name="T15" fmla="*/ 9 h 28"/>
                  <a:gd name="T16" fmla="*/ 28 w 28"/>
                  <a:gd name="T17" fmla="*/ 12 h 28"/>
                  <a:gd name="T18" fmla="*/ 20 w 28"/>
                  <a:gd name="T19" fmla="*/ 19 h 28"/>
                  <a:gd name="T20" fmla="*/ 20 w 28"/>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28">
                    <a:moveTo>
                      <a:pt x="20" y="28"/>
                    </a:moveTo>
                    <a:lnTo>
                      <a:pt x="13" y="22"/>
                    </a:lnTo>
                    <a:lnTo>
                      <a:pt x="3" y="25"/>
                    </a:lnTo>
                    <a:lnTo>
                      <a:pt x="6" y="17"/>
                    </a:lnTo>
                    <a:lnTo>
                      <a:pt x="0" y="9"/>
                    </a:lnTo>
                    <a:lnTo>
                      <a:pt x="11" y="9"/>
                    </a:lnTo>
                    <a:lnTo>
                      <a:pt x="16" y="0"/>
                    </a:lnTo>
                    <a:lnTo>
                      <a:pt x="19" y="9"/>
                    </a:lnTo>
                    <a:lnTo>
                      <a:pt x="28" y="12"/>
                    </a:lnTo>
                    <a:lnTo>
                      <a:pt x="20" y="19"/>
                    </a:lnTo>
                    <a:lnTo>
                      <a:pt x="20" y="28"/>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36@|5FFC:16777215|FBC:16777215|LFC:16777215|LBC:16777215"/>
              <p:cNvSpPr/>
              <p:nvPr/>
            </p:nvSpPr>
            <p:spPr bwMode="auto">
              <a:xfrm>
                <a:off x="3880404" y="3964094"/>
                <a:ext cx="43101" cy="41226"/>
              </a:xfrm>
              <a:custGeom>
                <a:avLst/>
                <a:gdLst>
                  <a:gd name="T0" fmla="*/ 23 w 23"/>
                  <a:gd name="T1" fmla="*/ 14 h 22"/>
                  <a:gd name="T2" fmla="*/ 16 w 23"/>
                  <a:gd name="T3" fmla="*/ 16 h 22"/>
                  <a:gd name="T4" fmla="*/ 11 w 23"/>
                  <a:gd name="T5" fmla="*/ 22 h 22"/>
                  <a:gd name="T6" fmla="*/ 8 w 23"/>
                  <a:gd name="T7" fmla="*/ 14 h 22"/>
                  <a:gd name="T8" fmla="*/ 0 w 23"/>
                  <a:gd name="T9" fmla="*/ 13 h 22"/>
                  <a:gd name="T10" fmla="*/ 6 w 23"/>
                  <a:gd name="T11" fmla="*/ 8 h 22"/>
                  <a:gd name="T12" fmla="*/ 6 w 23"/>
                  <a:gd name="T13" fmla="*/ 0 h 22"/>
                  <a:gd name="T14" fmla="*/ 12 w 23"/>
                  <a:gd name="T15" fmla="*/ 5 h 22"/>
                  <a:gd name="T16" fmla="*/ 20 w 23"/>
                  <a:gd name="T17" fmla="*/ 2 h 22"/>
                  <a:gd name="T18" fmla="*/ 19 w 23"/>
                  <a:gd name="T19" fmla="*/ 9 h 22"/>
                  <a:gd name="T20" fmla="*/ 23 w 23"/>
                  <a:gd name="T21" fmla="*/ 1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2">
                    <a:moveTo>
                      <a:pt x="23" y="14"/>
                    </a:moveTo>
                    <a:lnTo>
                      <a:pt x="16" y="16"/>
                    </a:lnTo>
                    <a:lnTo>
                      <a:pt x="11" y="22"/>
                    </a:lnTo>
                    <a:lnTo>
                      <a:pt x="8" y="14"/>
                    </a:lnTo>
                    <a:lnTo>
                      <a:pt x="0" y="13"/>
                    </a:lnTo>
                    <a:lnTo>
                      <a:pt x="6" y="8"/>
                    </a:lnTo>
                    <a:lnTo>
                      <a:pt x="6" y="0"/>
                    </a:lnTo>
                    <a:lnTo>
                      <a:pt x="12" y="5"/>
                    </a:lnTo>
                    <a:lnTo>
                      <a:pt x="20" y="2"/>
                    </a:lnTo>
                    <a:lnTo>
                      <a:pt x="19" y="9"/>
                    </a:lnTo>
                    <a:lnTo>
                      <a:pt x="23" y="14"/>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5FFC:16777215|FBC:16777215|LFC:16777215|LBC:16777215"/>
              <p:cNvSpPr/>
              <p:nvPr/>
            </p:nvSpPr>
            <p:spPr bwMode="auto">
              <a:xfrm>
                <a:off x="3698634" y="4125251"/>
                <a:ext cx="44974" cy="43101"/>
              </a:xfrm>
              <a:custGeom>
                <a:avLst/>
                <a:gdLst>
                  <a:gd name="T0" fmla="*/ 17 w 24"/>
                  <a:gd name="T1" fmla="*/ 23 h 23"/>
                  <a:gd name="T2" fmla="*/ 11 w 24"/>
                  <a:gd name="T3" fmla="*/ 19 h 23"/>
                  <a:gd name="T4" fmla="*/ 3 w 24"/>
                  <a:gd name="T5" fmla="*/ 22 h 23"/>
                  <a:gd name="T6" fmla="*/ 5 w 24"/>
                  <a:gd name="T7" fmla="*/ 14 h 23"/>
                  <a:gd name="T8" fmla="*/ 0 w 24"/>
                  <a:gd name="T9" fmla="*/ 8 h 23"/>
                  <a:gd name="T10" fmla="*/ 8 w 24"/>
                  <a:gd name="T11" fmla="*/ 8 h 23"/>
                  <a:gd name="T12" fmla="*/ 11 w 24"/>
                  <a:gd name="T13" fmla="*/ 0 h 23"/>
                  <a:gd name="T14" fmla="*/ 16 w 24"/>
                  <a:gd name="T15" fmla="*/ 8 h 23"/>
                  <a:gd name="T16" fmla="*/ 24 w 24"/>
                  <a:gd name="T17" fmla="*/ 9 h 23"/>
                  <a:gd name="T18" fmla="*/ 17 w 24"/>
                  <a:gd name="T19" fmla="*/ 14 h 23"/>
                  <a:gd name="T20" fmla="*/ 17 w 24"/>
                  <a:gd name="T21"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23">
                    <a:moveTo>
                      <a:pt x="17" y="23"/>
                    </a:moveTo>
                    <a:lnTo>
                      <a:pt x="11" y="19"/>
                    </a:lnTo>
                    <a:lnTo>
                      <a:pt x="3" y="22"/>
                    </a:lnTo>
                    <a:lnTo>
                      <a:pt x="5" y="14"/>
                    </a:lnTo>
                    <a:lnTo>
                      <a:pt x="0" y="8"/>
                    </a:lnTo>
                    <a:lnTo>
                      <a:pt x="8" y="8"/>
                    </a:lnTo>
                    <a:lnTo>
                      <a:pt x="11" y="0"/>
                    </a:lnTo>
                    <a:lnTo>
                      <a:pt x="16" y="8"/>
                    </a:lnTo>
                    <a:lnTo>
                      <a:pt x="24" y="9"/>
                    </a:lnTo>
                    <a:lnTo>
                      <a:pt x="17" y="14"/>
                    </a:lnTo>
                    <a:lnTo>
                      <a:pt x="17" y="23"/>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38@|5FFC:16777215|FBC:16777215|LFC:16777215|LBC:16777215"/>
              <p:cNvSpPr/>
              <p:nvPr/>
            </p:nvSpPr>
            <p:spPr bwMode="auto">
              <a:xfrm>
                <a:off x="3567460" y="3984708"/>
                <a:ext cx="37478" cy="35605"/>
              </a:xfrm>
              <a:custGeom>
                <a:avLst/>
                <a:gdLst>
                  <a:gd name="T0" fmla="*/ 20 w 20"/>
                  <a:gd name="T1" fmla="*/ 11 h 19"/>
                  <a:gd name="T2" fmla="*/ 14 w 20"/>
                  <a:gd name="T3" fmla="*/ 12 h 19"/>
                  <a:gd name="T4" fmla="*/ 11 w 20"/>
                  <a:gd name="T5" fmla="*/ 19 h 19"/>
                  <a:gd name="T6" fmla="*/ 8 w 20"/>
                  <a:gd name="T7" fmla="*/ 12 h 19"/>
                  <a:gd name="T8" fmla="*/ 0 w 20"/>
                  <a:gd name="T9" fmla="*/ 12 h 19"/>
                  <a:gd name="T10" fmla="*/ 4 w 20"/>
                  <a:gd name="T11" fmla="*/ 8 h 19"/>
                  <a:gd name="T12" fmla="*/ 3 w 20"/>
                  <a:gd name="T13" fmla="*/ 0 h 19"/>
                  <a:gd name="T14" fmla="*/ 9 w 20"/>
                  <a:gd name="T15" fmla="*/ 3 h 19"/>
                  <a:gd name="T16" fmla="*/ 15 w 20"/>
                  <a:gd name="T17" fmla="*/ 0 h 19"/>
                  <a:gd name="T18" fmla="*/ 15 w 20"/>
                  <a:gd name="T19" fmla="*/ 6 h 19"/>
                  <a:gd name="T20" fmla="*/ 20 w 20"/>
                  <a:gd name="T2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9">
                    <a:moveTo>
                      <a:pt x="20" y="11"/>
                    </a:moveTo>
                    <a:lnTo>
                      <a:pt x="14" y="12"/>
                    </a:lnTo>
                    <a:lnTo>
                      <a:pt x="11" y="19"/>
                    </a:lnTo>
                    <a:lnTo>
                      <a:pt x="8" y="12"/>
                    </a:lnTo>
                    <a:lnTo>
                      <a:pt x="0" y="12"/>
                    </a:lnTo>
                    <a:lnTo>
                      <a:pt x="4" y="8"/>
                    </a:lnTo>
                    <a:lnTo>
                      <a:pt x="3" y="0"/>
                    </a:lnTo>
                    <a:lnTo>
                      <a:pt x="9" y="3"/>
                    </a:lnTo>
                    <a:lnTo>
                      <a:pt x="15" y="0"/>
                    </a:lnTo>
                    <a:lnTo>
                      <a:pt x="15" y="6"/>
                    </a:lnTo>
                    <a:lnTo>
                      <a:pt x="20" y="11"/>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39@|5FFC:16777215|FBC:16777215|LFC:16777215|LBC:16777215"/>
              <p:cNvSpPr/>
              <p:nvPr/>
            </p:nvSpPr>
            <p:spPr bwMode="auto">
              <a:xfrm>
                <a:off x="3608686" y="3834794"/>
                <a:ext cx="63713" cy="67461"/>
              </a:xfrm>
              <a:custGeom>
                <a:avLst/>
                <a:gdLst>
                  <a:gd name="T0" fmla="*/ 20 w 34"/>
                  <a:gd name="T1" fmla="*/ 36 h 36"/>
                  <a:gd name="T2" fmla="*/ 12 w 34"/>
                  <a:gd name="T3" fmla="*/ 27 h 36"/>
                  <a:gd name="T4" fmla="*/ 0 w 34"/>
                  <a:gd name="T5" fmla="*/ 28 h 36"/>
                  <a:gd name="T6" fmla="*/ 6 w 34"/>
                  <a:gd name="T7" fmla="*/ 18 h 36"/>
                  <a:gd name="T8" fmla="*/ 0 w 34"/>
                  <a:gd name="T9" fmla="*/ 7 h 36"/>
                  <a:gd name="T10" fmla="*/ 12 w 34"/>
                  <a:gd name="T11" fmla="*/ 10 h 36"/>
                  <a:gd name="T12" fmla="*/ 22 w 34"/>
                  <a:gd name="T13" fmla="*/ 0 h 36"/>
                  <a:gd name="T14" fmla="*/ 23 w 34"/>
                  <a:gd name="T15" fmla="*/ 13 h 36"/>
                  <a:gd name="T16" fmla="*/ 34 w 34"/>
                  <a:gd name="T17" fmla="*/ 19 h 36"/>
                  <a:gd name="T18" fmla="*/ 22 w 34"/>
                  <a:gd name="T19" fmla="*/ 24 h 36"/>
                  <a:gd name="T20" fmla="*/ 20 w 34"/>
                  <a:gd name="T21"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 h="36">
                    <a:moveTo>
                      <a:pt x="20" y="36"/>
                    </a:moveTo>
                    <a:lnTo>
                      <a:pt x="12" y="27"/>
                    </a:lnTo>
                    <a:lnTo>
                      <a:pt x="0" y="28"/>
                    </a:lnTo>
                    <a:lnTo>
                      <a:pt x="6" y="18"/>
                    </a:lnTo>
                    <a:lnTo>
                      <a:pt x="0" y="7"/>
                    </a:lnTo>
                    <a:lnTo>
                      <a:pt x="12" y="10"/>
                    </a:lnTo>
                    <a:lnTo>
                      <a:pt x="22" y="0"/>
                    </a:lnTo>
                    <a:lnTo>
                      <a:pt x="23" y="13"/>
                    </a:lnTo>
                    <a:lnTo>
                      <a:pt x="34" y="19"/>
                    </a:lnTo>
                    <a:lnTo>
                      <a:pt x="22" y="24"/>
                    </a:lnTo>
                    <a:lnTo>
                      <a:pt x="20" y="36"/>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 name="任意多边形 125974"/>
          <p:cNvSpPr/>
          <p:nvPr/>
        </p:nvSpPr>
        <p:spPr>
          <a:xfrm>
            <a:off x="4385613" y="1940984"/>
            <a:ext cx="2260863" cy="481345"/>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w="12700" cap="flat" cmpd="sng" algn="ctr">
            <a:solidFill>
              <a:schemeClr val="accent1"/>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任意多边形 125975"/>
          <p:cNvSpPr/>
          <p:nvPr/>
        </p:nvSpPr>
        <p:spPr>
          <a:xfrm>
            <a:off x="5392060" y="3268327"/>
            <a:ext cx="1239829"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w="12700" cap="flat" cmpd="sng" algn="ctr">
            <a:solidFill>
              <a:schemeClr val="accent2"/>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任意多边形 125976"/>
          <p:cNvSpPr/>
          <p:nvPr/>
        </p:nvSpPr>
        <p:spPr>
          <a:xfrm>
            <a:off x="5217027" y="4097497"/>
            <a:ext cx="1429448" cy="571108"/>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1" fmla="*/ 0 w 1210962"/>
              <a:gd name="connsiteY0-2" fmla="*/ 481913 h 481913"/>
              <a:gd name="connsiteX1-3" fmla="*/ 729049 w 1210962"/>
              <a:gd name="connsiteY1-4" fmla="*/ 481913 h 481913"/>
              <a:gd name="connsiteX2-5" fmla="*/ 469969 w 1210962"/>
              <a:gd name="connsiteY2-6" fmla="*/ 7620 h 481913"/>
              <a:gd name="connsiteX3-7" fmla="*/ 1210962 w 1210962"/>
              <a:gd name="connsiteY3-8" fmla="*/ 0 h 481913"/>
              <a:gd name="connsiteX0-9" fmla="*/ 0 w 1210962"/>
              <a:gd name="connsiteY0-10" fmla="*/ 481913 h 489533"/>
              <a:gd name="connsiteX1-11" fmla="*/ 477589 w 1210962"/>
              <a:gd name="connsiteY1-12" fmla="*/ 489533 h 489533"/>
              <a:gd name="connsiteX2-13" fmla="*/ 469969 w 1210962"/>
              <a:gd name="connsiteY2-14" fmla="*/ 7620 h 489533"/>
              <a:gd name="connsiteX3-15" fmla="*/ 1210962 w 1210962"/>
              <a:gd name="connsiteY3-16" fmla="*/ 0 h 489533"/>
              <a:gd name="connsiteX0-17" fmla="*/ 0 w 1210962"/>
              <a:gd name="connsiteY0-18" fmla="*/ 481913 h 481913"/>
              <a:gd name="connsiteX1-19" fmla="*/ 468064 w 1210962"/>
              <a:gd name="connsiteY1-20" fmla="*/ 475245 h 481913"/>
              <a:gd name="connsiteX2-21" fmla="*/ 469969 w 1210962"/>
              <a:gd name="connsiteY2-22" fmla="*/ 7620 h 481913"/>
              <a:gd name="connsiteX3-23" fmla="*/ 1210962 w 1210962"/>
              <a:gd name="connsiteY3-24" fmla="*/ 0 h 481913"/>
              <a:gd name="connsiteX0-25" fmla="*/ 0 w 1210962"/>
              <a:gd name="connsiteY0-26" fmla="*/ 486199 h 486199"/>
              <a:gd name="connsiteX1-27" fmla="*/ 468064 w 1210962"/>
              <a:gd name="connsiteY1-28" fmla="*/ 479531 h 486199"/>
              <a:gd name="connsiteX2-29" fmla="*/ 469969 w 1210962"/>
              <a:gd name="connsiteY2-30" fmla="*/ 0 h 486199"/>
              <a:gd name="connsiteX3-31" fmla="*/ 1210962 w 1210962"/>
              <a:gd name="connsiteY3-32" fmla="*/ 4286 h 486199"/>
              <a:gd name="connsiteX0-33" fmla="*/ 0 w 1210962"/>
              <a:gd name="connsiteY0-34" fmla="*/ 481913 h 481913"/>
              <a:gd name="connsiteX1-35" fmla="*/ 468064 w 1210962"/>
              <a:gd name="connsiteY1-36" fmla="*/ 475245 h 481913"/>
              <a:gd name="connsiteX2-37" fmla="*/ 467587 w 1210962"/>
              <a:gd name="connsiteY2-38" fmla="*/ 2858 h 481913"/>
              <a:gd name="connsiteX3-39" fmla="*/ 1210962 w 1210962"/>
              <a:gd name="connsiteY3-40" fmla="*/ 0 h 481913"/>
              <a:gd name="connsiteX0-41" fmla="*/ 0 w 1210962"/>
              <a:gd name="connsiteY0-42" fmla="*/ 483817 h 483817"/>
              <a:gd name="connsiteX1-43" fmla="*/ 468064 w 1210962"/>
              <a:gd name="connsiteY1-44" fmla="*/ 477149 h 483817"/>
              <a:gd name="connsiteX2-45" fmla="*/ 474730 w 1210962"/>
              <a:gd name="connsiteY2-46" fmla="*/ 0 h 483817"/>
              <a:gd name="connsiteX3-47" fmla="*/ 1210962 w 1210962"/>
              <a:gd name="connsiteY3-48" fmla="*/ 1904 h 483817"/>
              <a:gd name="connsiteX0-49" fmla="*/ 0 w 1210962"/>
              <a:gd name="connsiteY0-50" fmla="*/ 481913 h 481913"/>
              <a:gd name="connsiteX1-51" fmla="*/ 468064 w 1210962"/>
              <a:gd name="connsiteY1-52" fmla="*/ 475245 h 481913"/>
              <a:gd name="connsiteX2-53" fmla="*/ 472349 w 1210962"/>
              <a:gd name="connsiteY2-54" fmla="*/ 5240 h 481913"/>
              <a:gd name="connsiteX3-55" fmla="*/ 1210962 w 1210962"/>
              <a:gd name="connsiteY3-56" fmla="*/ 0 h 481913"/>
              <a:gd name="connsiteX0-57" fmla="*/ 0 w 1210962"/>
              <a:gd name="connsiteY0-58" fmla="*/ 486198 h 486198"/>
              <a:gd name="connsiteX1-59" fmla="*/ 468064 w 1210962"/>
              <a:gd name="connsiteY1-60" fmla="*/ 479530 h 486198"/>
              <a:gd name="connsiteX2-61" fmla="*/ 467587 w 1210962"/>
              <a:gd name="connsiteY2-62" fmla="*/ 0 h 486198"/>
              <a:gd name="connsiteX3-63" fmla="*/ 1210962 w 1210962"/>
              <a:gd name="connsiteY3-64" fmla="*/ 4285 h 486198"/>
              <a:gd name="connsiteX0-65" fmla="*/ 0 w 1210962"/>
              <a:gd name="connsiteY0-66" fmla="*/ 481913 h 481913"/>
              <a:gd name="connsiteX1-67" fmla="*/ 468064 w 1210962"/>
              <a:gd name="connsiteY1-68" fmla="*/ 475245 h 481913"/>
              <a:gd name="connsiteX2-69" fmla="*/ 467587 w 1210962"/>
              <a:gd name="connsiteY2-70" fmla="*/ 2859 h 481913"/>
              <a:gd name="connsiteX3-71" fmla="*/ 1210962 w 1210962"/>
              <a:gd name="connsiteY3-72" fmla="*/ 0 h 481913"/>
              <a:gd name="connsiteX0-73" fmla="*/ 0 w 1210962"/>
              <a:gd name="connsiteY0-74" fmla="*/ 481913 h 481913"/>
              <a:gd name="connsiteX1-75" fmla="*/ 465683 w 1210962"/>
              <a:gd name="connsiteY1-76" fmla="*/ 480007 h 481913"/>
              <a:gd name="connsiteX2-77" fmla="*/ 467587 w 1210962"/>
              <a:gd name="connsiteY2-78" fmla="*/ 2859 h 481913"/>
              <a:gd name="connsiteX3-79" fmla="*/ 1210962 w 1210962"/>
              <a:gd name="connsiteY3-80" fmla="*/ 0 h 481913"/>
              <a:gd name="connsiteX0-81" fmla="*/ 0 w 1210962"/>
              <a:gd name="connsiteY0-82" fmla="*/ 488579 h 488579"/>
              <a:gd name="connsiteX1-83" fmla="*/ 465683 w 1210962"/>
              <a:gd name="connsiteY1-84" fmla="*/ 486673 h 488579"/>
              <a:gd name="connsiteX2-85" fmla="*/ 469968 w 1210962"/>
              <a:gd name="connsiteY2-86" fmla="*/ 0 h 488579"/>
              <a:gd name="connsiteX3-87" fmla="*/ 1210962 w 1210962"/>
              <a:gd name="connsiteY3-88" fmla="*/ 6666 h 488579"/>
              <a:gd name="connsiteX0-89" fmla="*/ 0 w 1210962"/>
              <a:gd name="connsiteY0-90" fmla="*/ 483816 h 483816"/>
              <a:gd name="connsiteX1-91" fmla="*/ 465683 w 1210962"/>
              <a:gd name="connsiteY1-92" fmla="*/ 481910 h 483816"/>
              <a:gd name="connsiteX2-93" fmla="*/ 469968 w 1210962"/>
              <a:gd name="connsiteY2-94" fmla="*/ 0 h 483816"/>
              <a:gd name="connsiteX3-95" fmla="*/ 1210962 w 1210962"/>
              <a:gd name="connsiteY3-96" fmla="*/ 1903 h 483816"/>
              <a:gd name="connsiteX0-97" fmla="*/ 0 w 1210962"/>
              <a:gd name="connsiteY0-98" fmla="*/ 490960 h 490960"/>
              <a:gd name="connsiteX1-99" fmla="*/ 465683 w 1210962"/>
              <a:gd name="connsiteY1-100" fmla="*/ 489054 h 490960"/>
              <a:gd name="connsiteX2-101" fmla="*/ 469968 w 1210962"/>
              <a:gd name="connsiteY2-102" fmla="*/ 0 h 490960"/>
              <a:gd name="connsiteX3-103" fmla="*/ 1210962 w 1210962"/>
              <a:gd name="connsiteY3-104" fmla="*/ 9047 h 490960"/>
              <a:gd name="connsiteX0-105" fmla="*/ 0 w 1210962"/>
              <a:gd name="connsiteY0-106" fmla="*/ 483816 h 483816"/>
              <a:gd name="connsiteX1-107" fmla="*/ 465683 w 1210962"/>
              <a:gd name="connsiteY1-108" fmla="*/ 481910 h 483816"/>
              <a:gd name="connsiteX2-109" fmla="*/ 467587 w 1210962"/>
              <a:gd name="connsiteY2-110" fmla="*/ 0 h 483816"/>
              <a:gd name="connsiteX3-111" fmla="*/ 1210962 w 1210962"/>
              <a:gd name="connsiteY3-112" fmla="*/ 1903 h 483816"/>
              <a:gd name="connsiteX0-113" fmla="*/ 0 w 1210962"/>
              <a:gd name="connsiteY0-114" fmla="*/ 481913 h 481913"/>
              <a:gd name="connsiteX1-115" fmla="*/ 465683 w 1210962"/>
              <a:gd name="connsiteY1-116" fmla="*/ 480007 h 481913"/>
              <a:gd name="connsiteX2-117" fmla="*/ 465206 w 1210962"/>
              <a:gd name="connsiteY2-118" fmla="*/ 2859 h 481913"/>
              <a:gd name="connsiteX3-119" fmla="*/ 1210962 w 1210962"/>
              <a:gd name="connsiteY3-120" fmla="*/ 0 h 481913"/>
              <a:gd name="connsiteX0-121" fmla="*/ 0 w 1210962"/>
              <a:gd name="connsiteY0-122" fmla="*/ 483816 h 483816"/>
              <a:gd name="connsiteX1-123" fmla="*/ 465683 w 1210962"/>
              <a:gd name="connsiteY1-124" fmla="*/ 481910 h 483816"/>
              <a:gd name="connsiteX2-125" fmla="*/ 465206 w 1210962"/>
              <a:gd name="connsiteY2-126" fmla="*/ 0 h 483816"/>
              <a:gd name="connsiteX3-127" fmla="*/ 1210962 w 1210962"/>
              <a:gd name="connsiteY3-128" fmla="*/ 1903 h 483816"/>
            </a:gdLst>
            <a:ahLst/>
            <a:cxnLst>
              <a:cxn ang="0">
                <a:pos x="connsiteX0-1" y="connsiteY0-2"/>
              </a:cxn>
              <a:cxn ang="0">
                <a:pos x="connsiteX1-3" y="connsiteY1-4"/>
              </a:cxn>
              <a:cxn ang="0">
                <a:pos x="connsiteX2-5" y="connsiteY2-6"/>
              </a:cxn>
              <a:cxn ang="0">
                <a:pos x="connsiteX3-7" y="connsiteY3-8"/>
              </a:cxn>
            </a:cxnLst>
            <a:rect l="l" t="t" r="r" b="b"/>
            <a:pathLst>
              <a:path w="1210962" h="483816">
                <a:moveTo>
                  <a:pt x="0" y="483816"/>
                </a:moveTo>
                <a:lnTo>
                  <a:pt x="465683" y="481910"/>
                </a:lnTo>
                <a:cubicBezTo>
                  <a:pt x="467111" y="325242"/>
                  <a:pt x="463778" y="156668"/>
                  <a:pt x="465206" y="0"/>
                </a:cubicBezTo>
                <a:lnTo>
                  <a:pt x="1210962" y="1903"/>
                </a:lnTo>
              </a:path>
            </a:pathLst>
          </a:custGeom>
          <a:noFill/>
          <a:ln w="12700" cap="flat" cmpd="sng" algn="ctr">
            <a:solidFill>
              <a:schemeClr val="accent3"/>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任意多边形 125977"/>
          <p:cNvSpPr/>
          <p:nvPr/>
        </p:nvSpPr>
        <p:spPr>
          <a:xfrm>
            <a:off x="3816751" y="5004087"/>
            <a:ext cx="2829724" cy="714724"/>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1" fmla="*/ 0 w 2397210"/>
              <a:gd name="connsiteY0-2" fmla="*/ 395416 h 605481"/>
              <a:gd name="connsiteX1-3" fmla="*/ 0 w 2397210"/>
              <a:gd name="connsiteY1-4" fmla="*/ 605481 h 605481"/>
              <a:gd name="connsiteX2-5" fmla="*/ 1653402 w 2397210"/>
              <a:gd name="connsiteY2-6" fmla="*/ 605481 h 605481"/>
              <a:gd name="connsiteX3-7" fmla="*/ 1742302 w 2397210"/>
              <a:gd name="connsiteY3-8" fmla="*/ 0 h 605481"/>
              <a:gd name="connsiteX4-9" fmla="*/ 2397210 w 2397210"/>
              <a:gd name="connsiteY4-10" fmla="*/ 0 h 605481"/>
              <a:gd name="connsiteX0-11" fmla="*/ 0 w 2397210"/>
              <a:gd name="connsiteY0-12" fmla="*/ 395416 h 605481"/>
              <a:gd name="connsiteX1-13" fmla="*/ 0 w 2397210"/>
              <a:gd name="connsiteY1-14" fmla="*/ 605481 h 605481"/>
              <a:gd name="connsiteX2-15" fmla="*/ 1653402 w 2397210"/>
              <a:gd name="connsiteY2-16" fmla="*/ 605481 h 605481"/>
              <a:gd name="connsiteX3-17" fmla="*/ 1647052 w 2397210"/>
              <a:gd name="connsiteY3-18" fmla="*/ 0 h 605481"/>
              <a:gd name="connsiteX4-19" fmla="*/ 2397210 w 2397210"/>
              <a:gd name="connsiteY4-20" fmla="*/ 0 h 60548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w="12700" cap="flat" cmpd="sng" algn="ctr">
            <a:solidFill>
              <a:schemeClr val="accent4"/>
            </a:solidFill>
            <a:prstDash val="solid"/>
            <a:miter lim="800000"/>
          </a:ln>
          <a:effectLst/>
        </p:spPr>
        <p:txBody>
          <a:bodyPr rtlCol="0" anchor="ctr"/>
          <a:lstStyle/>
          <a:p>
            <a:pPr algn="ctr" defTabSz="685165">
              <a:defRPr/>
            </a:pPr>
            <a:endParaRPr lang="zh-CN" altLang="en-US" sz="1350"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组合 38"/>
          <p:cNvGrpSpPr/>
          <p:nvPr/>
        </p:nvGrpSpPr>
        <p:grpSpPr>
          <a:xfrm>
            <a:off x="2375755" y="2940951"/>
            <a:ext cx="2327412" cy="2526048"/>
            <a:chOff x="1781816" y="2205713"/>
            <a:chExt cx="1745559" cy="1894536"/>
          </a:xfrm>
        </p:grpSpPr>
        <p:sp>
          <p:nvSpPr>
            <p:cNvPr id="9" name="Freeform 12"/>
            <p:cNvSpPr/>
            <p:nvPr/>
          </p:nvSpPr>
          <p:spPr bwMode="auto">
            <a:xfrm>
              <a:off x="1781816" y="2205713"/>
              <a:ext cx="1745559" cy="1894536"/>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solidFill>
              <a:schemeClr val="accent4"/>
            </a:solidFill>
            <a:ln>
              <a:noFill/>
            </a:ln>
          </p:spPr>
          <p:txBody>
            <a:bodyPr/>
            <a:lstStyle/>
            <a:p>
              <a:pPr defTabSz="685165">
                <a:defRPr/>
              </a:pPr>
              <a:endParaRPr lang="zh-CN" altLang="en-US" sz="160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组合 11"/>
            <p:cNvGrpSpPr/>
            <p:nvPr/>
          </p:nvGrpSpPr>
          <p:grpSpPr>
            <a:xfrm>
              <a:off x="2803572" y="3645997"/>
              <a:ext cx="310604" cy="209411"/>
              <a:chOff x="2681093" y="4567497"/>
              <a:chExt cx="414138" cy="279215"/>
            </a:xfrm>
          </p:grpSpPr>
          <p:sp>
            <p:nvSpPr>
              <p:cNvPr id="13" name="Freeform 19@|5FFC:16777215|FBC:16777215|LFC:16777215|LBC:16777215"/>
              <p:cNvSpPr>
                <a:spLocks noEditPoints="1"/>
              </p:cNvSpPr>
              <p:nvPr/>
            </p:nvSpPr>
            <p:spPr bwMode="auto">
              <a:xfrm>
                <a:off x="2681093" y="4567497"/>
                <a:ext cx="414138" cy="279215"/>
              </a:xfrm>
              <a:custGeom>
                <a:avLst/>
                <a:gdLst>
                  <a:gd name="T0" fmla="*/ 130 w 142"/>
                  <a:gd name="T1" fmla="*/ 15 h 96"/>
                  <a:gd name="T2" fmla="*/ 102 w 142"/>
                  <a:gd name="T3" fmla="*/ 15 h 96"/>
                  <a:gd name="T4" fmla="*/ 102 w 142"/>
                  <a:gd name="T5" fmla="*/ 14 h 96"/>
                  <a:gd name="T6" fmla="*/ 96 w 142"/>
                  <a:gd name="T7" fmla="*/ 5 h 96"/>
                  <a:gd name="T8" fmla="*/ 87 w 142"/>
                  <a:gd name="T9" fmla="*/ 0 h 96"/>
                  <a:gd name="T10" fmla="*/ 55 w 142"/>
                  <a:gd name="T11" fmla="*/ 0 h 96"/>
                  <a:gd name="T12" fmla="*/ 46 w 142"/>
                  <a:gd name="T13" fmla="*/ 5 h 96"/>
                  <a:gd name="T14" fmla="*/ 40 w 142"/>
                  <a:gd name="T15" fmla="*/ 14 h 96"/>
                  <a:gd name="T16" fmla="*/ 40 w 142"/>
                  <a:gd name="T17" fmla="*/ 15 h 96"/>
                  <a:gd name="T18" fmla="*/ 12 w 142"/>
                  <a:gd name="T19" fmla="*/ 15 h 96"/>
                  <a:gd name="T20" fmla="*/ 0 w 142"/>
                  <a:gd name="T21" fmla="*/ 26 h 96"/>
                  <a:gd name="T22" fmla="*/ 0 w 142"/>
                  <a:gd name="T23" fmla="*/ 84 h 96"/>
                  <a:gd name="T24" fmla="*/ 12 w 142"/>
                  <a:gd name="T25" fmla="*/ 96 h 96"/>
                  <a:gd name="T26" fmla="*/ 130 w 142"/>
                  <a:gd name="T27" fmla="*/ 96 h 96"/>
                  <a:gd name="T28" fmla="*/ 142 w 142"/>
                  <a:gd name="T29" fmla="*/ 84 h 96"/>
                  <a:gd name="T30" fmla="*/ 142 w 142"/>
                  <a:gd name="T31" fmla="*/ 26 h 96"/>
                  <a:gd name="T32" fmla="*/ 130 w 142"/>
                  <a:gd name="T33" fmla="*/ 15 h 96"/>
                  <a:gd name="T34" fmla="*/ 30 w 142"/>
                  <a:gd name="T35" fmla="*/ 31 h 96"/>
                  <a:gd name="T36" fmla="*/ 8 w 142"/>
                  <a:gd name="T37" fmla="*/ 31 h 96"/>
                  <a:gd name="T38" fmla="*/ 8 w 142"/>
                  <a:gd name="T39" fmla="*/ 22 h 96"/>
                  <a:gd name="T40" fmla="*/ 30 w 142"/>
                  <a:gd name="T41" fmla="*/ 22 h 96"/>
                  <a:gd name="T42" fmla="*/ 30 w 142"/>
                  <a:gd name="T43" fmla="*/ 31 h 96"/>
                  <a:gd name="T44" fmla="*/ 71 w 142"/>
                  <a:gd name="T45" fmla="*/ 90 h 96"/>
                  <a:gd name="T46" fmla="*/ 36 w 142"/>
                  <a:gd name="T47" fmla="*/ 55 h 96"/>
                  <a:gd name="T48" fmla="*/ 71 w 142"/>
                  <a:gd name="T49" fmla="*/ 20 h 96"/>
                  <a:gd name="T50" fmla="*/ 106 w 142"/>
                  <a:gd name="T51" fmla="*/ 55 h 96"/>
                  <a:gd name="T52" fmla="*/ 71 w 142"/>
                  <a:gd name="T53" fmla="*/ 90 h 96"/>
                  <a:gd name="T54" fmla="*/ 136 w 142"/>
                  <a:gd name="T55" fmla="*/ 30 h 96"/>
                  <a:gd name="T56" fmla="*/ 132 w 142"/>
                  <a:gd name="T57" fmla="*/ 30 h 96"/>
                  <a:gd name="T58" fmla="*/ 132 w 142"/>
                  <a:gd name="T59" fmla="*/ 34 h 96"/>
                  <a:gd name="T60" fmla="*/ 126 w 142"/>
                  <a:gd name="T61" fmla="*/ 34 h 96"/>
                  <a:gd name="T62" fmla="*/ 126 w 142"/>
                  <a:gd name="T63" fmla="*/ 30 h 96"/>
                  <a:gd name="T64" fmla="*/ 121 w 142"/>
                  <a:gd name="T65" fmla="*/ 30 h 96"/>
                  <a:gd name="T66" fmla="*/ 121 w 142"/>
                  <a:gd name="T67" fmla="*/ 24 h 96"/>
                  <a:gd name="T68" fmla="*/ 126 w 142"/>
                  <a:gd name="T69" fmla="*/ 24 h 96"/>
                  <a:gd name="T70" fmla="*/ 126 w 142"/>
                  <a:gd name="T71" fmla="*/ 19 h 96"/>
                  <a:gd name="T72" fmla="*/ 132 w 142"/>
                  <a:gd name="T73" fmla="*/ 19 h 96"/>
                  <a:gd name="T74" fmla="*/ 132 w 142"/>
                  <a:gd name="T75" fmla="*/ 24 h 96"/>
                  <a:gd name="T76" fmla="*/ 136 w 142"/>
                  <a:gd name="T77" fmla="*/ 24 h 96"/>
                  <a:gd name="T78" fmla="*/ 136 w 142"/>
                  <a:gd name="T79"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2" h="96">
                    <a:moveTo>
                      <a:pt x="130" y="15"/>
                    </a:moveTo>
                    <a:cubicBezTo>
                      <a:pt x="102" y="15"/>
                      <a:pt x="102" y="15"/>
                      <a:pt x="102" y="15"/>
                    </a:cubicBezTo>
                    <a:cubicBezTo>
                      <a:pt x="102" y="14"/>
                      <a:pt x="102" y="14"/>
                      <a:pt x="102" y="14"/>
                    </a:cubicBezTo>
                    <a:cubicBezTo>
                      <a:pt x="96" y="5"/>
                      <a:pt x="96" y="5"/>
                      <a:pt x="96" y="5"/>
                    </a:cubicBezTo>
                    <a:cubicBezTo>
                      <a:pt x="95" y="2"/>
                      <a:pt x="90" y="0"/>
                      <a:pt x="87" y="0"/>
                    </a:cubicBezTo>
                    <a:cubicBezTo>
                      <a:pt x="55" y="0"/>
                      <a:pt x="55" y="0"/>
                      <a:pt x="55" y="0"/>
                    </a:cubicBezTo>
                    <a:cubicBezTo>
                      <a:pt x="52" y="0"/>
                      <a:pt x="48" y="2"/>
                      <a:pt x="46" y="5"/>
                    </a:cubicBezTo>
                    <a:cubicBezTo>
                      <a:pt x="40" y="14"/>
                      <a:pt x="40" y="14"/>
                      <a:pt x="40" y="14"/>
                    </a:cubicBezTo>
                    <a:cubicBezTo>
                      <a:pt x="40" y="14"/>
                      <a:pt x="40" y="14"/>
                      <a:pt x="40" y="15"/>
                    </a:cubicBezTo>
                    <a:cubicBezTo>
                      <a:pt x="12" y="15"/>
                      <a:pt x="12" y="15"/>
                      <a:pt x="12" y="15"/>
                    </a:cubicBezTo>
                    <a:cubicBezTo>
                      <a:pt x="5" y="15"/>
                      <a:pt x="0" y="20"/>
                      <a:pt x="0" y="26"/>
                    </a:cubicBezTo>
                    <a:cubicBezTo>
                      <a:pt x="0" y="84"/>
                      <a:pt x="0" y="84"/>
                      <a:pt x="0" y="84"/>
                    </a:cubicBezTo>
                    <a:cubicBezTo>
                      <a:pt x="0" y="91"/>
                      <a:pt x="5" y="96"/>
                      <a:pt x="12" y="96"/>
                    </a:cubicBezTo>
                    <a:cubicBezTo>
                      <a:pt x="130" y="96"/>
                      <a:pt x="130" y="96"/>
                      <a:pt x="130" y="96"/>
                    </a:cubicBezTo>
                    <a:cubicBezTo>
                      <a:pt x="137" y="96"/>
                      <a:pt x="142" y="91"/>
                      <a:pt x="142" y="84"/>
                    </a:cubicBezTo>
                    <a:cubicBezTo>
                      <a:pt x="142" y="26"/>
                      <a:pt x="142" y="26"/>
                      <a:pt x="142" y="26"/>
                    </a:cubicBezTo>
                    <a:cubicBezTo>
                      <a:pt x="142" y="20"/>
                      <a:pt x="137" y="15"/>
                      <a:pt x="130" y="15"/>
                    </a:cubicBezTo>
                    <a:close/>
                    <a:moveTo>
                      <a:pt x="30" y="31"/>
                    </a:moveTo>
                    <a:cubicBezTo>
                      <a:pt x="8" y="31"/>
                      <a:pt x="8" y="31"/>
                      <a:pt x="8" y="31"/>
                    </a:cubicBezTo>
                    <a:cubicBezTo>
                      <a:pt x="8" y="22"/>
                      <a:pt x="8" y="22"/>
                      <a:pt x="8" y="22"/>
                    </a:cubicBezTo>
                    <a:cubicBezTo>
                      <a:pt x="30" y="22"/>
                      <a:pt x="30" y="22"/>
                      <a:pt x="30" y="22"/>
                    </a:cubicBezTo>
                    <a:lnTo>
                      <a:pt x="30" y="31"/>
                    </a:lnTo>
                    <a:close/>
                    <a:moveTo>
                      <a:pt x="71" y="90"/>
                    </a:moveTo>
                    <a:cubicBezTo>
                      <a:pt x="52" y="90"/>
                      <a:pt x="36" y="74"/>
                      <a:pt x="36" y="55"/>
                    </a:cubicBezTo>
                    <a:cubicBezTo>
                      <a:pt x="36" y="35"/>
                      <a:pt x="52" y="20"/>
                      <a:pt x="71" y="20"/>
                    </a:cubicBezTo>
                    <a:cubicBezTo>
                      <a:pt x="90" y="20"/>
                      <a:pt x="106" y="35"/>
                      <a:pt x="106" y="55"/>
                    </a:cubicBezTo>
                    <a:cubicBezTo>
                      <a:pt x="106" y="74"/>
                      <a:pt x="90" y="90"/>
                      <a:pt x="71" y="90"/>
                    </a:cubicBezTo>
                    <a:close/>
                    <a:moveTo>
                      <a:pt x="136" y="30"/>
                    </a:moveTo>
                    <a:cubicBezTo>
                      <a:pt x="132" y="30"/>
                      <a:pt x="132" y="30"/>
                      <a:pt x="132" y="30"/>
                    </a:cubicBezTo>
                    <a:cubicBezTo>
                      <a:pt x="132" y="34"/>
                      <a:pt x="132" y="34"/>
                      <a:pt x="132" y="34"/>
                    </a:cubicBezTo>
                    <a:cubicBezTo>
                      <a:pt x="126" y="34"/>
                      <a:pt x="126" y="34"/>
                      <a:pt x="126" y="34"/>
                    </a:cubicBezTo>
                    <a:cubicBezTo>
                      <a:pt x="126" y="30"/>
                      <a:pt x="126" y="30"/>
                      <a:pt x="126" y="30"/>
                    </a:cubicBezTo>
                    <a:cubicBezTo>
                      <a:pt x="121" y="30"/>
                      <a:pt x="121" y="30"/>
                      <a:pt x="121" y="30"/>
                    </a:cubicBezTo>
                    <a:cubicBezTo>
                      <a:pt x="121" y="24"/>
                      <a:pt x="121" y="24"/>
                      <a:pt x="121" y="24"/>
                    </a:cubicBezTo>
                    <a:cubicBezTo>
                      <a:pt x="126" y="24"/>
                      <a:pt x="126" y="24"/>
                      <a:pt x="126" y="24"/>
                    </a:cubicBezTo>
                    <a:cubicBezTo>
                      <a:pt x="126" y="19"/>
                      <a:pt x="126" y="19"/>
                      <a:pt x="126" y="19"/>
                    </a:cubicBezTo>
                    <a:cubicBezTo>
                      <a:pt x="132" y="19"/>
                      <a:pt x="132" y="19"/>
                      <a:pt x="132" y="19"/>
                    </a:cubicBezTo>
                    <a:cubicBezTo>
                      <a:pt x="132" y="24"/>
                      <a:pt x="132" y="24"/>
                      <a:pt x="132" y="24"/>
                    </a:cubicBezTo>
                    <a:cubicBezTo>
                      <a:pt x="136" y="24"/>
                      <a:pt x="136" y="24"/>
                      <a:pt x="136" y="24"/>
                    </a:cubicBezTo>
                    <a:lnTo>
                      <a:pt x="136" y="30"/>
                    </a:ln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20@|5FFC:16777215|FBC:16777215|LFC:16777215|LBC:16777215"/>
              <p:cNvSpPr>
                <a:spLocks noEditPoints="1"/>
              </p:cNvSpPr>
              <p:nvPr/>
            </p:nvSpPr>
            <p:spPr bwMode="auto">
              <a:xfrm>
                <a:off x="2806647" y="4642454"/>
                <a:ext cx="166780" cy="166780"/>
              </a:xfrm>
              <a:custGeom>
                <a:avLst/>
                <a:gdLst>
                  <a:gd name="T0" fmla="*/ 28 w 57"/>
                  <a:gd name="T1" fmla="*/ 57 h 57"/>
                  <a:gd name="T2" fmla="*/ 0 w 57"/>
                  <a:gd name="T3" fmla="*/ 29 h 57"/>
                  <a:gd name="T4" fmla="*/ 28 w 57"/>
                  <a:gd name="T5" fmla="*/ 0 h 57"/>
                  <a:gd name="T6" fmla="*/ 57 w 57"/>
                  <a:gd name="T7" fmla="*/ 29 h 57"/>
                  <a:gd name="T8" fmla="*/ 28 w 57"/>
                  <a:gd name="T9" fmla="*/ 57 h 57"/>
                  <a:gd name="T10" fmla="*/ 28 w 57"/>
                  <a:gd name="T11" fmla="*/ 9 h 57"/>
                  <a:gd name="T12" fmla="*/ 9 w 57"/>
                  <a:gd name="T13" fmla="*/ 29 h 57"/>
                  <a:gd name="T14" fmla="*/ 28 w 57"/>
                  <a:gd name="T15" fmla="*/ 48 h 57"/>
                  <a:gd name="T16" fmla="*/ 48 w 57"/>
                  <a:gd name="T17" fmla="*/ 29 h 57"/>
                  <a:gd name="T18" fmla="*/ 28 w 57"/>
                  <a:gd name="T19" fmla="*/ 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7">
                    <a:moveTo>
                      <a:pt x="28" y="57"/>
                    </a:moveTo>
                    <a:cubicBezTo>
                      <a:pt x="12" y="57"/>
                      <a:pt x="0" y="44"/>
                      <a:pt x="0" y="29"/>
                    </a:cubicBezTo>
                    <a:cubicBezTo>
                      <a:pt x="0" y="13"/>
                      <a:pt x="12" y="0"/>
                      <a:pt x="28" y="0"/>
                    </a:cubicBezTo>
                    <a:cubicBezTo>
                      <a:pt x="44" y="0"/>
                      <a:pt x="57" y="13"/>
                      <a:pt x="57" y="29"/>
                    </a:cubicBezTo>
                    <a:cubicBezTo>
                      <a:pt x="57" y="44"/>
                      <a:pt x="44" y="57"/>
                      <a:pt x="28" y="57"/>
                    </a:cubicBezTo>
                    <a:close/>
                    <a:moveTo>
                      <a:pt x="28" y="9"/>
                    </a:moveTo>
                    <a:cubicBezTo>
                      <a:pt x="17" y="9"/>
                      <a:pt x="9" y="18"/>
                      <a:pt x="9" y="29"/>
                    </a:cubicBezTo>
                    <a:cubicBezTo>
                      <a:pt x="9" y="39"/>
                      <a:pt x="17" y="48"/>
                      <a:pt x="28" y="48"/>
                    </a:cubicBezTo>
                    <a:cubicBezTo>
                      <a:pt x="39" y="48"/>
                      <a:pt x="48" y="39"/>
                      <a:pt x="48" y="29"/>
                    </a:cubicBezTo>
                    <a:cubicBezTo>
                      <a:pt x="48" y="18"/>
                      <a:pt x="39" y="9"/>
                      <a:pt x="28" y="9"/>
                    </a:cubicBezTo>
                    <a:close/>
                  </a:path>
                </a:pathLst>
              </a:custGeom>
              <a:solidFill>
                <a:srgbClr val="FFFFFF"/>
              </a:solidFill>
              <a:ln>
                <a:noFill/>
              </a:ln>
            </p:spPr>
            <p:txBody>
              <a:bodyPr vert="horz" wrap="square" lIns="91440" tIns="45720" rIns="91440" bIns="45720" numCol="1" anchor="t" anchorCtr="0" compatLnSpc="1"/>
              <a:lstStyle/>
              <a:p>
                <a:pPr defTabSz="685165">
                  <a:defRPr/>
                </a:pPr>
                <a:endParaRPr lang="zh-CN" altLang="en-US" sz="1350" kern="0">
                  <a:solidFill>
                    <a:srgbClr val="5C5C5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25" name="TextBox 13"/>
          <p:cNvSpPr txBox="1"/>
          <p:nvPr/>
        </p:nvSpPr>
        <p:spPr>
          <a:xfrm>
            <a:off x="7866052" y="2266531"/>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7866053" y="2552438"/>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7866052" y="3053257"/>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7866053" y="3351114"/>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7866052" y="3893418"/>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7866053" y="4179324"/>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7866052" y="4748251"/>
            <a:ext cx="19529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7866053" y="5034158"/>
            <a:ext cx="2333999" cy="184666"/>
          </a:xfrm>
          <a:prstGeom prst="rect">
            <a:avLst/>
          </a:prstGeom>
          <a:noFill/>
        </p:spPr>
        <p:txBody>
          <a:bodyPr wrap="square" lIns="0" tIns="0" rIns="0" bIns="0" rtlCol="0" anchor="t" anchorCtr="0">
            <a:spAutoFit/>
          </a:bodyPr>
          <a:lstStyle/>
          <a:p>
            <a:pPr defTabSz="1216660">
              <a:spcBef>
                <a:spcPct val="20000"/>
              </a:spcBef>
              <a:defRPr/>
            </a:pPr>
            <a:r>
              <a:rPr lang="zh-CN" altLang="en-US"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12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p:nvPr/>
        </p:nvSpPr>
        <p:spPr>
          <a:xfrm>
            <a:off x="7108433" y="2139711"/>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7108433" y="2896015"/>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02</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7108433" y="3768293"/>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03</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7108433" y="4597733"/>
            <a:ext cx="766784" cy="677108"/>
          </a:xfrm>
          <a:prstGeom prst="rect">
            <a:avLst/>
          </a:prstGeom>
          <a:noFill/>
        </p:spPr>
        <p:txBody>
          <a:bodyPr wrap="square" lIns="0" tIns="0" rIns="0" bIns="0" rtlCol="0" anchor="t" anchorCtr="0">
            <a:spAutoFit/>
          </a:bodyPr>
          <a:lstStyle/>
          <a:p>
            <a:pPr defTabSz="1216660">
              <a:spcBef>
                <a:spcPct val="20000"/>
              </a:spcBef>
              <a:defRPr/>
            </a:pPr>
            <a:r>
              <a:rPr lang="en-US" altLang="zh-CN" sz="4400" b="1">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04</a:t>
            </a:r>
            <a:endParaRPr lang="en-US" sz="4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文本框 40"/>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500"/>
                                        <p:tgtEl>
                                          <p:spTgt spid="2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left)">
                                      <p:cBhvr>
                                        <p:cTn id="31" dur="500"/>
                                        <p:tgtEl>
                                          <p:spTgt spid="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500"/>
                                        <p:tgtEl>
                                          <p:spTgt spid="35"/>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left)">
                                      <p:cBhvr>
                                        <p:cTn id="71" dur="500"/>
                                        <p:tgtEl>
                                          <p:spTgt spid="5"/>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left)">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4533641" y="4591691"/>
            <a:ext cx="679800" cy="502756"/>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6"/>
          <p:cNvSpPr/>
          <p:nvPr/>
        </p:nvSpPr>
        <p:spPr bwMode="auto">
          <a:xfrm>
            <a:off x="4758353" y="3526028"/>
            <a:ext cx="739948" cy="32457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7"/>
          <p:cNvSpPr/>
          <p:nvPr/>
        </p:nvSpPr>
        <p:spPr bwMode="auto">
          <a:xfrm>
            <a:off x="4237437" y="2285591"/>
            <a:ext cx="525455" cy="655967"/>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8"/>
          <p:cNvSpPr/>
          <p:nvPr/>
        </p:nvSpPr>
        <p:spPr bwMode="auto">
          <a:xfrm>
            <a:off x="3296614" y="1905403"/>
            <a:ext cx="214495" cy="732004"/>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9"/>
          <p:cNvSpPr/>
          <p:nvPr/>
        </p:nvSpPr>
        <p:spPr bwMode="auto">
          <a:xfrm>
            <a:off x="1546609" y="4588284"/>
            <a:ext cx="679800" cy="501621"/>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0"/>
          <p:cNvSpPr/>
          <p:nvPr/>
        </p:nvSpPr>
        <p:spPr bwMode="auto">
          <a:xfrm>
            <a:off x="1261754" y="3524892"/>
            <a:ext cx="739948" cy="322309"/>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1"/>
          <p:cNvSpPr/>
          <p:nvPr/>
        </p:nvSpPr>
        <p:spPr bwMode="auto">
          <a:xfrm>
            <a:off x="1997164" y="2281051"/>
            <a:ext cx="526589" cy="658237"/>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12"/>
          <p:cNvGrpSpPr/>
          <p:nvPr/>
        </p:nvGrpSpPr>
        <p:grpSpPr>
          <a:xfrm>
            <a:off x="2199174" y="2834879"/>
            <a:ext cx="2383271" cy="3134568"/>
            <a:chOff x="2066468" y="2628718"/>
            <a:chExt cx="2744485" cy="3609651"/>
          </a:xfrm>
        </p:grpSpPr>
        <p:sp>
          <p:nvSpPr>
            <p:cNvPr id="10" name="Freeform 13"/>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Oval 14"/>
          <p:cNvSpPr>
            <a:spLocks noChangeArrowheads="1"/>
          </p:cNvSpPr>
          <p:nvPr/>
        </p:nvSpPr>
        <p:spPr bwMode="auto">
          <a:xfrm>
            <a:off x="2663344" y="3269542"/>
            <a:ext cx="1524157" cy="1524157"/>
          </a:xfrm>
          <a:prstGeom prst="ellipse">
            <a:avLst/>
          </a:prstGeom>
          <a:solidFill>
            <a:schemeClr val="accent2"/>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3" name="Oval 15"/>
          <p:cNvSpPr>
            <a:spLocks noChangeArrowheads="1"/>
          </p:cNvSpPr>
          <p:nvPr/>
        </p:nvSpPr>
        <p:spPr bwMode="auto">
          <a:xfrm>
            <a:off x="2814285" y="3421619"/>
            <a:ext cx="1221143" cy="122000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4" name="Oval 16"/>
          <p:cNvSpPr>
            <a:spLocks noChangeArrowheads="1"/>
          </p:cNvSpPr>
          <p:nvPr/>
        </p:nvSpPr>
        <p:spPr bwMode="auto">
          <a:xfrm>
            <a:off x="2944796" y="3552128"/>
            <a:ext cx="960117" cy="960117"/>
          </a:xfrm>
          <a:prstGeom prst="ellipse">
            <a:avLst/>
          </a:prstGeom>
          <a:solidFill>
            <a:schemeClr val="accent3"/>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5" name="Oval 17"/>
          <p:cNvSpPr>
            <a:spLocks noChangeArrowheads="1"/>
          </p:cNvSpPr>
          <p:nvPr/>
        </p:nvSpPr>
        <p:spPr bwMode="auto">
          <a:xfrm>
            <a:off x="3086660" y="3692857"/>
            <a:ext cx="676395" cy="67752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6" name="Oval 18"/>
          <p:cNvSpPr>
            <a:spLocks noChangeArrowheads="1"/>
          </p:cNvSpPr>
          <p:nvPr/>
        </p:nvSpPr>
        <p:spPr bwMode="auto">
          <a:xfrm>
            <a:off x="3212631" y="3818830"/>
            <a:ext cx="423315" cy="425585"/>
          </a:xfrm>
          <a:prstGeom prst="ellipse">
            <a:avLst/>
          </a:prstGeom>
          <a:solidFill>
            <a:schemeClr val="accent4"/>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7" name="Oval 19"/>
          <p:cNvSpPr>
            <a:spLocks noChangeArrowheads="1"/>
          </p:cNvSpPr>
          <p:nvPr/>
        </p:nvSpPr>
        <p:spPr bwMode="auto">
          <a:xfrm>
            <a:off x="3345415" y="3953883"/>
            <a:ext cx="157751" cy="15775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0"/>
          <p:cNvSpPr/>
          <p:nvPr/>
        </p:nvSpPr>
        <p:spPr bwMode="auto">
          <a:xfrm>
            <a:off x="3390809" y="3163999"/>
            <a:ext cx="898835" cy="901104"/>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1"/>
          <p:cNvSpPr/>
          <p:nvPr/>
        </p:nvSpPr>
        <p:spPr bwMode="auto">
          <a:xfrm>
            <a:off x="3424856" y="3141300"/>
            <a:ext cx="898835" cy="901104"/>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79405" tIns="39703" rIns="79405" bIns="39703" numCol="1" anchor="t" anchorCtr="0" compatLnSpc="1"/>
          <a:lstStyle/>
          <a:p>
            <a:pPr>
              <a:lnSpc>
                <a:spcPct val="120000"/>
              </a:lnSpc>
            </a:pPr>
            <a:endParaRPr lang="en-US" sz="1480">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
          <p:cNvGrpSpPr>
            <a:grpSpLocks noChangeAspect="1"/>
          </p:cNvGrpSpPr>
          <p:nvPr/>
        </p:nvGrpSpPr>
        <p:grpSpPr bwMode="auto">
          <a:xfrm flipH="1">
            <a:off x="6264927" y="3110580"/>
            <a:ext cx="1084948" cy="937856"/>
            <a:chOff x="2883" y="375"/>
            <a:chExt cx="1938" cy="1977"/>
          </a:xfrm>
          <a:solidFill>
            <a:schemeClr val="accent1"/>
          </a:solidFill>
        </p:grpSpPr>
        <p:sp>
          <p:nvSpPr>
            <p:cNvPr id="2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Group 4"/>
          <p:cNvGrpSpPr>
            <a:grpSpLocks noChangeAspect="1"/>
          </p:cNvGrpSpPr>
          <p:nvPr/>
        </p:nvGrpSpPr>
        <p:grpSpPr bwMode="auto">
          <a:xfrm flipH="1">
            <a:off x="8665781" y="3110580"/>
            <a:ext cx="1084948" cy="937856"/>
            <a:chOff x="2883" y="375"/>
            <a:chExt cx="1938" cy="1977"/>
          </a:xfrm>
          <a:solidFill>
            <a:schemeClr val="accent2"/>
          </a:solidFill>
        </p:grpSpPr>
        <p:sp>
          <p:nvSpPr>
            <p:cNvPr id="3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0" name="Group 4"/>
          <p:cNvGrpSpPr>
            <a:grpSpLocks noChangeAspect="1"/>
          </p:cNvGrpSpPr>
          <p:nvPr/>
        </p:nvGrpSpPr>
        <p:grpSpPr bwMode="auto">
          <a:xfrm flipH="1">
            <a:off x="6264927" y="4623711"/>
            <a:ext cx="1084948" cy="937856"/>
            <a:chOff x="2883" y="375"/>
            <a:chExt cx="1938" cy="1977"/>
          </a:xfrm>
          <a:solidFill>
            <a:schemeClr val="accent3"/>
          </a:solidFill>
        </p:grpSpPr>
        <p:sp>
          <p:nvSpPr>
            <p:cNvPr id="4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Group 4"/>
          <p:cNvGrpSpPr>
            <a:grpSpLocks noChangeAspect="1"/>
          </p:cNvGrpSpPr>
          <p:nvPr/>
        </p:nvGrpSpPr>
        <p:grpSpPr bwMode="auto">
          <a:xfrm flipH="1">
            <a:off x="8707118" y="4623711"/>
            <a:ext cx="1084948" cy="937856"/>
            <a:chOff x="2883" y="375"/>
            <a:chExt cx="1938" cy="1977"/>
          </a:xfrm>
          <a:solidFill>
            <a:schemeClr val="accent4"/>
          </a:solidFill>
        </p:grpSpPr>
        <p:sp>
          <p:nvSpPr>
            <p:cNvPr id="51"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79405" tIns="39703" rIns="79405" bIns="39703" numCol="1" anchor="t" anchorCtr="0" compatLnSpc="1"/>
            <a:lstStyle/>
            <a:p>
              <a:pPr>
                <a:lnSpc>
                  <a:spcPct val="120000"/>
                </a:lnSpc>
              </a:pPr>
              <a:endParaRPr lang="en-US" sz="148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0" name="Content Placeholder 2"/>
          <p:cNvSpPr txBox="1"/>
          <p:nvPr/>
        </p:nvSpPr>
        <p:spPr>
          <a:xfrm>
            <a:off x="6231370" y="2127129"/>
            <a:ext cx="4631284" cy="7670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a:p>
            <a:pPr algn="l">
              <a:lnSpc>
                <a:spcPct val="120000"/>
              </a:lnSpc>
            </a:pPr>
            <a:r>
              <a:rPr lang="zh-CN" altLang="en-US" sz="76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此处更换文本点击此处更换文本点击此处更换文本点击此处更换文本点击此处更换文本点击此处更换文本点击此处更换文本点击此处更换文本点击此处更换文本点击此处更换文本点击此处更换文本点击此处更换文本</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1" name="Content Placeholder 2"/>
          <p:cNvSpPr txBox="1"/>
          <p:nvPr/>
        </p:nvSpPr>
        <p:spPr>
          <a:xfrm>
            <a:off x="6709698" y="3981627"/>
            <a:ext cx="1684449" cy="55880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zh-CN" altLang="en-US" sz="76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点击此处更换文本点击此处更换文本点击此处更换文本点击此处更换文本点击此处更换文本点击此处更换文本点击此处更换文本点击此处更换文本</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2" name="TextBox 78"/>
          <p:cNvSpPr txBox="1"/>
          <p:nvPr/>
        </p:nvSpPr>
        <p:spPr>
          <a:xfrm>
            <a:off x="6709700" y="3716229"/>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Content Placeholder 2"/>
          <p:cNvSpPr txBox="1"/>
          <p:nvPr/>
        </p:nvSpPr>
        <p:spPr>
          <a:xfrm>
            <a:off x="9178202" y="3981627"/>
            <a:ext cx="1684449" cy="55880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zh-CN" altLang="en-US" sz="76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点击此处更换文本点击此处更换文本点击此处更换文本点击此处更换文本点击此处更换文本点击此处更换文本点击此处更换文本点击此处更换文本</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4" name="TextBox 78"/>
          <p:cNvSpPr txBox="1"/>
          <p:nvPr/>
        </p:nvSpPr>
        <p:spPr>
          <a:xfrm>
            <a:off x="9178204" y="3716229"/>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Content Placeholder 2"/>
          <p:cNvSpPr txBox="1"/>
          <p:nvPr/>
        </p:nvSpPr>
        <p:spPr>
          <a:xfrm>
            <a:off x="6709698" y="5559062"/>
            <a:ext cx="1684449" cy="27940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zh-CN" altLang="en-US" sz="76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点击此处更换文本点击此处更换文本点击此处更换文本点击此处更换文本</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6" name="TextBox 78"/>
          <p:cNvSpPr txBox="1"/>
          <p:nvPr/>
        </p:nvSpPr>
        <p:spPr>
          <a:xfrm>
            <a:off x="6709700" y="5293663"/>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Content Placeholder 2"/>
          <p:cNvSpPr txBox="1"/>
          <p:nvPr/>
        </p:nvSpPr>
        <p:spPr>
          <a:xfrm>
            <a:off x="9178202" y="5559062"/>
            <a:ext cx="1684449" cy="27940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zh-CN" altLang="en-US" sz="76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点击此处更换文本点击此处更换文本点击此处更换文本点击此处更换文本</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68" name="TextBox 78"/>
          <p:cNvSpPr txBox="1"/>
          <p:nvPr/>
        </p:nvSpPr>
        <p:spPr>
          <a:xfrm>
            <a:off x="9178204" y="5293663"/>
            <a:ext cx="1349113" cy="245195"/>
          </a:xfrm>
          <a:prstGeom prst="rect">
            <a:avLst/>
          </a:prstGeom>
          <a:noFill/>
        </p:spPr>
        <p:txBody>
          <a:bodyPr wrap="square" lIns="0" tIns="0" rIns="0" bIns="0" rtlCol="0">
            <a:spAutoFit/>
          </a:bodyPr>
          <a:lstStyle/>
          <a:p>
            <a:pPr algn="just">
              <a:lnSpc>
                <a:spcPct val="120000"/>
              </a:lnSpc>
            </a:pPr>
            <a:r>
              <a:rPr lang="zh-CN" altLang="en-US"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id-ID"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文本框 68"/>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750"/>
                                        <p:tgtEl>
                                          <p:spTgt spid="14"/>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750"/>
                                        <p:tgtEl>
                                          <p:spTgt spid="16"/>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childTnLst>
                          </p:cTn>
                        </p:par>
                        <p:par>
                          <p:cTn id="24" fill="hold">
                            <p:stCondLst>
                              <p:cond delay="4500"/>
                            </p:stCondLst>
                            <p:childTnLst>
                              <p:par>
                                <p:cTn id="25" presetID="22" presetClass="entr" presetSubtype="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right)">
                                      <p:cBhvr>
                                        <p:cTn id="27" dur="500"/>
                                        <p:tgtEl>
                                          <p:spTgt spid="7"/>
                                        </p:tgtEl>
                                      </p:cBhvr>
                                    </p:animEffect>
                                  </p:childTnLst>
                                </p:cTn>
                              </p:par>
                            </p:childTnLst>
                          </p:cTn>
                        </p:par>
                        <p:par>
                          <p:cTn id="28" fill="hold">
                            <p:stCondLst>
                              <p:cond delay="50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par>
                          <p:cTn id="32" fill="hold">
                            <p:stCondLst>
                              <p:cond delay="5500"/>
                            </p:stCondLst>
                            <p:childTnLst>
                              <p:par>
                                <p:cTn id="33" presetID="22" presetClass="entr" presetSubtype="4"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00"/>
                                        <p:tgtEl>
                                          <p:spTgt spid="5"/>
                                        </p:tgtEl>
                                      </p:cBhvr>
                                    </p:animEffect>
                                  </p:childTnLst>
                                </p:cTn>
                              </p:par>
                            </p:childTnLst>
                          </p:cTn>
                        </p:par>
                        <p:par>
                          <p:cTn id="36" fill="hold">
                            <p:stCondLst>
                              <p:cond delay="6000"/>
                            </p:stCondLst>
                            <p:childTnLst>
                              <p:par>
                                <p:cTn id="37" presetID="22" presetClass="entr" presetSubtype="4"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wipe(left)">
                                      <p:cBhvr>
                                        <p:cTn id="43" dur="500"/>
                                        <p:tgtEl>
                                          <p:spTgt spid="3"/>
                                        </p:tgtEl>
                                      </p:cBhvr>
                                    </p:animEffect>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7500"/>
                            </p:stCondLst>
                            <p:childTnLst>
                              <p:par>
                                <p:cTn id="49" presetID="2" presetClass="entr" presetSubtype="3"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1+#ppt_w/2"/>
                                          </p:val>
                                        </p:tav>
                                        <p:tav tm="100000">
                                          <p:val>
                                            <p:strVal val="#ppt_x"/>
                                          </p:val>
                                        </p:tav>
                                      </p:tavLst>
                                    </p:anim>
                                    <p:anim calcmode="lin" valueType="num">
                                      <p:cBhvr additive="base">
                                        <p:cTn id="52" dur="500" fill="hold"/>
                                        <p:tgtEl>
                                          <p:spTgt spid="18"/>
                                        </p:tgtEl>
                                        <p:attrNameLst>
                                          <p:attrName>ppt_y</p:attrName>
                                        </p:attrNameLst>
                                      </p:cBhvr>
                                      <p:tavLst>
                                        <p:tav tm="0">
                                          <p:val>
                                            <p:strVal val="0-#ppt_h/2"/>
                                          </p:val>
                                        </p:tav>
                                        <p:tav tm="100000">
                                          <p:val>
                                            <p:strVal val="#ppt_y"/>
                                          </p:val>
                                        </p:tav>
                                      </p:tavLst>
                                    </p:anim>
                                  </p:childTnLst>
                                </p:cTn>
                              </p:par>
                            </p:childTnLst>
                          </p:cTn>
                        </p:par>
                        <p:par>
                          <p:cTn id="53" fill="hold">
                            <p:stCondLst>
                              <p:cond delay="8000"/>
                            </p:stCondLst>
                            <p:childTnLst>
                              <p:par>
                                <p:cTn id="54" presetID="42" presetClass="entr" presetSubtype="0"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1000"/>
                                        <p:tgtEl>
                                          <p:spTgt spid="60"/>
                                        </p:tgtEl>
                                      </p:cBhvr>
                                    </p:animEffect>
                                    <p:anim calcmode="lin" valueType="num">
                                      <p:cBhvr>
                                        <p:cTn id="57" dur="1000" fill="hold"/>
                                        <p:tgtEl>
                                          <p:spTgt spid="60"/>
                                        </p:tgtEl>
                                        <p:attrNameLst>
                                          <p:attrName>ppt_x</p:attrName>
                                        </p:attrNameLst>
                                      </p:cBhvr>
                                      <p:tavLst>
                                        <p:tav tm="0">
                                          <p:val>
                                            <p:strVal val="#ppt_x"/>
                                          </p:val>
                                        </p:tav>
                                        <p:tav tm="100000">
                                          <p:val>
                                            <p:strVal val="#ppt_x"/>
                                          </p:val>
                                        </p:tav>
                                      </p:tavLst>
                                    </p:anim>
                                    <p:anim calcmode="lin" valueType="num">
                                      <p:cBhvr>
                                        <p:cTn id="58" dur="1000" fill="hold"/>
                                        <p:tgtEl>
                                          <p:spTgt spid="60"/>
                                        </p:tgtEl>
                                        <p:attrNameLst>
                                          <p:attrName>ppt_y</p:attrName>
                                        </p:attrNameLst>
                                      </p:cBhvr>
                                      <p:tavLst>
                                        <p:tav tm="0">
                                          <p:val>
                                            <p:strVal val="#ppt_y+.1"/>
                                          </p:val>
                                        </p:tav>
                                        <p:tav tm="100000">
                                          <p:val>
                                            <p:strVal val="#ppt_y"/>
                                          </p:val>
                                        </p:tav>
                                      </p:tavLst>
                                    </p:anim>
                                  </p:childTnLst>
                                </p:cTn>
                              </p:par>
                            </p:childTnLst>
                          </p:cTn>
                        </p:par>
                        <p:par>
                          <p:cTn id="59" fill="hold">
                            <p:stCondLst>
                              <p:cond delay="9000"/>
                            </p:stCondLst>
                            <p:childTnLst>
                              <p:par>
                                <p:cTn id="60" presetID="22" presetClass="entr" presetSubtype="8"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750"/>
                                        <p:tgtEl>
                                          <p:spTgt spid="20"/>
                                        </p:tgtEl>
                                      </p:cBhvr>
                                    </p:animEffect>
                                  </p:childTnLst>
                                </p:cTn>
                              </p:par>
                            </p:childTnLst>
                          </p:cTn>
                        </p:par>
                        <p:par>
                          <p:cTn id="63" fill="hold">
                            <p:stCondLst>
                              <p:cond delay="10000"/>
                            </p:stCondLst>
                            <p:childTnLst>
                              <p:par>
                                <p:cTn id="64" presetID="22" presetClass="entr" presetSubtype="8"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left)">
                                      <p:cBhvr>
                                        <p:cTn id="66" dur="750"/>
                                        <p:tgtEl>
                                          <p:spTgt spid="30"/>
                                        </p:tgtEl>
                                      </p:cBhvr>
                                    </p:animEffect>
                                  </p:childTnLst>
                                </p:cTn>
                              </p:par>
                            </p:childTnLst>
                          </p:cTn>
                        </p:par>
                        <p:par>
                          <p:cTn id="67" fill="hold">
                            <p:stCondLst>
                              <p:cond delay="11000"/>
                            </p:stCondLst>
                            <p:childTnLst>
                              <p:par>
                                <p:cTn id="68" presetID="22" presetClass="entr" presetSubtype="8" fill="hold" nodeType="afterEffect">
                                  <p:stCondLst>
                                    <p:cond delay="0"/>
                                  </p:stCondLst>
                                  <p:childTnLst>
                                    <p:set>
                                      <p:cBhvr>
                                        <p:cTn id="69" dur="1" fill="hold">
                                          <p:stCondLst>
                                            <p:cond delay="0"/>
                                          </p:stCondLst>
                                        </p:cTn>
                                        <p:tgtEl>
                                          <p:spTgt spid="40"/>
                                        </p:tgtEl>
                                        <p:attrNameLst>
                                          <p:attrName>style.visibility</p:attrName>
                                        </p:attrNameLst>
                                      </p:cBhvr>
                                      <p:to>
                                        <p:strVal val="visible"/>
                                      </p:to>
                                    </p:set>
                                    <p:animEffect transition="in" filter="wipe(left)">
                                      <p:cBhvr>
                                        <p:cTn id="70" dur="750"/>
                                        <p:tgtEl>
                                          <p:spTgt spid="40"/>
                                        </p:tgtEl>
                                      </p:cBhvr>
                                    </p:animEffect>
                                  </p:childTnLst>
                                </p:cTn>
                              </p:par>
                            </p:childTnLst>
                          </p:cTn>
                        </p:par>
                        <p:par>
                          <p:cTn id="71" fill="hold">
                            <p:stCondLst>
                              <p:cond delay="12000"/>
                            </p:stCondLst>
                            <p:childTnLst>
                              <p:par>
                                <p:cTn id="72" presetID="22" presetClass="entr" presetSubtype="8" fill="hold" nodeType="after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wipe(left)">
                                      <p:cBhvr>
                                        <p:cTn id="74" dur="750"/>
                                        <p:tgtEl>
                                          <p:spTgt spid="50"/>
                                        </p:tgtEl>
                                      </p:cBhvr>
                                    </p:animEffect>
                                  </p:childTnLst>
                                </p:cTn>
                              </p:par>
                            </p:childTnLst>
                          </p:cTn>
                        </p:par>
                        <p:par>
                          <p:cTn id="75" fill="hold">
                            <p:stCondLst>
                              <p:cond delay="13000"/>
                            </p:stCondLst>
                            <p:childTnLst>
                              <p:par>
                                <p:cTn id="76" presetID="22" presetClass="entr" presetSubtype="8" fill="hold" grpId="0" nodeType="afterEffect">
                                  <p:stCondLst>
                                    <p:cond delay="0"/>
                                  </p:stCondLst>
                                  <p:childTnLst>
                                    <p:set>
                                      <p:cBhvr>
                                        <p:cTn id="77" dur="1" fill="hold">
                                          <p:stCondLst>
                                            <p:cond delay="0"/>
                                          </p:stCondLst>
                                        </p:cTn>
                                        <p:tgtEl>
                                          <p:spTgt spid="61"/>
                                        </p:tgtEl>
                                        <p:attrNameLst>
                                          <p:attrName>style.visibility</p:attrName>
                                        </p:attrNameLst>
                                      </p:cBhvr>
                                      <p:to>
                                        <p:strVal val="visible"/>
                                      </p:to>
                                    </p:set>
                                    <p:animEffect transition="in" filter="wipe(left)">
                                      <p:cBhvr>
                                        <p:cTn id="78" dur="750"/>
                                        <p:tgtEl>
                                          <p:spTgt spid="61"/>
                                        </p:tgtEl>
                                      </p:cBhvr>
                                    </p:animEffect>
                                  </p:childTnLst>
                                </p:cTn>
                              </p:par>
                            </p:childTnLst>
                          </p:cTn>
                        </p:par>
                        <p:par>
                          <p:cTn id="79" fill="hold">
                            <p:stCondLst>
                              <p:cond delay="14000"/>
                            </p:stCondLst>
                            <p:childTnLst>
                              <p:par>
                                <p:cTn id="80" presetID="22" presetClass="entr" presetSubtype="4" fill="hold" grpId="0" nodeType="after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wipe(down)">
                                      <p:cBhvr>
                                        <p:cTn id="82" dur="750"/>
                                        <p:tgtEl>
                                          <p:spTgt spid="62"/>
                                        </p:tgtEl>
                                      </p:cBhvr>
                                    </p:animEffect>
                                  </p:childTnLst>
                                </p:cTn>
                              </p:par>
                            </p:childTnLst>
                          </p:cTn>
                        </p:par>
                        <p:par>
                          <p:cTn id="83" fill="hold">
                            <p:stCondLst>
                              <p:cond delay="15000"/>
                            </p:stCondLst>
                            <p:childTnLst>
                              <p:par>
                                <p:cTn id="84" presetID="22" presetClass="entr" presetSubtype="8" fill="hold" grpId="0" nodeType="after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wipe(left)">
                                      <p:cBhvr>
                                        <p:cTn id="86" dur="750"/>
                                        <p:tgtEl>
                                          <p:spTgt spid="63"/>
                                        </p:tgtEl>
                                      </p:cBhvr>
                                    </p:animEffect>
                                  </p:childTnLst>
                                </p:cTn>
                              </p:par>
                            </p:childTnLst>
                          </p:cTn>
                        </p:par>
                        <p:par>
                          <p:cTn id="87" fill="hold">
                            <p:stCondLst>
                              <p:cond delay="16000"/>
                            </p:stCondLst>
                            <p:childTnLst>
                              <p:par>
                                <p:cTn id="88" presetID="2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Effect transition="in" filter="wipe(down)">
                                      <p:cBhvr>
                                        <p:cTn id="90" dur="750"/>
                                        <p:tgtEl>
                                          <p:spTgt spid="64"/>
                                        </p:tgtEl>
                                      </p:cBhvr>
                                    </p:animEffect>
                                  </p:childTnLst>
                                </p:cTn>
                              </p:par>
                            </p:childTnLst>
                          </p:cTn>
                        </p:par>
                        <p:par>
                          <p:cTn id="91" fill="hold">
                            <p:stCondLst>
                              <p:cond delay="17000"/>
                            </p:stCondLst>
                            <p:childTnLst>
                              <p:par>
                                <p:cTn id="92" presetID="22" presetClass="entr" presetSubtype="8" fill="hold" grpId="0" nodeType="afterEffect">
                                  <p:stCondLst>
                                    <p:cond delay="0"/>
                                  </p:stCondLst>
                                  <p:childTnLst>
                                    <p:set>
                                      <p:cBhvr>
                                        <p:cTn id="93" dur="1" fill="hold">
                                          <p:stCondLst>
                                            <p:cond delay="0"/>
                                          </p:stCondLst>
                                        </p:cTn>
                                        <p:tgtEl>
                                          <p:spTgt spid="65"/>
                                        </p:tgtEl>
                                        <p:attrNameLst>
                                          <p:attrName>style.visibility</p:attrName>
                                        </p:attrNameLst>
                                      </p:cBhvr>
                                      <p:to>
                                        <p:strVal val="visible"/>
                                      </p:to>
                                    </p:set>
                                    <p:animEffect transition="in" filter="wipe(left)">
                                      <p:cBhvr>
                                        <p:cTn id="94" dur="750"/>
                                        <p:tgtEl>
                                          <p:spTgt spid="65"/>
                                        </p:tgtEl>
                                      </p:cBhvr>
                                    </p:animEffect>
                                  </p:childTnLst>
                                </p:cTn>
                              </p:par>
                            </p:childTnLst>
                          </p:cTn>
                        </p:par>
                        <p:par>
                          <p:cTn id="95" fill="hold">
                            <p:stCondLst>
                              <p:cond delay="18000"/>
                            </p:stCondLst>
                            <p:childTnLst>
                              <p:par>
                                <p:cTn id="96" presetID="22" presetClass="entr" presetSubtype="4" fill="hold" grpId="0" nodeType="afterEffect">
                                  <p:stCondLst>
                                    <p:cond delay="0"/>
                                  </p:stCondLst>
                                  <p:childTnLst>
                                    <p:set>
                                      <p:cBhvr>
                                        <p:cTn id="97" dur="1" fill="hold">
                                          <p:stCondLst>
                                            <p:cond delay="0"/>
                                          </p:stCondLst>
                                        </p:cTn>
                                        <p:tgtEl>
                                          <p:spTgt spid="66"/>
                                        </p:tgtEl>
                                        <p:attrNameLst>
                                          <p:attrName>style.visibility</p:attrName>
                                        </p:attrNameLst>
                                      </p:cBhvr>
                                      <p:to>
                                        <p:strVal val="visible"/>
                                      </p:to>
                                    </p:set>
                                    <p:animEffect transition="in" filter="wipe(down)">
                                      <p:cBhvr>
                                        <p:cTn id="98" dur="750"/>
                                        <p:tgtEl>
                                          <p:spTgt spid="66"/>
                                        </p:tgtEl>
                                      </p:cBhvr>
                                    </p:animEffect>
                                  </p:childTnLst>
                                </p:cTn>
                              </p:par>
                            </p:childTnLst>
                          </p:cTn>
                        </p:par>
                        <p:par>
                          <p:cTn id="99" fill="hold">
                            <p:stCondLst>
                              <p:cond delay="19000"/>
                            </p:stCondLst>
                            <p:childTnLst>
                              <p:par>
                                <p:cTn id="100" presetID="22" presetClass="entr" presetSubtype="8" fill="hold" grpId="0" nodeType="after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left)">
                                      <p:cBhvr>
                                        <p:cTn id="102" dur="750"/>
                                        <p:tgtEl>
                                          <p:spTgt spid="67"/>
                                        </p:tgtEl>
                                      </p:cBhvr>
                                    </p:animEffect>
                                  </p:childTnLst>
                                </p:cTn>
                              </p:par>
                            </p:childTnLst>
                          </p:cTn>
                        </p:par>
                        <p:par>
                          <p:cTn id="103" fill="hold">
                            <p:stCondLst>
                              <p:cond delay="20000"/>
                            </p:stCondLst>
                            <p:childTnLst>
                              <p:par>
                                <p:cTn id="104" presetID="22" presetClass="entr" presetSubtype="4" fill="hold" grpId="0" nodeType="afterEffect">
                                  <p:stCondLst>
                                    <p:cond delay="0"/>
                                  </p:stCondLst>
                                  <p:childTnLst>
                                    <p:set>
                                      <p:cBhvr>
                                        <p:cTn id="105" dur="1" fill="hold">
                                          <p:stCondLst>
                                            <p:cond delay="0"/>
                                          </p:stCondLst>
                                        </p:cTn>
                                        <p:tgtEl>
                                          <p:spTgt spid="68"/>
                                        </p:tgtEl>
                                        <p:attrNameLst>
                                          <p:attrName>style.visibility</p:attrName>
                                        </p:attrNameLst>
                                      </p:cBhvr>
                                      <p:to>
                                        <p:strVal val="visible"/>
                                      </p:to>
                                    </p:set>
                                    <p:animEffect transition="in" filter="wipe(down)">
                                      <p:cBhvr>
                                        <p:cTn id="106" dur="7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2" grpId="0" animBg="1"/>
      <p:bldP spid="14" grpId="0" animBg="1"/>
      <p:bldP spid="16" grpId="0" animBg="1"/>
      <p:bldP spid="18" grpId="0" animBg="1"/>
      <p:bldP spid="60" grpId="0"/>
      <p:bldP spid="61" grpId="0"/>
      <p:bldP spid="62" grpId="0"/>
      <p:bldP spid="63" grpId="0"/>
      <p:bldP spid="64" grpId="0"/>
      <p:bldP spid="65" grpId="0"/>
      <p:bldP spid="66" grpId="0"/>
      <p:bldP spid="67" grpId="0"/>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4092474" y="2648855"/>
            <a:ext cx="4029399" cy="3129381"/>
            <a:chOff x="2329" y="786"/>
            <a:chExt cx="3022" cy="2347"/>
          </a:xfrm>
        </p:grpSpPr>
        <p:sp>
          <p:nvSpPr>
            <p:cNvPr id="3" name="Freeform 5"/>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1" fmla="*/ 0 w 10000"/>
                <a:gd name="connsiteY0-2" fmla="*/ 5342 h 6013"/>
                <a:gd name="connsiteX1-3" fmla="*/ 0 w 10000"/>
                <a:gd name="connsiteY1-4" fmla="*/ 5342 h 6013"/>
                <a:gd name="connsiteX2-5" fmla="*/ 5000 w 10000"/>
                <a:gd name="connsiteY2-6" fmla="*/ 6013 h 6013"/>
                <a:gd name="connsiteX3-7" fmla="*/ 5000 w 10000"/>
                <a:gd name="connsiteY3-8" fmla="*/ 6013 h 6013"/>
                <a:gd name="connsiteX4-9" fmla="*/ 10000 w 10000"/>
                <a:gd name="connsiteY4-10" fmla="*/ 5342 h 6013"/>
                <a:gd name="connsiteX5-11" fmla="*/ 10000 w 10000"/>
                <a:gd name="connsiteY5-12" fmla="*/ 5342 h 6013"/>
                <a:gd name="connsiteX6-13" fmla="*/ 10000 w 10000"/>
                <a:gd name="connsiteY6-14" fmla="*/ 0 h 6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p:spPr>
          <p:txBody>
            <a:bodyPr vert="horz" wrap="square" lIns="34284" tIns="17143" rIns="34284" bIns="17143" numCol="1" anchor="t" anchorCtr="0" compatLnSpc="1"/>
            <a:lstStyle/>
            <a:p>
              <a:pPr>
                <a:lnSpc>
                  <a:spcPct val="120000"/>
                </a:lnSpc>
              </a:pPr>
              <a:endParaRPr lang="en-US"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Text Placeholder 7"/>
          <p:cNvSpPr txBox="1"/>
          <p:nvPr/>
        </p:nvSpPr>
        <p:spPr>
          <a:xfrm>
            <a:off x="2673335" y="1884391"/>
            <a:ext cx="1297629" cy="339228"/>
          </a:xfrm>
          <a:prstGeom prst="rect">
            <a:avLst/>
          </a:prstGeom>
        </p:spPr>
        <p:txBody>
          <a:bodyPr vert="horz" lIns="0" tIns="98497" rIns="0" bIns="98497" anchor="t"/>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 Placeholder 2"/>
          <p:cNvSpPr txBox="1"/>
          <p:nvPr/>
        </p:nvSpPr>
        <p:spPr>
          <a:xfrm>
            <a:off x="1717494" y="2316848"/>
            <a:ext cx="2253471" cy="595859"/>
          </a:xfrm>
          <a:prstGeom prst="rect">
            <a:avLst/>
          </a:prstGeom>
        </p:spPr>
        <p:txBody>
          <a:bodyPr vert="horz" lIns="0" tIns="0" rIns="0" bIns="0"/>
          <a:lstStyle>
            <a:lvl1pPr marL="0" indent="0" algn="r"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76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ounded Rectangle 11"/>
          <p:cNvSpPr>
            <a:spLocks noChangeAspect="1"/>
          </p:cNvSpPr>
          <p:nvPr/>
        </p:nvSpPr>
        <p:spPr>
          <a:xfrm>
            <a:off x="4161277" y="2038024"/>
            <a:ext cx="719905" cy="720605"/>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 Placeholder 7"/>
          <p:cNvSpPr txBox="1"/>
          <p:nvPr/>
        </p:nvSpPr>
        <p:spPr>
          <a:xfrm>
            <a:off x="4219000" y="2129301"/>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01</a:t>
            </a:r>
          </a:p>
        </p:txBody>
      </p:sp>
      <p:sp>
        <p:nvSpPr>
          <p:cNvPr id="12" name="Text Placeholder 7"/>
          <p:cNvSpPr txBox="1"/>
          <p:nvPr/>
        </p:nvSpPr>
        <p:spPr>
          <a:xfrm>
            <a:off x="8415078" y="1884391"/>
            <a:ext cx="1527532" cy="339228"/>
          </a:xfrm>
          <a:prstGeom prst="rect">
            <a:avLst/>
          </a:prstGeom>
        </p:spPr>
        <p:txBody>
          <a:bodyPr vert="horz" lIns="0" tIns="98497" rIns="0" bIns="98497"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30" b="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b="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 Placeholder 2"/>
          <p:cNvSpPr txBox="1"/>
          <p:nvPr/>
        </p:nvSpPr>
        <p:spPr>
          <a:xfrm>
            <a:off x="8415078" y="2316848"/>
            <a:ext cx="2283748" cy="582096"/>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76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ounded Rectangle 23"/>
          <p:cNvSpPr>
            <a:spLocks noChangeAspect="1"/>
          </p:cNvSpPr>
          <p:nvPr/>
        </p:nvSpPr>
        <p:spPr>
          <a:xfrm>
            <a:off x="7560481" y="2038024"/>
            <a:ext cx="719905" cy="720605"/>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7"/>
          <p:cNvSpPr txBox="1"/>
          <p:nvPr/>
        </p:nvSpPr>
        <p:spPr>
          <a:xfrm>
            <a:off x="7618203" y="2129301"/>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02</a:t>
            </a:r>
          </a:p>
        </p:txBody>
      </p:sp>
      <p:sp>
        <p:nvSpPr>
          <p:cNvPr id="16" name="Text Placeholder 7"/>
          <p:cNvSpPr txBox="1"/>
          <p:nvPr/>
        </p:nvSpPr>
        <p:spPr>
          <a:xfrm>
            <a:off x="2673335" y="4682977"/>
            <a:ext cx="1297629" cy="339228"/>
          </a:xfrm>
          <a:prstGeom prst="rect">
            <a:avLst/>
          </a:prstGeom>
        </p:spPr>
        <p:txBody>
          <a:bodyPr vert="horz" lIns="0" tIns="98497" rIns="0" bIns="98497"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33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 Placeholder 2"/>
          <p:cNvSpPr txBox="1"/>
          <p:nvPr/>
        </p:nvSpPr>
        <p:spPr>
          <a:xfrm>
            <a:off x="1717494" y="5115432"/>
            <a:ext cx="2253471" cy="595859"/>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zh-CN" altLang="en-US" sz="76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ounded Rectangle 27"/>
          <p:cNvSpPr>
            <a:spLocks noChangeAspect="1"/>
          </p:cNvSpPr>
          <p:nvPr/>
        </p:nvSpPr>
        <p:spPr>
          <a:xfrm>
            <a:off x="4112474" y="4836610"/>
            <a:ext cx="719905" cy="720605"/>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 Placeholder 7"/>
          <p:cNvSpPr txBox="1"/>
          <p:nvPr/>
        </p:nvSpPr>
        <p:spPr>
          <a:xfrm>
            <a:off x="4170199" y="4927887"/>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03</a:t>
            </a:r>
          </a:p>
        </p:txBody>
      </p:sp>
      <p:sp>
        <p:nvSpPr>
          <p:cNvPr id="20" name="Text Placeholder 7"/>
          <p:cNvSpPr txBox="1"/>
          <p:nvPr/>
        </p:nvSpPr>
        <p:spPr>
          <a:xfrm>
            <a:off x="8409878" y="4682977"/>
            <a:ext cx="1527532" cy="339228"/>
          </a:xfrm>
          <a:prstGeom prst="rect">
            <a:avLst/>
          </a:prstGeom>
        </p:spPr>
        <p:txBody>
          <a:bodyPr vert="horz" lIns="0" tIns="98497" rIns="0" bIns="98497"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30" b="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请替换文字内容</a:t>
            </a:r>
            <a:endParaRPr lang="es-ES_tradnl" sz="1330" b="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 Placeholder 2"/>
          <p:cNvSpPr txBox="1"/>
          <p:nvPr/>
        </p:nvSpPr>
        <p:spPr>
          <a:xfrm>
            <a:off x="8409878" y="5115432"/>
            <a:ext cx="2283748" cy="582096"/>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zh-CN" altLang="en-US" sz="76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点击此处更换文本点击此处更换文本点击此处更换文本点击此处更换文本</a:t>
            </a:r>
            <a:endParaRPr lang="en-US" altLang="zh-CN" sz="76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Rounded Rectangle 16"/>
          <p:cNvSpPr>
            <a:spLocks noChangeAspect="1"/>
          </p:cNvSpPr>
          <p:nvPr/>
        </p:nvSpPr>
        <p:spPr>
          <a:xfrm>
            <a:off x="7560481" y="4836610"/>
            <a:ext cx="719905" cy="720605"/>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 Placeholder 7"/>
          <p:cNvSpPr txBox="1"/>
          <p:nvPr/>
        </p:nvSpPr>
        <p:spPr>
          <a:xfrm>
            <a:off x="7618203" y="4927887"/>
            <a:ext cx="582763" cy="480928"/>
          </a:xfrm>
          <a:prstGeom prst="rect">
            <a:avLst/>
          </a:prstGeom>
        </p:spPr>
        <p:txBody>
          <a:bodyPr vert="horz" lIns="0" tIns="98497" rIns="0" bIns="98497"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00" dirty="0">
                <a:latin typeface="Arial" panose="020B0604020202020204" pitchFamily="34" charset="0"/>
                <a:ea typeface="微软雅黑" panose="020B0503020204020204" pitchFamily="34" charset="-122"/>
                <a:sym typeface="Arial" panose="020B0604020202020204" pitchFamily="34" charset="0"/>
              </a:rPr>
              <a:t>04</a:t>
            </a:r>
          </a:p>
        </p:txBody>
      </p:sp>
      <p:sp>
        <p:nvSpPr>
          <p:cNvPr id="24" name="文本框 23"/>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 calcmode="lin" valueType="num">
                                      <p:cBhvr>
                                        <p:cTn id="10"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8">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 calcmode="lin" valueType="num">
                                      <p:cBhvr>
                                        <p:cTn id="15"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9">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500"/>
                            </p:stCondLst>
                            <p:childTnLst>
                              <p:par>
                                <p:cTn id="23" presetID="53" presetClass="entr" presetSubtype="16" fill="hold" grpId="0" nodeType="after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 calcmode="lin" valueType="num">
                                      <p:cBhvr>
                                        <p:cTn id="25"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26"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27" dur="500"/>
                                        <p:tgtEl>
                                          <p:spTgt spid="11">
                                            <p:txEl>
                                              <p:pRg st="0" end="0"/>
                                            </p:txEl>
                                          </p:spTgt>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2">
                                            <p:txEl>
                                              <p:pRg st="0" end="0"/>
                                            </p:txEl>
                                          </p:spTgt>
                                        </p:tgtEl>
                                        <p:attrNameLst>
                                          <p:attrName>style.visibility</p:attrName>
                                        </p:attrNameLst>
                                      </p:cBhvr>
                                      <p:to>
                                        <p:strVal val="visible"/>
                                      </p:to>
                                    </p:set>
                                    <p:anim calcmode="lin" valueType="num">
                                      <p:cBhvr>
                                        <p:cTn id="30"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32" dur="500"/>
                                        <p:tgtEl>
                                          <p:spTgt spid="12">
                                            <p:txEl>
                                              <p:pRg st="0" end="0"/>
                                            </p:txEl>
                                          </p:spTgt>
                                        </p:tgtEl>
                                      </p:cBhvr>
                                    </p:animEffect>
                                  </p:childTnLst>
                                </p:cTn>
                              </p:par>
                              <p:par>
                                <p:cTn id="33" presetID="23" presetClass="entr" presetSubtype="16" fill="hold" grpId="0" nodeType="withEffect">
                                  <p:stCondLst>
                                    <p:cond delay="200"/>
                                  </p:stCondLst>
                                  <p:childTnLst>
                                    <p:set>
                                      <p:cBhvr>
                                        <p:cTn id="34" dur="1" fill="hold">
                                          <p:stCondLst>
                                            <p:cond delay="0"/>
                                          </p:stCondLst>
                                        </p:cTn>
                                        <p:tgtEl>
                                          <p:spTgt spid="13">
                                            <p:txEl>
                                              <p:pRg st="0" end="0"/>
                                            </p:txEl>
                                          </p:spTgt>
                                        </p:tgtEl>
                                        <p:attrNameLst>
                                          <p:attrName>style.visibility</p:attrName>
                                        </p:attrNameLst>
                                      </p:cBhvr>
                                      <p:to>
                                        <p:strVal val="visible"/>
                                      </p:to>
                                    </p:set>
                                    <p:anim calcmode="lin" valueType="num">
                                      <p:cBhvr>
                                        <p:cTn id="35"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13">
                                            <p:txEl>
                                              <p:pRg st="0" end="0"/>
                                            </p:txEl>
                                          </p:spTgt>
                                        </p:tgtEl>
                                        <p:attrNameLst>
                                          <p:attrName>ppt_h</p:attrName>
                                        </p:attrNameLst>
                                      </p:cBhvr>
                                      <p:tavLst>
                                        <p:tav tm="0">
                                          <p:val>
                                            <p:fltVal val="0"/>
                                          </p:val>
                                        </p:tav>
                                        <p:tav tm="100000">
                                          <p:val>
                                            <p:strVal val="#ppt_h"/>
                                          </p:val>
                                        </p:tav>
                                      </p:tavLst>
                                    </p:anim>
                                  </p:childTnLst>
                                </p:cTn>
                              </p:par>
                              <p:par>
                                <p:cTn id="37" presetID="53" presetClass="entr" presetSubtype="16" fill="hold" grpId="0" nodeType="withEffect">
                                  <p:stCondLst>
                                    <p:cond delay="20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 calcmode="lin" valueType="num">
                                      <p:cBhvr>
                                        <p:cTn id="45"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46"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47" dur="500"/>
                                        <p:tgtEl>
                                          <p:spTgt spid="15">
                                            <p:txEl>
                                              <p:pRg st="0" end="0"/>
                                            </p:txEl>
                                          </p:spTgt>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16">
                                            <p:txEl>
                                              <p:pRg st="0" end="0"/>
                                            </p:txEl>
                                          </p:spTgt>
                                        </p:tgtEl>
                                        <p:attrNameLst>
                                          <p:attrName>style.visibility</p:attrName>
                                        </p:attrNameLst>
                                      </p:cBhvr>
                                      <p:to>
                                        <p:strVal val="visible"/>
                                      </p:to>
                                    </p:set>
                                    <p:anim calcmode="lin" valueType="num">
                                      <p:cBhvr>
                                        <p:cTn id="50" dur="500" fill="hold"/>
                                        <p:tgtEl>
                                          <p:spTgt spid="16">
                                            <p:txEl>
                                              <p:pRg st="0" end="0"/>
                                            </p:txEl>
                                          </p:spTgt>
                                        </p:tgtEl>
                                        <p:attrNameLst>
                                          <p:attrName>ppt_w</p:attrName>
                                        </p:attrNameLst>
                                      </p:cBhvr>
                                      <p:tavLst>
                                        <p:tav tm="0">
                                          <p:val>
                                            <p:fltVal val="0"/>
                                          </p:val>
                                        </p:tav>
                                        <p:tav tm="100000">
                                          <p:val>
                                            <p:strVal val="#ppt_w"/>
                                          </p:val>
                                        </p:tav>
                                      </p:tavLst>
                                    </p:anim>
                                    <p:anim calcmode="lin" valueType="num">
                                      <p:cBhvr>
                                        <p:cTn id="51" dur="500" fill="hold"/>
                                        <p:tgtEl>
                                          <p:spTgt spid="16">
                                            <p:txEl>
                                              <p:pRg st="0" end="0"/>
                                            </p:txEl>
                                          </p:spTgt>
                                        </p:tgtEl>
                                        <p:attrNameLst>
                                          <p:attrName>ppt_h</p:attrName>
                                        </p:attrNameLst>
                                      </p:cBhvr>
                                      <p:tavLst>
                                        <p:tav tm="0">
                                          <p:val>
                                            <p:fltVal val="0"/>
                                          </p:val>
                                        </p:tav>
                                        <p:tav tm="100000">
                                          <p:val>
                                            <p:strVal val="#ppt_h"/>
                                          </p:val>
                                        </p:tav>
                                      </p:tavLst>
                                    </p:anim>
                                    <p:animEffect transition="in" filter="fade">
                                      <p:cBhvr>
                                        <p:cTn id="52" dur="500"/>
                                        <p:tgtEl>
                                          <p:spTgt spid="16">
                                            <p:txEl>
                                              <p:pRg st="0" end="0"/>
                                            </p:txEl>
                                          </p:spTgt>
                                        </p:tgtEl>
                                      </p:cBhvr>
                                    </p:animEffect>
                                  </p:childTnLst>
                                </p:cTn>
                              </p:par>
                              <p:par>
                                <p:cTn id="53" presetID="23" presetClass="entr" presetSubtype="16" fill="hold" grpId="0" nodeType="withEffect">
                                  <p:stCondLst>
                                    <p:cond delay="200"/>
                                  </p:stCondLst>
                                  <p:childTnLst>
                                    <p:set>
                                      <p:cBhvr>
                                        <p:cTn id="54" dur="1" fill="hold">
                                          <p:stCondLst>
                                            <p:cond delay="0"/>
                                          </p:stCondLst>
                                        </p:cTn>
                                        <p:tgtEl>
                                          <p:spTgt spid="17">
                                            <p:txEl>
                                              <p:pRg st="0" end="0"/>
                                            </p:txEl>
                                          </p:spTgt>
                                        </p:tgtEl>
                                        <p:attrNameLst>
                                          <p:attrName>style.visibility</p:attrName>
                                        </p:attrNameLst>
                                      </p:cBhvr>
                                      <p:to>
                                        <p:strVal val="visible"/>
                                      </p:to>
                                    </p:set>
                                    <p:anim calcmode="lin" valueType="num">
                                      <p:cBhvr>
                                        <p:cTn id="55"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56" dur="500" fill="hold"/>
                                        <p:tgtEl>
                                          <p:spTgt spid="17">
                                            <p:txEl>
                                              <p:pRg st="0" end="0"/>
                                            </p:txEl>
                                          </p:spTgt>
                                        </p:tgtEl>
                                        <p:attrNameLst>
                                          <p:attrName>ppt_h</p:attrName>
                                        </p:attrNameLst>
                                      </p:cBhvr>
                                      <p:tavLst>
                                        <p:tav tm="0">
                                          <p:val>
                                            <p:fltVal val="0"/>
                                          </p:val>
                                        </p:tav>
                                        <p:tav tm="100000">
                                          <p:val>
                                            <p:strVal val="#ppt_h"/>
                                          </p:val>
                                        </p:tav>
                                      </p:tavLst>
                                    </p:anim>
                                  </p:childTnLst>
                                </p:cTn>
                              </p:par>
                              <p:par>
                                <p:cTn id="57" presetID="53" presetClass="entr" presetSubtype="16" fill="hold" grpId="0" nodeType="withEffect">
                                  <p:stCondLst>
                                    <p:cond delay="20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childTnLst>
                          </p:cTn>
                        </p:par>
                        <p:par>
                          <p:cTn id="62" fill="hold">
                            <p:stCondLst>
                              <p:cond delay="1500"/>
                            </p:stCondLst>
                            <p:childTnLst>
                              <p:par>
                                <p:cTn id="63" presetID="53" presetClass="entr" presetSubtype="16" fill="hold" grpId="0" nodeType="afterEffect">
                                  <p:stCondLst>
                                    <p:cond delay="0"/>
                                  </p:stCondLst>
                                  <p:childTnLst>
                                    <p:set>
                                      <p:cBhvr>
                                        <p:cTn id="64" dur="1" fill="hold">
                                          <p:stCondLst>
                                            <p:cond delay="0"/>
                                          </p:stCondLst>
                                        </p:cTn>
                                        <p:tgtEl>
                                          <p:spTgt spid="19">
                                            <p:txEl>
                                              <p:pRg st="0" end="0"/>
                                            </p:txEl>
                                          </p:spTgt>
                                        </p:tgtEl>
                                        <p:attrNameLst>
                                          <p:attrName>style.visibility</p:attrName>
                                        </p:attrNameLst>
                                      </p:cBhvr>
                                      <p:to>
                                        <p:strVal val="visible"/>
                                      </p:to>
                                    </p:set>
                                    <p:anim calcmode="lin" valueType="num">
                                      <p:cBhvr>
                                        <p:cTn id="65"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66"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67" dur="500"/>
                                        <p:tgtEl>
                                          <p:spTgt spid="19">
                                            <p:txEl>
                                              <p:pRg st="0" end="0"/>
                                            </p:txEl>
                                          </p:spTgt>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20">
                                            <p:txEl>
                                              <p:pRg st="0" end="0"/>
                                            </p:txEl>
                                          </p:spTgt>
                                        </p:tgtEl>
                                        <p:attrNameLst>
                                          <p:attrName>style.visibility</p:attrName>
                                        </p:attrNameLst>
                                      </p:cBhvr>
                                      <p:to>
                                        <p:strVal val="visible"/>
                                      </p:to>
                                    </p:set>
                                    <p:anim calcmode="lin" valueType="num">
                                      <p:cBhvr>
                                        <p:cTn id="70"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71"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72" dur="500"/>
                                        <p:tgtEl>
                                          <p:spTgt spid="20">
                                            <p:txEl>
                                              <p:pRg st="0" end="0"/>
                                            </p:txEl>
                                          </p:spTgt>
                                        </p:tgtEl>
                                      </p:cBhvr>
                                    </p:animEffect>
                                  </p:childTnLst>
                                </p:cTn>
                              </p:par>
                              <p:par>
                                <p:cTn id="73" presetID="23" presetClass="entr" presetSubtype="16" fill="hold" grpId="0" nodeType="withEffect">
                                  <p:stCondLst>
                                    <p:cond delay="200"/>
                                  </p:stCondLst>
                                  <p:childTnLst>
                                    <p:set>
                                      <p:cBhvr>
                                        <p:cTn id="74" dur="1" fill="hold">
                                          <p:stCondLst>
                                            <p:cond delay="0"/>
                                          </p:stCondLst>
                                        </p:cTn>
                                        <p:tgtEl>
                                          <p:spTgt spid="21">
                                            <p:txEl>
                                              <p:pRg st="0" end="0"/>
                                            </p:txEl>
                                          </p:spTgt>
                                        </p:tgtEl>
                                        <p:attrNameLst>
                                          <p:attrName>style.visibility</p:attrName>
                                        </p:attrNameLst>
                                      </p:cBhvr>
                                      <p:to>
                                        <p:strVal val="visible"/>
                                      </p:to>
                                    </p:set>
                                    <p:anim calcmode="lin" valueType="num">
                                      <p:cBhvr>
                                        <p:cTn id="75"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76" dur="500" fill="hold"/>
                                        <p:tgtEl>
                                          <p:spTgt spid="21">
                                            <p:txEl>
                                              <p:pRg st="0" end="0"/>
                                            </p:txEl>
                                          </p:spTgt>
                                        </p:tgtEl>
                                        <p:attrNameLst>
                                          <p:attrName>ppt_h</p:attrName>
                                        </p:attrNameLst>
                                      </p:cBhvr>
                                      <p:tavLst>
                                        <p:tav tm="0">
                                          <p:val>
                                            <p:fltVal val="0"/>
                                          </p:val>
                                        </p:tav>
                                        <p:tav tm="100000">
                                          <p:val>
                                            <p:strVal val="#ppt_h"/>
                                          </p:val>
                                        </p:tav>
                                      </p:tavLst>
                                    </p:anim>
                                  </p:childTnLst>
                                </p:cTn>
                              </p:par>
                              <p:par>
                                <p:cTn id="77" presetID="53" presetClass="entr" presetSubtype="16" fill="hold" grpId="0" nodeType="withEffect">
                                  <p:stCondLst>
                                    <p:cond delay="200"/>
                                  </p:stCondLst>
                                  <p:childTnLst>
                                    <p:set>
                                      <p:cBhvr>
                                        <p:cTn id="78" dur="1" fill="hold">
                                          <p:stCondLst>
                                            <p:cond delay="0"/>
                                          </p:stCondLst>
                                        </p:cTn>
                                        <p:tgtEl>
                                          <p:spTgt spid="22"/>
                                        </p:tgtEl>
                                        <p:attrNameLst>
                                          <p:attrName>style.visibility</p:attrName>
                                        </p:attrNameLst>
                                      </p:cBhvr>
                                      <p:to>
                                        <p:strVal val="visible"/>
                                      </p:to>
                                    </p:set>
                                    <p:anim calcmode="lin" valueType="num">
                                      <p:cBhvr>
                                        <p:cTn id="79" dur="500" fill="hold"/>
                                        <p:tgtEl>
                                          <p:spTgt spid="22"/>
                                        </p:tgtEl>
                                        <p:attrNameLst>
                                          <p:attrName>ppt_w</p:attrName>
                                        </p:attrNameLst>
                                      </p:cBhvr>
                                      <p:tavLst>
                                        <p:tav tm="0">
                                          <p:val>
                                            <p:fltVal val="0"/>
                                          </p:val>
                                        </p:tav>
                                        <p:tav tm="100000">
                                          <p:val>
                                            <p:strVal val="#ppt_w"/>
                                          </p:val>
                                        </p:tav>
                                      </p:tavLst>
                                    </p:anim>
                                    <p:anim calcmode="lin" valueType="num">
                                      <p:cBhvr>
                                        <p:cTn id="80" dur="500" fill="hold"/>
                                        <p:tgtEl>
                                          <p:spTgt spid="22"/>
                                        </p:tgtEl>
                                        <p:attrNameLst>
                                          <p:attrName>ppt_h</p:attrName>
                                        </p:attrNameLst>
                                      </p:cBhvr>
                                      <p:tavLst>
                                        <p:tav tm="0">
                                          <p:val>
                                            <p:fltVal val="0"/>
                                          </p:val>
                                        </p:tav>
                                        <p:tav tm="100000">
                                          <p:val>
                                            <p:strVal val="#ppt_h"/>
                                          </p:val>
                                        </p:tav>
                                      </p:tavLst>
                                    </p:anim>
                                    <p:animEffect transition="in" filter="fade">
                                      <p:cBhvr>
                                        <p:cTn id="81" dur="500"/>
                                        <p:tgtEl>
                                          <p:spTgt spid="22"/>
                                        </p:tgtEl>
                                      </p:cBhvr>
                                    </p:animEffect>
                                  </p:childTnLst>
                                </p:cTn>
                              </p:par>
                              <p:par>
                                <p:cTn id="82" presetID="53" presetClass="entr" presetSubtype="16" fill="hold" grpId="0" nodeType="withEffect">
                                  <p:stCondLst>
                                    <p:cond delay="200"/>
                                  </p:stCondLst>
                                  <p:childTnLst>
                                    <p:set>
                                      <p:cBhvr>
                                        <p:cTn id="83" dur="1" fill="hold">
                                          <p:stCondLst>
                                            <p:cond delay="0"/>
                                          </p:stCondLst>
                                        </p:cTn>
                                        <p:tgtEl>
                                          <p:spTgt spid="23">
                                            <p:txEl>
                                              <p:pRg st="0" end="0"/>
                                            </p:txEl>
                                          </p:spTgt>
                                        </p:tgtEl>
                                        <p:attrNameLst>
                                          <p:attrName>style.visibility</p:attrName>
                                        </p:attrNameLst>
                                      </p:cBhvr>
                                      <p:to>
                                        <p:strVal val="visible"/>
                                      </p:to>
                                    </p:set>
                                    <p:anim calcmode="lin" valueType="num">
                                      <p:cBhvr>
                                        <p:cTn id="84"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85" dur="500" fill="hold"/>
                                        <p:tgtEl>
                                          <p:spTgt spid="23">
                                            <p:txEl>
                                              <p:pRg st="0" end="0"/>
                                            </p:txEl>
                                          </p:spTgt>
                                        </p:tgtEl>
                                        <p:attrNameLst>
                                          <p:attrName>ppt_h</p:attrName>
                                        </p:attrNameLst>
                                      </p:cBhvr>
                                      <p:tavLst>
                                        <p:tav tm="0">
                                          <p:val>
                                            <p:fltVal val="0"/>
                                          </p:val>
                                        </p:tav>
                                        <p:tav tm="100000">
                                          <p:val>
                                            <p:strVal val="#ppt_h"/>
                                          </p:val>
                                        </p:tav>
                                      </p:tavLst>
                                    </p:anim>
                                    <p:animEffect transition="in" filter="fade">
                                      <p:cBhvr>
                                        <p:cTn id="86"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53" presetClass="entr" presetSubtype="16"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build="p">
        <p:tmplLst>
          <p:tmpl lvl="1">
            <p:tnLst>
              <p:par>
                <p:cTn presetID="23" presetClass="entr" presetSubtype="16"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childTnLst>
                </p:cTn>
              </p:par>
            </p:tnLst>
          </p:tmpl>
        </p:tmplLst>
      </p:bldP>
      <p:bldP spid="10" grpId="0" animBg="1"/>
      <p:bldP spid="11" grpId="0" build="p">
        <p:tmplLst>
          <p:tmpl lvl="1">
            <p:tnLst>
              <p:par>
                <p:cTn presetID="53" presetClass="entr" presetSubtype="16"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Effect transition="in" filter="fade">
                      <p:cBhvr>
                        <p:cTn dur="500"/>
                        <p:tgtEl>
                          <p:spTgt spid="11"/>
                        </p:tgtEl>
                      </p:cBhvr>
                    </p:animEffect>
                  </p:childTnLst>
                </p:cTn>
              </p:par>
            </p:tnLst>
          </p:tmpl>
        </p:tmplLst>
      </p:bldP>
      <p:bldP spid="12" grpId="0" build="p">
        <p:tmplLst>
          <p:tmpl lvl="1">
            <p:tnLst>
              <p:par>
                <p:cTn presetID="53" presetClass="entr" presetSubtype="16"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 calcmode="lin" valueType="num">
                      <p:cBhvr>
                        <p:cTn dur="500" fill="hold"/>
                        <p:tgtEl>
                          <p:spTgt spid="12"/>
                        </p:tgtEl>
                        <p:attrNameLst>
                          <p:attrName>ppt_w</p:attrName>
                        </p:attrNameLst>
                      </p:cBhvr>
                      <p:tavLst>
                        <p:tav tm="0">
                          <p:val>
                            <p:fltVal val="0"/>
                          </p:val>
                        </p:tav>
                        <p:tav tm="100000">
                          <p:val>
                            <p:strVal val="#ppt_w"/>
                          </p:val>
                        </p:tav>
                      </p:tavLst>
                    </p:anim>
                    <p:anim calcmode="lin" valueType="num">
                      <p:cBhvr>
                        <p:cTn dur="500" fill="hold"/>
                        <p:tgtEl>
                          <p:spTgt spid="12"/>
                        </p:tgtEl>
                        <p:attrNameLst>
                          <p:attrName>ppt_h</p:attrName>
                        </p:attrNameLst>
                      </p:cBhvr>
                      <p:tavLst>
                        <p:tav tm="0">
                          <p:val>
                            <p:fltVal val="0"/>
                          </p:val>
                        </p:tav>
                        <p:tav tm="100000">
                          <p:val>
                            <p:strVal val="#ppt_h"/>
                          </p:val>
                        </p:tav>
                      </p:tavLst>
                    </p:anim>
                    <p:animEffect transition="in" filter="fade">
                      <p:cBhvr>
                        <p:cTn dur="500"/>
                        <p:tgtEl>
                          <p:spTgt spid="12"/>
                        </p:tgtEl>
                      </p:cBhvr>
                    </p:animEffect>
                  </p:childTnLst>
                </p:cTn>
              </p:par>
            </p:tnLst>
          </p:tmpl>
        </p:tmplLst>
      </p:bldP>
      <p:bldP spid="13" grpId="0" build="p">
        <p:tmplLst>
          <p:tmpl lvl="1">
            <p:tnLst>
              <p:par>
                <p:cTn presetID="23" presetClass="entr" presetSubtype="16"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childTnLst>
                </p:cTn>
              </p:par>
            </p:tnLst>
          </p:tmpl>
        </p:tmplLst>
      </p:bldP>
      <p:bldP spid="14" grpId="0" animBg="1"/>
      <p:bldP spid="15" grpId="0" build="p">
        <p:tmplLst>
          <p:tmpl lvl="1">
            <p:tnLst>
              <p:par>
                <p:cTn presetID="53" presetClass="entr" presetSubtype="16"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childTnLst>
                </p:cTn>
              </p:par>
            </p:tnLst>
          </p:tmpl>
        </p:tmplLst>
      </p:bldP>
      <p:bldP spid="16" grpId="0" build="p">
        <p:tmplLst>
          <p:tmpl lvl="1">
            <p:tnLst>
              <p:par>
                <p:cTn presetID="53" presetClass="entr" presetSubtype="16" fill="hold" nodeType="withEffect">
                  <p:stCondLst>
                    <p:cond delay="200"/>
                  </p:stCondLst>
                  <p:childTnLst>
                    <p:set>
                      <p:cBhvr>
                        <p:cTn dur="1" fill="hold">
                          <p:stCondLst>
                            <p:cond delay="0"/>
                          </p:stCondLst>
                        </p:cTn>
                        <p:tgtEl>
                          <p:spTgt spid="16"/>
                        </p:tgtEl>
                        <p:attrNameLst>
                          <p:attrName>style.visibility</p:attrName>
                        </p:attrNameLst>
                      </p:cBhvr>
                      <p:to>
                        <p:strVal val="visible"/>
                      </p:to>
                    </p:set>
                    <p:anim calcmode="lin" valueType="num">
                      <p:cBhvr>
                        <p:cTn dur="500" fill="hold"/>
                        <p:tgtEl>
                          <p:spTgt spid="16"/>
                        </p:tgtEl>
                        <p:attrNameLst>
                          <p:attrName>ppt_w</p:attrName>
                        </p:attrNameLst>
                      </p:cBhvr>
                      <p:tavLst>
                        <p:tav tm="0">
                          <p:val>
                            <p:fltVal val="0"/>
                          </p:val>
                        </p:tav>
                        <p:tav tm="100000">
                          <p:val>
                            <p:strVal val="#ppt_w"/>
                          </p:val>
                        </p:tav>
                      </p:tavLst>
                    </p:anim>
                    <p:anim calcmode="lin" valueType="num">
                      <p:cBhvr>
                        <p:cTn dur="500" fill="hold"/>
                        <p:tgtEl>
                          <p:spTgt spid="16"/>
                        </p:tgtEl>
                        <p:attrNameLst>
                          <p:attrName>ppt_h</p:attrName>
                        </p:attrNameLst>
                      </p:cBhvr>
                      <p:tavLst>
                        <p:tav tm="0">
                          <p:val>
                            <p:fltVal val="0"/>
                          </p:val>
                        </p:tav>
                        <p:tav tm="100000">
                          <p:val>
                            <p:strVal val="#ppt_h"/>
                          </p:val>
                        </p:tav>
                      </p:tavLst>
                    </p:anim>
                    <p:animEffect transition="in" filter="fade">
                      <p:cBhvr>
                        <p:cTn dur="500"/>
                        <p:tgtEl>
                          <p:spTgt spid="16"/>
                        </p:tgtEl>
                      </p:cBhvr>
                    </p:animEffect>
                  </p:childTnLst>
                </p:cTn>
              </p:par>
            </p:tnLst>
          </p:tmpl>
        </p:tmplLst>
      </p:bldP>
      <p:bldP spid="17" grpId="0" build="p">
        <p:tmplLst>
          <p:tmpl lvl="1">
            <p:tnLst>
              <p:par>
                <p:cTn presetID="23" presetClass="entr" presetSubtype="16"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childTnLst>
                </p:cTn>
              </p:par>
            </p:tnLst>
          </p:tmpl>
        </p:tmplLst>
      </p:bldP>
      <p:bldP spid="18" grpId="0" animBg="1"/>
      <p:bldP spid="19" grpId="0" build="p">
        <p:tmplLst>
          <p:tmpl lvl="1">
            <p:tnLst>
              <p:par>
                <p:cTn presetID="53" presetClass="entr" presetSubtype="16"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animEffect transition="in" filter="fade">
                      <p:cBhvr>
                        <p:cTn dur="500"/>
                        <p:tgtEl>
                          <p:spTgt spid="19"/>
                        </p:tgtEl>
                      </p:cBhvr>
                    </p:animEffect>
                  </p:childTnLst>
                </p:cTn>
              </p:par>
            </p:tnLst>
          </p:tmpl>
        </p:tmplLst>
      </p:bldP>
      <p:bldP spid="20" grpId="0" build="p">
        <p:tmplLst>
          <p:tmpl lvl="1">
            <p:tnLst>
              <p:par>
                <p:cTn presetID="53" presetClass="entr" presetSubtype="16"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2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childTnLst>
                </p:cTn>
              </p:par>
            </p:tnLst>
          </p:tmpl>
        </p:tmplLst>
      </p:bldP>
      <p:bldP spid="22" grpId="0" animBg="1"/>
      <p:bldP spid="23" grpId="0" build="p">
        <p:tmplLst>
          <p:tmpl lvl="1">
            <p:tnLst>
              <p:par>
                <p:cTn presetID="53" presetClass="entr" presetSubtype="16" fill="hold" nodeType="withEffect">
                  <p:stCondLst>
                    <p:cond delay="200"/>
                  </p:stCondLst>
                  <p:childTnLst>
                    <p:set>
                      <p:cBhvr>
                        <p:cTn dur="1" fill="hold">
                          <p:stCondLst>
                            <p:cond delay="0"/>
                          </p:stCondLst>
                        </p:cTn>
                        <p:tgtEl>
                          <p:spTgt spid="23"/>
                        </p:tgtEl>
                        <p:attrNameLst>
                          <p:attrName>style.visibility</p:attrName>
                        </p:attrNameLst>
                      </p:cBhvr>
                      <p:to>
                        <p:strVal val="visible"/>
                      </p:to>
                    </p:set>
                    <p:anim calcmode="lin" valueType="num">
                      <p:cBhvr>
                        <p:cTn dur="500" fill="hold"/>
                        <p:tgtEl>
                          <p:spTgt spid="23"/>
                        </p:tgtEl>
                        <p:attrNameLst>
                          <p:attrName>ppt_w</p:attrName>
                        </p:attrNameLst>
                      </p:cBhvr>
                      <p:tavLst>
                        <p:tav tm="0">
                          <p:val>
                            <p:fltVal val="0"/>
                          </p:val>
                        </p:tav>
                        <p:tav tm="100000">
                          <p:val>
                            <p:strVal val="#ppt_w"/>
                          </p:val>
                        </p:tav>
                      </p:tavLst>
                    </p:anim>
                    <p:anim calcmode="lin" valueType="num">
                      <p:cBhvr>
                        <p:cTn dur="500" fill="hold"/>
                        <p:tgtEl>
                          <p:spTgt spid="23"/>
                        </p:tgtEl>
                        <p:attrNameLst>
                          <p:attrName>ppt_h</p:attrName>
                        </p:attrNameLst>
                      </p:cBhvr>
                      <p:tavLst>
                        <p:tav tm="0">
                          <p:val>
                            <p:fltVal val="0"/>
                          </p:val>
                        </p:tav>
                        <p:tav tm="100000">
                          <p:val>
                            <p:strVal val="#ppt_h"/>
                          </p:val>
                        </p:tav>
                      </p:tavLst>
                    </p:anim>
                    <p:animEffect transition="in" filter="fade">
                      <p:cBhvr>
                        <p:cTn dur="500"/>
                        <p:tgtEl>
                          <p:spTgt spid="23"/>
                        </p:tgtEl>
                      </p:cBhvr>
                    </p:animEffect>
                  </p:childTnLst>
                </p:cTn>
              </p:par>
            </p:tnLst>
          </p:tmpl>
        </p:tmplLst>
      </p:b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5"/>
          <p:cNvCxnSpPr/>
          <p:nvPr/>
        </p:nvCxnSpPr>
        <p:spPr>
          <a:xfrm>
            <a:off x="4106043" y="531870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64"/>
          <p:cNvCxnSpPr/>
          <p:nvPr/>
        </p:nvCxnSpPr>
        <p:spPr>
          <a:xfrm>
            <a:off x="4704771" y="4259165"/>
            <a:ext cx="2051684"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63"/>
          <p:cNvCxnSpPr/>
          <p:nvPr/>
        </p:nvCxnSpPr>
        <p:spPr>
          <a:xfrm>
            <a:off x="4200613" y="3218228"/>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 name="Straight Connector 62"/>
          <p:cNvCxnSpPr/>
          <p:nvPr/>
        </p:nvCxnSpPr>
        <p:spPr>
          <a:xfrm>
            <a:off x="3609813" y="2082520"/>
            <a:ext cx="170973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6" name="Group 4"/>
          <p:cNvGrpSpPr/>
          <p:nvPr/>
        </p:nvGrpSpPr>
        <p:grpSpPr>
          <a:xfrm>
            <a:off x="3439195" y="4886215"/>
            <a:ext cx="1132861" cy="1066264"/>
            <a:chOff x="6139503" y="4871969"/>
            <a:chExt cx="1192668" cy="1122553"/>
          </a:xfrm>
          <a:effectLst/>
        </p:grpSpPr>
        <p:sp>
          <p:nvSpPr>
            <p:cNvPr id="7"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21"/>
            <p:cNvSpPr txBox="1">
              <a:spLocks noChangeArrowheads="1"/>
            </p:cNvSpPr>
            <p:nvPr/>
          </p:nvSpPr>
          <p:spPr bwMode="auto">
            <a:xfrm>
              <a:off x="6356738" y="5179787"/>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9" name="Group 7"/>
          <p:cNvGrpSpPr/>
          <p:nvPr/>
        </p:nvGrpSpPr>
        <p:grpSpPr>
          <a:xfrm>
            <a:off x="3705748" y="3819958"/>
            <a:ext cx="1132861" cy="1066264"/>
            <a:chOff x="6420131" y="3749417"/>
            <a:chExt cx="1192668" cy="1122553"/>
          </a:xfrm>
          <a:effectLst/>
        </p:grpSpPr>
        <p:sp>
          <p:nvSpPr>
            <p:cNvPr id="10"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22"/>
            <p:cNvSpPr txBox="1">
              <a:spLocks noChangeArrowheads="1"/>
            </p:cNvSpPr>
            <p:nvPr/>
          </p:nvSpPr>
          <p:spPr bwMode="auto">
            <a:xfrm>
              <a:off x="6672040" y="4034885"/>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2" name="Group 10"/>
          <p:cNvGrpSpPr/>
          <p:nvPr/>
        </p:nvGrpSpPr>
        <p:grpSpPr>
          <a:xfrm>
            <a:off x="3305916" y="2753706"/>
            <a:ext cx="1132861" cy="1066261"/>
            <a:chOff x="5999190" y="2626865"/>
            <a:chExt cx="1192668" cy="1122553"/>
          </a:xfrm>
          <a:effectLst/>
        </p:grpSpPr>
        <p:sp>
          <p:nvSpPr>
            <p:cNvPr id="13"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23"/>
            <p:cNvSpPr txBox="1">
              <a:spLocks noChangeArrowheads="1"/>
            </p:cNvSpPr>
            <p:nvPr/>
          </p:nvSpPr>
          <p:spPr bwMode="auto">
            <a:xfrm>
              <a:off x="6231728" y="2895663"/>
              <a:ext cx="771726" cy="60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5" name="Group 13"/>
          <p:cNvGrpSpPr/>
          <p:nvPr/>
        </p:nvGrpSpPr>
        <p:grpSpPr>
          <a:xfrm>
            <a:off x="2739492" y="1746859"/>
            <a:ext cx="1132861" cy="1066264"/>
            <a:chOff x="5402860" y="1566869"/>
            <a:chExt cx="1192668" cy="1122553"/>
          </a:xfrm>
          <a:effectLst/>
        </p:grpSpPr>
        <p:sp>
          <p:nvSpPr>
            <p:cNvPr id="16"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635">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a:spLocks noChangeArrowheads="1"/>
            </p:cNvSpPr>
            <p:nvPr/>
          </p:nvSpPr>
          <p:spPr bwMode="auto">
            <a:xfrm rot="20681241">
              <a:off x="5613324" y="1776230"/>
              <a:ext cx="771726" cy="609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635"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18" name="Group 26"/>
          <p:cNvGrpSpPr>
            <a:grpSpLocks noChangeAspect="1"/>
          </p:cNvGrpSpPr>
          <p:nvPr/>
        </p:nvGrpSpPr>
        <p:grpSpPr>
          <a:xfrm>
            <a:off x="4769490" y="1709322"/>
            <a:ext cx="854869" cy="854869"/>
            <a:chOff x="5385173" y="1917525"/>
            <a:chExt cx="1440000" cy="1440000"/>
          </a:xfrm>
        </p:grpSpPr>
        <p:sp>
          <p:nvSpPr>
            <p:cNvPr id="19"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9"/>
          <p:cNvGrpSpPr>
            <a:grpSpLocks noChangeAspect="1"/>
          </p:cNvGrpSpPr>
          <p:nvPr/>
        </p:nvGrpSpPr>
        <p:grpSpPr>
          <a:xfrm>
            <a:off x="5699566" y="4873916"/>
            <a:ext cx="854868" cy="854869"/>
            <a:chOff x="5385173" y="1917525"/>
            <a:chExt cx="1440000" cy="1440000"/>
          </a:xfrm>
        </p:grpSpPr>
        <p:sp>
          <p:nvSpPr>
            <p:cNvPr id="22"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4" name="Group 32"/>
          <p:cNvGrpSpPr>
            <a:grpSpLocks noChangeAspect="1"/>
          </p:cNvGrpSpPr>
          <p:nvPr/>
        </p:nvGrpSpPr>
        <p:grpSpPr>
          <a:xfrm>
            <a:off x="6553775" y="3829970"/>
            <a:ext cx="854869" cy="854869"/>
            <a:chOff x="5385173" y="1917525"/>
            <a:chExt cx="1440000" cy="1440000"/>
          </a:xfrm>
        </p:grpSpPr>
        <p:sp>
          <p:nvSpPr>
            <p:cNvPr id="25"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27" name="Group 35"/>
          <p:cNvGrpSpPr>
            <a:grpSpLocks noChangeAspect="1"/>
          </p:cNvGrpSpPr>
          <p:nvPr/>
        </p:nvGrpSpPr>
        <p:grpSpPr>
          <a:xfrm>
            <a:off x="5524400" y="2724818"/>
            <a:ext cx="854869" cy="854869"/>
            <a:chOff x="5385173" y="1917525"/>
            <a:chExt cx="1440000" cy="1440000"/>
          </a:xfrm>
        </p:grpSpPr>
        <p:sp>
          <p:nvSpPr>
            <p:cNvPr id="28"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30" name="Group 38"/>
          <p:cNvGrpSpPr>
            <a:grpSpLocks noChangeAspect="1"/>
          </p:cNvGrpSpPr>
          <p:nvPr/>
        </p:nvGrpSpPr>
        <p:grpSpPr>
          <a:xfrm>
            <a:off x="4961257" y="1896324"/>
            <a:ext cx="463056" cy="463056"/>
            <a:chOff x="-2771775" y="66675"/>
            <a:chExt cx="827087" cy="827088"/>
          </a:xfrm>
          <a:solidFill>
            <a:schemeClr val="bg1"/>
          </a:solidFill>
        </p:grpSpPr>
        <p:sp>
          <p:nvSpPr>
            <p:cNvPr id="31"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42"/>
          <p:cNvGrpSpPr/>
          <p:nvPr/>
        </p:nvGrpSpPr>
        <p:grpSpPr>
          <a:xfrm>
            <a:off x="5918360" y="5141858"/>
            <a:ext cx="410685" cy="313887"/>
            <a:chOff x="5516563" y="84138"/>
            <a:chExt cx="1414463" cy="1081087"/>
          </a:xfrm>
          <a:solidFill>
            <a:schemeClr val="bg1"/>
          </a:solidFill>
        </p:grpSpPr>
        <p:sp>
          <p:nvSpPr>
            <p:cNvPr id="35"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7"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8"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9"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0"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grpSp>
        <p:nvGrpSpPr>
          <p:cNvPr id="42" name="Group 50"/>
          <p:cNvGrpSpPr/>
          <p:nvPr/>
        </p:nvGrpSpPr>
        <p:grpSpPr>
          <a:xfrm>
            <a:off x="6760032" y="4071211"/>
            <a:ext cx="424969" cy="365972"/>
            <a:chOff x="2727325" y="-39687"/>
            <a:chExt cx="1463675" cy="1260475"/>
          </a:xfrm>
          <a:solidFill>
            <a:schemeClr val="bg1"/>
          </a:solidFill>
        </p:grpSpPr>
        <p:sp>
          <p:nvSpPr>
            <p:cNvPr id="43"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4"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grpSp>
      <p:sp>
        <p:nvSpPr>
          <p:cNvPr id="45" name="Freeform 13"/>
          <p:cNvSpPr>
            <a:spLocks noChangeAspect="1" noEditPoints="1"/>
          </p:cNvSpPr>
          <p:nvPr/>
        </p:nvSpPr>
        <p:spPr bwMode="auto">
          <a:xfrm>
            <a:off x="5764539" y="2938669"/>
            <a:ext cx="402149" cy="391625"/>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56" tIns="43427" rIns="86856" bIns="43427" numCol="1" anchor="t" anchorCtr="0" compatLnSpc="1"/>
          <a:lstStyle/>
          <a:p>
            <a:pPr algn="just">
              <a:lnSpc>
                <a:spcPct val="120000"/>
              </a:lnSpc>
            </a:pPr>
            <a:endParaRPr lang="id-ID" sz="740">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6" name="TextBox 54"/>
          <p:cNvSpPr txBox="1"/>
          <p:nvPr/>
        </p:nvSpPr>
        <p:spPr>
          <a:xfrm>
            <a:off x="6665123" y="480763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4"/>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4"/>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7" name="TextBox 55"/>
          <p:cNvSpPr txBox="1"/>
          <p:nvPr/>
        </p:nvSpPr>
        <p:spPr>
          <a:xfrm>
            <a:off x="7506464" y="3820597"/>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3"/>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3"/>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8" name="TextBox 56"/>
          <p:cNvSpPr txBox="1"/>
          <p:nvPr/>
        </p:nvSpPr>
        <p:spPr>
          <a:xfrm>
            <a:off x="6491024" y="26706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2"/>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2"/>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9" name="TextBox 57"/>
          <p:cNvSpPr txBox="1"/>
          <p:nvPr/>
        </p:nvSpPr>
        <p:spPr>
          <a:xfrm>
            <a:off x="5768960" y="1611311"/>
            <a:ext cx="1676869" cy="212751"/>
          </a:xfrm>
          <a:prstGeom prst="rect">
            <a:avLst/>
          </a:prstGeom>
          <a:noFill/>
        </p:spPr>
        <p:txBody>
          <a:bodyPr wrap="square" lIns="0" tIns="0" rIns="0" bIns="0" rtlCol="0">
            <a:spAutoFit/>
          </a:bodyPr>
          <a:lstStyle/>
          <a:p>
            <a:pPr algn="just">
              <a:lnSpc>
                <a:spcPct val="120000"/>
              </a:lnSpc>
            </a:pPr>
            <a:r>
              <a:rPr lang="zh-CN" altLang="en-US" sz="11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rPr>
              <a:t>请替换文字内容</a:t>
            </a:r>
            <a:endParaRPr lang="id-ID" sz="1150" dirty="0">
              <a:solidFill>
                <a:schemeClr val="accent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0" name="TextBox 58"/>
          <p:cNvSpPr txBox="1"/>
          <p:nvPr/>
        </p:nvSpPr>
        <p:spPr>
          <a:xfrm>
            <a:off x="5774433" y="1837013"/>
            <a:ext cx="2567560" cy="243785"/>
          </a:xfrm>
          <a:prstGeom prst="rect">
            <a:avLst/>
          </a:prstGeom>
          <a:noFill/>
        </p:spPr>
        <p:txBody>
          <a:bodyPr wrap="square" lIns="0" tIns="0" rIns="0" bIns="0" numCol="1" spcCol="360000">
            <a:spAutoFit/>
          </a:bodyPr>
          <a:lstStyle/>
          <a:p>
            <a:pPr algn="just">
              <a:lnSpc>
                <a:spcPct val="120000"/>
              </a:lnSpc>
              <a:defRPr/>
            </a:pPr>
            <a:r>
              <a:rPr lang="zh-CN" altLang="en-US" sz="66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点击此处更换文本点击此处更换文本点击此处更换文本点击此处更换文本</a:t>
            </a:r>
            <a:endParaRPr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1" name="TextBox 59"/>
          <p:cNvSpPr txBox="1"/>
          <p:nvPr/>
        </p:nvSpPr>
        <p:spPr>
          <a:xfrm>
            <a:off x="6513068" y="2878372"/>
            <a:ext cx="2567560" cy="243785"/>
          </a:xfrm>
          <a:prstGeom prst="rect">
            <a:avLst/>
          </a:prstGeom>
          <a:noFill/>
        </p:spPr>
        <p:txBody>
          <a:bodyPr wrap="square" lIns="0" tIns="0" rIns="0" bIns="0" numCol="1" spcCol="360000">
            <a:spAutoFit/>
          </a:bodyPr>
          <a:lstStyle/>
          <a:p>
            <a:pPr algn="just">
              <a:lnSpc>
                <a:spcPct val="120000"/>
              </a:lnSpc>
              <a:defRPr/>
            </a:pPr>
            <a:r>
              <a:rPr lang="zh-CN" altLang="en-US" sz="66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点击此处更换文本点击此处更换文本点击此处更换文本点击此处更换文本</a:t>
            </a:r>
            <a:endParaRPr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2" name="TextBox 60"/>
          <p:cNvSpPr txBox="1"/>
          <p:nvPr/>
        </p:nvSpPr>
        <p:spPr>
          <a:xfrm>
            <a:off x="7506482" y="4033960"/>
            <a:ext cx="2507069" cy="243785"/>
          </a:xfrm>
          <a:prstGeom prst="rect">
            <a:avLst/>
          </a:prstGeom>
          <a:noFill/>
        </p:spPr>
        <p:txBody>
          <a:bodyPr wrap="square" lIns="0" tIns="0" rIns="0" bIns="0" numCol="1" spcCol="360000">
            <a:spAutoFit/>
          </a:bodyPr>
          <a:lstStyle/>
          <a:p>
            <a:pPr algn="just">
              <a:lnSpc>
                <a:spcPct val="120000"/>
              </a:lnSpc>
              <a:defRPr/>
            </a:pPr>
            <a:r>
              <a:rPr lang="zh-CN" altLang="en-US" sz="66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点击此处更换文本点击此处更换文本点击此处更换文本点击此处更换文本</a:t>
            </a:r>
            <a:endParaRPr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3" name="TextBox 61"/>
          <p:cNvSpPr txBox="1"/>
          <p:nvPr/>
        </p:nvSpPr>
        <p:spPr>
          <a:xfrm>
            <a:off x="6662373" y="5029649"/>
            <a:ext cx="2567560" cy="243785"/>
          </a:xfrm>
          <a:prstGeom prst="rect">
            <a:avLst/>
          </a:prstGeom>
          <a:noFill/>
        </p:spPr>
        <p:txBody>
          <a:bodyPr wrap="square" lIns="0" tIns="0" rIns="0" bIns="0" numCol="1" spcCol="360000">
            <a:spAutoFit/>
          </a:bodyPr>
          <a:lstStyle/>
          <a:p>
            <a:pPr algn="just">
              <a:lnSpc>
                <a:spcPct val="120000"/>
              </a:lnSpc>
              <a:defRPr/>
            </a:pPr>
            <a:r>
              <a:rPr lang="zh-CN" altLang="en-US" sz="66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点击此处更换文本点击此处更换文本点击此处更换文本点击此处更换文本</a:t>
            </a:r>
            <a:endParaRPr sz="66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4" name="文本框 53"/>
          <p:cNvSpPr txBox="1"/>
          <p:nvPr userDrawn="1"/>
        </p:nvSpPr>
        <p:spPr>
          <a:xfrm>
            <a:off x="3811610" y="619126"/>
            <a:ext cx="4094480" cy="768350"/>
          </a:xfrm>
          <a:prstGeom prst="rect">
            <a:avLst/>
          </a:prstGeom>
          <a:noFill/>
        </p:spPr>
        <p:txBody>
          <a:bodyPr vert="horz" wrap="none" rtlCol="0">
            <a:spAutoFit/>
          </a:bodyPr>
          <a:lstStyle/>
          <a:p>
            <a:r>
              <a:rPr lang="zh-CN" altLang="en-US" sz="4400" dirty="0">
                <a:latin typeface="方正黑体简体" panose="03000509000000000000" charset="-122"/>
                <a:ea typeface="方正黑体简体" panose="03000509000000000000"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outVertical)">
                                      <p:cBhvr>
                                        <p:cTn id="27" dur="1000"/>
                                        <p:tgtEl>
                                          <p:spTgt spid="1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additive="base">
                                        <p:cTn id="41" dur="500" fill="hold"/>
                                        <p:tgtEl>
                                          <p:spTgt spid="50"/>
                                        </p:tgtEl>
                                        <p:attrNameLst>
                                          <p:attrName>ppt_x</p:attrName>
                                        </p:attrNameLst>
                                      </p:cBhvr>
                                      <p:tavLst>
                                        <p:tav tm="0">
                                          <p:val>
                                            <p:strVal val="1+#ppt_w/2"/>
                                          </p:val>
                                        </p:tav>
                                        <p:tav tm="100000">
                                          <p:val>
                                            <p:strVal val="#ppt_x"/>
                                          </p:val>
                                        </p:tav>
                                      </p:tavLst>
                                    </p:anim>
                                    <p:anim calcmode="lin" valueType="num">
                                      <p:cBhvr additive="base">
                                        <p:cTn id="42" dur="500" fill="hold"/>
                                        <p:tgtEl>
                                          <p:spTgt spid="50"/>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16" presetClass="entr" presetSubtype="37"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barn(outVertical)">
                                      <p:cBhvr>
                                        <p:cTn id="46" dur="1000"/>
                                        <p:tgtEl>
                                          <p:spTgt spid="27"/>
                                        </p:tgtEl>
                                      </p:cBhvr>
                                    </p:animEffect>
                                  </p:childTnLst>
                                </p:cTn>
                              </p:par>
                            </p:childTnLst>
                          </p:cTn>
                        </p:par>
                        <p:par>
                          <p:cTn id="47" fill="hold">
                            <p:stCondLst>
                              <p:cond delay="5500"/>
                            </p:stCondLst>
                            <p:childTnLst>
                              <p:par>
                                <p:cTn id="48" presetID="53" presetClass="entr" presetSubtype="16"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left)">
                                      <p:cBhvr>
                                        <p:cTn id="56" dur="500"/>
                                        <p:tgtEl>
                                          <p:spTgt spid="48"/>
                                        </p:tgtEl>
                                      </p:cBhvr>
                                    </p:animEffect>
                                  </p:childTnLst>
                                </p:cTn>
                              </p:par>
                            </p:childTnLst>
                          </p:cTn>
                        </p:par>
                        <p:par>
                          <p:cTn id="57" fill="hold">
                            <p:stCondLst>
                              <p:cond delay="6500"/>
                            </p:stCondLst>
                            <p:childTnLst>
                              <p:par>
                                <p:cTn id="58" presetID="2" presetClass="entr" presetSubtype="2" fill="hold" grpId="0" nodeType="after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additive="base">
                                        <p:cTn id="60" dur="500" fill="hold"/>
                                        <p:tgtEl>
                                          <p:spTgt spid="51"/>
                                        </p:tgtEl>
                                        <p:attrNameLst>
                                          <p:attrName>ppt_x</p:attrName>
                                        </p:attrNameLst>
                                      </p:cBhvr>
                                      <p:tavLst>
                                        <p:tav tm="0">
                                          <p:val>
                                            <p:strVal val="1+#ppt_w/2"/>
                                          </p:val>
                                        </p:tav>
                                        <p:tav tm="100000">
                                          <p:val>
                                            <p:strVal val="#ppt_x"/>
                                          </p:val>
                                        </p:tav>
                                      </p:tavLst>
                                    </p:anim>
                                    <p:anim calcmode="lin" valueType="num">
                                      <p:cBhvr additive="base">
                                        <p:cTn id="61" dur="500" fill="hold"/>
                                        <p:tgtEl>
                                          <p:spTgt spid="51"/>
                                        </p:tgtEl>
                                        <p:attrNameLst>
                                          <p:attrName>ppt_y</p:attrName>
                                        </p:attrNameLst>
                                      </p:cBhvr>
                                      <p:tavLst>
                                        <p:tav tm="0">
                                          <p:val>
                                            <p:strVal val="#ppt_y"/>
                                          </p:val>
                                        </p:tav>
                                        <p:tav tm="100000">
                                          <p:val>
                                            <p:strVal val="#ppt_y"/>
                                          </p:val>
                                        </p:tav>
                                      </p:tavLst>
                                    </p:anim>
                                  </p:childTnLst>
                                </p:cTn>
                              </p:par>
                            </p:childTnLst>
                          </p:cTn>
                        </p:par>
                        <p:par>
                          <p:cTn id="62" fill="hold">
                            <p:stCondLst>
                              <p:cond delay="7000"/>
                            </p:stCondLst>
                            <p:childTnLst>
                              <p:par>
                                <p:cTn id="63" presetID="16" presetClass="entr" presetSubtype="37" fill="hold"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barn(outVertical)">
                                      <p:cBhvr>
                                        <p:cTn id="65" dur="1000"/>
                                        <p:tgtEl>
                                          <p:spTgt spid="24"/>
                                        </p:tgtEl>
                                      </p:cBhvr>
                                    </p:animEffect>
                                  </p:childTnLst>
                                </p:cTn>
                              </p:par>
                            </p:childTnLst>
                          </p:cTn>
                        </p:par>
                        <p:par>
                          <p:cTn id="66" fill="hold">
                            <p:stCondLst>
                              <p:cond delay="8000"/>
                            </p:stCondLst>
                            <p:childTnLst>
                              <p:par>
                                <p:cTn id="67" presetID="53" presetClass="entr" presetSubtype="16" fill="hold" nodeType="after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00" fill="hold"/>
                                        <p:tgtEl>
                                          <p:spTgt spid="42"/>
                                        </p:tgtEl>
                                        <p:attrNameLst>
                                          <p:attrName>ppt_w</p:attrName>
                                        </p:attrNameLst>
                                      </p:cBhvr>
                                      <p:tavLst>
                                        <p:tav tm="0">
                                          <p:val>
                                            <p:fltVal val="0"/>
                                          </p:val>
                                        </p:tav>
                                        <p:tav tm="100000">
                                          <p:val>
                                            <p:strVal val="#ppt_w"/>
                                          </p:val>
                                        </p:tav>
                                      </p:tavLst>
                                    </p:anim>
                                    <p:anim calcmode="lin" valueType="num">
                                      <p:cBhvr>
                                        <p:cTn id="70" dur="500" fill="hold"/>
                                        <p:tgtEl>
                                          <p:spTgt spid="42"/>
                                        </p:tgtEl>
                                        <p:attrNameLst>
                                          <p:attrName>ppt_h</p:attrName>
                                        </p:attrNameLst>
                                      </p:cBhvr>
                                      <p:tavLst>
                                        <p:tav tm="0">
                                          <p:val>
                                            <p:fltVal val="0"/>
                                          </p:val>
                                        </p:tav>
                                        <p:tav tm="100000">
                                          <p:val>
                                            <p:strVal val="#ppt_h"/>
                                          </p:val>
                                        </p:tav>
                                      </p:tavLst>
                                    </p:anim>
                                    <p:animEffect transition="in" filter="fade">
                                      <p:cBhvr>
                                        <p:cTn id="71" dur="500"/>
                                        <p:tgtEl>
                                          <p:spTgt spid="42"/>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childTnLst>
                          </p:cTn>
                        </p:par>
                        <p:par>
                          <p:cTn id="76" fill="hold">
                            <p:stCondLst>
                              <p:cond delay="9000"/>
                            </p:stCondLst>
                            <p:childTnLst>
                              <p:par>
                                <p:cTn id="77" presetID="2" presetClass="entr" presetSubtype="2"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500" fill="hold"/>
                                        <p:tgtEl>
                                          <p:spTgt spid="52"/>
                                        </p:tgtEl>
                                        <p:attrNameLst>
                                          <p:attrName>ppt_x</p:attrName>
                                        </p:attrNameLst>
                                      </p:cBhvr>
                                      <p:tavLst>
                                        <p:tav tm="0">
                                          <p:val>
                                            <p:strVal val="1+#ppt_w/2"/>
                                          </p:val>
                                        </p:tav>
                                        <p:tav tm="100000">
                                          <p:val>
                                            <p:strVal val="#ppt_x"/>
                                          </p:val>
                                        </p:tav>
                                      </p:tavLst>
                                    </p:anim>
                                    <p:anim calcmode="lin" valueType="num">
                                      <p:cBhvr additive="base">
                                        <p:cTn id="80" dur="500" fill="hold"/>
                                        <p:tgtEl>
                                          <p:spTgt spid="52"/>
                                        </p:tgtEl>
                                        <p:attrNameLst>
                                          <p:attrName>ppt_y</p:attrName>
                                        </p:attrNameLst>
                                      </p:cBhvr>
                                      <p:tavLst>
                                        <p:tav tm="0">
                                          <p:val>
                                            <p:strVal val="#ppt_y"/>
                                          </p:val>
                                        </p:tav>
                                        <p:tav tm="100000">
                                          <p:val>
                                            <p:strVal val="#ppt_y"/>
                                          </p:val>
                                        </p:tav>
                                      </p:tavLst>
                                    </p:anim>
                                  </p:childTnLst>
                                </p:cTn>
                              </p:par>
                            </p:childTnLst>
                          </p:cTn>
                        </p:par>
                        <p:par>
                          <p:cTn id="81" fill="hold">
                            <p:stCondLst>
                              <p:cond delay="9500"/>
                            </p:stCondLst>
                            <p:childTnLst>
                              <p:par>
                                <p:cTn id="82" presetID="16" presetClass="entr" presetSubtype="37" fill="hold" nodeType="afterEffect">
                                  <p:stCondLst>
                                    <p:cond delay="0"/>
                                  </p:stCondLst>
                                  <p:childTnLst>
                                    <p:set>
                                      <p:cBhvr>
                                        <p:cTn id="83" dur="1" fill="hold">
                                          <p:stCondLst>
                                            <p:cond delay="0"/>
                                          </p:stCondLst>
                                        </p:cTn>
                                        <p:tgtEl>
                                          <p:spTgt spid="21"/>
                                        </p:tgtEl>
                                        <p:attrNameLst>
                                          <p:attrName>style.visibility</p:attrName>
                                        </p:attrNameLst>
                                      </p:cBhvr>
                                      <p:to>
                                        <p:strVal val="visible"/>
                                      </p:to>
                                    </p:set>
                                    <p:animEffect transition="in" filter="barn(outVertical)">
                                      <p:cBhvr>
                                        <p:cTn id="84" dur="1000"/>
                                        <p:tgtEl>
                                          <p:spTgt spid="21"/>
                                        </p:tgtEl>
                                      </p:cBhvr>
                                    </p:animEffect>
                                  </p:childTnLst>
                                </p:cTn>
                              </p:par>
                            </p:childTnLst>
                          </p:cTn>
                        </p:par>
                        <p:par>
                          <p:cTn id="85" fill="hold">
                            <p:stCondLst>
                              <p:cond delay="10500"/>
                            </p:stCondLst>
                            <p:childTnLst>
                              <p:par>
                                <p:cTn id="86" presetID="53" presetClass="entr" presetSubtype="16" fill="hold" nodeType="afterEffect">
                                  <p:stCondLst>
                                    <p:cond delay="0"/>
                                  </p:stCondLst>
                                  <p:childTnLst>
                                    <p:set>
                                      <p:cBhvr>
                                        <p:cTn id="87" dur="1" fill="hold">
                                          <p:stCondLst>
                                            <p:cond delay="0"/>
                                          </p:stCondLst>
                                        </p:cTn>
                                        <p:tgtEl>
                                          <p:spTgt spid="34"/>
                                        </p:tgtEl>
                                        <p:attrNameLst>
                                          <p:attrName>style.visibility</p:attrName>
                                        </p:attrNameLst>
                                      </p:cBhvr>
                                      <p:to>
                                        <p:strVal val="visible"/>
                                      </p:to>
                                    </p:set>
                                    <p:anim calcmode="lin" valueType="num">
                                      <p:cBhvr>
                                        <p:cTn id="88" dur="500" fill="hold"/>
                                        <p:tgtEl>
                                          <p:spTgt spid="34"/>
                                        </p:tgtEl>
                                        <p:attrNameLst>
                                          <p:attrName>ppt_w</p:attrName>
                                        </p:attrNameLst>
                                      </p:cBhvr>
                                      <p:tavLst>
                                        <p:tav tm="0">
                                          <p:val>
                                            <p:fltVal val="0"/>
                                          </p:val>
                                        </p:tav>
                                        <p:tav tm="100000">
                                          <p:val>
                                            <p:strVal val="#ppt_w"/>
                                          </p:val>
                                        </p:tav>
                                      </p:tavLst>
                                    </p:anim>
                                    <p:anim calcmode="lin" valueType="num">
                                      <p:cBhvr>
                                        <p:cTn id="89" dur="500" fill="hold"/>
                                        <p:tgtEl>
                                          <p:spTgt spid="34"/>
                                        </p:tgtEl>
                                        <p:attrNameLst>
                                          <p:attrName>ppt_h</p:attrName>
                                        </p:attrNameLst>
                                      </p:cBhvr>
                                      <p:tavLst>
                                        <p:tav tm="0">
                                          <p:val>
                                            <p:fltVal val="0"/>
                                          </p:val>
                                        </p:tav>
                                        <p:tav tm="100000">
                                          <p:val>
                                            <p:strVal val="#ppt_h"/>
                                          </p:val>
                                        </p:tav>
                                      </p:tavLst>
                                    </p:anim>
                                    <p:animEffect transition="in" filter="fade">
                                      <p:cBhvr>
                                        <p:cTn id="90" dur="500"/>
                                        <p:tgtEl>
                                          <p:spTgt spid="34"/>
                                        </p:tgtEl>
                                      </p:cBhvr>
                                    </p:animEffect>
                                  </p:childTnLst>
                                </p:cTn>
                              </p:par>
                            </p:childTnLst>
                          </p:cTn>
                        </p:par>
                        <p:par>
                          <p:cTn id="91" fill="hold">
                            <p:stCondLst>
                              <p:cond delay="11000"/>
                            </p:stCondLst>
                            <p:childTnLst>
                              <p:par>
                                <p:cTn id="92" presetID="22" presetClass="entr" presetSubtype="8"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wipe(left)">
                                      <p:cBhvr>
                                        <p:cTn id="94" dur="500"/>
                                        <p:tgtEl>
                                          <p:spTgt spid="46"/>
                                        </p:tgtEl>
                                      </p:cBhvr>
                                    </p:animEffect>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additive="base">
                                        <p:cTn id="98" dur="500" fill="hold"/>
                                        <p:tgtEl>
                                          <p:spTgt spid="53"/>
                                        </p:tgtEl>
                                        <p:attrNameLst>
                                          <p:attrName>ppt_x</p:attrName>
                                        </p:attrNameLst>
                                      </p:cBhvr>
                                      <p:tavLst>
                                        <p:tav tm="0">
                                          <p:val>
                                            <p:strVal val="1+#ppt_w/2"/>
                                          </p:val>
                                        </p:tav>
                                        <p:tav tm="100000">
                                          <p:val>
                                            <p:strVal val="#ppt_x"/>
                                          </p:val>
                                        </p:tav>
                                      </p:tavLst>
                                    </p:anim>
                                    <p:anim calcmode="lin" valueType="num">
                                      <p:cBhvr additive="base">
                                        <p:cTn id="99" dur="500" fill="hold"/>
                                        <p:tgtEl>
                                          <p:spTgt spid="53"/>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5"/>
                                        </p:tgtEl>
                                        <p:attrNameLst>
                                          <p:attrName>style.visibility</p:attrName>
                                        </p:attrNameLst>
                                      </p:cBhvr>
                                      <p:to>
                                        <p:strVal val="visible"/>
                                      </p:to>
                                    </p:set>
                                    <p:anim calcmode="lin" valueType="num">
                                      <p:cBhvr>
                                        <p:cTn id="102" dur="1000" fill="hold"/>
                                        <p:tgtEl>
                                          <p:spTgt spid="5"/>
                                        </p:tgtEl>
                                        <p:attrNameLst>
                                          <p:attrName>ppt_w</p:attrName>
                                        </p:attrNameLst>
                                      </p:cBhvr>
                                      <p:tavLst>
                                        <p:tav tm="0">
                                          <p:val>
                                            <p:fltVal val="0"/>
                                          </p:val>
                                        </p:tav>
                                        <p:tav tm="100000">
                                          <p:val>
                                            <p:strVal val="#ppt_w"/>
                                          </p:val>
                                        </p:tav>
                                      </p:tavLst>
                                    </p:anim>
                                    <p:anim calcmode="lin" valueType="num">
                                      <p:cBhvr>
                                        <p:cTn id="103" dur="1000" fill="hold"/>
                                        <p:tgtEl>
                                          <p:spTgt spid="5"/>
                                        </p:tgtEl>
                                        <p:attrNameLst>
                                          <p:attrName>ppt_h</p:attrName>
                                        </p:attrNameLst>
                                      </p:cBhvr>
                                      <p:tavLst>
                                        <p:tav tm="0">
                                          <p:val>
                                            <p:fltVal val="0"/>
                                          </p:val>
                                        </p:tav>
                                        <p:tav tm="100000">
                                          <p:val>
                                            <p:strVal val="#ppt_h"/>
                                          </p:val>
                                        </p:tav>
                                      </p:tavLst>
                                    </p:anim>
                                    <p:anim calcmode="lin" valueType="num">
                                      <p:cBhvr>
                                        <p:cTn id="104" dur="1000" fill="hold"/>
                                        <p:tgtEl>
                                          <p:spTgt spid="5"/>
                                        </p:tgtEl>
                                        <p:attrNameLst>
                                          <p:attrName>style.rotation</p:attrName>
                                        </p:attrNameLst>
                                      </p:cBhvr>
                                      <p:tavLst>
                                        <p:tav tm="0">
                                          <p:val>
                                            <p:fltVal val="90"/>
                                          </p:val>
                                        </p:tav>
                                        <p:tav tm="100000">
                                          <p:val>
                                            <p:fltVal val="0"/>
                                          </p:val>
                                        </p:tav>
                                      </p:tavLst>
                                    </p:anim>
                                    <p:animEffect transition="in" filter="fade">
                                      <p:cBhvr>
                                        <p:cTn id="105" dur="1000"/>
                                        <p:tgtEl>
                                          <p:spTgt spid="5"/>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4"/>
                                        </p:tgtEl>
                                        <p:attrNameLst>
                                          <p:attrName>style.visibility</p:attrName>
                                        </p:attrNameLst>
                                      </p:cBhvr>
                                      <p:to>
                                        <p:strVal val="visible"/>
                                      </p:to>
                                    </p:set>
                                    <p:anim calcmode="lin" valueType="num">
                                      <p:cBhvr>
                                        <p:cTn id="108" dur="1000" fill="hold"/>
                                        <p:tgtEl>
                                          <p:spTgt spid="4"/>
                                        </p:tgtEl>
                                        <p:attrNameLst>
                                          <p:attrName>ppt_w</p:attrName>
                                        </p:attrNameLst>
                                      </p:cBhvr>
                                      <p:tavLst>
                                        <p:tav tm="0">
                                          <p:val>
                                            <p:fltVal val="0"/>
                                          </p:val>
                                        </p:tav>
                                        <p:tav tm="100000">
                                          <p:val>
                                            <p:strVal val="#ppt_w"/>
                                          </p:val>
                                        </p:tav>
                                      </p:tavLst>
                                    </p:anim>
                                    <p:anim calcmode="lin" valueType="num">
                                      <p:cBhvr>
                                        <p:cTn id="109" dur="1000" fill="hold"/>
                                        <p:tgtEl>
                                          <p:spTgt spid="4"/>
                                        </p:tgtEl>
                                        <p:attrNameLst>
                                          <p:attrName>ppt_h</p:attrName>
                                        </p:attrNameLst>
                                      </p:cBhvr>
                                      <p:tavLst>
                                        <p:tav tm="0">
                                          <p:val>
                                            <p:fltVal val="0"/>
                                          </p:val>
                                        </p:tav>
                                        <p:tav tm="100000">
                                          <p:val>
                                            <p:strVal val="#ppt_h"/>
                                          </p:val>
                                        </p:tav>
                                      </p:tavLst>
                                    </p:anim>
                                    <p:anim calcmode="lin" valueType="num">
                                      <p:cBhvr>
                                        <p:cTn id="110" dur="1000" fill="hold"/>
                                        <p:tgtEl>
                                          <p:spTgt spid="4"/>
                                        </p:tgtEl>
                                        <p:attrNameLst>
                                          <p:attrName>style.rotation</p:attrName>
                                        </p:attrNameLst>
                                      </p:cBhvr>
                                      <p:tavLst>
                                        <p:tav tm="0">
                                          <p:val>
                                            <p:fltVal val="90"/>
                                          </p:val>
                                        </p:tav>
                                        <p:tav tm="100000">
                                          <p:val>
                                            <p:fltVal val="0"/>
                                          </p:val>
                                        </p:tav>
                                      </p:tavLst>
                                    </p:anim>
                                    <p:animEffect transition="in" filter="fade">
                                      <p:cBhvr>
                                        <p:cTn id="111" dur="1000"/>
                                        <p:tgtEl>
                                          <p:spTgt spid="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3"/>
                                        </p:tgtEl>
                                        <p:attrNameLst>
                                          <p:attrName>style.visibility</p:attrName>
                                        </p:attrNameLst>
                                      </p:cBhvr>
                                      <p:to>
                                        <p:strVal val="visible"/>
                                      </p:to>
                                    </p:set>
                                    <p:anim calcmode="lin" valueType="num">
                                      <p:cBhvr>
                                        <p:cTn id="114" dur="1000" fill="hold"/>
                                        <p:tgtEl>
                                          <p:spTgt spid="3"/>
                                        </p:tgtEl>
                                        <p:attrNameLst>
                                          <p:attrName>ppt_w</p:attrName>
                                        </p:attrNameLst>
                                      </p:cBhvr>
                                      <p:tavLst>
                                        <p:tav tm="0">
                                          <p:val>
                                            <p:fltVal val="0"/>
                                          </p:val>
                                        </p:tav>
                                        <p:tav tm="100000">
                                          <p:val>
                                            <p:strVal val="#ppt_w"/>
                                          </p:val>
                                        </p:tav>
                                      </p:tavLst>
                                    </p:anim>
                                    <p:anim calcmode="lin" valueType="num">
                                      <p:cBhvr>
                                        <p:cTn id="115" dur="1000" fill="hold"/>
                                        <p:tgtEl>
                                          <p:spTgt spid="3"/>
                                        </p:tgtEl>
                                        <p:attrNameLst>
                                          <p:attrName>ppt_h</p:attrName>
                                        </p:attrNameLst>
                                      </p:cBhvr>
                                      <p:tavLst>
                                        <p:tav tm="0">
                                          <p:val>
                                            <p:fltVal val="0"/>
                                          </p:val>
                                        </p:tav>
                                        <p:tav tm="100000">
                                          <p:val>
                                            <p:strVal val="#ppt_h"/>
                                          </p:val>
                                        </p:tav>
                                      </p:tavLst>
                                    </p:anim>
                                    <p:anim calcmode="lin" valueType="num">
                                      <p:cBhvr>
                                        <p:cTn id="116" dur="1000" fill="hold"/>
                                        <p:tgtEl>
                                          <p:spTgt spid="3"/>
                                        </p:tgtEl>
                                        <p:attrNameLst>
                                          <p:attrName>style.rotation</p:attrName>
                                        </p:attrNameLst>
                                      </p:cBhvr>
                                      <p:tavLst>
                                        <p:tav tm="0">
                                          <p:val>
                                            <p:fltVal val="90"/>
                                          </p:val>
                                        </p:tav>
                                        <p:tav tm="100000">
                                          <p:val>
                                            <p:fltVal val="0"/>
                                          </p:val>
                                        </p:tav>
                                      </p:tavLst>
                                    </p:anim>
                                    <p:animEffect transition="in" filter="fade">
                                      <p:cBhvr>
                                        <p:cTn id="117" dur="1000"/>
                                        <p:tgtEl>
                                          <p:spTgt spid="3"/>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1000" fill="hold"/>
                                        <p:tgtEl>
                                          <p:spTgt spid="2"/>
                                        </p:tgtEl>
                                        <p:attrNameLst>
                                          <p:attrName>ppt_w</p:attrName>
                                        </p:attrNameLst>
                                      </p:cBhvr>
                                      <p:tavLst>
                                        <p:tav tm="0">
                                          <p:val>
                                            <p:fltVal val="0"/>
                                          </p:val>
                                        </p:tav>
                                        <p:tav tm="100000">
                                          <p:val>
                                            <p:strVal val="#ppt_w"/>
                                          </p:val>
                                        </p:tav>
                                      </p:tavLst>
                                    </p:anim>
                                    <p:anim calcmode="lin" valueType="num">
                                      <p:cBhvr>
                                        <p:cTn id="121" dur="1000" fill="hold"/>
                                        <p:tgtEl>
                                          <p:spTgt spid="2"/>
                                        </p:tgtEl>
                                        <p:attrNameLst>
                                          <p:attrName>ppt_h</p:attrName>
                                        </p:attrNameLst>
                                      </p:cBhvr>
                                      <p:tavLst>
                                        <p:tav tm="0">
                                          <p:val>
                                            <p:fltVal val="0"/>
                                          </p:val>
                                        </p:tav>
                                        <p:tav tm="100000">
                                          <p:val>
                                            <p:strVal val="#ppt_h"/>
                                          </p:val>
                                        </p:tav>
                                      </p:tavLst>
                                    </p:anim>
                                    <p:anim calcmode="lin" valueType="num">
                                      <p:cBhvr>
                                        <p:cTn id="122" dur="1000" fill="hold"/>
                                        <p:tgtEl>
                                          <p:spTgt spid="2"/>
                                        </p:tgtEl>
                                        <p:attrNameLst>
                                          <p:attrName>style.rotation</p:attrName>
                                        </p:attrNameLst>
                                      </p:cBhvr>
                                      <p:tavLst>
                                        <p:tav tm="0">
                                          <p:val>
                                            <p:fltVal val="90"/>
                                          </p:val>
                                        </p:tav>
                                        <p:tav tm="100000">
                                          <p:val>
                                            <p:fltVal val="0"/>
                                          </p:val>
                                        </p:tav>
                                      </p:tavLst>
                                    </p:anim>
                                    <p:animEffect transition="in" filter="fade">
                                      <p:cBhvr>
                                        <p:cTn id="1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p:bldP spid="48" grpId="0"/>
      <p:bldP spid="49" grpId="0"/>
      <p:bldP spid="50" grpId="0"/>
      <p:bldP spid="51" grpId="0"/>
      <p:bldP spid="52"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6"/>
          <p:cNvSpPr txBox="1"/>
          <p:nvPr>
            <p:custDataLst>
              <p:tags r:id="rId1"/>
            </p:custDataLst>
          </p:nvPr>
        </p:nvSpPr>
        <p:spPr>
          <a:xfrm>
            <a:off x="3509554" y="2394784"/>
            <a:ext cx="6109365" cy="1311128"/>
          </a:xfrm>
          <a:prstGeom prst="rect">
            <a:avLst/>
          </a:prstGeom>
          <a:noFill/>
        </p:spPr>
        <p:txBody>
          <a:bodyPr wrap="none" rtlCol="0" anchor="ctr">
            <a:spAutoFit/>
          </a:bodyPr>
          <a:lstStyle/>
          <a:p>
            <a:pPr>
              <a:lnSpc>
                <a:spcPct val="120000"/>
              </a:lnSpc>
            </a:pPr>
            <a:r>
              <a:rPr lang="zh-CN" altLang="en-US" sz="6600" dirty="0">
                <a:solidFill>
                  <a:srgbClr val="2F833D"/>
                </a:solidFill>
                <a:latin typeface="方正有猫在_GBK" panose="02000000000000000000" pitchFamily="2" charset="-122"/>
                <a:ea typeface="方正有猫在_GBK" panose="02000000000000000000" pitchFamily="2" charset="-122"/>
              </a:rPr>
              <a:t>感谢您的观看！</a:t>
            </a:r>
          </a:p>
        </p:txBody>
      </p:sp>
      <p:sp>
        <p:nvSpPr>
          <p:cNvPr id="5" name="矩形 4"/>
          <p:cNvSpPr/>
          <p:nvPr/>
        </p:nvSpPr>
        <p:spPr>
          <a:xfrm>
            <a:off x="2988196" y="3705912"/>
            <a:ext cx="6906591" cy="600164"/>
          </a:xfrm>
          <a:prstGeom prst="rect">
            <a:avLst/>
          </a:prstGeom>
        </p:spPr>
        <p:txBody>
          <a:bodyPr wrap="square">
            <a:spAutoFit/>
          </a:bodyPr>
          <a:lstStyle/>
          <a:p>
            <a:pPr algn="ctr"/>
            <a:r>
              <a:rPr lang="zh-CN" altLang="en-US" sz="11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6" name="文本框 5"/>
          <p:cNvSpPr txBox="1"/>
          <p:nvPr/>
        </p:nvSpPr>
        <p:spPr>
          <a:xfrm>
            <a:off x="4632311" y="4535371"/>
            <a:ext cx="3703258" cy="424732"/>
          </a:xfrm>
          <a:prstGeom prst="rect">
            <a:avLst/>
          </a:prstGeom>
          <a:noFill/>
        </p:spPr>
        <p:txBody>
          <a:bodyPr wrap="none" rtlCol="0" anchor="ctr">
            <a:spAutoFit/>
          </a:bodyPr>
          <a:lstStyle/>
          <a:p>
            <a:pPr>
              <a:lnSpc>
                <a:spcPct val="120000"/>
              </a:lnSpc>
            </a:pPr>
            <a:r>
              <a:rPr lang="zh-CN" altLang="en-US" dirty="0" smtClean="0">
                <a:solidFill>
                  <a:srgbClr val="2F833D"/>
                </a:solidFill>
                <a:latin typeface="汉仪乐喵体简" panose="00020600040101010101" pitchFamily="18" charset="-122"/>
                <a:ea typeface="汉仪乐喵体简" panose="00020600040101010101" pitchFamily="18" charset="-122"/>
              </a:rPr>
              <a:t>汇报人：</a:t>
            </a:r>
            <a:r>
              <a:rPr lang="en-US" altLang="zh-CN" dirty="0" smtClean="0">
                <a:solidFill>
                  <a:srgbClr val="2F833D"/>
                </a:solidFill>
                <a:latin typeface="汉仪乐喵体简" panose="00020600040101010101" pitchFamily="18" charset="-122"/>
                <a:ea typeface="汉仪乐喵体简" panose="00020600040101010101" pitchFamily="18" charset="-122"/>
              </a:rPr>
              <a:t>xxx</a:t>
            </a:r>
            <a:r>
              <a:rPr lang="zh-CN" altLang="en-US" dirty="0" smtClean="0">
                <a:solidFill>
                  <a:srgbClr val="2F833D"/>
                </a:solidFill>
                <a:latin typeface="汉仪乐喵体简" panose="00020600040101010101" pitchFamily="18" charset="-122"/>
                <a:ea typeface="汉仪乐喵体简" panose="00020600040101010101" pitchFamily="18" charset="-122"/>
              </a:rPr>
              <a:t>    </a:t>
            </a:r>
            <a:r>
              <a:rPr lang="zh-CN" altLang="en-US" dirty="0">
                <a:solidFill>
                  <a:srgbClr val="2F833D"/>
                </a:solidFill>
                <a:latin typeface="汉仪乐喵体简" panose="00020600040101010101" pitchFamily="18" charset="-122"/>
                <a:ea typeface="汉仪乐喵体简" panose="00020600040101010101" pitchFamily="18" charset="-122"/>
              </a:rPr>
              <a:t>日期：</a:t>
            </a:r>
            <a:r>
              <a:rPr lang="en-US" altLang="zh-CN" dirty="0">
                <a:solidFill>
                  <a:srgbClr val="2F833D"/>
                </a:solidFill>
                <a:latin typeface="汉仪乐喵体简" panose="00020600040101010101" pitchFamily="18" charset="-122"/>
                <a:ea typeface="汉仪乐喵体简" panose="00020600040101010101" pitchFamily="18" charset="-122"/>
              </a:rPr>
              <a:t>2019/12/30</a:t>
            </a:r>
            <a:endParaRPr lang="zh-CN" altLang="en-US" dirty="0">
              <a:solidFill>
                <a:srgbClr val="2F833D"/>
              </a:solidFill>
              <a:latin typeface="汉仪乐喵体简" panose="00020600040101010101" pitchFamily="18" charset="-122"/>
              <a:ea typeface="汉仪乐喵体简" panose="00020600040101010101"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00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 name="PA" val="v3.0.1"/>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1E7B3C"/>
      </a:accent1>
      <a:accent2>
        <a:srgbClr val="D86960"/>
      </a:accent2>
      <a:accent3>
        <a:srgbClr val="EF9B41"/>
      </a:accent3>
      <a:accent4>
        <a:srgbClr val="1E7B3C"/>
      </a:accent4>
      <a:accent5>
        <a:srgbClr val="D86960"/>
      </a:accent5>
      <a:accent6>
        <a:srgbClr val="EF9B41"/>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2</TotalTime>
  <Words>2070</Words>
  <Application>Microsoft Office PowerPoint</Application>
  <PresentationFormat>自定义</PresentationFormat>
  <Paragraphs>242</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演示文稿7</dc:title>
  <dc:creator>柚子设计</dc:creator>
  <cp:keywords>MC-PPT模板</cp:keywords>
  <cp:lastModifiedBy>Sky123.Org</cp:lastModifiedBy>
  <cp:revision>13</cp:revision>
  <dcterms:created xsi:type="dcterms:W3CDTF">2017-11-16T02:50:00Z</dcterms:created>
  <dcterms:modified xsi:type="dcterms:W3CDTF">2018-01-12T05:07:32Z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