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97" r:id="rId6"/>
    <p:sldId id="299" r:id="rId7"/>
    <p:sldId id="321" r:id="rId8"/>
    <p:sldId id="323" r:id="rId9"/>
    <p:sldId id="302" r:id="rId10"/>
    <p:sldId id="329" r:id="rId11"/>
    <p:sldId id="324" r:id="rId12"/>
    <p:sldId id="303" r:id="rId13"/>
    <p:sldId id="304" r:id="rId14"/>
    <p:sldId id="305" r:id="rId15"/>
    <p:sldId id="306" r:id="rId16"/>
    <p:sldId id="307" r:id="rId17"/>
    <p:sldId id="326" r:id="rId18"/>
    <p:sldId id="308" r:id="rId19"/>
    <p:sldId id="328" r:id="rId20"/>
    <p:sldId id="309" r:id="rId21"/>
    <p:sldId id="311" r:id="rId22"/>
    <p:sldId id="310" r:id="rId23"/>
    <p:sldId id="327" r:id="rId24"/>
    <p:sldId id="313" r:id="rId25"/>
    <p:sldId id="330" r:id="rId26"/>
    <p:sldId id="314" r:id="rId27"/>
    <p:sldId id="317" r:id="rId28"/>
    <p:sldId id="312" r:id="rId29"/>
    <p:sldId id="331" r:id="rId30"/>
    <p:sldId id="319" r:id="rId31"/>
    <p:sldId id="332" r:id="rId32"/>
    <p:sldId id="320" r:id="rId33"/>
    <p:sldId id="333" r:id="rId34"/>
  </p:sldIdLst>
  <p:sldSz cx="12190095" cy="6858000"/>
  <p:notesSz cx="6858000" cy="9144000"/>
  <p:embeddedFontLst>
    <p:embeddedFont>
      <p:font typeface="微软雅黑" panose="020B0503020204020204" pitchFamily="34" charset="-122"/>
      <p:regular r:id="rId38"/>
    </p:embeddedFont>
    <p:embeddedFont>
      <p:font typeface="Bebas" pitchFamily="2" charset="0"/>
      <p:regular r:id="rId39"/>
    </p:embeddedFont>
    <p:embeddedFont>
      <p:font typeface="Impact" panose="020B0806030902050204" pitchFamily="34" charset="0"/>
      <p:regular r:id="rId40"/>
    </p:embeddedFont>
    <p:embeddedFont>
      <p:font typeface="Calibri" panose="020F0502020204030204" charset="0"/>
      <p:regular r:id="rId41"/>
      <p:bold r:id="rId42"/>
      <p:italic r:id="rId43"/>
      <p:boldItalic r:id="rId44"/>
    </p:embeddedFont>
    <p:embeddedFont>
      <p:font typeface="方正姚体" panose="02010601030101010101" pitchFamily="2" charset="-122"/>
      <p:regular r:id="rId4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F1"/>
    <a:srgbClr val="7B8294"/>
    <a:srgbClr val="2A3440"/>
    <a:srgbClr val="161D25"/>
    <a:srgbClr val="E9EEF4"/>
    <a:srgbClr val="81DEFF"/>
    <a:srgbClr val="47C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1755" autoAdjust="0"/>
    <p:restoredTop sz="94660"/>
  </p:normalViewPr>
  <p:slideViewPr>
    <p:cSldViewPr>
      <p:cViewPr>
        <p:scale>
          <a:sx n="100" d="100"/>
          <a:sy n="100" d="100"/>
        </p:scale>
        <p:origin x="-744" y="-18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5" Type="http://schemas.openxmlformats.org/officeDocument/2006/relationships/font" Target="fonts/font8.fntdata"/><Relationship Id="rId44" Type="http://schemas.openxmlformats.org/officeDocument/2006/relationships/font" Target="fonts/font7.fntdata"/><Relationship Id="rId43" Type="http://schemas.openxmlformats.org/officeDocument/2006/relationships/font" Target="fonts/font6.fntdata"/><Relationship Id="rId42" Type="http://schemas.openxmlformats.org/officeDocument/2006/relationships/font" Target="fonts/font5.fntdata"/><Relationship Id="rId41" Type="http://schemas.openxmlformats.org/officeDocument/2006/relationships/font" Target="fonts/font4.fntdata"/><Relationship Id="rId40" Type="http://schemas.openxmlformats.org/officeDocument/2006/relationships/font" Target="fonts/font3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2.fntdata"/><Relationship Id="rId38" Type="http://schemas.openxmlformats.org/officeDocument/2006/relationships/font" Target="fonts/font1.fntdata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BE9D24-23F6-4052-9E42-833A841AC0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182B4-542B-4201-8043-FFC5D82BF0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一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7883" y="-478309"/>
            <a:ext cx="8107963" cy="385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7" name="直接连接符 96"/>
          <p:cNvCxnSpPr/>
          <p:nvPr userDrawn="1"/>
        </p:nvCxnSpPr>
        <p:spPr>
          <a:xfrm>
            <a:off x="2710830" y="1196752"/>
            <a:ext cx="947958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 userDrawn="1"/>
        </p:nvSpPr>
        <p:spPr>
          <a:xfrm>
            <a:off x="1069162" y="129822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 userDrawn="1"/>
        </p:nvSpPr>
        <p:spPr>
          <a:xfrm>
            <a:off x="1069162" y="22966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 userDrawn="1"/>
        </p:nvSpPr>
        <p:spPr>
          <a:xfrm>
            <a:off x="1069162" y="329506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1069162" y="429349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1069162" y="529191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356555" y="985883"/>
            <a:ext cx="6780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01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356555" y="1986705"/>
            <a:ext cx="7841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02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0" name="TextBox 39"/>
          <p:cNvSpPr txBox="1"/>
          <p:nvPr userDrawn="1"/>
        </p:nvSpPr>
        <p:spPr>
          <a:xfrm>
            <a:off x="356555" y="2987527"/>
            <a:ext cx="7745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03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1" name="TextBox 40"/>
          <p:cNvSpPr txBox="1"/>
          <p:nvPr userDrawn="1"/>
        </p:nvSpPr>
        <p:spPr>
          <a:xfrm>
            <a:off x="356555" y="3988349"/>
            <a:ext cx="7873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04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2" name="TextBox 41"/>
          <p:cNvSpPr txBox="1"/>
          <p:nvPr userDrawn="1"/>
        </p:nvSpPr>
        <p:spPr>
          <a:xfrm>
            <a:off x="356555" y="4989172"/>
            <a:ext cx="7741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05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3" name="矩形 42"/>
          <p:cNvSpPr/>
          <p:nvPr userDrawn="1"/>
        </p:nvSpPr>
        <p:spPr>
          <a:xfrm>
            <a:off x="1143950" y="1124744"/>
            <a:ext cx="429268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4" name="矩形 43"/>
          <p:cNvSpPr/>
          <p:nvPr userDrawn="1"/>
        </p:nvSpPr>
        <p:spPr>
          <a:xfrm>
            <a:off x="1143950" y="1200054"/>
            <a:ext cx="285562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5" name="矩形 44"/>
          <p:cNvSpPr/>
          <p:nvPr userDrawn="1"/>
        </p:nvSpPr>
        <p:spPr>
          <a:xfrm>
            <a:off x="1143950" y="1275363"/>
            <a:ext cx="333464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6" name="矩形 45"/>
          <p:cNvSpPr/>
          <p:nvPr userDrawn="1"/>
        </p:nvSpPr>
        <p:spPr>
          <a:xfrm>
            <a:off x="1143950" y="2104021"/>
            <a:ext cx="214634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7" name="矩形 46"/>
          <p:cNvSpPr/>
          <p:nvPr userDrawn="1"/>
        </p:nvSpPr>
        <p:spPr>
          <a:xfrm>
            <a:off x="1143950" y="2179331"/>
            <a:ext cx="333464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8" name="矩形 47"/>
          <p:cNvSpPr/>
          <p:nvPr userDrawn="1"/>
        </p:nvSpPr>
        <p:spPr>
          <a:xfrm>
            <a:off x="1143950" y="2254640"/>
            <a:ext cx="429268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9" name="矩形 48"/>
          <p:cNvSpPr/>
          <p:nvPr userDrawn="1"/>
        </p:nvSpPr>
        <p:spPr>
          <a:xfrm>
            <a:off x="1143950" y="3121590"/>
            <a:ext cx="285562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0" name="矩形 49"/>
          <p:cNvSpPr/>
          <p:nvPr userDrawn="1"/>
        </p:nvSpPr>
        <p:spPr>
          <a:xfrm>
            <a:off x="1143950" y="3196900"/>
            <a:ext cx="429268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1" name="矩形 50"/>
          <p:cNvSpPr/>
          <p:nvPr userDrawn="1"/>
        </p:nvSpPr>
        <p:spPr>
          <a:xfrm>
            <a:off x="1143950" y="3272209"/>
            <a:ext cx="333464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2" name="矩形 51"/>
          <p:cNvSpPr/>
          <p:nvPr userDrawn="1"/>
        </p:nvSpPr>
        <p:spPr>
          <a:xfrm>
            <a:off x="1143950" y="4095822"/>
            <a:ext cx="142781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3" name="矩形 52"/>
          <p:cNvSpPr/>
          <p:nvPr userDrawn="1"/>
        </p:nvSpPr>
        <p:spPr>
          <a:xfrm>
            <a:off x="1143950" y="4171132"/>
            <a:ext cx="357260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4" name="矩形 53"/>
          <p:cNvSpPr/>
          <p:nvPr userDrawn="1"/>
        </p:nvSpPr>
        <p:spPr>
          <a:xfrm>
            <a:off x="1143950" y="4246441"/>
            <a:ext cx="213244" cy="47051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143950" y="5089421"/>
            <a:ext cx="285562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6" name="矩形 55"/>
          <p:cNvSpPr/>
          <p:nvPr userDrawn="1"/>
        </p:nvSpPr>
        <p:spPr>
          <a:xfrm>
            <a:off x="1143950" y="5164731"/>
            <a:ext cx="357260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143950" y="5240040"/>
            <a:ext cx="429268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8" name="矩形 57"/>
          <p:cNvSpPr/>
          <p:nvPr userDrawn="1"/>
        </p:nvSpPr>
        <p:spPr>
          <a:xfrm>
            <a:off x="190550" y="1029767"/>
            <a:ext cx="72008" cy="681672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3" name="直接连接符 2"/>
          <p:cNvCxnSpPr/>
          <p:nvPr userDrawn="1"/>
        </p:nvCxnSpPr>
        <p:spPr>
          <a:xfrm>
            <a:off x="2710830" y="-171400"/>
            <a:ext cx="0" cy="70294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二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7883" y="-478309"/>
            <a:ext cx="8107963" cy="385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 userDrawn="1"/>
        </p:nvSpPr>
        <p:spPr>
          <a:xfrm>
            <a:off x="1069162" y="129822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1069162" y="22966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1069162" y="329506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1069162" y="429349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 userDrawn="1"/>
        </p:nvSpPr>
        <p:spPr>
          <a:xfrm>
            <a:off x="1069162" y="529191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 userDrawn="1"/>
        </p:nvSpPr>
        <p:spPr>
          <a:xfrm>
            <a:off x="356555" y="985883"/>
            <a:ext cx="6780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01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2" name="TextBox 41"/>
          <p:cNvSpPr txBox="1"/>
          <p:nvPr userDrawn="1"/>
        </p:nvSpPr>
        <p:spPr>
          <a:xfrm>
            <a:off x="356555" y="1986705"/>
            <a:ext cx="7841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02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3" name="TextBox 42"/>
          <p:cNvSpPr txBox="1"/>
          <p:nvPr userDrawn="1"/>
        </p:nvSpPr>
        <p:spPr>
          <a:xfrm>
            <a:off x="356555" y="2987527"/>
            <a:ext cx="7745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03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356555" y="3988349"/>
            <a:ext cx="7873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04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5" name="TextBox 44"/>
          <p:cNvSpPr txBox="1"/>
          <p:nvPr userDrawn="1"/>
        </p:nvSpPr>
        <p:spPr>
          <a:xfrm>
            <a:off x="356555" y="4989172"/>
            <a:ext cx="7741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05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6" name="矩形 45"/>
          <p:cNvSpPr/>
          <p:nvPr userDrawn="1"/>
        </p:nvSpPr>
        <p:spPr>
          <a:xfrm>
            <a:off x="1143950" y="1124744"/>
            <a:ext cx="429268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7" name="矩形 46"/>
          <p:cNvSpPr/>
          <p:nvPr userDrawn="1"/>
        </p:nvSpPr>
        <p:spPr>
          <a:xfrm>
            <a:off x="1143950" y="1200054"/>
            <a:ext cx="285562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8" name="矩形 47"/>
          <p:cNvSpPr/>
          <p:nvPr userDrawn="1"/>
        </p:nvSpPr>
        <p:spPr>
          <a:xfrm>
            <a:off x="1143950" y="1275363"/>
            <a:ext cx="333464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9" name="矩形 48"/>
          <p:cNvSpPr/>
          <p:nvPr userDrawn="1"/>
        </p:nvSpPr>
        <p:spPr>
          <a:xfrm>
            <a:off x="1143950" y="2104021"/>
            <a:ext cx="214634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0" name="矩形 49"/>
          <p:cNvSpPr/>
          <p:nvPr userDrawn="1"/>
        </p:nvSpPr>
        <p:spPr>
          <a:xfrm>
            <a:off x="1143950" y="2179331"/>
            <a:ext cx="333464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1" name="矩形 50"/>
          <p:cNvSpPr/>
          <p:nvPr userDrawn="1"/>
        </p:nvSpPr>
        <p:spPr>
          <a:xfrm>
            <a:off x="1143950" y="2254640"/>
            <a:ext cx="429268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2" name="矩形 51"/>
          <p:cNvSpPr/>
          <p:nvPr userDrawn="1"/>
        </p:nvSpPr>
        <p:spPr>
          <a:xfrm>
            <a:off x="1143950" y="3121590"/>
            <a:ext cx="285562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3" name="矩形 52"/>
          <p:cNvSpPr/>
          <p:nvPr userDrawn="1"/>
        </p:nvSpPr>
        <p:spPr>
          <a:xfrm>
            <a:off x="1143950" y="3196900"/>
            <a:ext cx="429268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4" name="矩形 53"/>
          <p:cNvSpPr/>
          <p:nvPr userDrawn="1"/>
        </p:nvSpPr>
        <p:spPr>
          <a:xfrm>
            <a:off x="1143950" y="3272209"/>
            <a:ext cx="333464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143950" y="4095822"/>
            <a:ext cx="142781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6" name="矩形 55"/>
          <p:cNvSpPr/>
          <p:nvPr userDrawn="1"/>
        </p:nvSpPr>
        <p:spPr>
          <a:xfrm>
            <a:off x="1143950" y="4171132"/>
            <a:ext cx="357260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143950" y="4246441"/>
            <a:ext cx="213244" cy="47051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8" name="矩形 57"/>
          <p:cNvSpPr/>
          <p:nvPr userDrawn="1"/>
        </p:nvSpPr>
        <p:spPr>
          <a:xfrm>
            <a:off x="1143950" y="5089421"/>
            <a:ext cx="285562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9" name="矩形 58"/>
          <p:cNvSpPr/>
          <p:nvPr userDrawn="1"/>
        </p:nvSpPr>
        <p:spPr>
          <a:xfrm>
            <a:off x="1143950" y="5164731"/>
            <a:ext cx="357260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0" name="矩形 59"/>
          <p:cNvSpPr/>
          <p:nvPr userDrawn="1"/>
        </p:nvSpPr>
        <p:spPr>
          <a:xfrm>
            <a:off x="1143950" y="5240040"/>
            <a:ext cx="429268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矩形 30"/>
          <p:cNvSpPr/>
          <p:nvPr userDrawn="1"/>
        </p:nvSpPr>
        <p:spPr>
          <a:xfrm>
            <a:off x="190550" y="2030589"/>
            <a:ext cx="72008" cy="681672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1" name="直接连接符 60"/>
          <p:cNvCxnSpPr/>
          <p:nvPr userDrawn="1"/>
        </p:nvCxnSpPr>
        <p:spPr>
          <a:xfrm>
            <a:off x="2710830" y="1196752"/>
            <a:ext cx="947958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 userDrawn="1"/>
        </p:nvCxnSpPr>
        <p:spPr>
          <a:xfrm>
            <a:off x="2710830" y="-171400"/>
            <a:ext cx="0" cy="70294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三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直接连接符 34"/>
          <p:cNvCxnSpPr/>
          <p:nvPr userDrawn="1"/>
        </p:nvCxnSpPr>
        <p:spPr>
          <a:xfrm>
            <a:off x="3430910" y="1196752"/>
            <a:ext cx="82089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 userDrawn="1"/>
        </p:nvSpPr>
        <p:spPr>
          <a:xfrm>
            <a:off x="1069162" y="129822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1069162" y="22966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1069162" y="329506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1069162" y="429349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 userDrawn="1"/>
        </p:nvSpPr>
        <p:spPr>
          <a:xfrm>
            <a:off x="1069162" y="529191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 userDrawn="1"/>
        </p:nvSpPr>
        <p:spPr>
          <a:xfrm>
            <a:off x="356555" y="985883"/>
            <a:ext cx="6780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01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2" name="TextBox 41"/>
          <p:cNvSpPr txBox="1"/>
          <p:nvPr userDrawn="1"/>
        </p:nvSpPr>
        <p:spPr>
          <a:xfrm>
            <a:off x="356555" y="1986705"/>
            <a:ext cx="7841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02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3" name="TextBox 42"/>
          <p:cNvSpPr txBox="1"/>
          <p:nvPr userDrawn="1"/>
        </p:nvSpPr>
        <p:spPr>
          <a:xfrm>
            <a:off x="356555" y="2987527"/>
            <a:ext cx="7745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03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356555" y="3988349"/>
            <a:ext cx="7873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04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5" name="TextBox 44"/>
          <p:cNvSpPr txBox="1"/>
          <p:nvPr userDrawn="1"/>
        </p:nvSpPr>
        <p:spPr>
          <a:xfrm>
            <a:off x="356555" y="4989172"/>
            <a:ext cx="7741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05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6" name="矩形 45"/>
          <p:cNvSpPr/>
          <p:nvPr userDrawn="1"/>
        </p:nvSpPr>
        <p:spPr>
          <a:xfrm>
            <a:off x="1143950" y="1124744"/>
            <a:ext cx="429268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7" name="矩形 46"/>
          <p:cNvSpPr/>
          <p:nvPr userDrawn="1"/>
        </p:nvSpPr>
        <p:spPr>
          <a:xfrm>
            <a:off x="1143950" y="1200054"/>
            <a:ext cx="285562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8" name="矩形 47"/>
          <p:cNvSpPr/>
          <p:nvPr userDrawn="1"/>
        </p:nvSpPr>
        <p:spPr>
          <a:xfrm>
            <a:off x="1143950" y="1275363"/>
            <a:ext cx="333464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9" name="矩形 48"/>
          <p:cNvSpPr/>
          <p:nvPr userDrawn="1"/>
        </p:nvSpPr>
        <p:spPr>
          <a:xfrm>
            <a:off x="1143950" y="2104021"/>
            <a:ext cx="214634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0" name="矩形 49"/>
          <p:cNvSpPr/>
          <p:nvPr userDrawn="1"/>
        </p:nvSpPr>
        <p:spPr>
          <a:xfrm>
            <a:off x="1143950" y="2179331"/>
            <a:ext cx="333464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1" name="矩形 50"/>
          <p:cNvSpPr/>
          <p:nvPr userDrawn="1"/>
        </p:nvSpPr>
        <p:spPr>
          <a:xfrm>
            <a:off x="1143950" y="2254640"/>
            <a:ext cx="429268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2" name="矩形 51"/>
          <p:cNvSpPr/>
          <p:nvPr userDrawn="1"/>
        </p:nvSpPr>
        <p:spPr>
          <a:xfrm>
            <a:off x="1143950" y="3121590"/>
            <a:ext cx="285562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3" name="矩形 52"/>
          <p:cNvSpPr/>
          <p:nvPr userDrawn="1"/>
        </p:nvSpPr>
        <p:spPr>
          <a:xfrm>
            <a:off x="1143950" y="3196900"/>
            <a:ext cx="429268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4" name="矩形 53"/>
          <p:cNvSpPr/>
          <p:nvPr userDrawn="1"/>
        </p:nvSpPr>
        <p:spPr>
          <a:xfrm>
            <a:off x="1143950" y="3272209"/>
            <a:ext cx="333464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143950" y="4095822"/>
            <a:ext cx="142781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6" name="矩形 55"/>
          <p:cNvSpPr/>
          <p:nvPr userDrawn="1"/>
        </p:nvSpPr>
        <p:spPr>
          <a:xfrm>
            <a:off x="1143950" y="4171132"/>
            <a:ext cx="357260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143950" y="4246441"/>
            <a:ext cx="213244" cy="47051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8" name="矩形 57"/>
          <p:cNvSpPr/>
          <p:nvPr userDrawn="1"/>
        </p:nvSpPr>
        <p:spPr>
          <a:xfrm>
            <a:off x="1143950" y="5089421"/>
            <a:ext cx="285562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9" name="矩形 58"/>
          <p:cNvSpPr/>
          <p:nvPr userDrawn="1"/>
        </p:nvSpPr>
        <p:spPr>
          <a:xfrm>
            <a:off x="1143950" y="5164731"/>
            <a:ext cx="357260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0" name="矩形 59"/>
          <p:cNvSpPr/>
          <p:nvPr userDrawn="1"/>
        </p:nvSpPr>
        <p:spPr>
          <a:xfrm>
            <a:off x="1143950" y="5240040"/>
            <a:ext cx="429268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 userDrawn="1"/>
        </p:nvSpPr>
        <p:spPr>
          <a:xfrm>
            <a:off x="190550" y="3031411"/>
            <a:ext cx="72008" cy="681672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1" name="直接连接符 60"/>
          <p:cNvCxnSpPr/>
          <p:nvPr userDrawn="1"/>
        </p:nvCxnSpPr>
        <p:spPr>
          <a:xfrm>
            <a:off x="2710830" y="1196752"/>
            <a:ext cx="947958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 userDrawn="1"/>
        </p:nvCxnSpPr>
        <p:spPr>
          <a:xfrm>
            <a:off x="2710830" y="-171400"/>
            <a:ext cx="0" cy="70294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四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7883" y="-478309"/>
            <a:ext cx="8107963" cy="385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 userDrawn="1"/>
        </p:nvSpPr>
        <p:spPr>
          <a:xfrm>
            <a:off x="1069162" y="129822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1069162" y="22966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1069162" y="329506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1069162" y="429349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 userDrawn="1"/>
        </p:nvSpPr>
        <p:spPr>
          <a:xfrm>
            <a:off x="1069162" y="529191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 userDrawn="1"/>
        </p:nvSpPr>
        <p:spPr>
          <a:xfrm>
            <a:off x="356555" y="985883"/>
            <a:ext cx="6780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01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2" name="TextBox 41"/>
          <p:cNvSpPr txBox="1"/>
          <p:nvPr userDrawn="1"/>
        </p:nvSpPr>
        <p:spPr>
          <a:xfrm>
            <a:off x="356555" y="1986705"/>
            <a:ext cx="7841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02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3" name="TextBox 42"/>
          <p:cNvSpPr txBox="1"/>
          <p:nvPr userDrawn="1"/>
        </p:nvSpPr>
        <p:spPr>
          <a:xfrm>
            <a:off x="356555" y="2987527"/>
            <a:ext cx="7745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03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356555" y="3988349"/>
            <a:ext cx="7873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04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5" name="TextBox 44"/>
          <p:cNvSpPr txBox="1"/>
          <p:nvPr userDrawn="1"/>
        </p:nvSpPr>
        <p:spPr>
          <a:xfrm>
            <a:off x="356555" y="4989172"/>
            <a:ext cx="7741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05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6" name="矩形 45"/>
          <p:cNvSpPr/>
          <p:nvPr userDrawn="1"/>
        </p:nvSpPr>
        <p:spPr>
          <a:xfrm>
            <a:off x="1143950" y="1124744"/>
            <a:ext cx="429268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7" name="矩形 46"/>
          <p:cNvSpPr/>
          <p:nvPr userDrawn="1"/>
        </p:nvSpPr>
        <p:spPr>
          <a:xfrm>
            <a:off x="1143950" y="1200054"/>
            <a:ext cx="285562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8" name="矩形 47"/>
          <p:cNvSpPr/>
          <p:nvPr userDrawn="1"/>
        </p:nvSpPr>
        <p:spPr>
          <a:xfrm>
            <a:off x="1143950" y="1275363"/>
            <a:ext cx="333464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9" name="矩形 48"/>
          <p:cNvSpPr/>
          <p:nvPr userDrawn="1"/>
        </p:nvSpPr>
        <p:spPr>
          <a:xfrm>
            <a:off x="1143950" y="2104021"/>
            <a:ext cx="214634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0" name="矩形 49"/>
          <p:cNvSpPr/>
          <p:nvPr userDrawn="1"/>
        </p:nvSpPr>
        <p:spPr>
          <a:xfrm>
            <a:off x="1143950" y="2179331"/>
            <a:ext cx="333464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1" name="矩形 50"/>
          <p:cNvSpPr/>
          <p:nvPr userDrawn="1"/>
        </p:nvSpPr>
        <p:spPr>
          <a:xfrm>
            <a:off x="1143950" y="2254640"/>
            <a:ext cx="429268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2" name="矩形 51"/>
          <p:cNvSpPr/>
          <p:nvPr userDrawn="1"/>
        </p:nvSpPr>
        <p:spPr>
          <a:xfrm>
            <a:off x="1143950" y="3121590"/>
            <a:ext cx="285562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3" name="矩形 52"/>
          <p:cNvSpPr/>
          <p:nvPr userDrawn="1"/>
        </p:nvSpPr>
        <p:spPr>
          <a:xfrm>
            <a:off x="1143950" y="3196900"/>
            <a:ext cx="429268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4" name="矩形 53"/>
          <p:cNvSpPr/>
          <p:nvPr userDrawn="1"/>
        </p:nvSpPr>
        <p:spPr>
          <a:xfrm>
            <a:off x="1143950" y="3272209"/>
            <a:ext cx="333464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143950" y="4095822"/>
            <a:ext cx="142781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6" name="矩形 55"/>
          <p:cNvSpPr/>
          <p:nvPr userDrawn="1"/>
        </p:nvSpPr>
        <p:spPr>
          <a:xfrm>
            <a:off x="1143950" y="4171132"/>
            <a:ext cx="357260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143950" y="4246441"/>
            <a:ext cx="213244" cy="47051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8" name="矩形 57"/>
          <p:cNvSpPr/>
          <p:nvPr userDrawn="1"/>
        </p:nvSpPr>
        <p:spPr>
          <a:xfrm>
            <a:off x="1143950" y="5089421"/>
            <a:ext cx="285562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9" name="矩形 58"/>
          <p:cNvSpPr/>
          <p:nvPr userDrawn="1"/>
        </p:nvSpPr>
        <p:spPr>
          <a:xfrm>
            <a:off x="1143950" y="5164731"/>
            <a:ext cx="357260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0" name="矩形 59"/>
          <p:cNvSpPr/>
          <p:nvPr userDrawn="1"/>
        </p:nvSpPr>
        <p:spPr>
          <a:xfrm>
            <a:off x="1143950" y="5240040"/>
            <a:ext cx="429268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矩形 30"/>
          <p:cNvSpPr/>
          <p:nvPr userDrawn="1"/>
        </p:nvSpPr>
        <p:spPr>
          <a:xfrm>
            <a:off x="190550" y="4032233"/>
            <a:ext cx="72008" cy="681672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1" name="直接连接符 60"/>
          <p:cNvCxnSpPr/>
          <p:nvPr userDrawn="1"/>
        </p:nvCxnSpPr>
        <p:spPr>
          <a:xfrm>
            <a:off x="2710830" y="1196752"/>
            <a:ext cx="947958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 userDrawn="1"/>
        </p:nvCxnSpPr>
        <p:spPr>
          <a:xfrm>
            <a:off x="2710830" y="-171400"/>
            <a:ext cx="0" cy="70294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五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7883" y="-478309"/>
            <a:ext cx="8107963" cy="385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 userDrawn="1"/>
        </p:nvSpPr>
        <p:spPr>
          <a:xfrm>
            <a:off x="1069162" y="129822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1069162" y="22966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1069162" y="329506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1069162" y="429349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 userDrawn="1"/>
        </p:nvSpPr>
        <p:spPr>
          <a:xfrm>
            <a:off x="1069162" y="529191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 userDrawn="1"/>
        </p:nvSpPr>
        <p:spPr>
          <a:xfrm>
            <a:off x="356555" y="985883"/>
            <a:ext cx="6780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01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2" name="TextBox 41"/>
          <p:cNvSpPr txBox="1"/>
          <p:nvPr userDrawn="1"/>
        </p:nvSpPr>
        <p:spPr>
          <a:xfrm>
            <a:off x="356555" y="1986705"/>
            <a:ext cx="7841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02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3" name="TextBox 42"/>
          <p:cNvSpPr txBox="1"/>
          <p:nvPr userDrawn="1"/>
        </p:nvSpPr>
        <p:spPr>
          <a:xfrm>
            <a:off x="356555" y="2987527"/>
            <a:ext cx="7745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03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356555" y="3988349"/>
            <a:ext cx="7873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04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5" name="TextBox 44"/>
          <p:cNvSpPr txBox="1"/>
          <p:nvPr userDrawn="1"/>
        </p:nvSpPr>
        <p:spPr>
          <a:xfrm>
            <a:off x="356555" y="4989172"/>
            <a:ext cx="7741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Bebas" pitchFamily="2" charset="0"/>
              </a:rPr>
              <a:t>05</a:t>
            </a:r>
            <a:endParaRPr lang="zh-CN" altLang="en-US" sz="440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46" name="矩形 45"/>
          <p:cNvSpPr/>
          <p:nvPr userDrawn="1"/>
        </p:nvSpPr>
        <p:spPr>
          <a:xfrm>
            <a:off x="1143950" y="1124744"/>
            <a:ext cx="429268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7" name="矩形 46"/>
          <p:cNvSpPr/>
          <p:nvPr userDrawn="1"/>
        </p:nvSpPr>
        <p:spPr>
          <a:xfrm>
            <a:off x="1143950" y="1200054"/>
            <a:ext cx="285562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8" name="矩形 47"/>
          <p:cNvSpPr/>
          <p:nvPr userDrawn="1"/>
        </p:nvSpPr>
        <p:spPr>
          <a:xfrm>
            <a:off x="1143950" y="1275363"/>
            <a:ext cx="333464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9" name="矩形 48"/>
          <p:cNvSpPr/>
          <p:nvPr userDrawn="1"/>
        </p:nvSpPr>
        <p:spPr>
          <a:xfrm>
            <a:off x="1143950" y="2104021"/>
            <a:ext cx="214634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0" name="矩形 49"/>
          <p:cNvSpPr/>
          <p:nvPr userDrawn="1"/>
        </p:nvSpPr>
        <p:spPr>
          <a:xfrm>
            <a:off x="1143950" y="2179331"/>
            <a:ext cx="333464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1" name="矩形 50"/>
          <p:cNvSpPr/>
          <p:nvPr userDrawn="1"/>
        </p:nvSpPr>
        <p:spPr>
          <a:xfrm>
            <a:off x="1143950" y="2254640"/>
            <a:ext cx="429268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2" name="矩形 51"/>
          <p:cNvSpPr/>
          <p:nvPr userDrawn="1"/>
        </p:nvSpPr>
        <p:spPr>
          <a:xfrm>
            <a:off x="1143950" y="3121590"/>
            <a:ext cx="285562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3" name="矩形 52"/>
          <p:cNvSpPr/>
          <p:nvPr userDrawn="1"/>
        </p:nvSpPr>
        <p:spPr>
          <a:xfrm>
            <a:off x="1143950" y="3196900"/>
            <a:ext cx="429268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4" name="矩形 53"/>
          <p:cNvSpPr/>
          <p:nvPr userDrawn="1"/>
        </p:nvSpPr>
        <p:spPr>
          <a:xfrm>
            <a:off x="1143950" y="3272209"/>
            <a:ext cx="333464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5" name="矩形 54"/>
          <p:cNvSpPr/>
          <p:nvPr userDrawn="1"/>
        </p:nvSpPr>
        <p:spPr>
          <a:xfrm>
            <a:off x="1143950" y="4095822"/>
            <a:ext cx="142781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6" name="矩形 55"/>
          <p:cNvSpPr/>
          <p:nvPr userDrawn="1"/>
        </p:nvSpPr>
        <p:spPr>
          <a:xfrm>
            <a:off x="1143950" y="4171132"/>
            <a:ext cx="357260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7" name="矩形 56"/>
          <p:cNvSpPr/>
          <p:nvPr userDrawn="1"/>
        </p:nvSpPr>
        <p:spPr>
          <a:xfrm>
            <a:off x="1143950" y="4246441"/>
            <a:ext cx="213244" cy="47051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8" name="矩形 57"/>
          <p:cNvSpPr/>
          <p:nvPr userDrawn="1"/>
        </p:nvSpPr>
        <p:spPr>
          <a:xfrm>
            <a:off x="1143950" y="5089421"/>
            <a:ext cx="285562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9" name="矩形 58"/>
          <p:cNvSpPr/>
          <p:nvPr userDrawn="1"/>
        </p:nvSpPr>
        <p:spPr>
          <a:xfrm>
            <a:off x="1143950" y="5164731"/>
            <a:ext cx="357260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0" name="矩形 59"/>
          <p:cNvSpPr/>
          <p:nvPr userDrawn="1"/>
        </p:nvSpPr>
        <p:spPr>
          <a:xfrm>
            <a:off x="1143950" y="5240040"/>
            <a:ext cx="429268" cy="45719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 userDrawn="1"/>
        </p:nvSpPr>
        <p:spPr>
          <a:xfrm>
            <a:off x="190550" y="5033056"/>
            <a:ext cx="72008" cy="681672"/>
          </a:xfrm>
          <a:prstGeom prst="rect">
            <a:avLst/>
          </a:prstGeom>
          <a:solidFill>
            <a:srgbClr val="00A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1" name="直接连接符 60"/>
          <p:cNvCxnSpPr/>
          <p:nvPr userDrawn="1"/>
        </p:nvCxnSpPr>
        <p:spPr>
          <a:xfrm>
            <a:off x="2710830" y="1196752"/>
            <a:ext cx="947958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 userDrawn="1"/>
        </p:nvCxnSpPr>
        <p:spPr>
          <a:xfrm>
            <a:off x="2710830" y="-171400"/>
            <a:ext cx="0" cy="70294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2.png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microsoft.com/office/2007/relationships/hdphoto" Target="../media/hdphoto1.wdp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jpeg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90950" y="3149099"/>
            <a:ext cx="4752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框架完整工作总结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682938" y="1016732"/>
            <a:ext cx="4896544" cy="4896544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3934966" y="3149099"/>
            <a:ext cx="43924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799062" y="1437744"/>
            <a:ext cx="2808312" cy="1628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2019</a:t>
            </a:r>
            <a:endParaRPr lang="zh-CN" altLang="en-US" sz="10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4078982" y="3918540"/>
            <a:ext cx="410445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114986" y="4103419"/>
            <a:ext cx="4248472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人：             部门：宣传部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3556924" y="872716"/>
            <a:ext cx="5148572" cy="5148572"/>
          </a:xfrm>
          <a:prstGeom prst="ellipse">
            <a:avLst/>
          </a:prstGeom>
          <a:noFill/>
          <a:ln w="76200">
            <a:solidFill>
              <a:srgbClr val="00B0F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5303118" y="4797152"/>
            <a:ext cx="18722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</a:rPr>
              <a:t>LOGO 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3646934" y="2037328"/>
            <a:ext cx="432048" cy="43204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椭圆 13"/>
          <p:cNvSpPr/>
          <p:nvPr/>
        </p:nvSpPr>
        <p:spPr>
          <a:xfrm>
            <a:off x="7347098" y="5239655"/>
            <a:ext cx="432048" cy="43204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0000">
        <p14:shred pattern="rectangle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82576" y="542413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91141" y="539994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84699" y="542413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92682" y="540961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671736" y="539979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96662" y="4390573"/>
            <a:ext cx="6780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Bebas" pitchFamily="2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65271" y="4390572"/>
            <a:ext cx="7745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Bebas" pitchFamily="2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933929" y="4437112"/>
            <a:ext cx="7873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Bebas" pitchFamily="2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871710" y="4406062"/>
            <a:ext cx="7741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Bebas" pitchFamily="2" charset="0"/>
              </a:rPr>
              <a:t>05</a:t>
            </a:r>
            <a:endParaRPr lang="zh-CN" altLang="en-US" sz="4400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016192" y="836712"/>
            <a:ext cx="2880320" cy="2880320"/>
          </a:xfrm>
          <a:prstGeom prst="ellipse">
            <a:avLst/>
          </a:prstGeom>
          <a:noFill/>
          <a:ln w="254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615383" y="1676707"/>
            <a:ext cx="15696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910630" y="4339370"/>
            <a:ext cx="10873208" cy="889830"/>
            <a:chOff x="910630" y="4339370"/>
            <a:chExt cx="10873208" cy="889830"/>
          </a:xfrm>
        </p:grpSpPr>
        <p:sp>
          <p:nvSpPr>
            <p:cNvPr id="44" name="椭圆 43"/>
            <p:cNvSpPr/>
            <p:nvPr/>
          </p:nvSpPr>
          <p:spPr>
            <a:xfrm>
              <a:off x="3934966" y="4339370"/>
              <a:ext cx="889830" cy="889830"/>
            </a:xfrm>
            <a:prstGeom prst="ellipse">
              <a:avLst/>
            </a:prstGeom>
            <a:noFill/>
            <a:ln>
              <a:solidFill>
                <a:srgbClr val="00AC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910630" y="4776540"/>
              <a:ext cx="1080120" cy="0"/>
            </a:xfrm>
            <a:prstGeom prst="line">
              <a:avLst/>
            </a:prstGeom>
            <a:ln w="19050">
              <a:solidFill>
                <a:srgbClr val="00ACF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/>
            <p:cNvSpPr/>
            <p:nvPr/>
          </p:nvSpPr>
          <p:spPr>
            <a:xfrm>
              <a:off x="1990750" y="4339370"/>
              <a:ext cx="889830" cy="889830"/>
            </a:xfrm>
            <a:prstGeom prst="ellipse">
              <a:avLst/>
            </a:prstGeom>
            <a:noFill/>
            <a:ln>
              <a:solidFill>
                <a:srgbClr val="00AC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2854846" y="4776540"/>
              <a:ext cx="1080120" cy="0"/>
            </a:xfrm>
            <a:prstGeom prst="line">
              <a:avLst/>
            </a:prstGeom>
            <a:ln w="19050">
              <a:solidFill>
                <a:srgbClr val="00ACF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4799062" y="4776540"/>
              <a:ext cx="1080120" cy="0"/>
            </a:xfrm>
            <a:prstGeom prst="line">
              <a:avLst/>
            </a:prstGeom>
            <a:ln w="19050">
              <a:solidFill>
                <a:srgbClr val="00ACF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椭圆 45"/>
            <p:cNvSpPr/>
            <p:nvPr/>
          </p:nvSpPr>
          <p:spPr>
            <a:xfrm>
              <a:off x="5879182" y="4339370"/>
              <a:ext cx="889830" cy="889830"/>
            </a:xfrm>
            <a:prstGeom prst="ellipse">
              <a:avLst/>
            </a:prstGeom>
            <a:noFill/>
            <a:ln>
              <a:solidFill>
                <a:srgbClr val="00AC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6789552" y="4776540"/>
              <a:ext cx="1080120" cy="0"/>
            </a:xfrm>
            <a:prstGeom prst="line">
              <a:avLst/>
            </a:prstGeom>
            <a:ln w="19050">
              <a:solidFill>
                <a:srgbClr val="00ACF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椭圆 47"/>
            <p:cNvSpPr/>
            <p:nvPr/>
          </p:nvSpPr>
          <p:spPr>
            <a:xfrm>
              <a:off x="7869672" y="4339370"/>
              <a:ext cx="889830" cy="889830"/>
            </a:xfrm>
            <a:prstGeom prst="ellipse">
              <a:avLst/>
            </a:prstGeom>
            <a:noFill/>
            <a:ln>
              <a:solidFill>
                <a:srgbClr val="00AC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8733768" y="4776540"/>
              <a:ext cx="1080120" cy="0"/>
            </a:xfrm>
            <a:prstGeom prst="line">
              <a:avLst/>
            </a:prstGeom>
            <a:ln w="19050">
              <a:solidFill>
                <a:srgbClr val="00ACF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椭圆 49"/>
            <p:cNvSpPr/>
            <p:nvPr/>
          </p:nvSpPr>
          <p:spPr>
            <a:xfrm>
              <a:off x="9813888" y="4339370"/>
              <a:ext cx="889830" cy="889830"/>
            </a:xfrm>
            <a:prstGeom prst="ellipse">
              <a:avLst/>
            </a:prstGeom>
            <a:noFill/>
            <a:ln>
              <a:solidFill>
                <a:srgbClr val="00AC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10703718" y="4776540"/>
              <a:ext cx="1080120" cy="0"/>
            </a:xfrm>
            <a:prstGeom prst="line">
              <a:avLst/>
            </a:prstGeom>
            <a:ln w="19050">
              <a:solidFill>
                <a:srgbClr val="00ACF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Box 52"/>
          <p:cNvSpPr txBox="1"/>
          <p:nvPr/>
        </p:nvSpPr>
        <p:spPr>
          <a:xfrm>
            <a:off x="4040878" y="4390573"/>
            <a:ext cx="7841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Bebas" pitchFamily="2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99462" y="-3267744"/>
            <a:ext cx="8107963" cy="385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/>
          <p:cNvSpPr txBox="1"/>
          <p:nvPr/>
        </p:nvSpPr>
        <p:spPr>
          <a:xfrm>
            <a:off x="5655372" y="431628"/>
            <a:ext cx="159691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0" dirty="0" smtClean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sz="1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4727054" y="2348880"/>
            <a:ext cx="336142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矩形 22"/>
          <p:cNvSpPr>
            <a:spLocks noChangeArrowheads="1"/>
          </p:cNvSpPr>
          <p:nvPr/>
        </p:nvSpPr>
        <p:spPr bwMode="auto">
          <a:xfrm>
            <a:off x="3836208" y="3959226"/>
            <a:ext cx="2216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Pts val="2000"/>
              <a:buFont typeface="Wingdings" panose="05000000000000000000" pitchFamily="2" charset="2"/>
              <a:buChar char="u"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添加小标题 </a:t>
            </a:r>
            <a:r>
              <a:rPr kumimoji="0" lang="en-US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0" name="矩形 25"/>
          <p:cNvSpPr>
            <a:spLocks noChangeArrowheads="1"/>
          </p:cNvSpPr>
          <p:nvPr/>
        </p:nvSpPr>
        <p:spPr bwMode="auto">
          <a:xfrm>
            <a:off x="6992158" y="3959226"/>
            <a:ext cx="2216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Pts val="2000"/>
              <a:buFont typeface="Wingdings" panose="05000000000000000000" pitchFamily="2" charset="2"/>
              <a:buChar char="u"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添加小标题 </a:t>
            </a:r>
            <a:r>
              <a:rPr kumimoji="0" lang="en-US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3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1" name="矩形 35"/>
          <p:cNvSpPr>
            <a:spLocks noChangeArrowheads="1"/>
          </p:cNvSpPr>
          <p:nvPr/>
        </p:nvSpPr>
        <p:spPr bwMode="auto">
          <a:xfrm>
            <a:off x="3836208" y="4664076"/>
            <a:ext cx="2216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Pts val="2000"/>
              <a:buFont typeface="Wingdings" panose="05000000000000000000" pitchFamily="2" charset="2"/>
              <a:buChar char="u"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添加小标题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4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2" name="矩形 36"/>
          <p:cNvSpPr>
            <a:spLocks noChangeArrowheads="1"/>
          </p:cNvSpPr>
          <p:nvPr/>
        </p:nvSpPr>
        <p:spPr bwMode="auto">
          <a:xfrm>
            <a:off x="6992158" y="4664076"/>
            <a:ext cx="2216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Pts val="2000"/>
              <a:buFont typeface="Wingdings" panose="05000000000000000000" pitchFamily="2" charset="2"/>
              <a:buChar char="u"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添加小标题 </a:t>
            </a:r>
            <a:r>
              <a:rPr kumimoji="0" lang="en-US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5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2875" r="19940"/>
          <a:stretch>
            <a:fillRect/>
          </a:stretch>
        </p:blipFill>
        <p:spPr>
          <a:xfrm>
            <a:off x="563881" y="1083859"/>
            <a:ext cx="11171038" cy="2849197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811901" y="4129028"/>
            <a:ext cx="4563225" cy="1240904"/>
            <a:chOff x="130597" y="3210555"/>
            <a:chExt cx="3885143" cy="1240904"/>
          </a:xfrm>
        </p:grpSpPr>
        <p:sp>
          <p:nvSpPr>
            <p:cNvPr id="4" name="标题 1"/>
            <p:cNvSpPr txBox="1"/>
            <p:nvPr/>
          </p:nvSpPr>
          <p:spPr>
            <a:xfrm>
              <a:off x="130597" y="3210555"/>
              <a:ext cx="3317297" cy="32813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 spc="130" baseline="0">
                  <a:solidFill>
                    <a:srgbClr val="35496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pPr algn="l" defTabSz="914400"/>
              <a:r>
                <a:rPr lang="zh-CN" altLang="en-US" sz="1800" dirty="0">
                  <a:solidFill>
                    <a:schemeClr val="bg1"/>
                  </a:solidFill>
                  <a:cs typeface="+mn-cs"/>
                </a:rPr>
                <a:t>百花开锦绣，万马起云烟</a:t>
              </a:r>
              <a:endParaRPr lang="zh-CN" altLang="en-US" sz="1800" dirty="0">
                <a:solidFill>
                  <a:schemeClr val="bg1"/>
                </a:solidFill>
                <a:cs typeface="+mn-cs"/>
              </a:endParaRPr>
            </a:p>
          </p:txBody>
        </p:sp>
        <p:sp>
          <p:nvSpPr>
            <p:cNvPr id="5" name="内容占位符 2"/>
            <p:cNvSpPr txBox="1"/>
            <p:nvPr/>
          </p:nvSpPr>
          <p:spPr>
            <a:xfrm>
              <a:off x="218832" y="3556140"/>
              <a:ext cx="3796908" cy="895319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177800" indent="-17780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177800" indent="-17780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2pPr>
              <a:lvl3pPr marL="177800" indent="-17780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3pPr>
              <a:lvl4pPr marL="177800" indent="-17780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4pPr>
              <a:lvl5pPr marL="177800" indent="-17780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400">
                <a:lnSpc>
                  <a:spcPct val="16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chemeClr val="bg1"/>
                  </a:solidFill>
                </a:rPr>
                <a:t>百花开锦绣，万马起云烟。在冬日和煦的丝丝暖阳里，在腊梅盛开的幽幽花香中，充实而精彩的</a:t>
              </a:r>
              <a:r>
                <a:rPr lang="en-US" altLang="zh-CN" sz="1400" dirty="0">
                  <a:solidFill>
                    <a:schemeClr val="bg1"/>
                  </a:solidFill>
                </a:rPr>
                <a:t>2014</a:t>
              </a:r>
              <a:r>
                <a:rPr lang="zh-CN" altLang="en-US" sz="1400" dirty="0">
                  <a:solidFill>
                    <a:schemeClr val="bg1"/>
                  </a:solidFill>
                </a:rPr>
                <a:t>年已渐行渐远，美好而令人向往的</a:t>
              </a:r>
              <a:r>
                <a:rPr lang="en-US" altLang="zh-CN" sz="1400" dirty="0">
                  <a:solidFill>
                    <a:schemeClr val="bg1"/>
                  </a:solidFill>
                </a:rPr>
                <a:t>2015</a:t>
              </a:r>
              <a:r>
                <a:rPr lang="zh-CN" altLang="en-US" sz="1400" dirty="0">
                  <a:solidFill>
                    <a:schemeClr val="bg1"/>
                  </a:solidFill>
                </a:rPr>
                <a:t>年悄然来到我们的身边。是啊，时间真是个顽皮的孩子，不知不觉间，已经新春伊始，万物待苏了。</a:t>
              </a:r>
              <a:endParaRPr lang="en-US" altLang="zh-CN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内容占位符 2"/>
          <p:cNvSpPr txBox="1"/>
          <p:nvPr/>
        </p:nvSpPr>
        <p:spPr>
          <a:xfrm>
            <a:off x="5724028" y="4293096"/>
            <a:ext cx="6111230" cy="21602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lnSpc>
                <a:spcPct val="16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</a:rPr>
              <a:t>刚刚过去的</a:t>
            </a:r>
            <a:r>
              <a:rPr lang="en-US" altLang="zh-CN" sz="1400" dirty="0">
                <a:solidFill>
                  <a:schemeClr val="bg1"/>
                </a:solidFill>
              </a:rPr>
              <a:t>2014</a:t>
            </a:r>
            <a:r>
              <a:rPr lang="zh-CN" altLang="en-US" sz="1400" dirty="0">
                <a:solidFill>
                  <a:schemeClr val="bg1"/>
                </a:solidFill>
              </a:rPr>
              <a:t>年，是梦想飞跃的一年。时代的主旋律上响起了“中国梦”的强音，</a:t>
            </a:r>
            <a:r>
              <a:rPr lang="en-US" altLang="zh-CN" sz="1400" dirty="0">
                <a:solidFill>
                  <a:schemeClr val="bg1"/>
                </a:solidFill>
              </a:rPr>
              <a:t>XX</a:t>
            </a:r>
            <a:r>
              <a:rPr lang="zh-CN" altLang="en-US" sz="1400" dirty="0">
                <a:solidFill>
                  <a:schemeClr val="bg1"/>
                </a:solidFill>
              </a:rPr>
              <a:t>梦和个人梦呼应而出。大家在梦想的旅程中，找到了自己事业的着力点，并成为这一年来为之奋斗的动力和目标：</a:t>
            </a:r>
            <a:r>
              <a:rPr lang="en-US" altLang="zh-CN" sz="1400" dirty="0">
                <a:solidFill>
                  <a:schemeClr val="bg1"/>
                </a:solidFill>
              </a:rPr>
              <a:t>536</a:t>
            </a:r>
            <a:r>
              <a:rPr lang="zh-CN" altLang="en-US" sz="1400" dirty="0">
                <a:solidFill>
                  <a:schemeClr val="bg1"/>
                </a:solidFill>
              </a:rPr>
              <a:t>个合同的签订是我们携手奋斗的最好证明；</a:t>
            </a:r>
            <a:r>
              <a:rPr lang="en-US" altLang="zh-CN" sz="1400" dirty="0">
                <a:solidFill>
                  <a:schemeClr val="bg1"/>
                </a:solidFill>
              </a:rPr>
              <a:t>1.2</a:t>
            </a:r>
            <a:r>
              <a:rPr lang="zh-CN" altLang="en-US" sz="1400" dirty="0">
                <a:solidFill>
                  <a:schemeClr val="bg1"/>
                </a:solidFill>
              </a:rPr>
              <a:t>亿元的货币工作总量有着你我共同的努力；实现节余与利润</a:t>
            </a:r>
            <a:r>
              <a:rPr lang="en-US" altLang="zh-CN" sz="1400" dirty="0">
                <a:solidFill>
                  <a:schemeClr val="bg1"/>
                </a:solidFill>
              </a:rPr>
              <a:t>206</a:t>
            </a:r>
            <a:r>
              <a:rPr lang="zh-CN" altLang="en-US" sz="1400" dirty="0">
                <a:solidFill>
                  <a:schemeClr val="bg1"/>
                </a:solidFill>
              </a:rPr>
              <a:t>万，</a:t>
            </a:r>
            <a:r>
              <a:rPr lang="en-US" altLang="zh-CN" sz="1400" dirty="0">
                <a:solidFill>
                  <a:schemeClr val="bg1"/>
                </a:solidFill>
              </a:rPr>
              <a:t>1.8</a:t>
            </a:r>
            <a:r>
              <a:rPr lang="zh-CN" altLang="en-US" sz="1400" dirty="0">
                <a:solidFill>
                  <a:schemeClr val="bg1"/>
                </a:solidFill>
              </a:rPr>
              <a:t>倍地完成了局下达的任务。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6250" y="520264"/>
            <a:ext cx="21915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卷首语 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Foreword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Oval 6"/>
          <p:cNvSpPr/>
          <p:nvPr/>
        </p:nvSpPr>
        <p:spPr>
          <a:xfrm>
            <a:off x="1154113" y="4975225"/>
            <a:ext cx="1000125" cy="998538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5" name="Group 29"/>
          <p:cNvGrpSpPr/>
          <p:nvPr/>
        </p:nvGrpSpPr>
        <p:grpSpPr>
          <a:xfrm>
            <a:off x="1423592" y="5216851"/>
            <a:ext cx="456306" cy="487115"/>
            <a:chOff x="7009326" y="1298695"/>
            <a:chExt cx="342899" cy="366051"/>
          </a:xfrm>
          <a:solidFill>
            <a:sysClr val="window" lastClr="FFFFFF"/>
          </a:solidFill>
        </p:grpSpPr>
        <p:sp>
          <p:nvSpPr>
            <p:cNvPr id="6" name="AutoShape 78"/>
            <p:cNvSpPr/>
            <p:nvPr/>
          </p:nvSpPr>
          <p:spPr bwMode="auto">
            <a:xfrm>
              <a:off x="7009326" y="1298695"/>
              <a:ext cx="342899" cy="3660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AutoShape 79"/>
            <p:cNvSpPr/>
            <p:nvPr/>
          </p:nvSpPr>
          <p:spPr bwMode="auto">
            <a:xfrm>
              <a:off x="7055004" y="1344372"/>
              <a:ext cx="251543" cy="2290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" name="AutoShape 80"/>
            <p:cNvSpPr/>
            <p:nvPr/>
          </p:nvSpPr>
          <p:spPr bwMode="auto">
            <a:xfrm>
              <a:off x="7192036" y="1378787"/>
              <a:ext cx="68830" cy="6883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9" name="Oval 5"/>
          <p:cNvSpPr/>
          <p:nvPr/>
        </p:nvSpPr>
        <p:spPr>
          <a:xfrm>
            <a:off x="1154113" y="3352800"/>
            <a:ext cx="1000125" cy="998538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AutoShape 112"/>
          <p:cNvSpPr/>
          <p:nvPr/>
        </p:nvSpPr>
        <p:spPr bwMode="auto">
          <a:xfrm>
            <a:off x="1423988" y="3594100"/>
            <a:ext cx="487362" cy="488950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701" tIns="50701" rIns="50701" bIns="50701" anchor="ctr"/>
          <a:lstStyle/>
          <a:p>
            <a:pPr marL="0" marR="0" lvl="0" indent="0" algn="l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Oval 4"/>
          <p:cNvSpPr/>
          <p:nvPr/>
        </p:nvSpPr>
        <p:spPr>
          <a:xfrm>
            <a:off x="1154113" y="1730375"/>
            <a:ext cx="1000125" cy="998538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2" name="Group 27"/>
          <p:cNvGrpSpPr/>
          <p:nvPr/>
        </p:nvGrpSpPr>
        <p:grpSpPr>
          <a:xfrm>
            <a:off x="1423592" y="1972002"/>
            <a:ext cx="487113" cy="487113"/>
            <a:chOff x="2556020" y="2035176"/>
            <a:chExt cx="366050" cy="366050"/>
          </a:xfrm>
          <a:solidFill>
            <a:sysClr val="window" lastClr="FFFFFF"/>
          </a:solidFill>
        </p:grpSpPr>
        <p:sp>
          <p:nvSpPr>
            <p:cNvPr id="13" name="AutoShape 126"/>
            <p:cNvSpPr/>
            <p:nvPr/>
          </p:nvSpPr>
          <p:spPr bwMode="auto">
            <a:xfrm>
              <a:off x="2556020" y="2035176"/>
              <a:ext cx="366050" cy="3660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4" name="AutoShape 127"/>
            <p:cNvSpPr/>
            <p:nvPr/>
          </p:nvSpPr>
          <p:spPr bwMode="auto">
            <a:xfrm>
              <a:off x="2704317" y="2092118"/>
              <a:ext cx="86350" cy="85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5" name="Oval 9"/>
          <p:cNvSpPr/>
          <p:nvPr/>
        </p:nvSpPr>
        <p:spPr>
          <a:xfrm>
            <a:off x="7137400" y="4975225"/>
            <a:ext cx="998538" cy="998538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AutoShape 29"/>
          <p:cNvSpPr/>
          <p:nvPr/>
        </p:nvSpPr>
        <p:spPr bwMode="auto">
          <a:xfrm>
            <a:off x="7405688" y="5216525"/>
            <a:ext cx="487362" cy="441325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701" tIns="50701" rIns="50701" bIns="50701" anchor="ctr"/>
          <a:lstStyle/>
          <a:p>
            <a:pPr marL="0" marR="0" lvl="0" indent="0" algn="l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Oval 8"/>
          <p:cNvSpPr/>
          <p:nvPr/>
        </p:nvSpPr>
        <p:spPr>
          <a:xfrm>
            <a:off x="7137400" y="3352800"/>
            <a:ext cx="998538" cy="998538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8" name="Group 28"/>
          <p:cNvGrpSpPr/>
          <p:nvPr/>
        </p:nvGrpSpPr>
        <p:grpSpPr>
          <a:xfrm>
            <a:off x="7398309" y="3645981"/>
            <a:ext cx="487946" cy="410509"/>
            <a:chOff x="4020223" y="2069590"/>
            <a:chExt cx="366676" cy="308484"/>
          </a:xfrm>
          <a:solidFill>
            <a:sysClr val="window" lastClr="FFFFFF"/>
          </a:solidFill>
        </p:grpSpPr>
        <p:sp>
          <p:nvSpPr>
            <p:cNvPr id="19" name="AutoShape 120"/>
            <p:cNvSpPr/>
            <p:nvPr/>
          </p:nvSpPr>
          <p:spPr bwMode="auto">
            <a:xfrm>
              <a:off x="4112204" y="2149685"/>
              <a:ext cx="182712" cy="1827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" name="AutoShape 121"/>
            <p:cNvSpPr/>
            <p:nvPr/>
          </p:nvSpPr>
          <p:spPr bwMode="auto">
            <a:xfrm>
              <a:off x="4157883" y="2195362"/>
              <a:ext cx="51310" cy="513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1" name="AutoShape 122"/>
            <p:cNvSpPr/>
            <p:nvPr/>
          </p:nvSpPr>
          <p:spPr bwMode="auto">
            <a:xfrm>
              <a:off x="4020223" y="2069590"/>
              <a:ext cx="366676" cy="3084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22" name="Oval 7"/>
          <p:cNvSpPr/>
          <p:nvPr/>
        </p:nvSpPr>
        <p:spPr>
          <a:xfrm>
            <a:off x="7137400" y="1730375"/>
            <a:ext cx="998538" cy="998538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3" name="AutoShape 59"/>
          <p:cNvSpPr/>
          <p:nvPr/>
        </p:nvSpPr>
        <p:spPr bwMode="auto">
          <a:xfrm>
            <a:off x="7385050" y="1979613"/>
            <a:ext cx="487363" cy="487362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701" tIns="50701" rIns="50701" bIns="50701" anchor="ctr"/>
          <a:lstStyle/>
          <a:p>
            <a:pPr marL="0" marR="0" lvl="0" indent="0" algn="l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2422525" y="1857375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2422525" y="2178050"/>
            <a:ext cx="2479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8383588" y="1857375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TextBox 13"/>
          <p:cNvSpPr txBox="1">
            <a:spLocks noChangeArrowheads="1"/>
          </p:cNvSpPr>
          <p:nvPr/>
        </p:nvSpPr>
        <p:spPr bwMode="auto">
          <a:xfrm>
            <a:off x="8383588" y="2178050"/>
            <a:ext cx="2479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2422525" y="3567113"/>
            <a:ext cx="1495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9" name="TextBox 13"/>
          <p:cNvSpPr txBox="1">
            <a:spLocks noChangeArrowheads="1"/>
          </p:cNvSpPr>
          <p:nvPr/>
        </p:nvSpPr>
        <p:spPr bwMode="auto">
          <a:xfrm>
            <a:off x="2422525" y="3889375"/>
            <a:ext cx="24796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8383588" y="3567113"/>
            <a:ext cx="1495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1" name="TextBox 13"/>
          <p:cNvSpPr txBox="1">
            <a:spLocks noChangeArrowheads="1"/>
          </p:cNvSpPr>
          <p:nvPr/>
        </p:nvSpPr>
        <p:spPr bwMode="auto">
          <a:xfrm>
            <a:off x="8383588" y="3889375"/>
            <a:ext cx="24796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2" name="TextBox 13"/>
          <p:cNvSpPr txBox="1">
            <a:spLocks noChangeArrowheads="1"/>
          </p:cNvSpPr>
          <p:nvPr/>
        </p:nvSpPr>
        <p:spPr bwMode="auto">
          <a:xfrm>
            <a:off x="2422525" y="5168900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2422525" y="5491163"/>
            <a:ext cx="24796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8383588" y="5168900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5" name="TextBox 13"/>
          <p:cNvSpPr txBox="1">
            <a:spLocks noChangeArrowheads="1"/>
          </p:cNvSpPr>
          <p:nvPr/>
        </p:nvSpPr>
        <p:spPr bwMode="auto">
          <a:xfrm>
            <a:off x="8383588" y="5491163"/>
            <a:ext cx="24796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12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38" y="1714500"/>
            <a:ext cx="3089275" cy="379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3687763" y="1714500"/>
            <a:ext cx="8102600" cy="944563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87763" y="2768600"/>
            <a:ext cx="8102600" cy="2717800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矩形 6"/>
          <p:cNvSpPr>
            <a:spLocks noChangeArrowheads="1"/>
          </p:cNvSpPr>
          <p:nvPr/>
        </p:nvSpPr>
        <p:spPr bwMode="auto">
          <a:xfrm>
            <a:off x="3949700" y="1960563"/>
            <a:ext cx="69754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dirty="0" smtClean="0">
                <a:ln>
                  <a:noFill/>
                </a:ln>
                <a:solidFill>
                  <a:srgbClr val="FDFDFD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单击此处编辑您要的内容，建议您在展示时采用微软雅黑字体，本模版所有图形线条及其相应素材均可自由编辑、改色、替换。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>
            <a:off x="3949700" y="3667125"/>
            <a:ext cx="69754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dirty="0" smtClean="0">
                <a:ln>
                  <a:noFill/>
                </a:ln>
                <a:solidFill>
                  <a:srgbClr val="FDFDFD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单击此处编辑您要的内容，建议您在展示时采用微软雅黑字体，本模版所有图形线条及其相应素材均可自由编辑、改色、替换。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矩形 8"/>
          <p:cNvSpPr>
            <a:spLocks noChangeArrowheads="1"/>
          </p:cNvSpPr>
          <p:nvPr/>
        </p:nvSpPr>
        <p:spPr bwMode="auto">
          <a:xfrm>
            <a:off x="3949700" y="4333875"/>
            <a:ext cx="69754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dirty="0" smtClean="0">
                <a:ln>
                  <a:noFill/>
                </a:ln>
                <a:solidFill>
                  <a:srgbClr val="FDFDFD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单击此处编辑您要的内容，建议您在展示时采用微软雅黑字体，本模版所有图形线条及其相应素材均可自由编辑、改色、替换。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TextBox 13"/>
          <p:cNvSpPr txBox="1">
            <a:spLocks noChangeArrowheads="1"/>
          </p:cNvSpPr>
          <p:nvPr/>
        </p:nvSpPr>
        <p:spPr bwMode="auto">
          <a:xfrm>
            <a:off x="3868738" y="3260725"/>
            <a:ext cx="13763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DFDF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 bwMode="auto">
          <a:xfrm>
            <a:off x="2100263" y="4848225"/>
            <a:ext cx="1570037" cy="1570038"/>
          </a:xfrm>
          <a:custGeom>
            <a:avLst/>
            <a:gdLst>
              <a:gd name="T0" fmla="*/ 880 w 994"/>
              <a:gd name="T1" fmla="*/ 363 h 994"/>
              <a:gd name="T2" fmla="*/ 857 w 994"/>
              <a:gd name="T3" fmla="*/ 309 h 994"/>
              <a:gd name="T4" fmla="*/ 924 w 994"/>
              <a:gd name="T5" fmla="*/ 243 h 994"/>
              <a:gd name="T6" fmla="*/ 889 w 994"/>
              <a:gd name="T7" fmla="*/ 192 h 994"/>
              <a:gd name="T8" fmla="*/ 803 w 994"/>
              <a:gd name="T9" fmla="*/ 230 h 994"/>
              <a:gd name="T10" fmla="*/ 761 w 994"/>
              <a:gd name="T11" fmla="*/ 189 h 994"/>
              <a:gd name="T12" fmla="*/ 714 w 994"/>
              <a:gd name="T13" fmla="*/ 154 h 994"/>
              <a:gd name="T14" fmla="*/ 740 w 994"/>
              <a:gd name="T15" fmla="*/ 63 h 994"/>
              <a:gd name="T16" fmla="*/ 684 w 994"/>
              <a:gd name="T17" fmla="*/ 37 h 994"/>
              <a:gd name="T18" fmla="*/ 629 w 994"/>
              <a:gd name="T19" fmla="*/ 113 h 994"/>
              <a:gd name="T20" fmla="*/ 572 w 994"/>
              <a:gd name="T21" fmla="*/ 98 h 994"/>
              <a:gd name="T22" fmla="*/ 514 w 994"/>
              <a:gd name="T23" fmla="*/ 91 h 994"/>
              <a:gd name="T24" fmla="*/ 490 w 994"/>
              <a:gd name="T25" fmla="*/ 0 h 994"/>
              <a:gd name="T26" fmla="*/ 428 w 994"/>
              <a:gd name="T27" fmla="*/ 5 h 994"/>
              <a:gd name="T28" fmla="*/ 419 w 994"/>
              <a:gd name="T29" fmla="*/ 98 h 994"/>
              <a:gd name="T30" fmla="*/ 362 w 994"/>
              <a:gd name="T31" fmla="*/ 114 h 994"/>
              <a:gd name="T32" fmla="*/ 309 w 994"/>
              <a:gd name="T33" fmla="*/ 137 h 994"/>
              <a:gd name="T34" fmla="*/ 243 w 994"/>
              <a:gd name="T35" fmla="*/ 70 h 994"/>
              <a:gd name="T36" fmla="*/ 192 w 994"/>
              <a:gd name="T37" fmla="*/ 105 h 994"/>
              <a:gd name="T38" fmla="*/ 230 w 994"/>
              <a:gd name="T39" fmla="*/ 191 h 994"/>
              <a:gd name="T40" fmla="*/ 189 w 994"/>
              <a:gd name="T41" fmla="*/ 232 h 994"/>
              <a:gd name="T42" fmla="*/ 154 w 994"/>
              <a:gd name="T43" fmla="*/ 279 h 994"/>
              <a:gd name="T44" fmla="*/ 63 w 994"/>
              <a:gd name="T45" fmla="*/ 254 h 994"/>
              <a:gd name="T46" fmla="*/ 37 w 994"/>
              <a:gd name="T47" fmla="*/ 310 h 994"/>
              <a:gd name="T48" fmla="*/ 113 w 994"/>
              <a:gd name="T49" fmla="*/ 365 h 994"/>
              <a:gd name="T50" fmla="*/ 98 w 994"/>
              <a:gd name="T51" fmla="*/ 422 h 994"/>
              <a:gd name="T52" fmla="*/ 91 w 994"/>
              <a:gd name="T53" fmla="*/ 480 h 994"/>
              <a:gd name="T54" fmla="*/ 0 w 994"/>
              <a:gd name="T55" fmla="*/ 504 h 994"/>
              <a:gd name="T56" fmla="*/ 5 w 994"/>
              <a:gd name="T57" fmla="*/ 565 h 994"/>
              <a:gd name="T58" fmla="*/ 98 w 994"/>
              <a:gd name="T59" fmla="*/ 575 h 994"/>
              <a:gd name="T60" fmla="*/ 114 w 994"/>
              <a:gd name="T61" fmla="*/ 631 h 994"/>
              <a:gd name="T62" fmla="*/ 137 w 994"/>
              <a:gd name="T63" fmla="*/ 685 h 994"/>
              <a:gd name="T64" fmla="*/ 70 w 994"/>
              <a:gd name="T65" fmla="*/ 751 h 994"/>
              <a:gd name="T66" fmla="*/ 105 w 994"/>
              <a:gd name="T67" fmla="*/ 802 h 994"/>
              <a:gd name="T68" fmla="*/ 191 w 994"/>
              <a:gd name="T69" fmla="*/ 764 h 994"/>
              <a:gd name="T70" fmla="*/ 232 w 994"/>
              <a:gd name="T71" fmla="*/ 805 h 994"/>
              <a:gd name="T72" fmla="*/ 279 w 994"/>
              <a:gd name="T73" fmla="*/ 840 h 994"/>
              <a:gd name="T74" fmla="*/ 254 w 994"/>
              <a:gd name="T75" fmla="*/ 931 h 994"/>
              <a:gd name="T76" fmla="*/ 310 w 994"/>
              <a:gd name="T77" fmla="*/ 957 h 994"/>
              <a:gd name="T78" fmla="*/ 365 w 994"/>
              <a:gd name="T79" fmla="*/ 881 h 994"/>
              <a:gd name="T80" fmla="*/ 422 w 994"/>
              <a:gd name="T81" fmla="*/ 896 h 994"/>
              <a:gd name="T82" fmla="*/ 480 w 994"/>
              <a:gd name="T83" fmla="*/ 903 h 994"/>
              <a:gd name="T84" fmla="*/ 503 w 994"/>
              <a:gd name="T85" fmla="*/ 994 h 994"/>
              <a:gd name="T86" fmla="*/ 565 w 994"/>
              <a:gd name="T87" fmla="*/ 989 h 994"/>
              <a:gd name="T88" fmla="*/ 575 w 994"/>
              <a:gd name="T89" fmla="*/ 895 h 994"/>
              <a:gd name="T90" fmla="*/ 631 w 994"/>
              <a:gd name="T91" fmla="*/ 880 h 994"/>
              <a:gd name="T92" fmla="*/ 685 w 994"/>
              <a:gd name="T93" fmla="*/ 857 h 994"/>
              <a:gd name="T94" fmla="*/ 751 w 994"/>
              <a:gd name="T95" fmla="*/ 924 h 994"/>
              <a:gd name="T96" fmla="*/ 802 w 994"/>
              <a:gd name="T97" fmla="*/ 889 h 994"/>
              <a:gd name="T98" fmla="*/ 764 w 994"/>
              <a:gd name="T99" fmla="*/ 803 h 994"/>
              <a:gd name="T100" fmla="*/ 805 w 994"/>
              <a:gd name="T101" fmla="*/ 762 h 994"/>
              <a:gd name="T102" fmla="*/ 840 w 994"/>
              <a:gd name="T103" fmla="*/ 714 h 994"/>
              <a:gd name="T104" fmla="*/ 930 w 994"/>
              <a:gd name="T105" fmla="*/ 740 h 994"/>
              <a:gd name="T106" fmla="*/ 957 w 994"/>
              <a:gd name="T107" fmla="*/ 684 h 994"/>
              <a:gd name="T108" fmla="*/ 881 w 994"/>
              <a:gd name="T109" fmla="*/ 629 h 994"/>
              <a:gd name="T110" fmla="*/ 896 w 994"/>
              <a:gd name="T111" fmla="*/ 572 h 994"/>
              <a:gd name="T112" fmla="*/ 903 w 994"/>
              <a:gd name="T113" fmla="*/ 514 h 994"/>
              <a:gd name="T114" fmla="*/ 994 w 994"/>
              <a:gd name="T115" fmla="*/ 490 h 994"/>
              <a:gd name="T116" fmla="*/ 989 w 994"/>
              <a:gd name="T117" fmla="*/ 429 h 994"/>
              <a:gd name="T118" fmla="*/ 895 w 994"/>
              <a:gd name="T119" fmla="*/ 419 h 994"/>
              <a:gd name="T120" fmla="*/ 880 w 994"/>
              <a:gd name="T121" fmla="*/ 363 h 9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94" h="994">
                <a:moveTo>
                  <a:pt x="880" y="363"/>
                </a:moveTo>
                <a:cubicBezTo>
                  <a:pt x="873" y="344"/>
                  <a:pt x="866" y="326"/>
                  <a:pt x="857" y="309"/>
                </a:cubicBezTo>
                <a:cubicBezTo>
                  <a:pt x="880" y="288"/>
                  <a:pt x="902" y="266"/>
                  <a:pt x="924" y="243"/>
                </a:cubicBezTo>
                <a:cubicBezTo>
                  <a:pt x="913" y="225"/>
                  <a:pt x="902" y="208"/>
                  <a:pt x="889" y="192"/>
                </a:cubicBezTo>
                <a:cubicBezTo>
                  <a:pt x="860" y="203"/>
                  <a:pt x="831" y="216"/>
                  <a:pt x="803" y="230"/>
                </a:cubicBezTo>
                <a:cubicBezTo>
                  <a:pt x="790" y="215"/>
                  <a:pt x="776" y="202"/>
                  <a:pt x="761" y="189"/>
                </a:cubicBezTo>
                <a:cubicBezTo>
                  <a:pt x="747" y="176"/>
                  <a:pt x="731" y="165"/>
                  <a:pt x="714" y="154"/>
                </a:cubicBezTo>
                <a:cubicBezTo>
                  <a:pt x="724" y="124"/>
                  <a:pt x="733" y="94"/>
                  <a:pt x="740" y="63"/>
                </a:cubicBezTo>
                <a:cubicBezTo>
                  <a:pt x="722" y="53"/>
                  <a:pt x="703" y="44"/>
                  <a:pt x="684" y="37"/>
                </a:cubicBezTo>
                <a:cubicBezTo>
                  <a:pt x="664" y="61"/>
                  <a:pt x="646" y="87"/>
                  <a:pt x="629" y="113"/>
                </a:cubicBezTo>
                <a:cubicBezTo>
                  <a:pt x="610" y="106"/>
                  <a:pt x="591" y="101"/>
                  <a:pt x="572" y="98"/>
                </a:cubicBezTo>
                <a:cubicBezTo>
                  <a:pt x="553" y="94"/>
                  <a:pt x="533" y="92"/>
                  <a:pt x="514" y="91"/>
                </a:cubicBezTo>
                <a:cubicBezTo>
                  <a:pt x="508" y="61"/>
                  <a:pt x="500" y="30"/>
                  <a:pt x="490" y="0"/>
                </a:cubicBezTo>
                <a:cubicBezTo>
                  <a:pt x="470" y="0"/>
                  <a:pt x="449" y="2"/>
                  <a:pt x="428" y="5"/>
                </a:cubicBezTo>
                <a:cubicBezTo>
                  <a:pt x="424" y="36"/>
                  <a:pt x="420" y="67"/>
                  <a:pt x="419" y="98"/>
                </a:cubicBezTo>
                <a:cubicBezTo>
                  <a:pt x="400" y="102"/>
                  <a:pt x="381" y="108"/>
                  <a:pt x="362" y="114"/>
                </a:cubicBezTo>
                <a:cubicBezTo>
                  <a:pt x="344" y="120"/>
                  <a:pt x="326" y="128"/>
                  <a:pt x="309" y="137"/>
                </a:cubicBezTo>
                <a:cubicBezTo>
                  <a:pt x="288" y="114"/>
                  <a:pt x="266" y="91"/>
                  <a:pt x="243" y="70"/>
                </a:cubicBezTo>
                <a:cubicBezTo>
                  <a:pt x="225" y="81"/>
                  <a:pt x="208" y="92"/>
                  <a:pt x="192" y="105"/>
                </a:cubicBezTo>
                <a:cubicBezTo>
                  <a:pt x="203" y="134"/>
                  <a:pt x="216" y="163"/>
                  <a:pt x="230" y="191"/>
                </a:cubicBezTo>
                <a:cubicBezTo>
                  <a:pt x="215" y="204"/>
                  <a:pt x="202" y="217"/>
                  <a:pt x="189" y="232"/>
                </a:cubicBezTo>
                <a:cubicBezTo>
                  <a:pt x="176" y="247"/>
                  <a:pt x="164" y="263"/>
                  <a:pt x="154" y="279"/>
                </a:cubicBezTo>
                <a:cubicBezTo>
                  <a:pt x="124" y="269"/>
                  <a:pt x="94" y="261"/>
                  <a:pt x="63" y="254"/>
                </a:cubicBezTo>
                <a:cubicBezTo>
                  <a:pt x="53" y="272"/>
                  <a:pt x="44" y="291"/>
                  <a:pt x="37" y="310"/>
                </a:cubicBezTo>
                <a:cubicBezTo>
                  <a:pt x="61" y="330"/>
                  <a:pt x="86" y="348"/>
                  <a:pt x="113" y="365"/>
                </a:cubicBezTo>
                <a:cubicBezTo>
                  <a:pt x="106" y="384"/>
                  <a:pt x="101" y="403"/>
                  <a:pt x="98" y="422"/>
                </a:cubicBezTo>
                <a:cubicBezTo>
                  <a:pt x="94" y="441"/>
                  <a:pt x="92" y="460"/>
                  <a:pt x="91" y="480"/>
                </a:cubicBezTo>
                <a:cubicBezTo>
                  <a:pt x="60" y="486"/>
                  <a:pt x="30" y="494"/>
                  <a:pt x="0" y="504"/>
                </a:cubicBezTo>
                <a:cubicBezTo>
                  <a:pt x="0" y="524"/>
                  <a:pt x="2" y="545"/>
                  <a:pt x="5" y="565"/>
                </a:cubicBezTo>
                <a:cubicBezTo>
                  <a:pt x="36" y="570"/>
                  <a:pt x="67" y="573"/>
                  <a:pt x="98" y="575"/>
                </a:cubicBezTo>
                <a:cubicBezTo>
                  <a:pt x="102" y="594"/>
                  <a:pt x="107" y="613"/>
                  <a:pt x="114" y="631"/>
                </a:cubicBezTo>
                <a:cubicBezTo>
                  <a:pt x="120" y="650"/>
                  <a:pt x="128" y="668"/>
                  <a:pt x="137" y="685"/>
                </a:cubicBezTo>
                <a:cubicBezTo>
                  <a:pt x="113" y="706"/>
                  <a:pt x="91" y="728"/>
                  <a:pt x="70" y="751"/>
                </a:cubicBezTo>
                <a:cubicBezTo>
                  <a:pt x="80" y="769"/>
                  <a:pt x="92" y="786"/>
                  <a:pt x="105" y="802"/>
                </a:cubicBezTo>
                <a:cubicBezTo>
                  <a:pt x="134" y="791"/>
                  <a:pt x="163" y="778"/>
                  <a:pt x="191" y="764"/>
                </a:cubicBezTo>
                <a:cubicBezTo>
                  <a:pt x="204" y="778"/>
                  <a:pt x="217" y="792"/>
                  <a:pt x="232" y="805"/>
                </a:cubicBezTo>
                <a:cubicBezTo>
                  <a:pt x="247" y="818"/>
                  <a:pt x="263" y="829"/>
                  <a:pt x="279" y="840"/>
                </a:cubicBezTo>
                <a:cubicBezTo>
                  <a:pt x="269" y="869"/>
                  <a:pt x="261" y="900"/>
                  <a:pt x="254" y="931"/>
                </a:cubicBezTo>
                <a:cubicBezTo>
                  <a:pt x="272" y="941"/>
                  <a:pt x="291" y="950"/>
                  <a:pt x="310" y="957"/>
                </a:cubicBezTo>
                <a:cubicBezTo>
                  <a:pt x="330" y="933"/>
                  <a:pt x="348" y="907"/>
                  <a:pt x="365" y="881"/>
                </a:cubicBezTo>
                <a:cubicBezTo>
                  <a:pt x="384" y="887"/>
                  <a:pt x="402" y="892"/>
                  <a:pt x="422" y="896"/>
                </a:cubicBezTo>
                <a:cubicBezTo>
                  <a:pt x="441" y="900"/>
                  <a:pt x="460" y="902"/>
                  <a:pt x="480" y="903"/>
                </a:cubicBezTo>
                <a:cubicBezTo>
                  <a:pt x="486" y="933"/>
                  <a:pt x="494" y="964"/>
                  <a:pt x="503" y="994"/>
                </a:cubicBezTo>
                <a:cubicBezTo>
                  <a:pt x="524" y="994"/>
                  <a:pt x="545" y="992"/>
                  <a:pt x="565" y="989"/>
                </a:cubicBezTo>
                <a:cubicBezTo>
                  <a:pt x="570" y="958"/>
                  <a:pt x="573" y="927"/>
                  <a:pt x="575" y="895"/>
                </a:cubicBezTo>
                <a:cubicBezTo>
                  <a:pt x="594" y="892"/>
                  <a:pt x="613" y="886"/>
                  <a:pt x="631" y="880"/>
                </a:cubicBezTo>
                <a:cubicBezTo>
                  <a:pt x="650" y="873"/>
                  <a:pt x="668" y="866"/>
                  <a:pt x="685" y="857"/>
                </a:cubicBezTo>
                <a:cubicBezTo>
                  <a:pt x="706" y="880"/>
                  <a:pt x="728" y="902"/>
                  <a:pt x="751" y="924"/>
                </a:cubicBezTo>
                <a:cubicBezTo>
                  <a:pt x="769" y="913"/>
                  <a:pt x="786" y="902"/>
                  <a:pt x="802" y="889"/>
                </a:cubicBezTo>
                <a:cubicBezTo>
                  <a:pt x="791" y="860"/>
                  <a:pt x="778" y="831"/>
                  <a:pt x="764" y="803"/>
                </a:cubicBezTo>
                <a:cubicBezTo>
                  <a:pt x="778" y="790"/>
                  <a:pt x="792" y="776"/>
                  <a:pt x="805" y="762"/>
                </a:cubicBezTo>
                <a:cubicBezTo>
                  <a:pt x="818" y="747"/>
                  <a:pt x="829" y="731"/>
                  <a:pt x="840" y="714"/>
                </a:cubicBezTo>
                <a:cubicBezTo>
                  <a:pt x="869" y="724"/>
                  <a:pt x="900" y="733"/>
                  <a:pt x="930" y="740"/>
                </a:cubicBezTo>
                <a:cubicBezTo>
                  <a:pt x="941" y="722"/>
                  <a:pt x="950" y="703"/>
                  <a:pt x="957" y="684"/>
                </a:cubicBezTo>
                <a:cubicBezTo>
                  <a:pt x="933" y="664"/>
                  <a:pt x="907" y="646"/>
                  <a:pt x="881" y="629"/>
                </a:cubicBezTo>
                <a:cubicBezTo>
                  <a:pt x="887" y="610"/>
                  <a:pt x="892" y="591"/>
                  <a:pt x="896" y="572"/>
                </a:cubicBezTo>
                <a:cubicBezTo>
                  <a:pt x="900" y="553"/>
                  <a:pt x="902" y="533"/>
                  <a:pt x="903" y="514"/>
                </a:cubicBezTo>
                <a:cubicBezTo>
                  <a:pt x="933" y="508"/>
                  <a:pt x="964" y="500"/>
                  <a:pt x="994" y="490"/>
                </a:cubicBezTo>
                <a:cubicBezTo>
                  <a:pt x="994" y="470"/>
                  <a:pt x="992" y="449"/>
                  <a:pt x="989" y="429"/>
                </a:cubicBezTo>
                <a:cubicBezTo>
                  <a:pt x="958" y="424"/>
                  <a:pt x="927" y="420"/>
                  <a:pt x="895" y="419"/>
                </a:cubicBezTo>
                <a:cubicBezTo>
                  <a:pt x="892" y="400"/>
                  <a:pt x="886" y="381"/>
                  <a:pt x="880" y="363"/>
                </a:cubicBezTo>
                <a:close/>
              </a:path>
            </a:pathLst>
          </a:cu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reeform 6"/>
          <p:cNvSpPr/>
          <p:nvPr/>
        </p:nvSpPr>
        <p:spPr bwMode="auto">
          <a:xfrm>
            <a:off x="2581275" y="3435350"/>
            <a:ext cx="1571625" cy="1570038"/>
          </a:xfrm>
          <a:custGeom>
            <a:avLst/>
            <a:gdLst>
              <a:gd name="T0" fmla="*/ 880 w 994"/>
              <a:gd name="T1" fmla="*/ 363 h 994"/>
              <a:gd name="T2" fmla="*/ 857 w 994"/>
              <a:gd name="T3" fmla="*/ 309 h 994"/>
              <a:gd name="T4" fmla="*/ 924 w 994"/>
              <a:gd name="T5" fmla="*/ 243 h 994"/>
              <a:gd name="T6" fmla="*/ 889 w 994"/>
              <a:gd name="T7" fmla="*/ 192 h 994"/>
              <a:gd name="T8" fmla="*/ 803 w 994"/>
              <a:gd name="T9" fmla="*/ 230 h 994"/>
              <a:gd name="T10" fmla="*/ 762 w 994"/>
              <a:gd name="T11" fmla="*/ 189 h 994"/>
              <a:gd name="T12" fmla="*/ 715 w 994"/>
              <a:gd name="T13" fmla="*/ 154 h 994"/>
              <a:gd name="T14" fmla="*/ 740 w 994"/>
              <a:gd name="T15" fmla="*/ 63 h 994"/>
              <a:gd name="T16" fmla="*/ 684 w 994"/>
              <a:gd name="T17" fmla="*/ 37 h 994"/>
              <a:gd name="T18" fmla="*/ 629 w 994"/>
              <a:gd name="T19" fmla="*/ 113 h 994"/>
              <a:gd name="T20" fmla="*/ 572 w 994"/>
              <a:gd name="T21" fmla="*/ 98 h 994"/>
              <a:gd name="T22" fmla="*/ 514 w 994"/>
              <a:gd name="T23" fmla="*/ 91 h 994"/>
              <a:gd name="T24" fmla="*/ 490 w 994"/>
              <a:gd name="T25" fmla="*/ 0 h 994"/>
              <a:gd name="T26" fmla="*/ 429 w 994"/>
              <a:gd name="T27" fmla="*/ 5 h 994"/>
              <a:gd name="T28" fmla="*/ 419 w 994"/>
              <a:gd name="T29" fmla="*/ 98 h 994"/>
              <a:gd name="T30" fmla="*/ 363 w 994"/>
              <a:gd name="T31" fmla="*/ 114 h 994"/>
              <a:gd name="T32" fmla="*/ 309 w 994"/>
              <a:gd name="T33" fmla="*/ 137 h 994"/>
              <a:gd name="T34" fmla="*/ 243 w 994"/>
              <a:gd name="T35" fmla="*/ 70 h 994"/>
              <a:gd name="T36" fmla="*/ 192 w 994"/>
              <a:gd name="T37" fmla="*/ 105 h 994"/>
              <a:gd name="T38" fmla="*/ 230 w 994"/>
              <a:gd name="T39" fmla="*/ 191 h 994"/>
              <a:gd name="T40" fmla="*/ 189 w 994"/>
              <a:gd name="T41" fmla="*/ 232 h 994"/>
              <a:gd name="T42" fmla="*/ 154 w 994"/>
              <a:gd name="T43" fmla="*/ 279 h 994"/>
              <a:gd name="T44" fmla="*/ 63 w 994"/>
              <a:gd name="T45" fmla="*/ 254 h 994"/>
              <a:gd name="T46" fmla="*/ 37 w 994"/>
              <a:gd name="T47" fmla="*/ 310 h 994"/>
              <a:gd name="T48" fmla="*/ 113 w 994"/>
              <a:gd name="T49" fmla="*/ 365 h 994"/>
              <a:gd name="T50" fmla="*/ 98 w 994"/>
              <a:gd name="T51" fmla="*/ 422 h 994"/>
              <a:gd name="T52" fmla="*/ 91 w 994"/>
              <a:gd name="T53" fmla="*/ 480 h 994"/>
              <a:gd name="T54" fmla="*/ 0 w 994"/>
              <a:gd name="T55" fmla="*/ 504 h 994"/>
              <a:gd name="T56" fmla="*/ 5 w 994"/>
              <a:gd name="T57" fmla="*/ 565 h 994"/>
              <a:gd name="T58" fmla="*/ 99 w 994"/>
              <a:gd name="T59" fmla="*/ 575 h 994"/>
              <a:gd name="T60" fmla="*/ 114 w 994"/>
              <a:gd name="T61" fmla="*/ 631 h 994"/>
              <a:gd name="T62" fmla="*/ 137 w 994"/>
              <a:gd name="T63" fmla="*/ 685 h 994"/>
              <a:gd name="T64" fmla="*/ 70 w 994"/>
              <a:gd name="T65" fmla="*/ 751 h 994"/>
              <a:gd name="T66" fmla="*/ 105 w 994"/>
              <a:gd name="T67" fmla="*/ 802 h 994"/>
              <a:gd name="T68" fmla="*/ 191 w 994"/>
              <a:gd name="T69" fmla="*/ 764 h 994"/>
              <a:gd name="T70" fmla="*/ 232 w 994"/>
              <a:gd name="T71" fmla="*/ 805 h 994"/>
              <a:gd name="T72" fmla="*/ 279 w 994"/>
              <a:gd name="T73" fmla="*/ 840 h 994"/>
              <a:gd name="T74" fmla="*/ 254 w 994"/>
              <a:gd name="T75" fmla="*/ 931 h 994"/>
              <a:gd name="T76" fmla="*/ 310 w 994"/>
              <a:gd name="T77" fmla="*/ 957 h 994"/>
              <a:gd name="T78" fmla="*/ 365 w 994"/>
              <a:gd name="T79" fmla="*/ 881 h 994"/>
              <a:gd name="T80" fmla="*/ 422 w 994"/>
              <a:gd name="T81" fmla="*/ 896 h 994"/>
              <a:gd name="T82" fmla="*/ 480 w 994"/>
              <a:gd name="T83" fmla="*/ 903 h 994"/>
              <a:gd name="T84" fmla="*/ 504 w 994"/>
              <a:gd name="T85" fmla="*/ 994 h 994"/>
              <a:gd name="T86" fmla="*/ 565 w 994"/>
              <a:gd name="T87" fmla="*/ 989 h 994"/>
              <a:gd name="T88" fmla="*/ 575 w 994"/>
              <a:gd name="T89" fmla="*/ 896 h 994"/>
              <a:gd name="T90" fmla="*/ 631 w 994"/>
              <a:gd name="T91" fmla="*/ 880 h 994"/>
              <a:gd name="T92" fmla="*/ 685 w 994"/>
              <a:gd name="T93" fmla="*/ 857 h 994"/>
              <a:gd name="T94" fmla="*/ 751 w 994"/>
              <a:gd name="T95" fmla="*/ 924 h 994"/>
              <a:gd name="T96" fmla="*/ 802 w 994"/>
              <a:gd name="T97" fmla="*/ 889 h 994"/>
              <a:gd name="T98" fmla="*/ 764 w 994"/>
              <a:gd name="T99" fmla="*/ 803 h 994"/>
              <a:gd name="T100" fmla="*/ 805 w 994"/>
              <a:gd name="T101" fmla="*/ 762 h 994"/>
              <a:gd name="T102" fmla="*/ 840 w 994"/>
              <a:gd name="T103" fmla="*/ 715 h 994"/>
              <a:gd name="T104" fmla="*/ 931 w 994"/>
              <a:gd name="T105" fmla="*/ 740 h 994"/>
              <a:gd name="T106" fmla="*/ 957 w 994"/>
              <a:gd name="T107" fmla="*/ 684 h 994"/>
              <a:gd name="T108" fmla="*/ 881 w 994"/>
              <a:gd name="T109" fmla="*/ 629 h 994"/>
              <a:gd name="T110" fmla="*/ 896 w 994"/>
              <a:gd name="T111" fmla="*/ 572 h 994"/>
              <a:gd name="T112" fmla="*/ 903 w 994"/>
              <a:gd name="T113" fmla="*/ 514 h 994"/>
              <a:gd name="T114" fmla="*/ 994 w 994"/>
              <a:gd name="T115" fmla="*/ 490 h 994"/>
              <a:gd name="T116" fmla="*/ 989 w 994"/>
              <a:gd name="T117" fmla="*/ 429 h 994"/>
              <a:gd name="T118" fmla="*/ 896 w 994"/>
              <a:gd name="T119" fmla="*/ 419 h 994"/>
              <a:gd name="T120" fmla="*/ 880 w 994"/>
              <a:gd name="T121" fmla="*/ 363 h 9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94" h="994">
                <a:moveTo>
                  <a:pt x="880" y="363"/>
                </a:moveTo>
                <a:cubicBezTo>
                  <a:pt x="874" y="344"/>
                  <a:pt x="866" y="326"/>
                  <a:pt x="857" y="309"/>
                </a:cubicBezTo>
                <a:cubicBezTo>
                  <a:pt x="880" y="288"/>
                  <a:pt x="903" y="266"/>
                  <a:pt x="924" y="243"/>
                </a:cubicBezTo>
                <a:cubicBezTo>
                  <a:pt x="913" y="225"/>
                  <a:pt x="902" y="208"/>
                  <a:pt x="889" y="192"/>
                </a:cubicBezTo>
                <a:cubicBezTo>
                  <a:pt x="860" y="203"/>
                  <a:pt x="831" y="216"/>
                  <a:pt x="803" y="230"/>
                </a:cubicBezTo>
                <a:cubicBezTo>
                  <a:pt x="790" y="216"/>
                  <a:pt x="777" y="202"/>
                  <a:pt x="762" y="189"/>
                </a:cubicBezTo>
                <a:cubicBezTo>
                  <a:pt x="747" y="176"/>
                  <a:pt x="731" y="165"/>
                  <a:pt x="715" y="154"/>
                </a:cubicBezTo>
                <a:cubicBezTo>
                  <a:pt x="725" y="124"/>
                  <a:pt x="733" y="94"/>
                  <a:pt x="740" y="63"/>
                </a:cubicBezTo>
                <a:cubicBezTo>
                  <a:pt x="722" y="53"/>
                  <a:pt x="703" y="44"/>
                  <a:pt x="684" y="37"/>
                </a:cubicBezTo>
                <a:cubicBezTo>
                  <a:pt x="664" y="61"/>
                  <a:pt x="646" y="87"/>
                  <a:pt x="629" y="113"/>
                </a:cubicBezTo>
                <a:cubicBezTo>
                  <a:pt x="610" y="107"/>
                  <a:pt x="591" y="102"/>
                  <a:pt x="572" y="98"/>
                </a:cubicBezTo>
                <a:cubicBezTo>
                  <a:pt x="553" y="94"/>
                  <a:pt x="534" y="92"/>
                  <a:pt x="514" y="91"/>
                </a:cubicBezTo>
                <a:cubicBezTo>
                  <a:pt x="508" y="61"/>
                  <a:pt x="500" y="30"/>
                  <a:pt x="490" y="0"/>
                </a:cubicBezTo>
                <a:cubicBezTo>
                  <a:pt x="470" y="0"/>
                  <a:pt x="449" y="2"/>
                  <a:pt x="429" y="5"/>
                </a:cubicBezTo>
                <a:cubicBezTo>
                  <a:pt x="424" y="36"/>
                  <a:pt x="421" y="67"/>
                  <a:pt x="419" y="98"/>
                </a:cubicBezTo>
                <a:cubicBezTo>
                  <a:pt x="400" y="102"/>
                  <a:pt x="381" y="108"/>
                  <a:pt x="363" y="114"/>
                </a:cubicBezTo>
                <a:cubicBezTo>
                  <a:pt x="344" y="121"/>
                  <a:pt x="326" y="128"/>
                  <a:pt x="309" y="137"/>
                </a:cubicBezTo>
                <a:cubicBezTo>
                  <a:pt x="288" y="114"/>
                  <a:pt x="266" y="91"/>
                  <a:pt x="243" y="70"/>
                </a:cubicBezTo>
                <a:cubicBezTo>
                  <a:pt x="225" y="81"/>
                  <a:pt x="208" y="92"/>
                  <a:pt x="192" y="105"/>
                </a:cubicBezTo>
                <a:cubicBezTo>
                  <a:pt x="203" y="134"/>
                  <a:pt x="216" y="163"/>
                  <a:pt x="230" y="191"/>
                </a:cubicBezTo>
                <a:cubicBezTo>
                  <a:pt x="216" y="204"/>
                  <a:pt x="202" y="217"/>
                  <a:pt x="189" y="232"/>
                </a:cubicBezTo>
                <a:cubicBezTo>
                  <a:pt x="176" y="247"/>
                  <a:pt x="165" y="263"/>
                  <a:pt x="154" y="279"/>
                </a:cubicBezTo>
                <a:cubicBezTo>
                  <a:pt x="125" y="269"/>
                  <a:pt x="94" y="261"/>
                  <a:pt x="63" y="254"/>
                </a:cubicBezTo>
                <a:cubicBezTo>
                  <a:pt x="53" y="272"/>
                  <a:pt x="44" y="291"/>
                  <a:pt x="37" y="310"/>
                </a:cubicBezTo>
                <a:cubicBezTo>
                  <a:pt x="61" y="330"/>
                  <a:pt x="87" y="348"/>
                  <a:pt x="113" y="365"/>
                </a:cubicBezTo>
                <a:cubicBezTo>
                  <a:pt x="107" y="384"/>
                  <a:pt x="102" y="403"/>
                  <a:pt x="98" y="422"/>
                </a:cubicBezTo>
                <a:cubicBezTo>
                  <a:pt x="94" y="441"/>
                  <a:pt x="92" y="460"/>
                  <a:pt x="91" y="480"/>
                </a:cubicBezTo>
                <a:cubicBezTo>
                  <a:pt x="61" y="486"/>
                  <a:pt x="30" y="494"/>
                  <a:pt x="0" y="504"/>
                </a:cubicBezTo>
                <a:cubicBezTo>
                  <a:pt x="0" y="524"/>
                  <a:pt x="2" y="545"/>
                  <a:pt x="5" y="565"/>
                </a:cubicBezTo>
                <a:cubicBezTo>
                  <a:pt x="36" y="570"/>
                  <a:pt x="67" y="573"/>
                  <a:pt x="99" y="575"/>
                </a:cubicBezTo>
                <a:cubicBezTo>
                  <a:pt x="102" y="594"/>
                  <a:pt x="108" y="613"/>
                  <a:pt x="114" y="631"/>
                </a:cubicBezTo>
                <a:cubicBezTo>
                  <a:pt x="121" y="650"/>
                  <a:pt x="128" y="668"/>
                  <a:pt x="137" y="685"/>
                </a:cubicBezTo>
                <a:cubicBezTo>
                  <a:pt x="114" y="706"/>
                  <a:pt x="91" y="728"/>
                  <a:pt x="70" y="751"/>
                </a:cubicBezTo>
                <a:cubicBezTo>
                  <a:pt x="81" y="769"/>
                  <a:pt x="92" y="786"/>
                  <a:pt x="105" y="802"/>
                </a:cubicBezTo>
                <a:cubicBezTo>
                  <a:pt x="134" y="791"/>
                  <a:pt x="163" y="778"/>
                  <a:pt x="191" y="764"/>
                </a:cubicBezTo>
                <a:cubicBezTo>
                  <a:pt x="204" y="778"/>
                  <a:pt x="218" y="792"/>
                  <a:pt x="232" y="805"/>
                </a:cubicBezTo>
                <a:cubicBezTo>
                  <a:pt x="247" y="818"/>
                  <a:pt x="263" y="829"/>
                  <a:pt x="279" y="840"/>
                </a:cubicBezTo>
                <a:cubicBezTo>
                  <a:pt x="269" y="869"/>
                  <a:pt x="261" y="900"/>
                  <a:pt x="254" y="931"/>
                </a:cubicBezTo>
                <a:cubicBezTo>
                  <a:pt x="272" y="941"/>
                  <a:pt x="291" y="950"/>
                  <a:pt x="310" y="957"/>
                </a:cubicBezTo>
                <a:cubicBezTo>
                  <a:pt x="330" y="933"/>
                  <a:pt x="348" y="907"/>
                  <a:pt x="365" y="881"/>
                </a:cubicBezTo>
                <a:cubicBezTo>
                  <a:pt x="384" y="887"/>
                  <a:pt x="403" y="892"/>
                  <a:pt x="422" y="896"/>
                </a:cubicBezTo>
                <a:cubicBezTo>
                  <a:pt x="441" y="900"/>
                  <a:pt x="461" y="902"/>
                  <a:pt x="480" y="903"/>
                </a:cubicBezTo>
                <a:cubicBezTo>
                  <a:pt x="486" y="933"/>
                  <a:pt x="494" y="964"/>
                  <a:pt x="504" y="994"/>
                </a:cubicBezTo>
                <a:cubicBezTo>
                  <a:pt x="524" y="994"/>
                  <a:pt x="545" y="992"/>
                  <a:pt x="565" y="989"/>
                </a:cubicBezTo>
                <a:cubicBezTo>
                  <a:pt x="570" y="958"/>
                  <a:pt x="574" y="927"/>
                  <a:pt x="575" y="896"/>
                </a:cubicBezTo>
                <a:cubicBezTo>
                  <a:pt x="594" y="892"/>
                  <a:pt x="613" y="886"/>
                  <a:pt x="631" y="880"/>
                </a:cubicBezTo>
                <a:cubicBezTo>
                  <a:pt x="650" y="873"/>
                  <a:pt x="668" y="866"/>
                  <a:pt x="685" y="857"/>
                </a:cubicBezTo>
                <a:cubicBezTo>
                  <a:pt x="706" y="880"/>
                  <a:pt x="728" y="903"/>
                  <a:pt x="751" y="924"/>
                </a:cubicBezTo>
                <a:cubicBezTo>
                  <a:pt x="769" y="913"/>
                  <a:pt x="786" y="902"/>
                  <a:pt x="802" y="889"/>
                </a:cubicBezTo>
                <a:cubicBezTo>
                  <a:pt x="791" y="860"/>
                  <a:pt x="778" y="831"/>
                  <a:pt x="764" y="803"/>
                </a:cubicBezTo>
                <a:cubicBezTo>
                  <a:pt x="779" y="790"/>
                  <a:pt x="792" y="777"/>
                  <a:pt x="805" y="762"/>
                </a:cubicBezTo>
                <a:cubicBezTo>
                  <a:pt x="818" y="747"/>
                  <a:pt x="829" y="731"/>
                  <a:pt x="840" y="715"/>
                </a:cubicBezTo>
                <a:cubicBezTo>
                  <a:pt x="870" y="725"/>
                  <a:pt x="900" y="733"/>
                  <a:pt x="931" y="740"/>
                </a:cubicBezTo>
                <a:cubicBezTo>
                  <a:pt x="941" y="722"/>
                  <a:pt x="950" y="703"/>
                  <a:pt x="957" y="684"/>
                </a:cubicBezTo>
                <a:cubicBezTo>
                  <a:pt x="933" y="664"/>
                  <a:pt x="907" y="646"/>
                  <a:pt x="881" y="629"/>
                </a:cubicBezTo>
                <a:cubicBezTo>
                  <a:pt x="888" y="610"/>
                  <a:pt x="892" y="591"/>
                  <a:pt x="896" y="572"/>
                </a:cubicBezTo>
                <a:cubicBezTo>
                  <a:pt x="900" y="553"/>
                  <a:pt x="902" y="534"/>
                  <a:pt x="903" y="514"/>
                </a:cubicBezTo>
                <a:cubicBezTo>
                  <a:pt x="933" y="508"/>
                  <a:pt x="964" y="500"/>
                  <a:pt x="994" y="490"/>
                </a:cubicBezTo>
                <a:cubicBezTo>
                  <a:pt x="994" y="470"/>
                  <a:pt x="992" y="449"/>
                  <a:pt x="989" y="429"/>
                </a:cubicBezTo>
                <a:cubicBezTo>
                  <a:pt x="958" y="424"/>
                  <a:pt x="927" y="421"/>
                  <a:pt x="896" y="419"/>
                </a:cubicBezTo>
                <a:cubicBezTo>
                  <a:pt x="892" y="400"/>
                  <a:pt x="886" y="381"/>
                  <a:pt x="880" y="363"/>
                </a:cubicBezTo>
                <a:close/>
              </a:path>
            </a:pathLst>
          </a:cu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reeform 7"/>
          <p:cNvSpPr/>
          <p:nvPr/>
        </p:nvSpPr>
        <p:spPr bwMode="auto">
          <a:xfrm>
            <a:off x="1520825" y="2327275"/>
            <a:ext cx="1565275" cy="1562100"/>
          </a:xfrm>
          <a:custGeom>
            <a:avLst/>
            <a:gdLst>
              <a:gd name="T0" fmla="*/ 868 w 990"/>
              <a:gd name="T1" fmla="*/ 335 h 990"/>
              <a:gd name="T2" fmla="*/ 841 w 990"/>
              <a:gd name="T3" fmla="*/ 283 h 990"/>
              <a:gd name="T4" fmla="*/ 904 w 990"/>
              <a:gd name="T5" fmla="*/ 213 h 990"/>
              <a:gd name="T6" fmla="*/ 866 w 990"/>
              <a:gd name="T7" fmla="*/ 164 h 990"/>
              <a:gd name="T8" fmla="*/ 782 w 990"/>
              <a:gd name="T9" fmla="*/ 208 h 990"/>
              <a:gd name="T10" fmla="*/ 738 w 990"/>
              <a:gd name="T11" fmla="*/ 170 h 990"/>
              <a:gd name="T12" fmla="*/ 689 w 990"/>
              <a:gd name="T13" fmla="*/ 138 h 990"/>
              <a:gd name="T14" fmla="*/ 708 w 990"/>
              <a:gd name="T15" fmla="*/ 46 h 990"/>
              <a:gd name="T16" fmla="*/ 650 w 990"/>
              <a:gd name="T17" fmla="*/ 23 h 990"/>
              <a:gd name="T18" fmla="*/ 600 w 990"/>
              <a:gd name="T19" fmla="*/ 103 h 990"/>
              <a:gd name="T20" fmla="*/ 543 w 990"/>
              <a:gd name="T21" fmla="*/ 92 h 990"/>
              <a:gd name="T22" fmla="*/ 485 w 990"/>
              <a:gd name="T23" fmla="*/ 89 h 990"/>
              <a:gd name="T24" fmla="*/ 455 w 990"/>
              <a:gd name="T25" fmla="*/ 0 h 990"/>
              <a:gd name="T26" fmla="*/ 393 w 990"/>
              <a:gd name="T27" fmla="*/ 8 h 990"/>
              <a:gd name="T28" fmla="*/ 390 w 990"/>
              <a:gd name="T29" fmla="*/ 103 h 990"/>
              <a:gd name="T30" fmla="*/ 335 w 990"/>
              <a:gd name="T31" fmla="*/ 122 h 990"/>
              <a:gd name="T32" fmla="*/ 283 w 990"/>
              <a:gd name="T33" fmla="*/ 148 h 990"/>
              <a:gd name="T34" fmla="*/ 213 w 990"/>
              <a:gd name="T35" fmla="*/ 86 h 990"/>
              <a:gd name="T36" fmla="*/ 164 w 990"/>
              <a:gd name="T37" fmla="*/ 124 h 990"/>
              <a:gd name="T38" fmla="*/ 208 w 990"/>
              <a:gd name="T39" fmla="*/ 207 h 990"/>
              <a:gd name="T40" fmla="*/ 170 w 990"/>
              <a:gd name="T41" fmla="*/ 252 h 990"/>
              <a:gd name="T42" fmla="*/ 138 w 990"/>
              <a:gd name="T43" fmla="*/ 301 h 990"/>
              <a:gd name="T44" fmla="*/ 46 w 990"/>
              <a:gd name="T45" fmla="*/ 282 h 990"/>
              <a:gd name="T46" fmla="*/ 23 w 990"/>
              <a:gd name="T47" fmla="*/ 339 h 990"/>
              <a:gd name="T48" fmla="*/ 103 w 990"/>
              <a:gd name="T49" fmla="*/ 389 h 990"/>
              <a:gd name="T50" fmla="*/ 92 w 990"/>
              <a:gd name="T51" fmla="*/ 447 h 990"/>
              <a:gd name="T52" fmla="*/ 89 w 990"/>
              <a:gd name="T53" fmla="*/ 505 h 990"/>
              <a:gd name="T54" fmla="*/ 0 w 990"/>
              <a:gd name="T55" fmla="*/ 535 h 990"/>
              <a:gd name="T56" fmla="*/ 8 w 990"/>
              <a:gd name="T57" fmla="*/ 596 h 990"/>
              <a:gd name="T58" fmla="*/ 103 w 990"/>
              <a:gd name="T59" fmla="*/ 599 h 990"/>
              <a:gd name="T60" fmla="*/ 122 w 990"/>
              <a:gd name="T61" fmla="*/ 655 h 990"/>
              <a:gd name="T62" fmla="*/ 149 w 990"/>
              <a:gd name="T63" fmla="*/ 707 h 990"/>
              <a:gd name="T64" fmla="*/ 86 w 990"/>
              <a:gd name="T65" fmla="*/ 777 h 990"/>
              <a:gd name="T66" fmla="*/ 124 w 990"/>
              <a:gd name="T67" fmla="*/ 826 h 990"/>
              <a:gd name="T68" fmla="*/ 207 w 990"/>
              <a:gd name="T69" fmla="*/ 782 h 990"/>
              <a:gd name="T70" fmla="*/ 252 w 990"/>
              <a:gd name="T71" fmla="*/ 820 h 990"/>
              <a:gd name="T72" fmla="*/ 301 w 990"/>
              <a:gd name="T73" fmla="*/ 852 h 990"/>
              <a:gd name="T74" fmla="*/ 282 w 990"/>
              <a:gd name="T75" fmla="*/ 944 h 990"/>
              <a:gd name="T76" fmla="*/ 339 w 990"/>
              <a:gd name="T77" fmla="*/ 967 h 990"/>
              <a:gd name="T78" fmla="*/ 389 w 990"/>
              <a:gd name="T79" fmla="*/ 887 h 990"/>
              <a:gd name="T80" fmla="*/ 447 w 990"/>
              <a:gd name="T81" fmla="*/ 898 h 990"/>
              <a:gd name="T82" fmla="*/ 505 w 990"/>
              <a:gd name="T83" fmla="*/ 901 h 990"/>
              <a:gd name="T84" fmla="*/ 535 w 990"/>
              <a:gd name="T85" fmla="*/ 990 h 990"/>
              <a:gd name="T86" fmla="*/ 596 w 990"/>
              <a:gd name="T87" fmla="*/ 981 h 990"/>
              <a:gd name="T88" fmla="*/ 600 w 990"/>
              <a:gd name="T89" fmla="*/ 887 h 990"/>
              <a:gd name="T90" fmla="*/ 655 w 990"/>
              <a:gd name="T91" fmla="*/ 868 h 990"/>
              <a:gd name="T92" fmla="*/ 707 w 990"/>
              <a:gd name="T93" fmla="*/ 841 h 990"/>
              <a:gd name="T94" fmla="*/ 777 w 990"/>
              <a:gd name="T95" fmla="*/ 904 h 990"/>
              <a:gd name="T96" fmla="*/ 826 w 990"/>
              <a:gd name="T97" fmla="*/ 866 h 990"/>
              <a:gd name="T98" fmla="*/ 782 w 990"/>
              <a:gd name="T99" fmla="*/ 782 h 990"/>
              <a:gd name="T100" fmla="*/ 820 w 990"/>
              <a:gd name="T101" fmla="*/ 738 h 990"/>
              <a:gd name="T102" fmla="*/ 852 w 990"/>
              <a:gd name="T103" fmla="*/ 689 h 990"/>
              <a:gd name="T104" fmla="*/ 944 w 990"/>
              <a:gd name="T105" fmla="*/ 708 h 990"/>
              <a:gd name="T106" fmla="*/ 967 w 990"/>
              <a:gd name="T107" fmla="*/ 650 h 990"/>
              <a:gd name="T108" fmla="*/ 887 w 990"/>
              <a:gd name="T109" fmla="*/ 600 h 990"/>
              <a:gd name="T110" fmla="*/ 898 w 990"/>
              <a:gd name="T111" fmla="*/ 543 h 990"/>
              <a:gd name="T112" fmla="*/ 901 w 990"/>
              <a:gd name="T113" fmla="*/ 485 h 990"/>
              <a:gd name="T114" fmla="*/ 990 w 990"/>
              <a:gd name="T115" fmla="*/ 455 h 990"/>
              <a:gd name="T116" fmla="*/ 981 w 990"/>
              <a:gd name="T117" fmla="*/ 393 h 990"/>
              <a:gd name="T118" fmla="*/ 887 w 990"/>
              <a:gd name="T119" fmla="*/ 390 h 990"/>
              <a:gd name="T120" fmla="*/ 868 w 990"/>
              <a:gd name="T121" fmla="*/ 335 h 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90" h="990">
                <a:moveTo>
                  <a:pt x="868" y="335"/>
                </a:moveTo>
                <a:cubicBezTo>
                  <a:pt x="860" y="317"/>
                  <a:pt x="852" y="300"/>
                  <a:pt x="841" y="283"/>
                </a:cubicBezTo>
                <a:cubicBezTo>
                  <a:pt x="863" y="261"/>
                  <a:pt x="884" y="237"/>
                  <a:pt x="904" y="213"/>
                </a:cubicBezTo>
                <a:cubicBezTo>
                  <a:pt x="892" y="196"/>
                  <a:pt x="879" y="179"/>
                  <a:pt x="866" y="164"/>
                </a:cubicBezTo>
                <a:cubicBezTo>
                  <a:pt x="837" y="177"/>
                  <a:pt x="809" y="192"/>
                  <a:pt x="782" y="208"/>
                </a:cubicBezTo>
                <a:cubicBezTo>
                  <a:pt x="769" y="194"/>
                  <a:pt x="754" y="181"/>
                  <a:pt x="738" y="170"/>
                </a:cubicBezTo>
                <a:cubicBezTo>
                  <a:pt x="723" y="158"/>
                  <a:pt x="706" y="147"/>
                  <a:pt x="689" y="138"/>
                </a:cubicBezTo>
                <a:cubicBezTo>
                  <a:pt x="697" y="108"/>
                  <a:pt x="703" y="77"/>
                  <a:pt x="708" y="46"/>
                </a:cubicBezTo>
                <a:cubicBezTo>
                  <a:pt x="689" y="37"/>
                  <a:pt x="670" y="29"/>
                  <a:pt x="650" y="23"/>
                </a:cubicBezTo>
                <a:cubicBezTo>
                  <a:pt x="632" y="49"/>
                  <a:pt x="616" y="75"/>
                  <a:pt x="600" y="103"/>
                </a:cubicBezTo>
                <a:cubicBezTo>
                  <a:pt x="582" y="98"/>
                  <a:pt x="562" y="94"/>
                  <a:pt x="543" y="92"/>
                </a:cubicBezTo>
                <a:cubicBezTo>
                  <a:pt x="524" y="89"/>
                  <a:pt x="504" y="88"/>
                  <a:pt x="485" y="89"/>
                </a:cubicBezTo>
                <a:cubicBezTo>
                  <a:pt x="476" y="59"/>
                  <a:pt x="466" y="29"/>
                  <a:pt x="455" y="0"/>
                </a:cubicBezTo>
                <a:cubicBezTo>
                  <a:pt x="434" y="1"/>
                  <a:pt x="414" y="4"/>
                  <a:pt x="393" y="8"/>
                </a:cubicBezTo>
                <a:cubicBezTo>
                  <a:pt x="391" y="40"/>
                  <a:pt x="390" y="71"/>
                  <a:pt x="390" y="103"/>
                </a:cubicBezTo>
                <a:cubicBezTo>
                  <a:pt x="371" y="107"/>
                  <a:pt x="353" y="114"/>
                  <a:pt x="335" y="122"/>
                </a:cubicBezTo>
                <a:cubicBezTo>
                  <a:pt x="317" y="130"/>
                  <a:pt x="300" y="138"/>
                  <a:pt x="283" y="148"/>
                </a:cubicBezTo>
                <a:cubicBezTo>
                  <a:pt x="261" y="126"/>
                  <a:pt x="237" y="106"/>
                  <a:pt x="213" y="86"/>
                </a:cubicBezTo>
                <a:cubicBezTo>
                  <a:pt x="196" y="98"/>
                  <a:pt x="179" y="110"/>
                  <a:pt x="164" y="124"/>
                </a:cubicBezTo>
                <a:cubicBezTo>
                  <a:pt x="177" y="153"/>
                  <a:pt x="192" y="181"/>
                  <a:pt x="208" y="207"/>
                </a:cubicBezTo>
                <a:cubicBezTo>
                  <a:pt x="194" y="221"/>
                  <a:pt x="181" y="236"/>
                  <a:pt x="170" y="252"/>
                </a:cubicBezTo>
                <a:cubicBezTo>
                  <a:pt x="158" y="267"/>
                  <a:pt x="147" y="284"/>
                  <a:pt x="138" y="301"/>
                </a:cubicBezTo>
                <a:cubicBezTo>
                  <a:pt x="108" y="293"/>
                  <a:pt x="77" y="287"/>
                  <a:pt x="46" y="282"/>
                </a:cubicBezTo>
                <a:cubicBezTo>
                  <a:pt x="37" y="301"/>
                  <a:pt x="29" y="320"/>
                  <a:pt x="23" y="339"/>
                </a:cubicBezTo>
                <a:cubicBezTo>
                  <a:pt x="49" y="358"/>
                  <a:pt x="75" y="374"/>
                  <a:pt x="103" y="389"/>
                </a:cubicBezTo>
                <a:cubicBezTo>
                  <a:pt x="98" y="408"/>
                  <a:pt x="94" y="427"/>
                  <a:pt x="92" y="447"/>
                </a:cubicBezTo>
                <a:cubicBezTo>
                  <a:pt x="89" y="466"/>
                  <a:pt x="88" y="486"/>
                  <a:pt x="89" y="505"/>
                </a:cubicBezTo>
                <a:cubicBezTo>
                  <a:pt x="59" y="513"/>
                  <a:pt x="29" y="523"/>
                  <a:pt x="0" y="535"/>
                </a:cubicBezTo>
                <a:cubicBezTo>
                  <a:pt x="1" y="556"/>
                  <a:pt x="4" y="576"/>
                  <a:pt x="8" y="596"/>
                </a:cubicBezTo>
                <a:cubicBezTo>
                  <a:pt x="40" y="599"/>
                  <a:pt x="71" y="600"/>
                  <a:pt x="103" y="599"/>
                </a:cubicBezTo>
                <a:cubicBezTo>
                  <a:pt x="107" y="618"/>
                  <a:pt x="114" y="637"/>
                  <a:pt x="122" y="655"/>
                </a:cubicBezTo>
                <a:cubicBezTo>
                  <a:pt x="130" y="673"/>
                  <a:pt x="138" y="690"/>
                  <a:pt x="149" y="707"/>
                </a:cubicBezTo>
                <a:cubicBezTo>
                  <a:pt x="126" y="729"/>
                  <a:pt x="106" y="752"/>
                  <a:pt x="86" y="777"/>
                </a:cubicBezTo>
                <a:cubicBezTo>
                  <a:pt x="98" y="794"/>
                  <a:pt x="110" y="811"/>
                  <a:pt x="124" y="826"/>
                </a:cubicBezTo>
                <a:cubicBezTo>
                  <a:pt x="153" y="813"/>
                  <a:pt x="181" y="798"/>
                  <a:pt x="207" y="782"/>
                </a:cubicBezTo>
                <a:cubicBezTo>
                  <a:pt x="221" y="795"/>
                  <a:pt x="236" y="808"/>
                  <a:pt x="252" y="820"/>
                </a:cubicBezTo>
                <a:cubicBezTo>
                  <a:pt x="267" y="832"/>
                  <a:pt x="284" y="842"/>
                  <a:pt x="301" y="852"/>
                </a:cubicBezTo>
                <a:cubicBezTo>
                  <a:pt x="293" y="882"/>
                  <a:pt x="287" y="912"/>
                  <a:pt x="282" y="944"/>
                </a:cubicBezTo>
                <a:cubicBezTo>
                  <a:pt x="301" y="953"/>
                  <a:pt x="320" y="960"/>
                  <a:pt x="339" y="967"/>
                </a:cubicBezTo>
                <a:cubicBezTo>
                  <a:pt x="358" y="941"/>
                  <a:pt x="374" y="914"/>
                  <a:pt x="389" y="887"/>
                </a:cubicBezTo>
                <a:cubicBezTo>
                  <a:pt x="408" y="892"/>
                  <a:pt x="427" y="896"/>
                  <a:pt x="447" y="898"/>
                </a:cubicBezTo>
                <a:cubicBezTo>
                  <a:pt x="466" y="901"/>
                  <a:pt x="486" y="901"/>
                  <a:pt x="505" y="901"/>
                </a:cubicBezTo>
                <a:cubicBezTo>
                  <a:pt x="513" y="931"/>
                  <a:pt x="523" y="961"/>
                  <a:pt x="535" y="990"/>
                </a:cubicBezTo>
                <a:cubicBezTo>
                  <a:pt x="556" y="989"/>
                  <a:pt x="576" y="985"/>
                  <a:pt x="596" y="981"/>
                </a:cubicBezTo>
                <a:cubicBezTo>
                  <a:pt x="599" y="950"/>
                  <a:pt x="600" y="919"/>
                  <a:pt x="600" y="887"/>
                </a:cubicBezTo>
                <a:cubicBezTo>
                  <a:pt x="618" y="882"/>
                  <a:pt x="637" y="876"/>
                  <a:pt x="655" y="868"/>
                </a:cubicBezTo>
                <a:cubicBezTo>
                  <a:pt x="673" y="860"/>
                  <a:pt x="690" y="851"/>
                  <a:pt x="707" y="841"/>
                </a:cubicBezTo>
                <a:cubicBezTo>
                  <a:pt x="729" y="863"/>
                  <a:pt x="752" y="884"/>
                  <a:pt x="777" y="904"/>
                </a:cubicBezTo>
                <a:cubicBezTo>
                  <a:pt x="794" y="892"/>
                  <a:pt x="811" y="879"/>
                  <a:pt x="826" y="866"/>
                </a:cubicBezTo>
                <a:cubicBezTo>
                  <a:pt x="813" y="837"/>
                  <a:pt x="798" y="809"/>
                  <a:pt x="782" y="782"/>
                </a:cubicBezTo>
                <a:cubicBezTo>
                  <a:pt x="796" y="769"/>
                  <a:pt x="808" y="754"/>
                  <a:pt x="820" y="738"/>
                </a:cubicBezTo>
                <a:cubicBezTo>
                  <a:pt x="832" y="723"/>
                  <a:pt x="842" y="706"/>
                  <a:pt x="852" y="689"/>
                </a:cubicBezTo>
                <a:cubicBezTo>
                  <a:pt x="882" y="697"/>
                  <a:pt x="913" y="703"/>
                  <a:pt x="944" y="708"/>
                </a:cubicBezTo>
                <a:cubicBezTo>
                  <a:pt x="953" y="689"/>
                  <a:pt x="960" y="670"/>
                  <a:pt x="967" y="650"/>
                </a:cubicBezTo>
                <a:cubicBezTo>
                  <a:pt x="941" y="632"/>
                  <a:pt x="914" y="616"/>
                  <a:pt x="887" y="600"/>
                </a:cubicBezTo>
                <a:cubicBezTo>
                  <a:pt x="892" y="582"/>
                  <a:pt x="896" y="562"/>
                  <a:pt x="898" y="543"/>
                </a:cubicBezTo>
                <a:cubicBezTo>
                  <a:pt x="901" y="524"/>
                  <a:pt x="901" y="504"/>
                  <a:pt x="901" y="485"/>
                </a:cubicBezTo>
                <a:cubicBezTo>
                  <a:pt x="931" y="476"/>
                  <a:pt x="961" y="466"/>
                  <a:pt x="990" y="455"/>
                </a:cubicBezTo>
                <a:cubicBezTo>
                  <a:pt x="989" y="434"/>
                  <a:pt x="985" y="414"/>
                  <a:pt x="981" y="393"/>
                </a:cubicBezTo>
                <a:cubicBezTo>
                  <a:pt x="950" y="391"/>
                  <a:pt x="919" y="390"/>
                  <a:pt x="887" y="390"/>
                </a:cubicBezTo>
                <a:cubicBezTo>
                  <a:pt x="882" y="371"/>
                  <a:pt x="876" y="353"/>
                  <a:pt x="868" y="335"/>
                </a:cubicBezTo>
                <a:close/>
              </a:path>
            </a:pathLst>
          </a:cu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reeform 8"/>
          <p:cNvSpPr/>
          <p:nvPr/>
        </p:nvSpPr>
        <p:spPr bwMode="auto">
          <a:xfrm>
            <a:off x="2306638" y="1050925"/>
            <a:ext cx="1570037" cy="1570038"/>
          </a:xfrm>
          <a:custGeom>
            <a:avLst/>
            <a:gdLst>
              <a:gd name="T0" fmla="*/ 882 w 994"/>
              <a:gd name="T1" fmla="*/ 369 h 994"/>
              <a:gd name="T2" fmla="*/ 859 w 994"/>
              <a:gd name="T3" fmla="*/ 315 h 994"/>
              <a:gd name="T4" fmla="*/ 928 w 994"/>
              <a:gd name="T5" fmla="*/ 250 h 994"/>
              <a:gd name="T6" fmla="*/ 893 w 994"/>
              <a:gd name="T7" fmla="*/ 198 h 994"/>
              <a:gd name="T8" fmla="*/ 807 w 994"/>
              <a:gd name="T9" fmla="*/ 235 h 994"/>
              <a:gd name="T10" fmla="*/ 766 w 994"/>
              <a:gd name="T11" fmla="*/ 193 h 994"/>
              <a:gd name="T12" fmla="*/ 719 w 994"/>
              <a:gd name="T13" fmla="*/ 158 h 994"/>
              <a:gd name="T14" fmla="*/ 746 w 994"/>
              <a:gd name="T15" fmla="*/ 67 h 994"/>
              <a:gd name="T16" fmla="*/ 691 w 994"/>
              <a:gd name="T17" fmla="*/ 40 h 994"/>
              <a:gd name="T18" fmla="*/ 634 w 994"/>
              <a:gd name="T19" fmla="*/ 115 h 994"/>
              <a:gd name="T20" fmla="*/ 578 w 994"/>
              <a:gd name="T21" fmla="*/ 99 h 994"/>
              <a:gd name="T22" fmla="*/ 520 w 994"/>
              <a:gd name="T23" fmla="*/ 92 h 994"/>
              <a:gd name="T24" fmla="*/ 498 w 994"/>
              <a:gd name="T25" fmla="*/ 0 h 994"/>
              <a:gd name="T26" fmla="*/ 436 w 994"/>
              <a:gd name="T27" fmla="*/ 4 h 994"/>
              <a:gd name="T28" fmla="*/ 425 w 994"/>
              <a:gd name="T29" fmla="*/ 98 h 994"/>
              <a:gd name="T30" fmla="*/ 368 w 994"/>
              <a:gd name="T31" fmla="*/ 112 h 994"/>
              <a:gd name="T32" fmla="*/ 314 w 994"/>
              <a:gd name="T33" fmla="*/ 135 h 994"/>
              <a:gd name="T34" fmla="*/ 249 w 994"/>
              <a:gd name="T35" fmla="*/ 66 h 994"/>
              <a:gd name="T36" fmla="*/ 197 w 994"/>
              <a:gd name="T37" fmla="*/ 101 h 994"/>
              <a:gd name="T38" fmla="*/ 235 w 994"/>
              <a:gd name="T39" fmla="*/ 187 h 994"/>
              <a:gd name="T40" fmla="*/ 193 w 994"/>
              <a:gd name="T41" fmla="*/ 228 h 994"/>
              <a:gd name="T42" fmla="*/ 157 w 994"/>
              <a:gd name="T43" fmla="*/ 275 h 994"/>
              <a:gd name="T44" fmla="*/ 67 w 994"/>
              <a:gd name="T45" fmla="*/ 248 h 994"/>
              <a:gd name="T46" fmla="*/ 39 w 994"/>
              <a:gd name="T47" fmla="*/ 303 h 994"/>
              <a:gd name="T48" fmla="*/ 115 w 994"/>
              <a:gd name="T49" fmla="*/ 360 h 994"/>
              <a:gd name="T50" fmla="*/ 99 w 994"/>
              <a:gd name="T51" fmla="*/ 416 h 994"/>
              <a:gd name="T52" fmla="*/ 91 w 994"/>
              <a:gd name="T53" fmla="*/ 474 h 994"/>
              <a:gd name="T54" fmla="*/ 0 w 994"/>
              <a:gd name="T55" fmla="*/ 496 h 994"/>
              <a:gd name="T56" fmla="*/ 3 w 994"/>
              <a:gd name="T57" fmla="*/ 558 h 994"/>
              <a:gd name="T58" fmla="*/ 97 w 994"/>
              <a:gd name="T59" fmla="*/ 569 h 994"/>
              <a:gd name="T60" fmla="*/ 112 w 994"/>
              <a:gd name="T61" fmla="*/ 626 h 994"/>
              <a:gd name="T62" fmla="*/ 134 w 994"/>
              <a:gd name="T63" fmla="*/ 680 h 994"/>
              <a:gd name="T64" fmla="*/ 66 w 994"/>
              <a:gd name="T65" fmla="*/ 745 h 994"/>
              <a:gd name="T66" fmla="*/ 100 w 994"/>
              <a:gd name="T67" fmla="*/ 797 h 994"/>
              <a:gd name="T68" fmla="*/ 187 w 994"/>
              <a:gd name="T69" fmla="*/ 759 h 994"/>
              <a:gd name="T70" fmla="*/ 227 w 994"/>
              <a:gd name="T71" fmla="*/ 801 h 994"/>
              <a:gd name="T72" fmla="*/ 274 w 994"/>
              <a:gd name="T73" fmla="*/ 837 h 994"/>
              <a:gd name="T74" fmla="*/ 248 w 994"/>
              <a:gd name="T75" fmla="*/ 927 h 994"/>
              <a:gd name="T76" fmla="*/ 303 w 994"/>
              <a:gd name="T77" fmla="*/ 955 h 994"/>
              <a:gd name="T78" fmla="*/ 359 w 994"/>
              <a:gd name="T79" fmla="*/ 879 h 994"/>
              <a:gd name="T80" fmla="*/ 416 w 994"/>
              <a:gd name="T81" fmla="*/ 895 h 994"/>
              <a:gd name="T82" fmla="*/ 474 w 994"/>
              <a:gd name="T83" fmla="*/ 903 h 994"/>
              <a:gd name="T84" fmla="*/ 496 w 994"/>
              <a:gd name="T85" fmla="*/ 994 h 994"/>
              <a:gd name="T86" fmla="*/ 558 w 994"/>
              <a:gd name="T87" fmla="*/ 991 h 994"/>
              <a:gd name="T88" fmla="*/ 569 w 994"/>
              <a:gd name="T89" fmla="*/ 897 h 994"/>
              <a:gd name="T90" fmla="*/ 625 w 994"/>
              <a:gd name="T91" fmla="*/ 882 h 994"/>
              <a:gd name="T92" fmla="*/ 679 w 994"/>
              <a:gd name="T93" fmla="*/ 860 h 994"/>
              <a:gd name="T94" fmla="*/ 744 w 994"/>
              <a:gd name="T95" fmla="*/ 928 h 994"/>
              <a:gd name="T96" fmla="*/ 796 w 994"/>
              <a:gd name="T97" fmla="*/ 894 h 994"/>
              <a:gd name="T98" fmla="*/ 759 w 994"/>
              <a:gd name="T99" fmla="*/ 807 h 994"/>
              <a:gd name="T100" fmla="*/ 801 w 994"/>
              <a:gd name="T101" fmla="*/ 766 h 994"/>
              <a:gd name="T102" fmla="*/ 836 w 994"/>
              <a:gd name="T103" fmla="*/ 720 h 994"/>
              <a:gd name="T104" fmla="*/ 927 w 994"/>
              <a:gd name="T105" fmla="*/ 746 h 994"/>
              <a:gd name="T106" fmla="*/ 954 w 994"/>
              <a:gd name="T107" fmla="*/ 691 h 994"/>
              <a:gd name="T108" fmla="*/ 879 w 994"/>
              <a:gd name="T109" fmla="*/ 635 h 994"/>
              <a:gd name="T110" fmla="*/ 895 w 994"/>
              <a:gd name="T111" fmla="*/ 578 h 994"/>
              <a:gd name="T112" fmla="*/ 902 w 994"/>
              <a:gd name="T113" fmla="*/ 520 h 994"/>
              <a:gd name="T114" fmla="*/ 994 w 994"/>
              <a:gd name="T115" fmla="*/ 498 h 994"/>
              <a:gd name="T116" fmla="*/ 990 w 994"/>
              <a:gd name="T117" fmla="*/ 436 h 994"/>
              <a:gd name="T118" fmla="*/ 896 w 994"/>
              <a:gd name="T119" fmla="*/ 425 h 994"/>
              <a:gd name="T120" fmla="*/ 882 w 994"/>
              <a:gd name="T121" fmla="*/ 369 h 9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94" h="994">
                <a:moveTo>
                  <a:pt x="882" y="369"/>
                </a:moveTo>
                <a:cubicBezTo>
                  <a:pt x="875" y="350"/>
                  <a:pt x="868" y="332"/>
                  <a:pt x="859" y="315"/>
                </a:cubicBezTo>
                <a:cubicBezTo>
                  <a:pt x="883" y="294"/>
                  <a:pt x="906" y="273"/>
                  <a:pt x="928" y="250"/>
                </a:cubicBezTo>
                <a:cubicBezTo>
                  <a:pt x="917" y="232"/>
                  <a:pt x="906" y="214"/>
                  <a:pt x="893" y="198"/>
                </a:cubicBezTo>
                <a:cubicBezTo>
                  <a:pt x="864" y="209"/>
                  <a:pt x="835" y="221"/>
                  <a:pt x="807" y="235"/>
                </a:cubicBezTo>
                <a:cubicBezTo>
                  <a:pt x="794" y="220"/>
                  <a:pt x="781" y="206"/>
                  <a:pt x="766" y="193"/>
                </a:cubicBezTo>
                <a:cubicBezTo>
                  <a:pt x="751" y="180"/>
                  <a:pt x="736" y="168"/>
                  <a:pt x="719" y="158"/>
                </a:cubicBezTo>
                <a:cubicBezTo>
                  <a:pt x="730" y="128"/>
                  <a:pt x="739" y="98"/>
                  <a:pt x="746" y="67"/>
                </a:cubicBezTo>
                <a:cubicBezTo>
                  <a:pt x="728" y="57"/>
                  <a:pt x="710" y="48"/>
                  <a:pt x="691" y="40"/>
                </a:cubicBezTo>
                <a:cubicBezTo>
                  <a:pt x="670" y="64"/>
                  <a:pt x="652" y="89"/>
                  <a:pt x="634" y="115"/>
                </a:cubicBezTo>
                <a:cubicBezTo>
                  <a:pt x="616" y="109"/>
                  <a:pt x="597" y="103"/>
                  <a:pt x="578" y="99"/>
                </a:cubicBezTo>
                <a:cubicBezTo>
                  <a:pt x="559" y="95"/>
                  <a:pt x="539" y="93"/>
                  <a:pt x="520" y="92"/>
                </a:cubicBezTo>
                <a:cubicBezTo>
                  <a:pt x="514" y="61"/>
                  <a:pt x="507" y="30"/>
                  <a:pt x="498" y="0"/>
                </a:cubicBezTo>
                <a:cubicBezTo>
                  <a:pt x="477" y="0"/>
                  <a:pt x="456" y="2"/>
                  <a:pt x="436" y="4"/>
                </a:cubicBezTo>
                <a:cubicBezTo>
                  <a:pt x="430" y="35"/>
                  <a:pt x="427" y="66"/>
                  <a:pt x="425" y="98"/>
                </a:cubicBezTo>
                <a:cubicBezTo>
                  <a:pt x="406" y="101"/>
                  <a:pt x="387" y="106"/>
                  <a:pt x="368" y="112"/>
                </a:cubicBezTo>
                <a:cubicBezTo>
                  <a:pt x="350" y="119"/>
                  <a:pt x="331" y="126"/>
                  <a:pt x="314" y="135"/>
                </a:cubicBezTo>
                <a:cubicBezTo>
                  <a:pt x="294" y="111"/>
                  <a:pt x="272" y="88"/>
                  <a:pt x="249" y="66"/>
                </a:cubicBezTo>
                <a:cubicBezTo>
                  <a:pt x="231" y="77"/>
                  <a:pt x="214" y="88"/>
                  <a:pt x="197" y="101"/>
                </a:cubicBezTo>
                <a:cubicBezTo>
                  <a:pt x="208" y="130"/>
                  <a:pt x="221" y="159"/>
                  <a:pt x="235" y="187"/>
                </a:cubicBezTo>
                <a:cubicBezTo>
                  <a:pt x="220" y="200"/>
                  <a:pt x="206" y="213"/>
                  <a:pt x="193" y="228"/>
                </a:cubicBezTo>
                <a:cubicBezTo>
                  <a:pt x="180" y="243"/>
                  <a:pt x="168" y="258"/>
                  <a:pt x="157" y="275"/>
                </a:cubicBezTo>
                <a:cubicBezTo>
                  <a:pt x="128" y="264"/>
                  <a:pt x="98" y="255"/>
                  <a:pt x="67" y="248"/>
                </a:cubicBezTo>
                <a:cubicBezTo>
                  <a:pt x="56" y="266"/>
                  <a:pt x="47" y="284"/>
                  <a:pt x="39" y="303"/>
                </a:cubicBezTo>
                <a:cubicBezTo>
                  <a:pt x="64" y="324"/>
                  <a:pt x="89" y="342"/>
                  <a:pt x="115" y="360"/>
                </a:cubicBezTo>
                <a:cubicBezTo>
                  <a:pt x="108" y="378"/>
                  <a:pt x="103" y="397"/>
                  <a:pt x="99" y="416"/>
                </a:cubicBezTo>
                <a:cubicBezTo>
                  <a:pt x="95" y="435"/>
                  <a:pt x="92" y="455"/>
                  <a:pt x="91" y="474"/>
                </a:cubicBezTo>
                <a:cubicBezTo>
                  <a:pt x="61" y="480"/>
                  <a:pt x="30" y="487"/>
                  <a:pt x="0" y="496"/>
                </a:cubicBezTo>
                <a:cubicBezTo>
                  <a:pt x="0" y="517"/>
                  <a:pt x="1" y="538"/>
                  <a:pt x="3" y="558"/>
                </a:cubicBezTo>
                <a:cubicBezTo>
                  <a:pt x="35" y="564"/>
                  <a:pt x="66" y="567"/>
                  <a:pt x="97" y="569"/>
                </a:cubicBezTo>
                <a:cubicBezTo>
                  <a:pt x="100" y="588"/>
                  <a:pt x="106" y="607"/>
                  <a:pt x="112" y="626"/>
                </a:cubicBezTo>
                <a:cubicBezTo>
                  <a:pt x="118" y="644"/>
                  <a:pt x="125" y="662"/>
                  <a:pt x="134" y="680"/>
                </a:cubicBezTo>
                <a:cubicBezTo>
                  <a:pt x="110" y="700"/>
                  <a:pt x="88" y="722"/>
                  <a:pt x="66" y="745"/>
                </a:cubicBezTo>
                <a:cubicBezTo>
                  <a:pt x="76" y="763"/>
                  <a:pt x="87" y="780"/>
                  <a:pt x="100" y="797"/>
                </a:cubicBezTo>
                <a:cubicBezTo>
                  <a:pt x="130" y="786"/>
                  <a:pt x="159" y="773"/>
                  <a:pt x="187" y="759"/>
                </a:cubicBezTo>
                <a:cubicBezTo>
                  <a:pt x="199" y="774"/>
                  <a:pt x="213" y="788"/>
                  <a:pt x="227" y="801"/>
                </a:cubicBezTo>
                <a:cubicBezTo>
                  <a:pt x="242" y="814"/>
                  <a:pt x="258" y="826"/>
                  <a:pt x="274" y="837"/>
                </a:cubicBezTo>
                <a:cubicBezTo>
                  <a:pt x="264" y="866"/>
                  <a:pt x="255" y="896"/>
                  <a:pt x="248" y="927"/>
                </a:cubicBezTo>
                <a:cubicBezTo>
                  <a:pt x="265" y="938"/>
                  <a:pt x="284" y="947"/>
                  <a:pt x="303" y="955"/>
                </a:cubicBezTo>
                <a:cubicBezTo>
                  <a:pt x="323" y="930"/>
                  <a:pt x="342" y="905"/>
                  <a:pt x="359" y="879"/>
                </a:cubicBezTo>
                <a:cubicBezTo>
                  <a:pt x="378" y="886"/>
                  <a:pt x="396" y="891"/>
                  <a:pt x="416" y="895"/>
                </a:cubicBezTo>
                <a:cubicBezTo>
                  <a:pt x="435" y="899"/>
                  <a:pt x="454" y="902"/>
                  <a:pt x="474" y="903"/>
                </a:cubicBezTo>
                <a:cubicBezTo>
                  <a:pt x="479" y="933"/>
                  <a:pt x="487" y="964"/>
                  <a:pt x="496" y="994"/>
                </a:cubicBezTo>
                <a:cubicBezTo>
                  <a:pt x="517" y="994"/>
                  <a:pt x="537" y="993"/>
                  <a:pt x="558" y="991"/>
                </a:cubicBezTo>
                <a:cubicBezTo>
                  <a:pt x="563" y="959"/>
                  <a:pt x="567" y="928"/>
                  <a:pt x="569" y="897"/>
                </a:cubicBezTo>
                <a:cubicBezTo>
                  <a:pt x="588" y="894"/>
                  <a:pt x="607" y="888"/>
                  <a:pt x="625" y="882"/>
                </a:cubicBezTo>
                <a:cubicBezTo>
                  <a:pt x="644" y="876"/>
                  <a:pt x="662" y="869"/>
                  <a:pt x="679" y="860"/>
                </a:cubicBezTo>
                <a:cubicBezTo>
                  <a:pt x="700" y="884"/>
                  <a:pt x="721" y="906"/>
                  <a:pt x="744" y="928"/>
                </a:cubicBezTo>
                <a:cubicBezTo>
                  <a:pt x="762" y="918"/>
                  <a:pt x="780" y="907"/>
                  <a:pt x="796" y="894"/>
                </a:cubicBezTo>
                <a:cubicBezTo>
                  <a:pt x="785" y="864"/>
                  <a:pt x="773" y="835"/>
                  <a:pt x="759" y="807"/>
                </a:cubicBezTo>
                <a:cubicBezTo>
                  <a:pt x="774" y="795"/>
                  <a:pt x="788" y="781"/>
                  <a:pt x="801" y="766"/>
                </a:cubicBezTo>
                <a:cubicBezTo>
                  <a:pt x="814" y="752"/>
                  <a:pt x="826" y="736"/>
                  <a:pt x="836" y="720"/>
                </a:cubicBezTo>
                <a:cubicBezTo>
                  <a:pt x="866" y="730"/>
                  <a:pt x="896" y="739"/>
                  <a:pt x="927" y="746"/>
                </a:cubicBezTo>
                <a:cubicBezTo>
                  <a:pt x="937" y="729"/>
                  <a:pt x="946" y="710"/>
                  <a:pt x="954" y="691"/>
                </a:cubicBezTo>
                <a:cubicBezTo>
                  <a:pt x="930" y="671"/>
                  <a:pt x="905" y="652"/>
                  <a:pt x="879" y="635"/>
                </a:cubicBezTo>
                <a:cubicBezTo>
                  <a:pt x="885" y="616"/>
                  <a:pt x="891" y="598"/>
                  <a:pt x="895" y="578"/>
                </a:cubicBezTo>
                <a:cubicBezTo>
                  <a:pt x="899" y="559"/>
                  <a:pt x="901" y="540"/>
                  <a:pt x="902" y="520"/>
                </a:cubicBezTo>
                <a:cubicBezTo>
                  <a:pt x="933" y="515"/>
                  <a:pt x="963" y="507"/>
                  <a:pt x="994" y="498"/>
                </a:cubicBezTo>
                <a:cubicBezTo>
                  <a:pt x="994" y="477"/>
                  <a:pt x="992" y="457"/>
                  <a:pt x="990" y="436"/>
                </a:cubicBezTo>
                <a:cubicBezTo>
                  <a:pt x="959" y="431"/>
                  <a:pt x="928" y="427"/>
                  <a:pt x="896" y="425"/>
                </a:cubicBezTo>
                <a:cubicBezTo>
                  <a:pt x="893" y="406"/>
                  <a:pt x="888" y="387"/>
                  <a:pt x="882" y="369"/>
                </a:cubicBezTo>
                <a:close/>
              </a:path>
            </a:pathLst>
          </a:cu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文本框 6"/>
          <p:cNvSpPr txBox="1">
            <a:spLocks noChangeArrowheads="1"/>
          </p:cNvSpPr>
          <p:nvPr/>
        </p:nvSpPr>
        <p:spPr bwMode="auto">
          <a:xfrm>
            <a:off x="2690813" y="1512888"/>
            <a:ext cx="7921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01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7"/>
          <p:cNvSpPr txBox="1">
            <a:spLocks noChangeArrowheads="1"/>
          </p:cNvSpPr>
          <p:nvPr/>
        </p:nvSpPr>
        <p:spPr bwMode="auto">
          <a:xfrm>
            <a:off x="1928813" y="2774950"/>
            <a:ext cx="7921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02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8"/>
          <p:cNvSpPr txBox="1">
            <a:spLocks noChangeArrowheads="1"/>
          </p:cNvSpPr>
          <p:nvPr/>
        </p:nvSpPr>
        <p:spPr bwMode="auto">
          <a:xfrm>
            <a:off x="2970213" y="3905250"/>
            <a:ext cx="7921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03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9"/>
          <p:cNvSpPr txBox="1">
            <a:spLocks noChangeArrowheads="1"/>
          </p:cNvSpPr>
          <p:nvPr/>
        </p:nvSpPr>
        <p:spPr bwMode="auto">
          <a:xfrm>
            <a:off x="2482850" y="5318125"/>
            <a:ext cx="7921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04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0" name="组合 11"/>
          <p:cNvGrpSpPr/>
          <p:nvPr/>
        </p:nvGrpSpPr>
        <p:grpSpPr bwMode="auto">
          <a:xfrm>
            <a:off x="3967163" y="1443038"/>
            <a:ext cx="2455862" cy="709612"/>
            <a:chOff x="4511824" y="1399531"/>
            <a:chExt cx="2456656" cy="710358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4511824" y="1755505"/>
              <a:ext cx="2448716" cy="0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960540" y="1399531"/>
              <a:ext cx="7940" cy="710358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4"/>
          <p:cNvGrpSpPr/>
          <p:nvPr/>
        </p:nvGrpSpPr>
        <p:grpSpPr bwMode="auto">
          <a:xfrm>
            <a:off x="3284538" y="2663825"/>
            <a:ext cx="3140075" cy="711200"/>
            <a:chOff x="3828405" y="1399531"/>
            <a:chExt cx="3140075" cy="710358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3828405" y="1754710"/>
              <a:ext cx="3132137" cy="0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6960542" y="1399531"/>
              <a:ext cx="7938" cy="710358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7"/>
          <p:cNvGrpSpPr/>
          <p:nvPr/>
        </p:nvGrpSpPr>
        <p:grpSpPr bwMode="auto">
          <a:xfrm>
            <a:off x="4252913" y="3900488"/>
            <a:ext cx="2176462" cy="711200"/>
            <a:chOff x="4511824" y="1399531"/>
            <a:chExt cx="2177008" cy="710358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4511824" y="1754710"/>
              <a:ext cx="2169069" cy="0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6680893" y="1399531"/>
              <a:ext cx="7939" cy="710358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20"/>
          <p:cNvGrpSpPr/>
          <p:nvPr/>
        </p:nvGrpSpPr>
        <p:grpSpPr bwMode="auto">
          <a:xfrm>
            <a:off x="3762375" y="5318125"/>
            <a:ext cx="2667000" cy="711200"/>
            <a:chOff x="4021174" y="1399531"/>
            <a:chExt cx="2667658" cy="710358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4021174" y="1754710"/>
              <a:ext cx="2659719" cy="0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6680893" y="1399531"/>
              <a:ext cx="7939" cy="710358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矩形 23"/>
          <p:cNvSpPr>
            <a:spLocks noChangeArrowheads="1"/>
          </p:cNvSpPr>
          <p:nvPr/>
        </p:nvSpPr>
        <p:spPr bwMode="auto">
          <a:xfrm>
            <a:off x="6503988" y="1512888"/>
            <a:ext cx="42005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fontAlgn="base">
              <a:spcBef>
                <a:spcPts val="100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zh-CN" sz="14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endParaRPr lang="zh-CN" altLang="zh-CN" sz="1400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21" name="矩形 24"/>
          <p:cNvSpPr>
            <a:spLocks noChangeArrowheads="1"/>
          </p:cNvSpPr>
          <p:nvPr/>
        </p:nvSpPr>
        <p:spPr bwMode="auto">
          <a:xfrm>
            <a:off x="6503988" y="2719388"/>
            <a:ext cx="42005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fontAlgn="base">
              <a:spcBef>
                <a:spcPts val="100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zh-CN" sz="14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endParaRPr lang="zh-CN" altLang="zh-CN" sz="1400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24" name="矩形 25"/>
          <p:cNvSpPr>
            <a:spLocks noChangeArrowheads="1"/>
          </p:cNvSpPr>
          <p:nvPr/>
        </p:nvSpPr>
        <p:spPr bwMode="auto">
          <a:xfrm>
            <a:off x="6488113" y="3948113"/>
            <a:ext cx="42005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fontAlgn="base">
              <a:spcBef>
                <a:spcPts val="100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zh-CN" sz="14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endParaRPr lang="zh-CN" altLang="zh-CN" sz="1400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25" name="矩形 26"/>
          <p:cNvSpPr>
            <a:spLocks noChangeArrowheads="1"/>
          </p:cNvSpPr>
          <p:nvPr/>
        </p:nvSpPr>
        <p:spPr bwMode="auto">
          <a:xfrm>
            <a:off x="6488113" y="5378450"/>
            <a:ext cx="42005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fontAlgn="base">
              <a:spcBef>
                <a:spcPts val="100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zh-CN" sz="14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endParaRPr lang="zh-CN" altLang="zh-CN" sz="1400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矩形 2"/>
          <p:cNvSpPr/>
          <p:nvPr/>
        </p:nvSpPr>
        <p:spPr>
          <a:xfrm>
            <a:off x="0" y="1690688"/>
            <a:ext cx="12192000" cy="1949450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椭圆 3"/>
          <p:cNvSpPr/>
          <p:nvPr/>
        </p:nvSpPr>
        <p:spPr>
          <a:xfrm>
            <a:off x="1187450" y="1881188"/>
            <a:ext cx="1566863" cy="15668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椭圆 4"/>
          <p:cNvSpPr/>
          <p:nvPr/>
        </p:nvSpPr>
        <p:spPr>
          <a:xfrm>
            <a:off x="3941763" y="1881188"/>
            <a:ext cx="1566862" cy="15668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椭圆 5"/>
          <p:cNvSpPr/>
          <p:nvPr/>
        </p:nvSpPr>
        <p:spPr>
          <a:xfrm>
            <a:off x="6696075" y="1881188"/>
            <a:ext cx="1566863" cy="15668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椭圆 6"/>
          <p:cNvSpPr/>
          <p:nvPr/>
        </p:nvSpPr>
        <p:spPr>
          <a:xfrm>
            <a:off x="9444038" y="1881188"/>
            <a:ext cx="1568450" cy="15668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等腰三角形 7"/>
          <p:cNvSpPr/>
          <p:nvPr/>
        </p:nvSpPr>
        <p:spPr>
          <a:xfrm rot="10800000">
            <a:off x="1735138" y="3638550"/>
            <a:ext cx="471487" cy="314325"/>
          </a:xfrm>
          <a:prstGeom prst="triangle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等腰三角形 8"/>
          <p:cNvSpPr/>
          <p:nvPr/>
        </p:nvSpPr>
        <p:spPr>
          <a:xfrm rot="10800000">
            <a:off x="4489450" y="3638550"/>
            <a:ext cx="471488" cy="314325"/>
          </a:xfrm>
          <a:prstGeom prst="triangle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等腰三角形 9"/>
          <p:cNvSpPr/>
          <p:nvPr/>
        </p:nvSpPr>
        <p:spPr>
          <a:xfrm rot="10800000">
            <a:off x="7243763" y="3644900"/>
            <a:ext cx="471487" cy="315913"/>
          </a:xfrm>
          <a:prstGeom prst="triangle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等腰三角形 11"/>
          <p:cNvSpPr/>
          <p:nvPr/>
        </p:nvSpPr>
        <p:spPr>
          <a:xfrm rot="10800000">
            <a:off x="9998075" y="3638550"/>
            <a:ext cx="471488" cy="314325"/>
          </a:xfrm>
          <a:prstGeom prst="triangle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862013" y="4333875"/>
            <a:ext cx="2378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单击此处添加标题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571875" y="4333875"/>
            <a:ext cx="23764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单击此处添加标题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6380163" y="4333875"/>
            <a:ext cx="23764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单击此处添加标题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9164638" y="4333875"/>
            <a:ext cx="2378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单击此处添加标题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782638" y="4949825"/>
            <a:ext cx="245745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本模板的所有素材和逻辑图表，均可自由编辑替换和移动。本模板的所有素材和逻辑图表，均可自由编辑替换和移动。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3516313" y="4949825"/>
            <a:ext cx="2459037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本模板的所有素材和逻辑图表，均可自由编辑替换和移动。本模板的所有素材和逻辑图表，均可自由编辑替换和移动。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6299200" y="4946650"/>
            <a:ext cx="245745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本模板的所有素材和逻辑图表，均可自由编辑替换和移动。本模板的所有素材和逻辑图表，均可自由编辑替换和移动。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9083675" y="4946650"/>
            <a:ext cx="2459038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本模板的所有素材和逻辑图表，均可自由编辑替换和移动。本模板的所有素材和逻辑图表，均可自由编辑替换和移动。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7427" name="图片 2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50" y="1965325"/>
            <a:ext cx="1389063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8" name="图片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663" y="1970088"/>
            <a:ext cx="1389062" cy="138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9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975" y="1981200"/>
            <a:ext cx="1389063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0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938" y="1968500"/>
            <a:ext cx="139065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99462" y="-3267744"/>
            <a:ext cx="8107963" cy="385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/>
          <p:cNvSpPr txBox="1"/>
          <p:nvPr/>
        </p:nvSpPr>
        <p:spPr>
          <a:xfrm>
            <a:off x="5655372" y="431628"/>
            <a:ext cx="178286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0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1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4727054" y="2348880"/>
            <a:ext cx="336142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矩形 22"/>
          <p:cNvSpPr>
            <a:spLocks noChangeArrowheads="1"/>
          </p:cNvSpPr>
          <p:nvPr/>
        </p:nvSpPr>
        <p:spPr bwMode="auto">
          <a:xfrm>
            <a:off x="3836208" y="3959226"/>
            <a:ext cx="2216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Pts val="2000"/>
              <a:buFont typeface="Wingdings" panose="05000000000000000000" pitchFamily="2" charset="2"/>
              <a:buChar char="u"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添加小标题 </a:t>
            </a:r>
            <a:r>
              <a:rPr kumimoji="0" lang="en-US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0" name="矩形 25"/>
          <p:cNvSpPr>
            <a:spLocks noChangeArrowheads="1"/>
          </p:cNvSpPr>
          <p:nvPr/>
        </p:nvSpPr>
        <p:spPr bwMode="auto">
          <a:xfrm>
            <a:off x="6992158" y="3959226"/>
            <a:ext cx="2216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Pts val="2000"/>
              <a:buFont typeface="Wingdings" panose="05000000000000000000" pitchFamily="2" charset="2"/>
              <a:buChar char="u"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添加小标题 </a:t>
            </a:r>
            <a:r>
              <a:rPr kumimoji="0" lang="en-US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3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1" name="矩形 35"/>
          <p:cNvSpPr>
            <a:spLocks noChangeArrowheads="1"/>
          </p:cNvSpPr>
          <p:nvPr/>
        </p:nvSpPr>
        <p:spPr bwMode="auto">
          <a:xfrm>
            <a:off x="3836208" y="4664076"/>
            <a:ext cx="2216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Pts val="2000"/>
              <a:buFont typeface="Wingdings" panose="05000000000000000000" pitchFamily="2" charset="2"/>
              <a:buChar char="u"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添加小标题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4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2" name="矩形 36"/>
          <p:cNvSpPr>
            <a:spLocks noChangeArrowheads="1"/>
          </p:cNvSpPr>
          <p:nvPr/>
        </p:nvSpPr>
        <p:spPr bwMode="auto">
          <a:xfrm>
            <a:off x="6992158" y="4664076"/>
            <a:ext cx="2216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Pts val="2000"/>
              <a:buFont typeface="Wingdings" panose="05000000000000000000" pitchFamily="2" charset="2"/>
              <a:buChar char="u"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添加小标题 </a:t>
            </a:r>
            <a:r>
              <a:rPr kumimoji="0" lang="en-US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5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3" name="矩形 19"/>
          <p:cNvSpPr>
            <a:spLocks noChangeArrowheads="1"/>
          </p:cNvSpPr>
          <p:nvPr/>
        </p:nvSpPr>
        <p:spPr bwMode="auto">
          <a:xfrm>
            <a:off x="3297878" y="2564904"/>
            <a:ext cx="63119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6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点击此处添加标题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1096963" y="5029200"/>
            <a:ext cx="4859337" cy="1219200"/>
          </a:xfrm>
          <a:prstGeom prst="rect">
            <a:avLst/>
          </a:prstGeom>
          <a:solidFill>
            <a:srgbClr val="FFFFF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矩形 8"/>
          <p:cNvSpPr>
            <a:spLocks noChangeArrowheads="1"/>
          </p:cNvSpPr>
          <p:nvPr/>
        </p:nvSpPr>
        <p:spPr bwMode="auto">
          <a:xfrm>
            <a:off x="6019800" y="5029200"/>
            <a:ext cx="4859338" cy="1219200"/>
          </a:xfrm>
          <a:prstGeom prst="rect">
            <a:avLst/>
          </a:prstGeom>
          <a:solidFill>
            <a:srgbClr val="FFFFF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096963" y="1963738"/>
            <a:ext cx="4859337" cy="2997200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019800" y="1963738"/>
            <a:ext cx="4859338" cy="29972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1308100" y="5149850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1308100" y="5470525"/>
            <a:ext cx="3778994" cy="928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fontAlgn="base">
              <a:spcBef>
                <a:spcPts val="1000"/>
              </a:spcBef>
              <a:spcAft>
                <a:spcPct val="0"/>
              </a:spcAft>
            </a:pPr>
            <a:r>
              <a:rPr kumimoji="0" lang="zh-CN" altLang="zh-CN" sz="1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r>
              <a:rPr kumimoji="0" lang="zh-CN" altLang="en-US" sz="1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，</a:t>
            </a:r>
            <a:r>
              <a:rPr lang="zh-CN" altLang="zh-CN" sz="13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lang="zh-CN" altLang="zh-CN" sz="1300" dirty="0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6239222" y="5227638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6239222" y="5548313"/>
            <a:ext cx="3778994" cy="928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fontAlgn="base">
              <a:spcBef>
                <a:spcPts val="1000"/>
              </a:spcBef>
              <a:spcAft>
                <a:spcPct val="0"/>
              </a:spcAft>
            </a:pPr>
            <a:r>
              <a:rPr kumimoji="0" lang="zh-CN" altLang="zh-CN" sz="1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r>
              <a:rPr kumimoji="0" lang="zh-CN" altLang="en-US" sz="1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，</a:t>
            </a:r>
            <a:r>
              <a:rPr lang="zh-CN" altLang="zh-CN" sz="13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lang="zh-CN" altLang="zh-CN" sz="1300" dirty="0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3"/>
          <p:cNvSpPr>
            <a:spLocks noChangeArrowheads="1"/>
          </p:cNvSpPr>
          <p:nvPr/>
        </p:nvSpPr>
        <p:spPr bwMode="auto">
          <a:xfrm>
            <a:off x="1096963" y="2003425"/>
            <a:ext cx="2193925" cy="1978025"/>
          </a:xfrm>
          <a:custGeom>
            <a:avLst/>
            <a:gdLst>
              <a:gd name="T0" fmla="*/ 168289 w 2193464"/>
              <a:gd name="T1" fmla="*/ 0 h 1977776"/>
              <a:gd name="T2" fmla="*/ 1809487 w 2193464"/>
              <a:gd name="T3" fmla="*/ 0 h 1977776"/>
              <a:gd name="T4" fmla="*/ 1977776 w 2193464"/>
              <a:gd name="T5" fmla="*/ 168289 h 1977776"/>
              <a:gd name="T6" fmla="*/ 1977776 w 2193464"/>
              <a:gd name="T7" fmla="*/ 302372 h 1977776"/>
              <a:gd name="T8" fmla="*/ 2193464 w 2193464"/>
              <a:gd name="T9" fmla="*/ 493635 h 1977776"/>
              <a:gd name="T10" fmla="*/ 1977776 w 2193464"/>
              <a:gd name="T11" fmla="*/ 684897 h 1977776"/>
              <a:gd name="T12" fmla="*/ 1977776 w 2193464"/>
              <a:gd name="T13" fmla="*/ 1809487 h 1977776"/>
              <a:gd name="T14" fmla="*/ 1809487 w 2193464"/>
              <a:gd name="T15" fmla="*/ 1977776 h 1977776"/>
              <a:gd name="T16" fmla="*/ 168289 w 2193464"/>
              <a:gd name="T17" fmla="*/ 1977776 h 1977776"/>
              <a:gd name="T18" fmla="*/ 0 w 2193464"/>
              <a:gd name="T19" fmla="*/ 1809487 h 1977776"/>
              <a:gd name="T20" fmla="*/ 0 w 2193464"/>
              <a:gd name="T21" fmla="*/ 168289 h 1977776"/>
              <a:gd name="T22" fmla="*/ 168289 w 2193464"/>
              <a:gd name="T23" fmla="*/ 0 h 197777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93464"/>
              <a:gd name="T37" fmla="*/ 0 h 1977776"/>
              <a:gd name="T38" fmla="*/ 2193464 w 2193464"/>
              <a:gd name="T39" fmla="*/ 1977776 h 197777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93464" h="1977776">
                <a:moveTo>
                  <a:pt x="168289" y="0"/>
                </a:moveTo>
                <a:lnTo>
                  <a:pt x="1809487" y="0"/>
                </a:lnTo>
                <a:cubicBezTo>
                  <a:pt x="1902430" y="0"/>
                  <a:pt x="1977776" y="75346"/>
                  <a:pt x="1977776" y="168289"/>
                </a:cubicBezTo>
                <a:lnTo>
                  <a:pt x="1977776" y="302372"/>
                </a:lnTo>
                <a:lnTo>
                  <a:pt x="2193464" y="493635"/>
                </a:lnTo>
                <a:lnTo>
                  <a:pt x="1977776" y="684897"/>
                </a:lnTo>
                <a:lnTo>
                  <a:pt x="1977776" y="1809487"/>
                </a:lnTo>
                <a:cubicBezTo>
                  <a:pt x="1977776" y="1902430"/>
                  <a:pt x="1902430" y="1977776"/>
                  <a:pt x="1809487" y="1977776"/>
                </a:cubicBezTo>
                <a:lnTo>
                  <a:pt x="168289" y="1977776"/>
                </a:lnTo>
                <a:cubicBezTo>
                  <a:pt x="75346" y="1977776"/>
                  <a:pt x="0" y="1902430"/>
                  <a:pt x="0" y="1809487"/>
                </a:cubicBezTo>
                <a:lnTo>
                  <a:pt x="0" y="168289"/>
                </a:lnTo>
                <a:cubicBezTo>
                  <a:pt x="0" y="75346"/>
                  <a:pt x="75346" y="0"/>
                  <a:pt x="168289" y="0"/>
                </a:cubicBezTo>
                <a:close/>
              </a:path>
            </a:pathLst>
          </a:custGeom>
          <a:solidFill>
            <a:srgbClr val="FEFEFE">
              <a:alpha val="2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任意多边形 4"/>
          <p:cNvSpPr>
            <a:spLocks noChangeArrowheads="1"/>
          </p:cNvSpPr>
          <p:nvPr/>
        </p:nvSpPr>
        <p:spPr bwMode="auto">
          <a:xfrm rot="5400000">
            <a:off x="3273425" y="2124075"/>
            <a:ext cx="2193925" cy="1978025"/>
          </a:xfrm>
          <a:custGeom>
            <a:avLst/>
            <a:gdLst>
              <a:gd name="T0" fmla="*/ 168289 w 2193464"/>
              <a:gd name="T1" fmla="*/ 0 h 1977776"/>
              <a:gd name="T2" fmla="*/ 1809487 w 2193464"/>
              <a:gd name="T3" fmla="*/ 0 h 1977776"/>
              <a:gd name="T4" fmla="*/ 1977776 w 2193464"/>
              <a:gd name="T5" fmla="*/ 168289 h 1977776"/>
              <a:gd name="T6" fmla="*/ 1977776 w 2193464"/>
              <a:gd name="T7" fmla="*/ 302372 h 1977776"/>
              <a:gd name="T8" fmla="*/ 2193464 w 2193464"/>
              <a:gd name="T9" fmla="*/ 493635 h 1977776"/>
              <a:gd name="T10" fmla="*/ 1977776 w 2193464"/>
              <a:gd name="T11" fmla="*/ 684897 h 1977776"/>
              <a:gd name="T12" fmla="*/ 1977776 w 2193464"/>
              <a:gd name="T13" fmla="*/ 1809487 h 1977776"/>
              <a:gd name="T14" fmla="*/ 1809487 w 2193464"/>
              <a:gd name="T15" fmla="*/ 1977776 h 1977776"/>
              <a:gd name="T16" fmla="*/ 168289 w 2193464"/>
              <a:gd name="T17" fmla="*/ 1977776 h 1977776"/>
              <a:gd name="T18" fmla="*/ 0 w 2193464"/>
              <a:gd name="T19" fmla="*/ 1809487 h 1977776"/>
              <a:gd name="T20" fmla="*/ 0 w 2193464"/>
              <a:gd name="T21" fmla="*/ 168289 h 1977776"/>
              <a:gd name="T22" fmla="*/ 168289 w 2193464"/>
              <a:gd name="T23" fmla="*/ 0 h 197777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93464"/>
              <a:gd name="T37" fmla="*/ 0 h 1977776"/>
              <a:gd name="T38" fmla="*/ 2193464 w 2193464"/>
              <a:gd name="T39" fmla="*/ 1977776 h 197777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93464" h="1977776">
                <a:moveTo>
                  <a:pt x="168289" y="0"/>
                </a:moveTo>
                <a:lnTo>
                  <a:pt x="1809487" y="0"/>
                </a:lnTo>
                <a:cubicBezTo>
                  <a:pt x="1902430" y="0"/>
                  <a:pt x="1977776" y="75346"/>
                  <a:pt x="1977776" y="168289"/>
                </a:cubicBezTo>
                <a:lnTo>
                  <a:pt x="1977776" y="302372"/>
                </a:lnTo>
                <a:lnTo>
                  <a:pt x="2193464" y="493635"/>
                </a:lnTo>
                <a:lnTo>
                  <a:pt x="1977776" y="684897"/>
                </a:lnTo>
                <a:lnTo>
                  <a:pt x="1977776" y="1809487"/>
                </a:lnTo>
                <a:cubicBezTo>
                  <a:pt x="1977776" y="1902430"/>
                  <a:pt x="1902430" y="1977776"/>
                  <a:pt x="1809487" y="1977776"/>
                </a:cubicBezTo>
                <a:lnTo>
                  <a:pt x="168289" y="1977776"/>
                </a:lnTo>
                <a:cubicBezTo>
                  <a:pt x="75346" y="1977776"/>
                  <a:pt x="0" y="1902430"/>
                  <a:pt x="0" y="1809487"/>
                </a:cubicBezTo>
                <a:lnTo>
                  <a:pt x="0" y="168289"/>
                </a:lnTo>
                <a:cubicBezTo>
                  <a:pt x="0" y="75346"/>
                  <a:pt x="75346" y="0"/>
                  <a:pt x="168289" y="0"/>
                </a:cubicBezTo>
                <a:close/>
              </a:path>
            </a:pathLst>
          </a:custGeom>
          <a:solidFill>
            <a:srgbClr val="FEFEFE">
              <a:alpha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任意多边形 5"/>
          <p:cNvSpPr>
            <a:spLocks noChangeArrowheads="1"/>
          </p:cNvSpPr>
          <p:nvPr/>
        </p:nvSpPr>
        <p:spPr bwMode="auto">
          <a:xfrm rot="10800000">
            <a:off x="3168650" y="4278313"/>
            <a:ext cx="2192338" cy="1978025"/>
          </a:xfrm>
          <a:custGeom>
            <a:avLst/>
            <a:gdLst>
              <a:gd name="T0" fmla="*/ 168289 w 2193464"/>
              <a:gd name="T1" fmla="*/ 0 h 1977776"/>
              <a:gd name="T2" fmla="*/ 1809487 w 2193464"/>
              <a:gd name="T3" fmla="*/ 0 h 1977776"/>
              <a:gd name="T4" fmla="*/ 1977776 w 2193464"/>
              <a:gd name="T5" fmla="*/ 168289 h 1977776"/>
              <a:gd name="T6" fmla="*/ 1977776 w 2193464"/>
              <a:gd name="T7" fmla="*/ 302372 h 1977776"/>
              <a:gd name="T8" fmla="*/ 2193464 w 2193464"/>
              <a:gd name="T9" fmla="*/ 493635 h 1977776"/>
              <a:gd name="T10" fmla="*/ 1977776 w 2193464"/>
              <a:gd name="T11" fmla="*/ 684897 h 1977776"/>
              <a:gd name="T12" fmla="*/ 1977776 w 2193464"/>
              <a:gd name="T13" fmla="*/ 1809487 h 1977776"/>
              <a:gd name="T14" fmla="*/ 1809487 w 2193464"/>
              <a:gd name="T15" fmla="*/ 1977776 h 1977776"/>
              <a:gd name="T16" fmla="*/ 168289 w 2193464"/>
              <a:gd name="T17" fmla="*/ 1977776 h 1977776"/>
              <a:gd name="T18" fmla="*/ 0 w 2193464"/>
              <a:gd name="T19" fmla="*/ 1809487 h 1977776"/>
              <a:gd name="T20" fmla="*/ 0 w 2193464"/>
              <a:gd name="T21" fmla="*/ 168289 h 1977776"/>
              <a:gd name="T22" fmla="*/ 168289 w 2193464"/>
              <a:gd name="T23" fmla="*/ 0 h 197777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93464"/>
              <a:gd name="T37" fmla="*/ 0 h 1977776"/>
              <a:gd name="T38" fmla="*/ 2193464 w 2193464"/>
              <a:gd name="T39" fmla="*/ 1977776 h 197777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93464" h="1977776">
                <a:moveTo>
                  <a:pt x="168289" y="0"/>
                </a:moveTo>
                <a:lnTo>
                  <a:pt x="1809487" y="0"/>
                </a:lnTo>
                <a:cubicBezTo>
                  <a:pt x="1902430" y="0"/>
                  <a:pt x="1977776" y="75346"/>
                  <a:pt x="1977776" y="168289"/>
                </a:cubicBezTo>
                <a:lnTo>
                  <a:pt x="1977776" y="302372"/>
                </a:lnTo>
                <a:lnTo>
                  <a:pt x="2193464" y="493635"/>
                </a:lnTo>
                <a:lnTo>
                  <a:pt x="1977776" y="684897"/>
                </a:lnTo>
                <a:lnTo>
                  <a:pt x="1977776" y="1809487"/>
                </a:lnTo>
                <a:cubicBezTo>
                  <a:pt x="1977776" y="1902430"/>
                  <a:pt x="1902430" y="1977776"/>
                  <a:pt x="1809487" y="1977776"/>
                </a:cubicBezTo>
                <a:lnTo>
                  <a:pt x="168289" y="1977776"/>
                </a:lnTo>
                <a:cubicBezTo>
                  <a:pt x="75346" y="1977776"/>
                  <a:pt x="0" y="1902430"/>
                  <a:pt x="0" y="1809487"/>
                </a:cubicBezTo>
                <a:lnTo>
                  <a:pt x="0" y="168289"/>
                </a:lnTo>
                <a:cubicBezTo>
                  <a:pt x="0" y="75346"/>
                  <a:pt x="75346" y="0"/>
                  <a:pt x="168289" y="0"/>
                </a:cubicBezTo>
                <a:close/>
              </a:path>
            </a:pathLst>
          </a:custGeom>
          <a:solidFill>
            <a:srgbClr val="FEFEFE">
              <a:alpha val="2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任意多边形 6"/>
          <p:cNvSpPr>
            <a:spLocks noChangeArrowheads="1"/>
          </p:cNvSpPr>
          <p:nvPr/>
        </p:nvSpPr>
        <p:spPr bwMode="auto">
          <a:xfrm rot="16200000">
            <a:off x="989013" y="4157663"/>
            <a:ext cx="2193925" cy="1978025"/>
          </a:xfrm>
          <a:custGeom>
            <a:avLst/>
            <a:gdLst>
              <a:gd name="T0" fmla="*/ 168289 w 2193464"/>
              <a:gd name="T1" fmla="*/ 0 h 1977776"/>
              <a:gd name="T2" fmla="*/ 1809487 w 2193464"/>
              <a:gd name="T3" fmla="*/ 0 h 1977776"/>
              <a:gd name="T4" fmla="*/ 1977776 w 2193464"/>
              <a:gd name="T5" fmla="*/ 168289 h 1977776"/>
              <a:gd name="T6" fmla="*/ 1977776 w 2193464"/>
              <a:gd name="T7" fmla="*/ 302372 h 1977776"/>
              <a:gd name="T8" fmla="*/ 2193464 w 2193464"/>
              <a:gd name="T9" fmla="*/ 493635 h 1977776"/>
              <a:gd name="T10" fmla="*/ 1977776 w 2193464"/>
              <a:gd name="T11" fmla="*/ 684897 h 1977776"/>
              <a:gd name="T12" fmla="*/ 1977776 w 2193464"/>
              <a:gd name="T13" fmla="*/ 1809487 h 1977776"/>
              <a:gd name="T14" fmla="*/ 1809487 w 2193464"/>
              <a:gd name="T15" fmla="*/ 1977776 h 1977776"/>
              <a:gd name="T16" fmla="*/ 168289 w 2193464"/>
              <a:gd name="T17" fmla="*/ 1977776 h 1977776"/>
              <a:gd name="T18" fmla="*/ 0 w 2193464"/>
              <a:gd name="T19" fmla="*/ 1809487 h 1977776"/>
              <a:gd name="T20" fmla="*/ 0 w 2193464"/>
              <a:gd name="T21" fmla="*/ 168289 h 1977776"/>
              <a:gd name="T22" fmla="*/ 168289 w 2193464"/>
              <a:gd name="T23" fmla="*/ 0 h 197777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93464"/>
              <a:gd name="T37" fmla="*/ 0 h 1977776"/>
              <a:gd name="T38" fmla="*/ 2193464 w 2193464"/>
              <a:gd name="T39" fmla="*/ 1977776 h 197777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93464" h="1977776">
                <a:moveTo>
                  <a:pt x="168289" y="0"/>
                </a:moveTo>
                <a:lnTo>
                  <a:pt x="1809487" y="0"/>
                </a:lnTo>
                <a:cubicBezTo>
                  <a:pt x="1902430" y="0"/>
                  <a:pt x="1977776" y="75346"/>
                  <a:pt x="1977776" y="168289"/>
                </a:cubicBezTo>
                <a:lnTo>
                  <a:pt x="1977776" y="302372"/>
                </a:lnTo>
                <a:lnTo>
                  <a:pt x="2193464" y="493635"/>
                </a:lnTo>
                <a:lnTo>
                  <a:pt x="1977776" y="684897"/>
                </a:lnTo>
                <a:lnTo>
                  <a:pt x="1977776" y="1809487"/>
                </a:lnTo>
                <a:cubicBezTo>
                  <a:pt x="1977776" y="1902430"/>
                  <a:pt x="1902430" y="1977776"/>
                  <a:pt x="1809487" y="1977776"/>
                </a:cubicBezTo>
                <a:lnTo>
                  <a:pt x="168289" y="1977776"/>
                </a:lnTo>
                <a:cubicBezTo>
                  <a:pt x="75346" y="1977776"/>
                  <a:pt x="0" y="1902430"/>
                  <a:pt x="0" y="1809487"/>
                </a:cubicBezTo>
                <a:lnTo>
                  <a:pt x="0" y="168289"/>
                </a:lnTo>
                <a:cubicBezTo>
                  <a:pt x="0" y="75346"/>
                  <a:pt x="75346" y="0"/>
                  <a:pt x="168289" y="0"/>
                </a:cubicBezTo>
                <a:close/>
              </a:path>
            </a:pathLst>
          </a:custGeom>
          <a:solidFill>
            <a:srgbClr val="FEFEFE">
              <a:alpha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7"/>
          <p:cNvSpPr>
            <a:spLocks noChangeArrowheads="1"/>
          </p:cNvSpPr>
          <p:nvPr/>
        </p:nvSpPr>
        <p:spPr bwMode="auto">
          <a:xfrm>
            <a:off x="1473200" y="2171700"/>
            <a:ext cx="12747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65%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8"/>
          <p:cNvSpPr>
            <a:spLocks noChangeArrowheads="1"/>
          </p:cNvSpPr>
          <p:nvPr/>
        </p:nvSpPr>
        <p:spPr bwMode="auto">
          <a:xfrm>
            <a:off x="3735388" y="2171700"/>
            <a:ext cx="12731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0" i="0" u="none" strike="noStrike" cap="none" normalizeH="0" baseline="0" smtClean="0">
                <a:ln>
                  <a:noFill/>
                </a:ln>
                <a:solidFill>
                  <a:srgbClr val="09121B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89%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9"/>
          <p:cNvSpPr>
            <a:spLocks noChangeArrowheads="1"/>
          </p:cNvSpPr>
          <p:nvPr/>
        </p:nvSpPr>
        <p:spPr bwMode="auto">
          <a:xfrm>
            <a:off x="3760788" y="4421188"/>
            <a:ext cx="12525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46%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10"/>
          <p:cNvSpPr>
            <a:spLocks noChangeArrowheads="1"/>
          </p:cNvSpPr>
          <p:nvPr/>
        </p:nvSpPr>
        <p:spPr bwMode="auto">
          <a:xfrm>
            <a:off x="1449388" y="4421188"/>
            <a:ext cx="11715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0" i="0" u="none" strike="noStrike" cap="none" normalizeH="0" baseline="0" smtClean="0">
                <a:ln>
                  <a:noFill/>
                </a:ln>
                <a:solidFill>
                  <a:srgbClr val="09121B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37%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文本框 11"/>
          <p:cNvSpPr>
            <a:spLocks noChangeArrowheads="1"/>
          </p:cNvSpPr>
          <p:nvPr/>
        </p:nvSpPr>
        <p:spPr bwMode="auto">
          <a:xfrm>
            <a:off x="1236663" y="3127375"/>
            <a:ext cx="1755775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1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MORE  THAN  TEMPLATE</a:t>
            </a:r>
            <a:endParaRPr kumimoji="0" lang="zh-CN" altLang="zh-CN" sz="1100" b="1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方正姚体" panose="02010601030101010101" pitchFamily="2" charset="-122"/>
              <a:ea typeface="方正姚体" panose="02010601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0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Click here to add  you to the </a:t>
            </a:r>
            <a:endParaRPr kumimoji="0" lang="zh-CN" altLang="zh-CN" sz="10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方正姚体" panose="02010601030101010101" pitchFamily="2" charset="-122"/>
              <a:ea typeface="方正姚体" panose="02010601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0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Center of the  narrative thought</a:t>
            </a:r>
            <a:endParaRPr kumimoji="0" lang="en-US" altLang="zh-CN" sz="10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方正姚体" panose="02010601030101010101" pitchFamily="2" charset="-122"/>
              <a:ea typeface="方正姚体" panose="02010601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000" b="0" i="0" u="none" strike="noStrike" cap="none" normalizeH="0" baseline="0" smtClean="0">
              <a:ln>
                <a:noFill/>
              </a:ln>
              <a:solidFill>
                <a:srgbClr val="292929"/>
              </a:solidFill>
              <a:effectLst/>
              <a:latin typeface="Calibri" panose="020F050202020403020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文本框 14"/>
          <p:cNvSpPr>
            <a:spLocks noChangeArrowheads="1"/>
          </p:cNvSpPr>
          <p:nvPr/>
        </p:nvSpPr>
        <p:spPr bwMode="auto">
          <a:xfrm>
            <a:off x="3517900" y="3130550"/>
            <a:ext cx="1755775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100" b="1" i="0" u="none" strike="noStrike" cap="none" normalizeH="0" baseline="0" smtClean="0">
                <a:ln>
                  <a:noFill/>
                </a:ln>
                <a:solidFill>
                  <a:srgbClr val="09121B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MORE  THAN  TEMPLATE</a:t>
            </a:r>
            <a:endParaRPr kumimoji="0" lang="zh-CN" altLang="zh-CN" sz="1100" b="1" i="0" u="none" strike="noStrike" cap="none" normalizeH="0" baseline="0" smtClean="0">
              <a:ln>
                <a:noFill/>
              </a:ln>
              <a:solidFill>
                <a:srgbClr val="09121B"/>
              </a:solidFill>
              <a:effectLst/>
              <a:latin typeface="方正姚体" panose="02010601030101010101" pitchFamily="2" charset="-122"/>
              <a:ea typeface="方正姚体" panose="02010601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000" b="0" i="0" u="none" strike="noStrike" cap="none" normalizeH="0" baseline="0" smtClean="0">
                <a:ln>
                  <a:noFill/>
                </a:ln>
                <a:solidFill>
                  <a:srgbClr val="09121B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Click here to add  you to the </a:t>
            </a:r>
            <a:endParaRPr kumimoji="0" lang="zh-CN" altLang="zh-CN" sz="1000" b="0" i="0" u="none" strike="noStrike" cap="none" normalizeH="0" baseline="0" smtClean="0">
              <a:ln>
                <a:noFill/>
              </a:ln>
              <a:solidFill>
                <a:srgbClr val="09121B"/>
              </a:solidFill>
              <a:effectLst/>
              <a:latin typeface="方正姚体" panose="02010601030101010101" pitchFamily="2" charset="-122"/>
              <a:ea typeface="方正姚体" panose="02010601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000" b="0" i="0" u="none" strike="noStrike" cap="none" normalizeH="0" baseline="0" smtClean="0">
                <a:ln>
                  <a:noFill/>
                </a:ln>
                <a:solidFill>
                  <a:srgbClr val="09121B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Center of the  narrative thought</a:t>
            </a:r>
            <a:endParaRPr kumimoji="0" lang="en-US" altLang="zh-CN" sz="1000" b="0" i="0" u="none" strike="noStrike" cap="none" normalizeH="0" baseline="0" smtClean="0">
              <a:ln>
                <a:noFill/>
              </a:ln>
              <a:solidFill>
                <a:srgbClr val="09121B"/>
              </a:solidFill>
              <a:effectLst/>
              <a:latin typeface="方正姚体" panose="02010601030101010101" pitchFamily="2" charset="-122"/>
              <a:ea typeface="方正姚体" panose="02010601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000" b="0" i="0" u="none" strike="noStrike" cap="none" normalizeH="0" baseline="0" smtClean="0">
              <a:ln>
                <a:noFill/>
              </a:ln>
              <a:solidFill>
                <a:srgbClr val="09121B"/>
              </a:solidFill>
              <a:effectLst/>
              <a:latin typeface="Calibri" panose="020F050202020403020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文本框 15"/>
          <p:cNvSpPr>
            <a:spLocks noChangeArrowheads="1"/>
          </p:cNvSpPr>
          <p:nvPr/>
        </p:nvSpPr>
        <p:spPr bwMode="auto">
          <a:xfrm>
            <a:off x="1223963" y="5421313"/>
            <a:ext cx="1755775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100" b="1" i="0" u="none" strike="noStrike" cap="none" normalizeH="0" baseline="0" smtClean="0">
                <a:ln>
                  <a:noFill/>
                </a:ln>
                <a:solidFill>
                  <a:srgbClr val="09121B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MORE  THAN  TEMPLATE</a:t>
            </a:r>
            <a:endParaRPr kumimoji="0" lang="zh-CN" altLang="zh-CN" sz="1100" b="1" i="0" u="none" strike="noStrike" cap="none" normalizeH="0" baseline="0" smtClean="0">
              <a:ln>
                <a:noFill/>
              </a:ln>
              <a:solidFill>
                <a:srgbClr val="09121B"/>
              </a:solidFill>
              <a:effectLst/>
              <a:latin typeface="方正姚体" panose="02010601030101010101" pitchFamily="2" charset="-122"/>
              <a:ea typeface="方正姚体" panose="02010601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000" b="0" i="0" u="none" strike="noStrike" cap="none" normalizeH="0" baseline="0" smtClean="0">
                <a:ln>
                  <a:noFill/>
                </a:ln>
                <a:solidFill>
                  <a:srgbClr val="09121B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Click here to add  you to the </a:t>
            </a:r>
            <a:endParaRPr kumimoji="0" lang="zh-CN" altLang="zh-CN" sz="1000" b="0" i="0" u="none" strike="noStrike" cap="none" normalizeH="0" baseline="0" smtClean="0">
              <a:ln>
                <a:noFill/>
              </a:ln>
              <a:solidFill>
                <a:srgbClr val="09121B"/>
              </a:solidFill>
              <a:effectLst/>
              <a:latin typeface="方正姚体" panose="02010601030101010101" pitchFamily="2" charset="-122"/>
              <a:ea typeface="方正姚体" panose="02010601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000" b="0" i="0" u="none" strike="noStrike" cap="none" normalizeH="0" baseline="0" smtClean="0">
                <a:ln>
                  <a:noFill/>
                </a:ln>
                <a:solidFill>
                  <a:srgbClr val="09121B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Center of the  narrative thought</a:t>
            </a:r>
            <a:endParaRPr kumimoji="0" lang="en-US" altLang="zh-CN" sz="1000" b="0" i="0" u="none" strike="noStrike" cap="none" normalizeH="0" baseline="0" smtClean="0">
              <a:ln>
                <a:noFill/>
              </a:ln>
              <a:solidFill>
                <a:srgbClr val="09121B"/>
              </a:solidFill>
              <a:effectLst/>
              <a:latin typeface="方正姚体" panose="02010601030101010101" pitchFamily="2" charset="-122"/>
              <a:ea typeface="方正姚体" panose="02010601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000" b="0" i="0" u="none" strike="noStrike" cap="none" normalizeH="0" baseline="0" smtClean="0">
              <a:ln>
                <a:noFill/>
              </a:ln>
              <a:solidFill>
                <a:srgbClr val="09121B"/>
              </a:solidFill>
              <a:effectLst/>
              <a:latin typeface="Calibri" panose="020F050202020403020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文本框 16"/>
          <p:cNvSpPr>
            <a:spLocks noChangeArrowheads="1"/>
          </p:cNvSpPr>
          <p:nvPr/>
        </p:nvSpPr>
        <p:spPr bwMode="auto">
          <a:xfrm>
            <a:off x="3532188" y="5426075"/>
            <a:ext cx="1755775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1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MORE  THAN  TEMPLATE</a:t>
            </a:r>
            <a:endParaRPr kumimoji="0" lang="zh-CN" altLang="zh-CN" sz="1100" b="1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方正姚体" panose="02010601030101010101" pitchFamily="2" charset="-122"/>
              <a:ea typeface="方正姚体" panose="02010601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0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Click here to add  you to the </a:t>
            </a:r>
            <a:endParaRPr kumimoji="0" lang="zh-CN" altLang="zh-CN" sz="10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方正姚体" panose="02010601030101010101" pitchFamily="2" charset="-122"/>
              <a:ea typeface="方正姚体" panose="02010601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0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Center of the  narrative thought</a:t>
            </a:r>
            <a:endParaRPr kumimoji="0" lang="en-US" altLang="zh-CN" sz="10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方正姚体" panose="02010601030101010101" pitchFamily="2" charset="-122"/>
              <a:ea typeface="方正姚体" panose="02010601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000" b="0" i="0" u="none" strike="noStrike" cap="none" normalizeH="0" baseline="0" smtClean="0">
              <a:ln>
                <a:noFill/>
              </a:ln>
              <a:solidFill>
                <a:srgbClr val="292929"/>
              </a:solidFill>
              <a:effectLst/>
              <a:latin typeface="Calibri" panose="020F050202020403020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文本框 17"/>
          <p:cNvSpPr>
            <a:spLocks noChangeArrowheads="1"/>
          </p:cNvSpPr>
          <p:nvPr/>
        </p:nvSpPr>
        <p:spPr bwMode="auto">
          <a:xfrm>
            <a:off x="6426012" y="1723737"/>
            <a:ext cx="26468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lvl="0" fontAlgn="base">
              <a:spcBef>
                <a:spcPts val="1000"/>
              </a:spcBef>
              <a:spcAft>
                <a:spcPct val="0"/>
              </a:spcAft>
            </a:pPr>
            <a:r>
              <a:rPr lang="zh-CN" altLang="zh-CN" sz="3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lang="zh-CN" altLang="zh-CN" sz="3600" dirty="0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文本框 18"/>
          <p:cNvSpPr>
            <a:spLocks noChangeArrowheads="1"/>
          </p:cNvSpPr>
          <p:nvPr/>
        </p:nvSpPr>
        <p:spPr bwMode="auto">
          <a:xfrm>
            <a:off x="6289487" y="2903250"/>
            <a:ext cx="4401205" cy="3534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fontAlgn="base">
              <a:spcBef>
                <a:spcPts val="1000"/>
              </a:spcBef>
              <a:spcAft>
                <a:spcPct val="0"/>
              </a:spcAft>
            </a:pPr>
            <a:r>
              <a:rPr lang="zh-CN" altLang="zh-CN" sz="13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zh-CN" sz="13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endParaRPr lang="en-US" altLang="zh-CN" sz="1300" dirty="0" smtClean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fontAlgn="base">
              <a:spcBef>
                <a:spcPts val="1000"/>
              </a:spcBef>
              <a:spcAft>
                <a:spcPct val="0"/>
              </a:spcAft>
            </a:pPr>
            <a:r>
              <a:rPr lang="zh-CN" altLang="zh-CN" sz="13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</a:t>
            </a:r>
            <a:r>
              <a:rPr lang="zh-CN" altLang="zh-CN" sz="13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此处编辑您要的内容，建议您在展示时采用微软雅黑字体，本模版所有图形线条及其相应素材均可自由编辑、改色、替换</a:t>
            </a:r>
            <a:r>
              <a:rPr lang="zh-CN" altLang="zh-CN" sz="13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endParaRPr lang="en-US" altLang="zh-CN" sz="1300" dirty="0" smtClean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fontAlgn="base">
              <a:spcBef>
                <a:spcPts val="1000"/>
              </a:spcBef>
              <a:spcAft>
                <a:spcPct val="0"/>
              </a:spcAft>
            </a:pPr>
            <a:r>
              <a:rPr lang="zh-CN" altLang="zh-CN" sz="13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单击此处编辑您要的内容，建议您在展示时采用微软雅黑字体，本模版所有图形线条及其相应素材均可自由编辑、改色、替换。</a:t>
            </a:r>
            <a:endParaRPr lang="zh-CN" altLang="zh-CN" sz="1300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fontAlgn="base">
              <a:spcBef>
                <a:spcPts val="1000"/>
              </a:spcBef>
              <a:spcAft>
                <a:spcPct val="0"/>
              </a:spcAft>
            </a:pPr>
            <a:r>
              <a:rPr lang="zh-CN" altLang="zh-CN" sz="13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单击此处编辑您要的内容，建议您在展示时采用微软雅黑字体，本模版所有图形线条及其相应素材均可自由编辑、改色、替换。</a:t>
            </a:r>
            <a:endParaRPr lang="zh-CN" altLang="zh-CN" sz="1300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fontAlgn="base">
              <a:spcBef>
                <a:spcPts val="1000"/>
              </a:spcBef>
              <a:spcAft>
                <a:spcPct val="0"/>
              </a:spcAft>
            </a:pPr>
            <a:endParaRPr lang="zh-CN" altLang="zh-CN" sz="1300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fontAlgn="base">
              <a:spcBef>
                <a:spcPts val="1000"/>
              </a:spcBef>
              <a:spcAft>
                <a:spcPct val="0"/>
              </a:spcAft>
            </a:pPr>
            <a:endParaRPr lang="zh-CN" altLang="zh-CN" sz="1300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6426012" y="2364135"/>
            <a:ext cx="336142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9"/>
          <p:cNvSpPr>
            <a:spLocks noChangeAspect="1"/>
          </p:cNvSpPr>
          <p:nvPr/>
        </p:nvSpPr>
        <p:spPr>
          <a:xfrm>
            <a:off x="1225550" y="2014538"/>
            <a:ext cx="1020763" cy="1019175"/>
          </a:xfrm>
          <a:prstGeom prst="roundRect">
            <a:avLst>
              <a:gd name="adj" fmla="val 588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9219" name="Picture 67"/>
          <p:cNvPicPr>
            <a:picLocks noChangeAspect="1"/>
          </p:cNvPicPr>
          <p:nvPr/>
        </p:nvPicPr>
        <p:blipFill>
          <a:blip r:embed="rId1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2195513"/>
            <a:ext cx="595313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40"/>
          <p:cNvSpPr>
            <a:spLocks noChangeAspect="1"/>
          </p:cNvSpPr>
          <p:nvPr/>
        </p:nvSpPr>
        <p:spPr>
          <a:xfrm>
            <a:off x="2427288" y="2014538"/>
            <a:ext cx="1020762" cy="1019175"/>
          </a:xfrm>
          <a:prstGeom prst="roundRect">
            <a:avLst>
              <a:gd name="adj" fmla="val 588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9221" name="Picture 68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913" y="2227263"/>
            <a:ext cx="595312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41"/>
          <p:cNvSpPr>
            <a:spLocks noChangeAspect="1"/>
          </p:cNvSpPr>
          <p:nvPr/>
        </p:nvSpPr>
        <p:spPr>
          <a:xfrm>
            <a:off x="3608388" y="2014538"/>
            <a:ext cx="1020762" cy="1019175"/>
          </a:xfrm>
          <a:prstGeom prst="roundRect">
            <a:avLst>
              <a:gd name="adj" fmla="val 588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9223" name="Picture 69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5" y="2235200"/>
            <a:ext cx="595313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43"/>
          <p:cNvSpPr>
            <a:spLocks noChangeAspect="1"/>
          </p:cNvSpPr>
          <p:nvPr/>
        </p:nvSpPr>
        <p:spPr>
          <a:xfrm>
            <a:off x="4808538" y="2014538"/>
            <a:ext cx="1020762" cy="1019175"/>
          </a:xfrm>
          <a:prstGeom prst="roundRect">
            <a:avLst>
              <a:gd name="adj" fmla="val 588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9225" name="Picture 70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450" y="2235200"/>
            <a:ext cx="595313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ounded Rectangle 44"/>
          <p:cNvSpPr>
            <a:spLocks noChangeAspect="1"/>
          </p:cNvSpPr>
          <p:nvPr/>
        </p:nvSpPr>
        <p:spPr>
          <a:xfrm>
            <a:off x="1225550" y="4254500"/>
            <a:ext cx="1020763" cy="1019175"/>
          </a:xfrm>
          <a:prstGeom prst="roundRect">
            <a:avLst>
              <a:gd name="adj" fmla="val 588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Rounded Rectangle 45"/>
          <p:cNvSpPr>
            <a:spLocks noChangeAspect="1"/>
          </p:cNvSpPr>
          <p:nvPr/>
        </p:nvSpPr>
        <p:spPr>
          <a:xfrm>
            <a:off x="2427288" y="4254500"/>
            <a:ext cx="1020762" cy="1019175"/>
          </a:xfrm>
          <a:prstGeom prst="roundRect">
            <a:avLst>
              <a:gd name="adj" fmla="val 588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Rounded Rectangle 46"/>
          <p:cNvSpPr>
            <a:spLocks noChangeAspect="1"/>
          </p:cNvSpPr>
          <p:nvPr/>
        </p:nvSpPr>
        <p:spPr>
          <a:xfrm>
            <a:off x="3608388" y="4254500"/>
            <a:ext cx="1020762" cy="1019175"/>
          </a:xfrm>
          <a:prstGeom prst="roundRect">
            <a:avLst>
              <a:gd name="adj" fmla="val 588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Rounded Rectangle 66"/>
          <p:cNvSpPr>
            <a:spLocks noChangeAspect="1"/>
          </p:cNvSpPr>
          <p:nvPr/>
        </p:nvSpPr>
        <p:spPr>
          <a:xfrm>
            <a:off x="4808538" y="4254500"/>
            <a:ext cx="1020762" cy="1019175"/>
          </a:xfrm>
          <a:prstGeom prst="roundRect">
            <a:avLst>
              <a:gd name="adj" fmla="val 588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9230" name="Picture 74"/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963" y="4518025"/>
            <a:ext cx="5953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Freeform 36"/>
          <p:cNvSpPr/>
          <p:nvPr/>
        </p:nvSpPr>
        <p:spPr>
          <a:xfrm>
            <a:off x="6546850" y="1995488"/>
            <a:ext cx="61913" cy="3863975"/>
          </a:xfrm>
          <a:custGeom>
            <a:avLst/>
            <a:gdLst>
              <a:gd name="connsiteX0" fmla="*/ 0 w 55460"/>
              <a:gd name="connsiteY0" fmla="*/ 0 h 1519481"/>
              <a:gd name="connsiteX1" fmla="*/ 11092 w 55460"/>
              <a:gd name="connsiteY1" fmla="*/ 632193 h 1519481"/>
              <a:gd name="connsiteX2" fmla="*/ 16638 w 55460"/>
              <a:gd name="connsiteY2" fmla="*/ 726467 h 1519481"/>
              <a:gd name="connsiteX3" fmla="*/ 55460 w 55460"/>
              <a:gd name="connsiteY3" fmla="*/ 770831 h 1519481"/>
              <a:gd name="connsiteX4" fmla="*/ 5546 w 55460"/>
              <a:gd name="connsiteY4" fmla="*/ 793014 h 1519481"/>
              <a:gd name="connsiteX5" fmla="*/ 5546 w 55460"/>
              <a:gd name="connsiteY5" fmla="*/ 793014 h 1519481"/>
              <a:gd name="connsiteX6" fmla="*/ 0 w 55460"/>
              <a:gd name="connsiteY6" fmla="*/ 1513935 h 1519481"/>
              <a:gd name="connsiteX7" fmla="*/ 0 w 55460"/>
              <a:gd name="connsiteY7" fmla="*/ 1519481 h 1519481"/>
              <a:gd name="connsiteX8" fmla="*/ 0 w 55460"/>
              <a:gd name="connsiteY8" fmla="*/ 1519481 h 1519481"/>
              <a:gd name="connsiteX9" fmla="*/ 0 w 55460"/>
              <a:gd name="connsiteY9" fmla="*/ 1519481 h 1519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460" h="1519481">
                <a:moveTo>
                  <a:pt x="0" y="0"/>
                </a:moveTo>
                <a:lnTo>
                  <a:pt x="11092" y="632193"/>
                </a:lnTo>
                <a:lnTo>
                  <a:pt x="16638" y="726467"/>
                </a:lnTo>
                <a:lnTo>
                  <a:pt x="55460" y="770831"/>
                </a:lnTo>
                <a:lnTo>
                  <a:pt x="5546" y="793014"/>
                </a:lnTo>
                <a:lnTo>
                  <a:pt x="5546" y="793014"/>
                </a:lnTo>
                <a:cubicBezTo>
                  <a:pt x="3697" y="1033321"/>
                  <a:pt x="1849" y="1273628"/>
                  <a:pt x="0" y="1513935"/>
                </a:cubicBezTo>
                <a:lnTo>
                  <a:pt x="0" y="1519481"/>
                </a:lnTo>
                <a:lnTo>
                  <a:pt x="0" y="1519481"/>
                </a:lnTo>
                <a:lnTo>
                  <a:pt x="0" y="1519481"/>
                </a:lnTo>
              </a:path>
            </a:pathLst>
          </a:custGeom>
          <a:ln w="12700" cmpd="sng">
            <a:solidFill>
              <a:srgbClr val="ADBAC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2" name="Freeform 188"/>
          <p:cNvSpPr/>
          <p:nvPr/>
        </p:nvSpPr>
        <p:spPr bwMode="auto">
          <a:xfrm>
            <a:off x="1473200" y="4575175"/>
            <a:ext cx="525463" cy="460375"/>
          </a:xfrm>
          <a:custGeom>
            <a:avLst/>
            <a:gdLst>
              <a:gd name="T0" fmla="*/ 722803549 w 288"/>
              <a:gd name="T1" fmla="*/ 0 h 252"/>
              <a:gd name="T2" fmla="*/ 479649195 w 288"/>
              <a:gd name="T3" fmla="*/ 146748185 h 252"/>
              <a:gd name="T4" fmla="*/ 239824597 w 288"/>
              <a:gd name="T5" fmla="*/ 0 h 252"/>
              <a:gd name="T6" fmla="*/ 0 w 288"/>
              <a:gd name="T7" fmla="*/ 240134888 h 252"/>
              <a:gd name="T8" fmla="*/ 119911386 w 288"/>
              <a:gd name="T9" fmla="*/ 480269777 h 252"/>
              <a:gd name="T10" fmla="*/ 479649195 w 288"/>
              <a:gd name="T11" fmla="*/ 840471196 h 252"/>
              <a:gd name="T12" fmla="*/ 839385178 w 288"/>
              <a:gd name="T13" fmla="*/ 480269777 h 252"/>
              <a:gd name="T14" fmla="*/ 959296565 w 288"/>
              <a:gd name="T15" fmla="*/ 240134888 h 252"/>
              <a:gd name="T16" fmla="*/ 722803549 w 288"/>
              <a:gd name="T17" fmla="*/ 0 h 25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88" h="252">
                <a:moveTo>
                  <a:pt x="217" y="0"/>
                </a:moveTo>
                <a:cubicBezTo>
                  <a:pt x="180" y="0"/>
                  <a:pt x="144" y="44"/>
                  <a:pt x="144" y="44"/>
                </a:cubicBezTo>
                <a:cubicBezTo>
                  <a:pt x="144" y="44"/>
                  <a:pt x="108" y="0"/>
                  <a:pt x="72" y="0"/>
                </a:cubicBezTo>
                <a:cubicBezTo>
                  <a:pt x="35" y="0"/>
                  <a:pt x="0" y="18"/>
                  <a:pt x="0" y="72"/>
                </a:cubicBezTo>
                <a:cubicBezTo>
                  <a:pt x="0" y="111"/>
                  <a:pt x="36" y="144"/>
                  <a:pt x="36" y="144"/>
                </a:cubicBezTo>
                <a:cubicBezTo>
                  <a:pt x="144" y="252"/>
                  <a:pt x="144" y="252"/>
                  <a:pt x="144" y="252"/>
                </a:cubicBezTo>
                <a:cubicBezTo>
                  <a:pt x="252" y="144"/>
                  <a:pt x="252" y="144"/>
                  <a:pt x="252" y="144"/>
                </a:cubicBezTo>
                <a:cubicBezTo>
                  <a:pt x="252" y="144"/>
                  <a:pt x="288" y="111"/>
                  <a:pt x="288" y="72"/>
                </a:cubicBezTo>
                <a:cubicBezTo>
                  <a:pt x="288" y="18"/>
                  <a:pt x="253" y="0"/>
                  <a:pt x="21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Freeform 411"/>
          <p:cNvSpPr>
            <a:spLocks noEditPoints="1"/>
          </p:cNvSpPr>
          <p:nvPr/>
        </p:nvSpPr>
        <p:spPr bwMode="auto">
          <a:xfrm>
            <a:off x="2679700" y="4518025"/>
            <a:ext cx="525463" cy="530225"/>
          </a:xfrm>
          <a:custGeom>
            <a:avLst/>
            <a:gdLst>
              <a:gd name="T0" fmla="*/ 932649387 w 288"/>
              <a:gd name="T1" fmla="*/ 399706802 h 288"/>
              <a:gd name="T2" fmla="*/ 789420580 w 288"/>
              <a:gd name="T3" fmla="*/ 372608255 h 288"/>
              <a:gd name="T4" fmla="*/ 779427661 w 288"/>
              <a:gd name="T5" fmla="*/ 345509707 h 288"/>
              <a:gd name="T6" fmla="*/ 862700775 w 288"/>
              <a:gd name="T7" fmla="*/ 223565321 h 288"/>
              <a:gd name="T8" fmla="*/ 859369193 w 288"/>
              <a:gd name="T9" fmla="*/ 182916579 h 288"/>
              <a:gd name="T10" fmla="*/ 779427661 w 288"/>
              <a:gd name="T11" fmla="*/ 101620935 h 288"/>
              <a:gd name="T12" fmla="*/ 739457807 w 288"/>
              <a:gd name="T13" fmla="*/ 98233387 h 288"/>
              <a:gd name="T14" fmla="*/ 619546420 w 288"/>
              <a:gd name="T15" fmla="*/ 182916579 h 288"/>
              <a:gd name="T16" fmla="*/ 592899243 w 288"/>
              <a:gd name="T17" fmla="*/ 172753933 h 288"/>
              <a:gd name="T18" fmla="*/ 566252065 w 288"/>
              <a:gd name="T19" fmla="*/ 27098548 h 288"/>
              <a:gd name="T20" fmla="*/ 536273307 w 288"/>
              <a:gd name="T21" fmla="*/ 0 h 288"/>
              <a:gd name="T22" fmla="*/ 423023258 w 288"/>
              <a:gd name="T23" fmla="*/ 0 h 288"/>
              <a:gd name="T24" fmla="*/ 393044499 w 288"/>
              <a:gd name="T25" fmla="*/ 27098548 h 288"/>
              <a:gd name="T26" fmla="*/ 366397322 w 288"/>
              <a:gd name="T27" fmla="*/ 172753933 h 288"/>
              <a:gd name="T28" fmla="*/ 343081726 w 288"/>
              <a:gd name="T29" fmla="*/ 182916579 h 288"/>
              <a:gd name="T30" fmla="*/ 219838758 w 288"/>
              <a:gd name="T31" fmla="*/ 98233387 h 288"/>
              <a:gd name="T32" fmla="*/ 179868904 w 288"/>
              <a:gd name="T33" fmla="*/ 101620935 h 288"/>
              <a:gd name="T34" fmla="*/ 103257129 w 288"/>
              <a:gd name="T35" fmla="*/ 182916579 h 288"/>
              <a:gd name="T36" fmla="*/ 96595790 w 288"/>
              <a:gd name="T37" fmla="*/ 223565321 h 288"/>
              <a:gd name="T38" fmla="*/ 179868904 w 288"/>
              <a:gd name="T39" fmla="*/ 345509707 h 288"/>
              <a:gd name="T40" fmla="*/ 169875985 w 288"/>
              <a:gd name="T41" fmla="*/ 372608255 h 288"/>
              <a:gd name="T42" fmla="*/ 26647177 w 288"/>
              <a:gd name="T43" fmla="*/ 399706802 h 288"/>
              <a:gd name="T44" fmla="*/ 0 w 288"/>
              <a:gd name="T45" fmla="*/ 430192899 h 288"/>
              <a:gd name="T46" fmla="*/ 0 w 288"/>
              <a:gd name="T47" fmla="*/ 545362187 h 288"/>
              <a:gd name="T48" fmla="*/ 26647177 w 288"/>
              <a:gd name="T49" fmla="*/ 575848284 h 288"/>
              <a:gd name="T50" fmla="*/ 169875985 w 288"/>
              <a:gd name="T51" fmla="*/ 602946832 h 288"/>
              <a:gd name="T52" fmla="*/ 179868904 w 288"/>
              <a:gd name="T53" fmla="*/ 630045379 h 288"/>
              <a:gd name="T54" fmla="*/ 96595790 w 288"/>
              <a:gd name="T55" fmla="*/ 751989765 h 288"/>
              <a:gd name="T56" fmla="*/ 103257129 w 288"/>
              <a:gd name="T57" fmla="*/ 792638507 h 288"/>
              <a:gd name="T58" fmla="*/ 179868904 w 288"/>
              <a:gd name="T59" fmla="*/ 873934151 h 288"/>
              <a:gd name="T60" fmla="*/ 219838758 w 288"/>
              <a:gd name="T61" fmla="*/ 877321700 h 288"/>
              <a:gd name="T62" fmla="*/ 343081726 w 288"/>
              <a:gd name="T63" fmla="*/ 792638507 h 288"/>
              <a:gd name="T64" fmla="*/ 366397322 w 288"/>
              <a:gd name="T65" fmla="*/ 802801153 h 288"/>
              <a:gd name="T66" fmla="*/ 393044499 w 288"/>
              <a:gd name="T67" fmla="*/ 948456538 h 288"/>
              <a:gd name="T68" fmla="*/ 423023258 w 288"/>
              <a:gd name="T69" fmla="*/ 975555086 h 288"/>
              <a:gd name="T70" fmla="*/ 536273307 w 288"/>
              <a:gd name="T71" fmla="*/ 975555086 h 288"/>
              <a:gd name="T72" fmla="*/ 566252065 w 288"/>
              <a:gd name="T73" fmla="*/ 948456538 h 288"/>
              <a:gd name="T74" fmla="*/ 592899243 w 288"/>
              <a:gd name="T75" fmla="*/ 802801153 h 288"/>
              <a:gd name="T76" fmla="*/ 619546420 w 288"/>
              <a:gd name="T77" fmla="*/ 792638507 h 288"/>
              <a:gd name="T78" fmla="*/ 739457807 w 288"/>
              <a:gd name="T79" fmla="*/ 877321700 h 288"/>
              <a:gd name="T80" fmla="*/ 779427661 w 288"/>
              <a:gd name="T81" fmla="*/ 873934151 h 288"/>
              <a:gd name="T82" fmla="*/ 859369193 w 288"/>
              <a:gd name="T83" fmla="*/ 792638507 h 288"/>
              <a:gd name="T84" fmla="*/ 862700775 w 288"/>
              <a:gd name="T85" fmla="*/ 751989765 h 288"/>
              <a:gd name="T86" fmla="*/ 779427661 w 288"/>
              <a:gd name="T87" fmla="*/ 630045379 h 288"/>
              <a:gd name="T88" fmla="*/ 789420580 w 288"/>
              <a:gd name="T89" fmla="*/ 602946832 h 288"/>
              <a:gd name="T90" fmla="*/ 932649387 w 288"/>
              <a:gd name="T91" fmla="*/ 575848284 h 288"/>
              <a:gd name="T92" fmla="*/ 959296565 w 288"/>
              <a:gd name="T93" fmla="*/ 545362187 h 288"/>
              <a:gd name="T94" fmla="*/ 959296565 w 288"/>
              <a:gd name="T95" fmla="*/ 430192899 h 288"/>
              <a:gd name="T96" fmla="*/ 932649387 w 288"/>
              <a:gd name="T97" fmla="*/ 399706802 h 288"/>
              <a:gd name="T98" fmla="*/ 479649195 w 288"/>
              <a:gd name="T99" fmla="*/ 663919024 h 288"/>
              <a:gd name="T100" fmla="*/ 306441629 w 288"/>
              <a:gd name="T101" fmla="*/ 487777543 h 288"/>
              <a:gd name="T102" fmla="*/ 479649195 w 288"/>
              <a:gd name="T103" fmla="*/ 311636062 h 288"/>
              <a:gd name="T104" fmla="*/ 652854936 w 288"/>
              <a:gd name="T105" fmla="*/ 487777543 h 288"/>
              <a:gd name="T106" fmla="*/ 479649195 w 288"/>
              <a:gd name="T107" fmla="*/ 663919024 h 28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88" h="288">
                <a:moveTo>
                  <a:pt x="280" y="118"/>
                </a:moveTo>
                <a:cubicBezTo>
                  <a:pt x="237" y="110"/>
                  <a:pt x="237" y="110"/>
                  <a:pt x="237" y="110"/>
                </a:cubicBezTo>
                <a:cubicBezTo>
                  <a:pt x="233" y="109"/>
                  <a:pt x="232" y="106"/>
                  <a:pt x="234" y="102"/>
                </a:cubicBezTo>
                <a:cubicBezTo>
                  <a:pt x="259" y="66"/>
                  <a:pt x="259" y="66"/>
                  <a:pt x="259" y="66"/>
                </a:cubicBezTo>
                <a:cubicBezTo>
                  <a:pt x="261" y="62"/>
                  <a:pt x="261" y="57"/>
                  <a:pt x="258" y="54"/>
                </a:cubicBezTo>
                <a:cubicBezTo>
                  <a:pt x="234" y="30"/>
                  <a:pt x="234" y="30"/>
                  <a:pt x="234" y="30"/>
                </a:cubicBezTo>
                <a:cubicBezTo>
                  <a:pt x="231" y="27"/>
                  <a:pt x="226" y="27"/>
                  <a:pt x="222" y="29"/>
                </a:cubicBezTo>
                <a:cubicBezTo>
                  <a:pt x="186" y="54"/>
                  <a:pt x="186" y="54"/>
                  <a:pt x="186" y="54"/>
                </a:cubicBezTo>
                <a:cubicBezTo>
                  <a:pt x="182" y="56"/>
                  <a:pt x="179" y="55"/>
                  <a:pt x="178" y="51"/>
                </a:cubicBezTo>
                <a:cubicBezTo>
                  <a:pt x="170" y="8"/>
                  <a:pt x="170" y="8"/>
                  <a:pt x="170" y="8"/>
                </a:cubicBezTo>
                <a:cubicBezTo>
                  <a:pt x="169" y="4"/>
                  <a:pt x="165" y="0"/>
                  <a:pt x="161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3" y="0"/>
                  <a:pt x="119" y="4"/>
                  <a:pt x="118" y="8"/>
                </a:cubicBezTo>
                <a:cubicBezTo>
                  <a:pt x="110" y="51"/>
                  <a:pt x="110" y="51"/>
                  <a:pt x="110" y="51"/>
                </a:cubicBezTo>
                <a:cubicBezTo>
                  <a:pt x="110" y="55"/>
                  <a:pt x="106" y="56"/>
                  <a:pt x="103" y="54"/>
                </a:cubicBezTo>
                <a:cubicBezTo>
                  <a:pt x="66" y="29"/>
                  <a:pt x="66" y="29"/>
                  <a:pt x="66" y="29"/>
                </a:cubicBezTo>
                <a:cubicBezTo>
                  <a:pt x="63" y="27"/>
                  <a:pt x="57" y="27"/>
                  <a:pt x="54" y="30"/>
                </a:cubicBezTo>
                <a:cubicBezTo>
                  <a:pt x="31" y="54"/>
                  <a:pt x="31" y="54"/>
                  <a:pt x="31" y="54"/>
                </a:cubicBezTo>
                <a:cubicBezTo>
                  <a:pt x="28" y="57"/>
                  <a:pt x="27" y="62"/>
                  <a:pt x="29" y="66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6" y="106"/>
                  <a:pt x="55" y="109"/>
                  <a:pt x="51" y="110"/>
                </a:cubicBezTo>
                <a:cubicBezTo>
                  <a:pt x="8" y="118"/>
                  <a:pt x="8" y="118"/>
                  <a:pt x="8" y="118"/>
                </a:cubicBezTo>
                <a:cubicBezTo>
                  <a:pt x="4" y="119"/>
                  <a:pt x="0" y="123"/>
                  <a:pt x="0" y="127"/>
                </a:cubicBezTo>
                <a:cubicBezTo>
                  <a:pt x="0" y="161"/>
                  <a:pt x="0" y="161"/>
                  <a:pt x="0" y="161"/>
                </a:cubicBezTo>
                <a:cubicBezTo>
                  <a:pt x="0" y="165"/>
                  <a:pt x="4" y="169"/>
                  <a:pt x="8" y="170"/>
                </a:cubicBezTo>
                <a:cubicBezTo>
                  <a:pt x="51" y="178"/>
                  <a:pt x="51" y="178"/>
                  <a:pt x="51" y="178"/>
                </a:cubicBezTo>
                <a:cubicBezTo>
                  <a:pt x="55" y="179"/>
                  <a:pt x="56" y="182"/>
                  <a:pt x="54" y="186"/>
                </a:cubicBezTo>
                <a:cubicBezTo>
                  <a:pt x="29" y="222"/>
                  <a:pt x="29" y="222"/>
                  <a:pt x="29" y="222"/>
                </a:cubicBezTo>
                <a:cubicBezTo>
                  <a:pt x="27" y="226"/>
                  <a:pt x="28" y="231"/>
                  <a:pt x="31" y="234"/>
                </a:cubicBezTo>
                <a:cubicBezTo>
                  <a:pt x="54" y="258"/>
                  <a:pt x="54" y="258"/>
                  <a:pt x="54" y="258"/>
                </a:cubicBezTo>
                <a:cubicBezTo>
                  <a:pt x="57" y="261"/>
                  <a:pt x="63" y="261"/>
                  <a:pt x="66" y="259"/>
                </a:cubicBezTo>
                <a:cubicBezTo>
                  <a:pt x="103" y="234"/>
                  <a:pt x="103" y="234"/>
                  <a:pt x="103" y="234"/>
                </a:cubicBezTo>
                <a:cubicBezTo>
                  <a:pt x="106" y="232"/>
                  <a:pt x="110" y="233"/>
                  <a:pt x="110" y="237"/>
                </a:cubicBezTo>
                <a:cubicBezTo>
                  <a:pt x="118" y="280"/>
                  <a:pt x="118" y="280"/>
                  <a:pt x="118" y="280"/>
                </a:cubicBezTo>
                <a:cubicBezTo>
                  <a:pt x="119" y="285"/>
                  <a:pt x="123" y="288"/>
                  <a:pt x="127" y="288"/>
                </a:cubicBezTo>
                <a:cubicBezTo>
                  <a:pt x="161" y="288"/>
                  <a:pt x="161" y="288"/>
                  <a:pt x="161" y="288"/>
                </a:cubicBezTo>
                <a:cubicBezTo>
                  <a:pt x="165" y="288"/>
                  <a:pt x="169" y="285"/>
                  <a:pt x="170" y="280"/>
                </a:cubicBezTo>
                <a:cubicBezTo>
                  <a:pt x="178" y="237"/>
                  <a:pt x="178" y="237"/>
                  <a:pt x="178" y="237"/>
                </a:cubicBezTo>
                <a:cubicBezTo>
                  <a:pt x="179" y="233"/>
                  <a:pt x="182" y="232"/>
                  <a:pt x="186" y="234"/>
                </a:cubicBezTo>
                <a:cubicBezTo>
                  <a:pt x="222" y="259"/>
                  <a:pt x="222" y="259"/>
                  <a:pt x="222" y="259"/>
                </a:cubicBezTo>
                <a:cubicBezTo>
                  <a:pt x="226" y="261"/>
                  <a:pt x="231" y="261"/>
                  <a:pt x="234" y="258"/>
                </a:cubicBezTo>
                <a:cubicBezTo>
                  <a:pt x="258" y="234"/>
                  <a:pt x="258" y="234"/>
                  <a:pt x="258" y="234"/>
                </a:cubicBezTo>
                <a:cubicBezTo>
                  <a:pt x="261" y="231"/>
                  <a:pt x="261" y="226"/>
                  <a:pt x="259" y="222"/>
                </a:cubicBezTo>
                <a:cubicBezTo>
                  <a:pt x="234" y="186"/>
                  <a:pt x="234" y="186"/>
                  <a:pt x="234" y="186"/>
                </a:cubicBezTo>
                <a:cubicBezTo>
                  <a:pt x="232" y="182"/>
                  <a:pt x="233" y="179"/>
                  <a:pt x="237" y="178"/>
                </a:cubicBezTo>
                <a:cubicBezTo>
                  <a:pt x="280" y="170"/>
                  <a:pt x="280" y="170"/>
                  <a:pt x="280" y="170"/>
                </a:cubicBezTo>
                <a:cubicBezTo>
                  <a:pt x="285" y="169"/>
                  <a:pt x="288" y="165"/>
                  <a:pt x="288" y="161"/>
                </a:cubicBezTo>
                <a:cubicBezTo>
                  <a:pt x="288" y="127"/>
                  <a:pt x="288" y="127"/>
                  <a:pt x="288" y="127"/>
                </a:cubicBezTo>
                <a:cubicBezTo>
                  <a:pt x="288" y="123"/>
                  <a:pt x="285" y="119"/>
                  <a:pt x="280" y="118"/>
                </a:cubicBezTo>
                <a:close/>
                <a:moveTo>
                  <a:pt x="144" y="196"/>
                </a:moveTo>
                <a:cubicBezTo>
                  <a:pt x="115" y="196"/>
                  <a:pt x="92" y="173"/>
                  <a:pt x="92" y="144"/>
                </a:cubicBezTo>
                <a:cubicBezTo>
                  <a:pt x="92" y="115"/>
                  <a:pt x="115" y="92"/>
                  <a:pt x="144" y="92"/>
                </a:cubicBezTo>
                <a:cubicBezTo>
                  <a:pt x="173" y="92"/>
                  <a:pt x="196" y="115"/>
                  <a:pt x="196" y="144"/>
                </a:cubicBezTo>
                <a:cubicBezTo>
                  <a:pt x="196" y="173"/>
                  <a:pt x="173" y="196"/>
                  <a:pt x="144" y="1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3939526" y="4518600"/>
            <a:ext cx="328612" cy="529886"/>
            <a:chOff x="6967538" y="6365875"/>
            <a:chExt cx="127000" cy="204787"/>
          </a:xfrm>
          <a:solidFill>
            <a:schemeClr val="bg1"/>
          </a:solidFill>
        </p:grpSpPr>
        <p:sp>
          <p:nvSpPr>
            <p:cNvPr id="21" name="Freeform 626@|5FFC:0|FBC:0|LFC:0|LBC:16777215"/>
            <p:cNvSpPr/>
            <p:nvPr/>
          </p:nvSpPr>
          <p:spPr bwMode="auto">
            <a:xfrm>
              <a:off x="6967538" y="6423025"/>
              <a:ext cx="127000" cy="147637"/>
            </a:xfrm>
            <a:custGeom>
              <a:avLst/>
              <a:gdLst>
                <a:gd name="T0" fmla="*/ 180 w 180"/>
                <a:gd name="T1" fmla="*/ 68 h 209"/>
                <a:gd name="T2" fmla="*/ 180 w 180"/>
                <a:gd name="T3" fmla="*/ 15 h 209"/>
                <a:gd name="T4" fmla="*/ 156 w 180"/>
                <a:gd name="T5" fmla="*/ 15 h 209"/>
                <a:gd name="T6" fmla="*/ 156 w 180"/>
                <a:gd name="T7" fmla="*/ 68 h 209"/>
                <a:gd name="T8" fmla="*/ 92 w 180"/>
                <a:gd name="T9" fmla="*/ 132 h 209"/>
                <a:gd name="T10" fmla="*/ 91 w 180"/>
                <a:gd name="T11" fmla="*/ 132 h 209"/>
                <a:gd name="T12" fmla="*/ 90 w 180"/>
                <a:gd name="T13" fmla="*/ 132 h 209"/>
                <a:gd name="T14" fmla="*/ 90 w 180"/>
                <a:gd name="T15" fmla="*/ 132 h 209"/>
                <a:gd name="T16" fmla="*/ 89 w 180"/>
                <a:gd name="T17" fmla="*/ 132 h 209"/>
                <a:gd name="T18" fmla="*/ 24 w 180"/>
                <a:gd name="T19" fmla="*/ 68 h 209"/>
                <a:gd name="T20" fmla="*/ 24 w 180"/>
                <a:gd name="T21" fmla="*/ 15 h 209"/>
                <a:gd name="T22" fmla="*/ 0 w 180"/>
                <a:gd name="T23" fmla="*/ 15 h 209"/>
                <a:gd name="T24" fmla="*/ 0 w 180"/>
                <a:gd name="T25" fmla="*/ 68 h 209"/>
                <a:gd name="T26" fmla="*/ 76 w 180"/>
                <a:gd name="T27" fmla="*/ 156 h 209"/>
                <a:gd name="T28" fmla="*/ 76 w 180"/>
                <a:gd name="T29" fmla="*/ 194 h 209"/>
                <a:gd name="T30" fmla="*/ 22 w 180"/>
                <a:gd name="T31" fmla="*/ 209 h 209"/>
                <a:gd name="T32" fmla="*/ 159 w 180"/>
                <a:gd name="T33" fmla="*/ 209 h 209"/>
                <a:gd name="T34" fmla="*/ 104 w 180"/>
                <a:gd name="T35" fmla="*/ 193 h 209"/>
                <a:gd name="T36" fmla="*/ 104 w 180"/>
                <a:gd name="T37" fmla="*/ 156 h 209"/>
                <a:gd name="T38" fmla="*/ 180 w 180"/>
                <a:gd name="T39" fmla="*/ 6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9">
                  <a:moveTo>
                    <a:pt x="180" y="68"/>
                  </a:moveTo>
                  <a:cubicBezTo>
                    <a:pt x="180" y="68"/>
                    <a:pt x="180" y="38"/>
                    <a:pt x="180" y="15"/>
                  </a:cubicBezTo>
                  <a:cubicBezTo>
                    <a:pt x="180" y="0"/>
                    <a:pt x="156" y="0"/>
                    <a:pt x="156" y="15"/>
                  </a:cubicBezTo>
                  <a:cubicBezTo>
                    <a:pt x="156" y="38"/>
                    <a:pt x="156" y="68"/>
                    <a:pt x="156" y="68"/>
                  </a:cubicBezTo>
                  <a:cubicBezTo>
                    <a:pt x="156" y="104"/>
                    <a:pt x="128" y="132"/>
                    <a:pt x="92" y="132"/>
                  </a:cubicBezTo>
                  <a:cubicBezTo>
                    <a:pt x="92" y="132"/>
                    <a:pt x="91" y="132"/>
                    <a:pt x="91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89" y="132"/>
                    <a:pt x="89" y="132"/>
                  </a:cubicBezTo>
                  <a:cubicBezTo>
                    <a:pt x="53" y="132"/>
                    <a:pt x="24" y="104"/>
                    <a:pt x="24" y="68"/>
                  </a:cubicBezTo>
                  <a:cubicBezTo>
                    <a:pt x="24" y="68"/>
                    <a:pt x="24" y="38"/>
                    <a:pt x="24" y="15"/>
                  </a:cubicBezTo>
                  <a:cubicBezTo>
                    <a:pt x="24" y="0"/>
                    <a:pt x="0" y="0"/>
                    <a:pt x="0" y="15"/>
                  </a:cubicBezTo>
                  <a:cubicBezTo>
                    <a:pt x="0" y="22"/>
                    <a:pt x="0" y="68"/>
                    <a:pt x="0" y="68"/>
                  </a:cubicBezTo>
                  <a:cubicBezTo>
                    <a:pt x="0" y="113"/>
                    <a:pt x="33" y="149"/>
                    <a:pt x="76" y="156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22" y="209"/>
                    <a:pt x="22" y="209"/>
                    <a:pt x="22" y="209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04" y="193"/>
                    <a:pt x="104" y="193"/>
                    <a:pt x="104" y="193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47" y="150"/>
                    <a:pt x="180" y="113"/>
                    <a:pt x="180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Freeform 627@|5FFC:0|FBC:0|LFC:0|LBC:16777215"/>
            <p:cNvSpPr/>
            <p:nvPr/>
          </p:nvSpPr>
          <p:spPr bwMode="auto">
            <a:xfrm>
              <a:off x="7000875" y="6365875"/>
              <a:ext cx="61912" cy="134937"/>
            </a:xfrm>
            <a:custGeom>
              <a:avLst/>
              <a:gdLst>
                <a:gd name="T0" fmla="*/ 43 w 87"/>
                <a:gd name="T1" fmla="*/ 190 h 190"/>
                <a:gd name="T2" fmla="*/ 43 w 87"/>
                <a:gd name="T3" fmla="*/ 190 h 190"/>
                <a:gd name="T4" fmla="*/ 44 w 87"/>
                <a:gd name="T5" fmla="*/ 190 h 190"/>
                <a:gd name="T6" fmla="*/ 87 w 87"/>
                <a:gd name="T7" fmla="*/ 147 h 190"/>
                <a:gd name="T8" fmla="*/ 87 w 87"/>
                <a:gd name="T9" fmla="*/ 43 h 190"/>
                <a:gd name="T10" fmla="*/ 44 w 87"/>
                <a:gd name="T11" fmla="*/ 0 h 190"/>
                <a:gd name="T12" fmla="*/ 43 w 87"/>
                <a:gd name="T13" fmla="*/ 0 h 190"/>
                <a:gd name="T14" fmla="*/ 43 w 87"/>
                <a:gd name="T15" fmla="*/ 0 h 190"/>
                <a:gd name="T16" fmla="*/ 0 w 87"/>
                <a:gd name="T17" fmla="*/ 43 h 190"/>
                <a:gd name="T18" fmla="*/ 0 w 87"/>
                <a:gd name="T19" fmla="*/ 147 h 190"/>
                <a:gd name="T20" fmla="*/ 43 w 87"/>
                <a:gd name="T21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90">
                  <a:moveTo>
                    <a:pt x="43" y="190"/>
                  </a:moveTo>
                  <a:cubicBezTo>
                    <a:pt x="43" y="190"/>
                    <a:pt x="43" y="190"/>
                    <a:pt x="43" y="190"/>
                  </a:cubicBezTo>
                  <a:cubicBezTo>
                    <a:pt x="44" y="190"/>
                    <a:pt x="44" y="190"/>
                    <a:pt x="44" y="190"/>
                  </a:cubicBezTo>
                  <a:cubicBezTo>
                    <a:pt x="68" y="190"/>
                    <a:pt x="87" y="171"/>
                    <a:pt x="87" y="147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19"/>
                    <a:pt x="68" y="0"/>
                    <a:pt x="44" y="0"/>
                  </a:cubicBezTo>
                  <a:cubicBezTo>
                    <a:pt x="44" y="0"/>
                    <a:pt x="44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71"/>
                    <a:pt x="19" y="190"/>
                    <a:pt x="4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3" name="圆角矩形 22"/>
          <p:cNvSpPr/>
          <p:nvPr/>
        </p:nvSpPr>
        <p:spPr>
          <a:xfrm>
            <a:off x="6858000" y="3098800"/>
            <a:ext cx="4591050" cy="1476375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矩形 23"/>
          <p:cNvSpPr>
            <a:spLocks noChangeArrowheads="1"/>
          </p:cNvSpPr>
          <p:nvPr/>
        </p:nvSpPr>
        <p:spPr bwMode="auto">
          <a:xfrm>
            <a:off x="7191375" y="3427413"/>
            <a:ext cx="39243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FDFDFD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7513638" y="2865438"/>
            <a:ext cx="3279775" cy="461962"/>
          </a:xfrm>
          <a:prstGeom prst="round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25"/>
          <p:cNvSpPr txBox="1">
            <a:spLocks noChangeArrowheads="1"/>
          </p:cNvSpPr>
          <p:nvPr/>
        </p:nvSpPr>
        <p:spPr bwMode="auto">
          <a:xfrm>
            <a:off x="7745413" y="2914650"/>
            <a:ext cx="27971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矩形 26"/>
          <p:cNvSpPr>
            <a:spLocks noChangeArrowheads="1"/>
          </p:cNvSpPr>
          <p:nvPr/>
        </p:nvSpPr>
        <p:spPr bwMode="auto">
          <a:xfrm>
            <a:off x="1331913" y="3390900"/>
            <a:ext cx="44799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FDFDFD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单击此处编辑您要的内容，建议您在展示时采用微软雅黑字体，本模版所有图形线条及其相应素材均可自由编辑、改色、替换。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矩形 1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6" name="直接连接符 3"/>
          <p:cNvCxnSpPr/>
          <p:nvPr/>
        </p:nvCxnSpPr>
        <p:spPr>
          <a:xfrm>
            <a:off x="547688" y="3090863"/>
            <a:ext cx="11028362" cy="0"/>
          </a:xfrm>
          <a:prstGeom prst="line">
            <a:avLst/>
          </a:prstGeom>
          <a:ln w="635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4"/>
          <p:cNvSpPr txBox="1">
            <a:spLocks noChangeArrowheads="1"/>
          </p:cNvSpPr>
          <p:nvPr/>
        </p:nvSpPr>
        <p:spPr bwMode="auto">
          <a:xfrm>
            <a:off x="1217613" y="2122488"/>
            <a:ext cx="9859962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Freeform 451"/>
          <p:cNvSpPr>
            <a:spLocks noEditPoints="1"/>
          </p:cNvSpPr>
          <p:nvPr/>
        </p:nvSpPr>
        <p:spPr bwMode="auto">
          <a:xfrm>
            <a:off x="2039938" y="3552825"/>
            <a:ext cx="203200" cy="203200"/>
          </a:xfrm>
          <a:custGeom>
            <a:avLst/>
            <a:gdLst>
              <a:gd name="T0" fmla="*/ 141863337 w 287"/>
              <a:gd name="T1" fmla="*/ 116487222 h 288"/>
              <a:gd name="T2" fmla="*/ 123816769 w 287"/>
              <a:gd name="T3" fmla="*/ 103544511 h 288"/>
              <a:gd name="T4" fmla="*/ 68174662 w 287"/>
              <a:gd name="T5" fmla="*/ 47789394 h 288"/>
              <a:gd name="T6" fmla="*/ 71182305 w 287"/>
              <a:gd name="T7" fmla="*/ 36837761 h 288"/>
              <a:gd name="T8" fmla="*/ 34087331 w 287"/>
              <a:gd name="T9" fmla="*/ 0 h 288"/>
              <a:gd name="T10" fmla="*/ 30578414 w 287"/>
              <a:gd name="T11" fmla="*/ 3484739 h 288"/>
              <a:gd name="T12" fmla="*/ 44614082 w 287"/>
              <a:gd name="T13" fmla="*/ 25388006 h 288"/>
              <a:gd name="T14" fmla="*/ 25064401 w 287"/>
              <a:gd name="T15" fmla="*/ 44802778 h 288"/>
              <a:gd name="T16" fmla="*/ 3007643 w 287"/>
              <a:gd name="T17" fmla="*/ 30863822 h 288"/>
              <a:gd name="T18" fmla="*/ 0 w 287"/>
              <a:gd name="T19" fmla="*/ 34348561 h 288"/>
              <a:gd name="T20" fmla="*/ 37094974 w 287"/>
              <a:gd name="T21" fmla="*/ 71186322 h 288"/>
              <a:gd name="T22" fmla="*/ 47621725 w 287"/>
              <a:gd name="T23" fmla="*/ 68199706 h 288"/>
              <a:gd name="T24" fmla="*/ 103765815 w 287"/>
              <a:gd name="T25" fmla="*/ 123954117 h 288"/>
              <a:gd name="T26" fmla="*/ 116798935 w 287"/>
              <a:gd name="T27" fmla="*/ 141377811 h 288"/>
              <a:gd name="T28" fmla="*/ 123816769 w 287"/>
              <a:gd name="T29" fmla="*/ 143368889 h 288"/>
              <a:gd name="T30" fmla="*/ 143868432 w 287"/>
              <a:gd name="T31" fmla="*/ 123954117 h 288"/>
              <a:gd name="T32" fmla="*/ 141863337 w 287"/>
              <a:gd name="T33" fmla="*/ 116487222 h 288"/>
              <a:gd name="T34" fmla="*/ 122312948 w 287"/>
              <a:gd name="T35" fmla="*/ 129928056 h 288"/>
              <a:gd name="T36" fmla="*/ 113791292 w 287"/>
              <a:gd name="T37" fmla="*/ 121465622 h 288"/>
              <a:gd name="T38" fmla="*/ 122312948 w 287"/>
              <a:gd name="T39" fmla="*/ 113500606 h 288"/>
              <a:gd name="T40" fmla="*/ 130334038 w 287"/>
              <a:gd name="T41" fmla="*/ 121465622 h 288"/>
              <a:gd name="T42" fmla="*/ 122312948 w 287"/>
              <a:gd name="T43" fmla="*/ 129928056 h 28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87" h="288">
                <a:moveTo>
                  <a:pt x="283" y="234"/>
                </a:moveTo>
                <a:cubicBezTo>
                  <a:pt x="247" y="208"/>
                  <a:pt x="247" y="208"/>
                  <a:pt x="247" y="208"/>
                </a:cubicBezTo>
                <a:cubicBezTo>
                  <a:pt x="136" y="96"/>
                  <a:pt x="136" y="96"/>
                  <a:pt x="136" y="96"/>
                </a:cubicBezTo>
                <a:cubicBezTo>
                  <a:pt x="140" y="89"/>
                  <a:pt x="142" y="81"/>
                  <a:pt x="142" y="74"/>
                </a:cubicBezTo>
                <a:cubicBezTo>
                  <a:pt x="142" y="37"/>
                  <a:pt x="106" y="0"/>
                  <a:pt x="68" y="0"/>
                </a:cubicBezTo>
                <a:cubicBezTo>
                  <a:pt x="68" y="0"/>
                  <a:pt x="64" y="5"/>
                  <a:pt x="61" y="7"/>
                </a:cubicBezTo>
                <a:cubicBezTo>
                  <a:pt x="92" y="37"/>
                  <a:pt x="89" y="32"/>
                  <a:pt x="89" y="51"/>
                </a:cubicBezTo>
                <a:cubicBezTo>
                  <a:pt x="89" y="66"/>
                  <a:pt x="65" y="90"/>
                  <a:pt x="50" y="90"/>
                </a:cubicBezTo>
                <a:cubicBezTo>
                  <a:pt x="31" y="90"/>
                  <a:pt x="37" y="93"/>
                  <a:pt x="6" y="62"/>
                </a:cubicBezTo>
                <a:cubicBezTo>
                  <a:pt x="4" y="65"/>
                  <a:pt x="0" y="69"/>
                  <a:pt x="0" y="69"/>
                </a:cubicBezTo>
                <a:cubicBezTo>
                  <a:pt x="0" y="107"/>
                  <a:pt x="36" y="143"/>
                  <a:pt x="74" y="143"/>
                </a:cubicBezTo>
                <a:cubicBezTo>
                  <a:pt x="80" y="143"/>
                  <a:pt x="88" y="141"/>
                  <a:pt x="95" y="137"/>
                </a:cubicBezTo>
                <a:cubicBezTo>
                  <a:pt x="207" y="249"/>
                  <a:pt x="207" y="249"/>
                  <a:pt x="207" y="249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47" y="288"/>
                  <a:pt x="247" y="288"/>
                  <a:pt x="247" y="288"/>
                </a:cubicBezTo>
                <a:cubicBezTo>
                  <a:pt x="287" y="249"/>
                  <a:pt x="287" y="249"/>
                  <a:pt x="287" y="249"/>
                </a:cubicBezTo>
                <a:lnTo>
                  <a:pt x="283" y="234"/>
                </a:lnTo>
                <a:close/>
                <a:moveTo>
                  <a:pt x="244" y="261"/>
                </a:moveTo>
                <a:cubicBezTo>
                  <a:pt x="234" y="261"/>
                  <a:pt x="227" y="254"/>
                  <a:pt x="227" y="244"/>
                </a:cubicBezTo>
                <a:cubicBezTo>
                  <a:pt x="227" y="235"/>
                  <a:pt x="234" y="228"/>
                  <a:pt x="244" y="228"/>
                </a:cubicBezTo>
                <a:cubicBezTo>
                  <a:pt x="253" y="228"/>
                  <a:pt x="260" y="235"/>
                  <a:pt x="260" y="244"/>
                </a:cubicBezTo>
                <a:cubicBezTo>
                  <a:pt x="260" y="254"/>
                  <a:pt x="253" y="261"/>
                  <a:pt x="244" y="261"/>
                </a:cubicBezTo>
                <a:close/>
              </a:path>
            </a:pathLst>
          </a:custGeom>
          <a:solidFill>
            <a:srgbClr val="D411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9" name="组合 6"/>
          <p:cNvGrpSpPr/>
          <p:nvPr/>
        </p:nvGrpSpPr>
        <p:grpSpPr bwMode="auto">
          <a:xfrm>
            <a:off x="7092950" y="1193800"/>
            <a:ext cx="652463" cy="652463"/>
            <a:chOff x="502522" y="1043115"/>
            <a:chExt cx="869077" cy="869077"/>
          </a:xfrm>
        </p:grpSpPr>
        <p:sp>
          <p:nvSpPr>
            <p:cNvPr id="10" name="Freeform 188"/>
            <p:cNvSpPr/>
            <p:nvPr/>
          </p:nvSpPr>
          <p:spPr bwMode="auto">
            <a:xfrm>
              <a:off x="695410" y="1305738"/>
              <a:ext cx="483299" cy="422886"/>
            </a:xfrm>
            <a:custGeom>
              <a:avLst/>
              <a:gdLst>
                <a:gd name="T0" fmla="*/ 611091311 w 288"/>
                <a:gd name="T1" fmla="*/ 0 h 252"/>
                <a:gd name="T2" fmla="*/ 405518067 w 288"/>
                <a:gd name="T3" fmla="*/ 123907276 h 252"/>
                <a:gd name="T4" fmla="*/ 202759034 w 288"/>
                <a:gd name="T5" fmla="*/ 0 h 252"/>
                <a:gd name="T6" fmla="*/ 0 w 288"/>
                <a:gd name="T7" fmla="*/ 202758734 h 252"/>
                <a:gd name="T8" fmla="*/ 101378678 w 288"/>
                <a:gd name="T9" fmla="*/ 405515790 h 252"/>
                <a:gd name="T10" fmla="*/ 405518067 w 288"/>
                <a:gd name="T11" fmla="*/ 709653052 h 252"/>
                <a:gd name="T12" fmla="*/ 709655779 w 288"/>
                <a:gd name="T13" fmla="*/ 405515790 h 252"/>
                <a:gd name="T14" fmla="*/ 811034456 w 288"/>
                <a:gd name="T15" fmla="*/ 202758734 h 252"/>
                <a:gd name="T16" fmla="*/ 611091311 w 288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88" h="252">
                  <a:moveTo>
                    <a:pt x="217" y="0"/>
                  </a:moveTo>
                  <a:cubicBezTo>
                    <a:pt x="180" y="0"/>
                    <a:pt x="144" y="44"/>
                    <a:pt x="144" y="44"/>
                  </a:cubicBezTo>
                  <a:cubicBezTo>
                    <a:pt x="144" y="44"/>
                    <a:pt x="108" y="0"/>
                    <a:pt x="72" y="0"/>
                  </a:cubicBezTo>
                  <a:cubicBezTo>
                    <a:pt x="35" y="0"/>
                    <a:pt x="0" y="18"/>
                    <a:pt x="0" y="72"/>
                  </a:cubicBezTo>
                  <a:cubicBezTo>
                    <a:pt x="0" y="111"/>
                    <a:pt x="36" y="144"/>
                    <a:pt x="36" y="144"/>
                  </a:cubicBezTo>
                  <a:cubicBezTo>
                    <a:pt x="144" y="252"/>
                    <a:pt x="144" y="252"/>
                    <a:pt x="144" y="252"/>
                  </a:cubicBezTo>
                  <a:cubicBezTo>
                    <a:pt x="252" y="144"/>
                    <a:pt x="252" y="144"/>
                    <a:pt x="252" y="144"/>
                  </a:cubicBezTo>
                  <a:cubicBezTo>
                    <a:pt x="252" y="144"/>
                    <a:pt x="288" y="111"/>
                    <a:pt x="288" y="72"/>
                  </a:cubicBezTo>
                  <a:cubicBezTo>
                    <a:pt x="288" y="18"/>
                    <a:pt x="253" y="0"/>
                    <a:pt x="21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椭圆 8"/>
            <p:cNvSpPr/>
            <p:nvPr/>
          </p:nvSpPr>
          <p:spPr>
            <a:xfrm>
              <a:off x="502522" y="1043115"/>
              <a:ext cx="869077" cy="869077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2" name="组合 9"/>
          <p:cNvGrpSpPr/>
          <p:nvPr/>
        </p:nvGrpSpPr>
        <p:grpSpPr bwMode="auto">
          <a:xfrm>
            <a:off x="4552950" y="1196975"/>
            <a:ext cx="650875" cy="652463"/>
            <a:chOff x="1847276" y="1082643"/>
            <a:chExt cx="869077" cy="869077"/>
          </a:xfrm>
        </p:grpSpPr>
        <p:grpSp>
          <p:nvGrpSpPr>
            <p:cNvPr id="13" name="组合 10"/>
            <p:cNvGrpSpPr/>
            <p:nvPr/>
          </p:nvGrpSpPr>
          <p:grpSpPr>
            <a:xfrm>
              <a:off x="2070325" y="1305693"/>
              <a:ext cx="422977" cy="422977"/>
              <a:chOff x="8558213" y="3106738"/>
              <a:chExt cx="203200" cy="203200"/>
            </a:xfrm>
            <a:solidFill>
              <a:schemeClr val="bg1"/>
            </a:solidFill>
          </p:grpSpPr>
          <p:sp>
            <p:nvSpPr>
              <p:cNvPr id="14" name="Freeform 384"/>
              <p:cNvSpPr/>
              <p:nvPr/>
            </p:nvSpPr>
            <p:spPr bwMode="auto">
              <a:xfrm>
                <a:off x="8558213" y="3211513"/>
                <a:ext cx="98425" cy="98425"/>
              </a:xfrm>
              <a:custGeom>
                <a:avLst/>
                <a:gdLst>
                  <a:gd name="T0" fmla="*/ 49 w 62"/>
                  <a:gd name="T1" fmla="*/ 9 h 62"/>
                  <a:gd name="T2" fmla="*/ 27 w 62"/>
                  <a:gd name="T3" fmla="*/ 31 h 62"/>
                  <a:gd name="T4" fmla="*/ 24 w 62"/>
                  <a:gd name="T5" fmla="*/ 27 h 62"/>
                  <a:gd name="T6" fmla="*/ 45 w 62"/>
                  <a:gd name="T7" fmla="*/ 6 h 62"/>
                  <a:gd name="T8" fmla="*/ 39 w 62"/>
                  <a:gd name="T9" fmla="*/ 0 h 62"/>
                  <a:gd name="T10" fmla="*/ 11 w 62"/>
                  <a:gd name="T11" fmla="*/ 28 h 62"/>
                  <a:gd name="T12" fmla="*/ 11 w 62"/>
                  <a:gd name="T13" fmla="*/ 28 h 62"/>
                  <a:gd name="T14" fmla="*/ 11 w 62"/>
                  <a:gd name="T15" fmla="*/ 28 h 62"/>
                  <a:gd name="T16" fmla="*/ 11 w 62"/>
                  <a:gd name="T17" fmla="*/ 28 h 62"/>
                  <a:gd name="T18" fmla="*/ 11 w 62"/>
                  <a:gd name="T19" fmla="*/ 28 h 62"/>
                  <a:gd name="T20" fmla="*/ 0 w 62"/>
                  <a:gd name="T21" fmla="*/ 62 h 62"/>
                  <a:gd name="T22" fmla="*/ 35 w 62"/>
                  <a:gd name="T23" fmla="*/ 51 h 62"/>
                  <a:gd name="T24" fmla="*/ 35 w 62"/>
                  <a:gd name="T25" fmla="*/ 51 h 62"/>
                  <a:gd name="T26" fmla="*/ 35 w 62"/>
                  <a:gd name="T27" fmla="*/ 51 h 62"/>
                  <a:gd name="T28" fmla="*/ 35 w 62"/>
                  <a:gd name="T29" fmla="*/ 51 h 62"/>
                  <a:gd name="T30" fmla="*/ 35 w 62"/>
                  <a:gd name="T31" fmla="*/ 51 h 62"/>
                  <a:gd name="T32" fmla="*/ 62 w 62"/>
                  <a:gd name="T33" fmla="*/ 23 h 62"/>
                  <a:gd name="T34" fmla="*/ 49 w 62"/>
                  <a:gd name="T35" fmla="*/ 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2" h="62">
                    <a:moveTo>
                      <a:pt x="49" y="9"/>
                    </a:moveTo>
                    <a:lnTo>
                      <a:pt x="27" y="31"/>
                    </a:lnTo>
                    <a:lnTo>
                      <a:pt x="24" y="27"/>
                    </a:lnTo>
                    <a:lnTo>
                      <a:pt x="45" y="6"/>
                    </a:lnTo>
                    <a:lnTo>
                      <a:pt x="39" y="0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0" y="62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62" y="23"/>
                    </a:lnTo>
                    <a:lnTo>
                      <a:pt x="49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Freeform 385"/>
              <p:cNvSpPr/>
              <p:nvPr/>
            </p:nvSpPr>
            <p:spPr bwMode="auto">
              <a:xfrm>
                <a:off x="8661400" y="3144838"/>
                <a:ext cx="63500" cy="61913"/>
              </a:xfrm>
              <a:custGeom>
                <a:avLst/>
                <a:gdLst>
                  <a:gd name="T0" fmla="*/ 6 w 40"/>
                  <a:gd name="T1" fmla="*/ 21 h 39"/>
                  <a:gd name="T2" fmla="*/ 16 w 40"/>
                  <a:gd name="T3" fmla="*/ 12 h 39"/>
                  <a:gd name="T4" fmla="*/ 20 w 40"/>
                  <a:gd name="T5" fmla="*/ 15 h 39"/>
                  <a:gd name="T6" fmla="*/ 10 w 40"/>
                  <a:gd name="T7" fmla="*/ 25 h 39"/>
                  <a:gd name="T8" fmla="*/ 24 w 40"/>
                  <a:gd name="T9" fmla="*/ 39 h 39"/>
                  <a:gd name="T10" fmla="*/ 40 w 40"/>
                  <a:gd name="T11" fmla="*/ 23 h 39"/>
                  <a:gd name="T12" fmla="*/ 16 w 40"/>
                  <a:gd name="T13" fmla="*/ 0 h 39"/>
                  <a:gd name="T14" fmla="*/ 0 w 40"/>
                  <a:gd name="T15" fmla="*/ 16 h 39"/>
                  <a:gd name="T16" fmla="*/ 6 w 40"/>
                  <a:gd name="T17" fmla="*/ 2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9">
                    <a:moveTo>
                      <a:pt x="6" y="21"/>
                    </a:moveTo>
                    <a:lnTo>
                      <a:pt x="16" y="12"/>
                    </a:lnTo>
                    <a:lnTo>
                      <a:pt x="20" y="15"/>
                    </a:lnTo>
                    <a:lnTo>
                      <a:pt x="10" y="25"/>
                    </a:lnTo>
                    <a:lnTo>
                      <a:pt x="24" y="39"/>
                    </a:lnTo>
                    <a:lnTo>
                      <a:pt x="40" y="23"/>
                    </a:lnTo>
                    <a:lnTo>
                      <a:pt x="16" y="0"/>
                    </a:lnTo>
                    <a:lnTo>
                      <a:pt x="0" y="16"/>
                    </a:lnTo>
                    <a:lnTo>
                      <a:pt x="6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Freeform 386"/>
              <p:cNvSpPr/>
              <p:nvPr/>
            </p:nvSpPr>
            <p:spPr bwMode="auto">
              <a:xfrm>
                <a:off x="8699500" y="3106738"/>
                <a:ext cx="61912" cy="61913"/>
              </a:xfrm>
              <a:custGeom>
                <a:avLst/>
                <a:gdLst>
                  <a:gd name="T0" fmla="*/ 15 w 39"/>
                  <a:gd name="T1" fmla="*/ 0 h 39"/>
                  <a:gd name="T2" fmla="*/ 0 w 39"/>
                  <a:gd name="T3" fmla="*/ 16 h 39"/>
                  <a:gd name="T4" fmla="*/ 23 w 39"/>
                  <a:gd name="T5" fmla="*/ 39 h 39"/>
                  <a:gd name="T6" fmla="*/ 39 w 39"/>
                  <a:gd name="T7" fmla="*/ 24 h 39"/>
                  <a:gd name="T8" fmla="*/ 15 w 39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5" y="0"/>
                    </a:moveTo>
                    <a:lnTo>
                      <a:pt x="0" y="16"/>
                    </a:lnTo>
                    <a:lnTo>
                      <a:pt x="23" y="39"/>
                    </a:lnTo>
                    <a:lnTo>
                      <a:pt x="39" y="24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Freeform 387"/>
              <p:cNvSpPr/>
              <p:nvPr/>
            </p:nvSpPr>
            <p:spPr bwMode="auto">
              <a:xfrm>
                <a:off x="8558213" y="3106738"/>
                <a:ext cx="203200" cy="203200"/>
              </a:xfrm>
              <a:custGeom>
                <a:avLst/>
                <a:gdLst>
                  <a:gd name="T0" fmla="*/ 223 w 288"/>
                  <a:gd name="T1" fmla="*/ 162 h 287"/>
                  <a:gd name="T2" fmla="*/ 203 w 288"/>
                  <a:gd name="T3" fmla="*/ 167 h 287"/>
                  <a:gd name="T4" fmla="*/ 120 w 288"/>
                  <a:gd name="T5" fmla="*/ 84 h 287"/>
                  <a:gd name="T6" fmla="*/ 125 w 288"/>
                  <a:gd name="T7" fmla="*/ 65 h 287"/>
                  <a:gd name="T8" fmla="*/ 61 w 288"/>
                  <a:gd name="T9" fmla="*/ 0 h 287"/>
                  <a:gd name="T10" fmla="*/ 60 w 288"/>
                  <a:gd name="T11" fmla="*/ 0 h 287"/>
                  <a:gd name="T12" fmla="*/ 54 w 288"/>
                  <a:gd name="T13" fmla="*/ 6 h 287"/>
                  <a:gd name="T14" fmla="*/ 79 w 288"/>
                  <a:gd name="T15" fmla="*/ 44 h 287"/>
                  <a:gd name="T16" fmla="*/ 45 w 288"/>
                  <a:gd name="T17" fmla="*/ 78 h 287"/>
                  <a:gd name="T18" fmla="*/ 38 w 288"/>
                  <a:gd name="T19" fmla="*/ 79 h 287"/>
                  <a:gd name="T20" fmla="*/ 6 w 288"/>
                  <a:gd name="T21" fmla="*/ 54 h 287"/>
                  <a:gd name="T22" fmla="*/ 0 w 288"/>
                  <a:gd name="T23" fmla="*/ 60 h 287"/>
                  <a:gd name="T24" fmla="*/ 65 w 288"/>
                  <a:gd name="T25" fmla="*/ 125 h 287"/>
                  <a:gd name="T26" fmla="*/ 84 w 288"/>
                  <a:gd name="T27" fmla="*/ 120 h 287"/>
                  <a:gd name="T28" fmla="*/ 167 w 288"/>
                  <a:gd name="T29" fmla="*/ 203 h 287"/>
                  <a:gd name="T30" fmla="*/ 162 w 288"/>
                  <a:gd name="T31" fmla="*/ 222 h 287"/>
                  <a:gd name="T32" fmla="*/ 227 w 288"/>
                  <a:gd name="T33" fmla="*/ 287 h 287"/>
                  <a:gd name="T34" fmla="*/ 227 w 288"/>
                  <a:gd name="T35" fmla="*/ 287 h 287"/>
                  <a:gd name="T36" fmla="*/ 233 w 288"/>
                  <a:gd name="T37" fmla="*/ 281 h 287"/>
                  <a:gd name="T38" fmla="*/ 209 w 288"/>
                  <a:gd name="T39" fmla="*/ 243 h 287"/>
                  <a:gd name="T40" fmla="*/ 243 w 288"/>
                  <a:gd name="T41" fmla="*/ 208 h 287"/>
                  <a:gd name="T42" fmla="*/ 250 w 288"/>
                  <a:gd name="T43" fmla="*/ 208 h 287"/>
                  <a:gd name="T44" fmla="*/ 282 w 288"/>
                  <a:gd name="T45" fmla="*/ 233 h 287"/>
                  <a:gd name="T46" fmla="*/ 288 w 288"/>
                  <a:gd name="T47" fmla="*/ 227 h 287"/>
                  <a:gd name="T48" fmla="*/ 223 w 288"/>
                  <a:gd name="T49" fmla="*/ 162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88" h="287">
                    <a:moveTo>
                      <a:pt x="223" y="162"/>
                    </a:moveTo>
                    <a:cubicBezTo>
                      <a:pt x="216" y="162"/>
                      <a:pt x="210" y="164"/>
                      <a:pt x="203" y="167"/>
                    </a:cubicBezTo>
                    <a:cubicBezTo>
                      <a:pt x="120" y="84"/>
                      <a:pt x="120" y="84"/>
                      <a:pt x="120" y="84"/>
                    </a:cubicBezTo>
                    <a:cubicBezTo>
                      <a:pt x="123" y="77"/>
                      <a:pt x="125" y="71"/>
                      <a:pt x="125" y="65"/>
                    </a:cubicBezTo>
                    <a:cubicBezTo>
                      <a:pt x="125" y="32"/>
                      <a:pt x="94" y="0"/>
                      <a:pt x="61" y="0"/>
                    </a:cubicBezTo>
                    <a:cubicBezTo>
                      <a:pt x="61" y="0"/>
                      <a:pt x="60" y="0"/>
                      <a:pt x="60" y="0"/>
                    </a:cubicBezTo>
                    <a:cubicBezTo>
                      <a:pt x="60" y="0"/>
                      <a:pt x="56" y="3"/>
                      <a:pt x="54" y="6"/>
                    </a:cubicBezTo>
                    <a:cubicBezTo>
                      <a:pt x="81" y="32"/>
                      <a:pt x="79" y="28"/>
                      <a:pt x="79" y="44"/>
                    </a:cubicBezTo>
                    <a:cubicBezTo>
                      <a:pt x="79" y="57"/>
                      <a:pt x="58" y="78"/>
                      <a:pt x="45" y="78"/>
                    </a:cubicBezTo>
                    <a:cubicBezTo>
                      <a:pt x="42" y="78"/>
                      <a:pt x="40" y="79"/>
                      <a:pt x="38" y="79"/>
                    </a:cubicBezTo>
                    <a:cubicBezTo>
                      <a:pt x="29" y="79"/>
                      <a:pt x="29" y="77"/>
                      <a:pt x="6" y="54"/>
                    </a:cubicBezTo>
                    <a:cubicBezTo>
                      <a:pt x="4" y="56"/>
                      <a:pt x="0" y="60"/>
                      <a:pt x="0" y="60"/>
                    </a:cubicBezTo>
                    <a:cubicBezTo>
                      <a:pt x="0" y="93"/>
                      <a:pt x="32" y="125"/>
                      <a:pt x="65" y="125"/>
                    </a:cubicBezTo>
                    <a:cubicBezTo>
                      <a:pt x="71" y="125"/>
                      <a:pt x="78" y="123"/>
                      <a:pt x="84" y="120"/>
                    </a:cubicBezTo>
                    <a:cubicBezTo>
                      <a:pt x="167" y="203"/>
                      <a:pt x="167" y="203"/>
                      <a:pt x="167" y="203"/>
                    </a:cubicBezTo>
                    <a:cubicBezTo>
                      <a:pt x="164" y="210"/>
                      <a:pt x="162" y="216"/>
                      <a:pt x="162" y="222"/>
                    </a:cubicBezTo>
                    <a:cubicBezTo>
                      <a:pt x="162" y="255"/>
                      <a:pt x="194" y="287"/>
                      <a:pt x="227" y="287"/>
                    </a:cubicBezTo>
                    <a:cubicBezTo>
                      <a:pt x="227" y="287"/>
                      <a:pt x="227" y="287"/>
                      <a:pt x="227" y="287"/>
                    </a:cubicBezTo>
                    <a:cubicBezTo>
                      <a:pt x="228" y="287"/>
                      <a:pt x="231" y="283"/>
                      <a:pt x="233" y="281"/>
                    </a:cubicBezTo>
                    <a:cubicBezTo>
                      <a:pt x="207" y="255"/>
                      <a:pt x="209" y="259"/>
                      <a:pt x="209" y="243"/>
                    </a:cubicBezTo>
                    <a:cubicBezTo>
                      <a:pt x="209" y="229"/>
                      <a:pt x="230" y="208"/>
                      <a:pt x="243" y="208"/>
                    </a:cubicBezTo>
                    <a:cubicBezTo>
                      <a:pt x="246" y="208"/>
                      <a:pt x="248" y="208"/>
                      <a:pt x="250" y="208"/>
                    </a:cubicBezTo>
                    <a:cubicBezTo>
                      <a:pt x="259" y="208"/>
                      <a:pt x="259" y="210"/>
                      <a:pt x="282" y="233"/>
                    </a:cubicBezTo>
                    <a:cubicBezTo>
                      <a:pt x="284" y="231"/>
                      <a:pt x="288" y="227"/>
                      <a:pt x="288" y="227"/>
                    </a:cubicBezTo>
                    <a:cubicBezTo>
                      <a:pt x="287" y="194"/>
                      <a:pt x="256" y="162"/>
                      <a:pt x="223" y="1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8" name="椭圆 11"/>
            <p:cNvSpPr/>
            <p:nvPr/>
          </p:nvSpPr>
          <p:spPr>
            <a:xfrm>
              <a:off x="1847276" y="1082643"/>
              <a:ext cx="869077" cy="869077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9" name="组合 16"/>
          <p:cNvGrpSpPr/>
          <p:nvPr/>
        </p:nvGrpSpPr>
        <p:grpSpPr bwMode="auto">
          <a:xfrm>
            <a:off x="5822950" y="1193800"/>
            <a:ext cx="652463" cy="652463"/>
            <a:chOff x="3117355" y="1079339"/>
            <a:chExt cx="869077" cy="869077"/>
          </a:xfrm>
        </p:grpSpPr>
        <p:sp>
          <p:nvSpPr>
            <p:cNvPr id="20" name="Freeform 659"/>
            <p:cNvSpPr/>
            <p:nvPr/>
          </p:nvSpPr>
          <p:spPr bwMode="auto">
            <a:xfrm>
              <a:off x="3360798" y="1311693"/>
              <a:ext cx="377794" cy="377794"/>
            </a:xfrm>
            <a:custGeom>
              <a:avLst/>
              <a:gdLst>
                <a:gd name="T0" fmla="*/ 471934812 w 291"/>
                <a:gd name="T1" fmla="*/ 52611071 h 290"/>
                <a:gd name="T2" fmla="*/ 438225461 w 291"/>
                <a:gd name="T3" fmla="*/ 18668235 h 290"/>
                <a:gd name="T4" fmla="*/ 374177044 w 291"/>
                <a:gd name="T5" fmla="*/ 18668235 h 290"/>
                <a:gd name="T6" fmla="*/ 230911328 w 291"/>
                <a:gd name="T7" fmla="*/ 162924314 h 290"/>
                <a:gd name="T8" fmla="*/ 224169458 w 291"/>
                <a:gd name="T9" fmla="*/ 191774748 h 290"/>
                <a:gd name="T10" fmla="*/ 195515535 w 291"/>
                <a:gd name="T11" fmla="*/ 196867151 h 290"/>
                <a:gd name="T12" fmla="*/ 183716938 w 291"/>
                <a:gd name="T13" fmla="*/ 210444285 h 290"/>
                <a:gd name="T14" fmla="*/ 183716938 w 291"/>
                <a:gd name="T15" fmla="*/ 274935024 h 290"/>
                <a:gd name="T16" fmla="*/ 185403379 w 291"/>
                <a:gd name="T17" fmla="*/ 278328656 h 290"/>
                <a:gd name="T18" fmla="*/ 74160573 w 291"/>
                <a:gd name="T19" fmla="*/ 390339366 h 290"/>
                <a:gd name="T20" fmla="*/ 43822806 w 291"/>
                <a:gd name="T21" fmla="*/ 402219033 h 290"/>
                <a:gd name="T22" fmla="*/ 0 w 291"/>
                <a:gd name="T23" fmla="*/ 465012304 h 290"/>
                <a:gd name="T24" fmla="*/ 28652624 w 291"/>
                <a:gd name="T25" fmla="*/ 492166574 h 290"/>
                <a:gd name="T26" fmla="*/ 91015897 w 291"/>
                <a:gd name="T27" fmla="*/ 448041537 h 290"/>
                <a:gd name="T28" fmla="*/ 102814495 w 291"/>
                <a:gd name="T29" fmla="*/ 419189800 h 290"/>
                <a:gd name="T30" fmla="*/ 214056003 w 291"/>
                <a:gd name="T31" fmla="*/ 305482926 h 290"/>
                <a:gd name="T32" fmla="*/ 217427587 w 291"/>
                <a:gd name="T33" fmla="*/ 308876558 h 290"/>
                <a:gd name="T34" fmla="*/ 281476004 w 291"/>
                <a:gd name="T35" fmla="*/ 308876558 h 290"/>
                <a:gd name="T36" fmla="*/ 294959744 w 291"/>
                <a:gd name="T37" fmla="*/ 296996891 h 290"/>
                <a:gd name="T38" fmla="*/ 300015173 w 291"/>
                <a:gd name="T39" fmla="*/ 268146457 h 290"/>
                <a:gd name="T40" fmla="*/ 328669096 w 291"/>
                <a:gd name="T41" fmla="*/ 263054054 h 290"/>
                <a:gd name="T42" fmla="*/ 471934812 w 291"/>
                <a:gd name="T43" fmla="*/ 117101810 h 290"/>
                <a:gd name="T44" fmla="*/ 471934812 w 291"/>
                <a:gd name="T45" fmla="*/ 52611071 h 29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91" h="290">
                  <a:moveTo>
                    <a:pt x="280" y="31"/>
                  </a:moveTo>
                  <a:cubicBezTo>
                    <a:pt x="260" y="11"/>
                    <a:pt x="260" y="11"/>
                    <a:pt x="260" y="11"/>
                  </a:cubicBezTo>
                  <a:cubicBezTo>
                    <a:pt x="250" y="0"/>
                    <a:pt x="232" y="0"/>
                    <a:pt x="222" y="11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139" y="101"/>
                    <a:pt x="137" y="109"/>
                    <a:pt x="133" y="113"/>
                  </a:cubicBezTo>
                  <a:cubicBezTo>
                    <a:pt x="129" y="117"/>
                    <a:pt x="122" y="119"/>
                    <a:pt x="116" y="116"/>
                  </a:cubicBezTo>
                  <a:cubicBezTo>
                    <a:pt x="109" y="124"/>
                    <a:pt x="109" y="124"/>
                    <a:pt x="109" y="124"/>
                  </a:cubicBezTo>
                  <a:cubicBezTo>
                    <a:pt x="98" y="134"/>
                    <a:pt x="98" y="152"/>
                    <a:pt x="109" y="162"/>
                  </a:cubicBezTo>
                  <a:cubicBezTo>
                    <a:pt x="110" y="164"/>
                    <a:pt x="110" y="164"/>
                    <a:pt x="110" y="164"/>
                  </a:cubicBezTo>
                  <a:cubicBezTo>
                    <a:pt x="44" y="230"/>
                    <a:pt x="44" y="230"/>
                    <a:pt x="44" y="230"/>
                  </a:cubicBezTo>
                  <a:cubicBezTo>
                    <a:pt x="26" y="237"/>
                    <a:pt x="26" y="237"/>
                    <a:pt x="26" y="237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17" y="290"/>
                    <a:pt x="17" y="290"/>
                    <a:pt x="17" y="290"/>
                  </a:cubicBezTo>
                  <a:cubicBezTo>
                    <a:pt x="54" y="264"/>
                    <a:pt x="54" y="264"/>
                    <a:pt x="54" y="264"/>
                  </a:cubicBezTo>
                  <a:cubicBezTo>
                    <a:pt x="61" y="247"/>
                    <a:pt x="61" y="247"/>
                    <a:pt x="61" y="247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9" y="182"/>
                    <a:pt x="129" y="182"/>
                    <a:pt x="129" y="182"/>
                  </a:cubicBezTo>
                  <a:cubicBezTo>
                    <a:pt x="139" y="193"/>
                    <a:pt x="157" y="193"/>
                    <a:pt x="167" y="182"/>
                  </a:cubicBezTo>
                  <a:cubicBezTo>
                    <a:pt x="175" y="175"/>
                    <a:pt x="175" y="175"/>
                    <a:pt x="175" y="175"/>
                  </a:cubicBezTo>
                  <a:cubicBezTo>
                    <a:pt x="172" y="170"/>
                    <a:pt x="174" y="162"/>
                    <a:pt x="178" y="158"/>
                  </a:cubicBezTo>
                  <a:cubicBezTo>
                    <a:pt x="182" y="154"/>
                    <a:pt x="190" y="152"/>
                    <a:pt x="195" y="155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91" y="59"/>
                    <a:pt x="291" y="42"/>
                    <a:pt x="280" y="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椭圆 18"/>
            <p:cNvSpPr/>
            <p:nvPr/>
          </p:nvSpPr>
          <p:spPr>
            <a:xfrm>
              <a:off x="3117355" y="1079339"/>
              <a:ext cx="869077" cy="869077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pic>
        <p:nvPicPr>
          <p:cNvPr id="10256" name="图片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3" r="6017" b="22203"/>
          <a:stretch>
            <a:fillRect/>
          </a:stretch>
        </p:blipFill>
        <p:spPr bwMode="auto">
          <a:xfrm>
            <a:off x="9266238" y="3560763"/>
            <a:ext cx="2309812" cy="10937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7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71" r="6216" b="18246"/>
          <a:stretch>
            <a:fillRect/>
          </a:stretch>
        </p:blipFill>
        <p:spPr bwMode="auto">
          <a:xfrm>
            <a:off x="6350000" y="3549650"/>
            <a:ext cx="2325688" cy="11049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8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" b="30240"/>
          <a:stretch>
            <a:fillRect/>
          </a:stretch>
        </p:blipFill>
        <p:spPr bwMode="auto">
          <a:xfrm>
            <a:off x="3495675" y="3560763"/>
            <a:ext cx="2281238" cy="11144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9" name="图片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81" b="15067"/>
          <a:stretch>
            <a:fillRect/>
          </a:stretch>
        </p:blipFill>
        <p:spPr bwMode="auto">
          <a:xfrm>
            <a:off x="592138" y="3552825"/>
            <a:ext cx="2311400" cy="11207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592138" y="51355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635000" y="5449888"/>
            <a:ext cx="2090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3522663" y="51355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3565525" y="5449888"/>
            <a:ext cx="2090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6410325" y="51355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TextBox 13"/>
          <p:cNvSpPr txBox="1">
            <a:spLocks noChangeArrowheads="1"/>
          </p:cNvSpPr>
          <p:nvPr/>
        </p:nvSpPr>
        <p:spPr bwMode="auto">
          <a:xfrm>
            <a:off x="6453188" y="5449888"/>
            <a:ext cx="2090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9340850" y="51355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9" name="TextBox 13"/>
          <p:cNvSpPr txBox="1">
            <a:spLocks noChangeArrowheads="1"/>
          </p:cNvSpPr>
          <p:nvPr/>
        </p:nvSpPr>
        <p:spPr bwMode="auto">
          <a:xfrm>
            <a:off x="9383713" y="5449888"/>
            <a:ext cx="2090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Freeform 3"/>
          <p:cNvSpPr/>
          <p:nvPr/>
        </p:nvSpPr>
        <p:spPr bwMode="auto">
          <a:xfrm rot="10800000">
            <a:off x="4629150" y="4395788"/>
            <a:ext cx="622300" cy="587375"/>
          </a:xfrm>
          <a:custGeom>
            <a:avLst/>
            <a:gdLst>
              <a:gd name="T0" fmla="*/ 0 w 21600"/>
              <a:gd name="T1" fmla="*/ 1235075 h 21600"/>
              <a:gd name="T2" fmla="*/ 511413 w 21600"/>
              <a:gd name="T3" fmla="*/ 0 h 21600"/>
              <a:gd name="T4" fmla="*/ 1933575 w 21600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5713" y="0"/>
                </a:lnTo>
                <a:lnTo>
                  <a:pt x="21600" y="0"/>
                </a:lnTo>
              </a:path>
            </a:pathLst>
          </a:custGeom>
          <a:noFill/>
          <a:ln w="12700" cap="flat">
            <a:solidFill>
              <a:srgbClr val="ADBAC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4"/>
          <p:cNvSpPr/>
          <p:nvPr/>
        </p:nvSpPr>
        <p:spPr bwMode="auto">
          <a:xfrm flipH="1">
            <a:off x="4619625" y="2514600"/>
            <a:ext cx="631825" cy="584200"/>
          </a:xfrm>
          <a:custGeom>
            <a:avLst/>
            <a:gdLst>
              <a:gd name="T0" fmla="*/ 0 w 21600"/>
              <a:gd name="T1" fmla="*/ 1233487 h 21600"/>
              <a:gd name="T2" fmla="*/ 511413 w 21600"/>
              <a:gd name="T3" fmla="*/ 0 h 21600"/>
              <a:gd name="T4" fmla="*/ 1933575 w 21600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5713" y="0"/>
                </a:lnTo>
                <a:lnTo>
                  <a:pt x="21600" y="0"/>
                </a:lnTo>
              </a:path>
            </a:pathLst>
          </a:custGeom>
          <a:noFill/>
          <a:ln w="12700" cap="flat">
            <a:solidFill>
              <a:srgbClr val="ADBAC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>
            <a:off x="4629150" y="3730625"/>
            <a:ext cx="368300" cy="0"/>
          </a:xfrm>
          <a:prstGeom prst="line">
            <a:avLst/>
          </a:prstGeom>
          <a:noFill/>
          <a:ln w="12700">
            <a:solidFill>
              <a:srgbClr val="ADBACA"/>
            </a:solidFill>
            <a:miter lim="800000"/>
            <a:headEnd type="oval" w="med" len="med"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 bwMode="auto">
          <a:xfrm rot="10800000" flipH="1">
            <a:off x="6980238" y="4406900"/>
            <a:ext cx="650875" cy="587375"/>
          </a:xfrm>
          <a:custGeom>
            <a:avLst/>
            <a:gdLst>
              <a:gd name="T0" fmla="*/ 0 w 21600"/>
              <a:gd name="T1" fmla="*/ 1235075 h 21600"/>
              <a:gd name="T2" fmla="*/ 511832 w 21600"/>
              <a:gd name="T3" fmla="*/ 0 h 21600"/>
              <a:gd name="T4" fmla="*/ 1935162 w 21600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5713" y="0"/>
                </a:lnTo>
                <a:lnTo>
                  <a:pt x="21600" y="0"/>
                </a:lnTo>
              </a:path>
            </a:pathLst>
          </a:custGeom>
          <a:noFill/>
          <a:ln w="12700" cap="flat">
            <a:solidFill>
              <a:srgbClr val="ADBAC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6981825" y="2527300"/>
            <a:ext cx="649288" cy="585788"/>
          </a:xfrm>
          <a:custGeom>
            <a:avLst/>
            <a:gdLst>
              <a:gd name="T0" fmla="*/ 0 w 21600"/>
              <a:gd name="T1" fmla="*/ 1235075 h 21600"/>
              <a:gd name="T2" fmla="*/ 511413 w 21600"/>
              <a:gd name="T3" fmla="*/ 0 h 21600"/>
              <a:gd name="T4" fmla="*/ 1933575 w 21600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5713" y="0"/>
                </a:lnTo>
                <a:lnTo>
                  <a:pt x="21600" y="0"/>
                </a:lnTo>
              </a:path>
            </a:pathLst>
          </a:custGeom>
          <a:noFill/>
          <a:ln w="12700" cap="flat">
            <a:solidFill>
              <a:srgbClr val="ADBAC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7235825" y="3741738"/>
            <a:ext cx="395288" cy="0"/>
          </a:xfrm>
          <a:prstGeom prst="line">
            <a:avLst/>
          </a:prstGeom>
          <a:noFill/>
          <a:ln w="12700">
            <a:solidFill>
              <a:srgbClr val="ADBACA"/>
            </a:solidFill>
            <a:miter lim="800000"/>
            <a:headEnd type="oval" w="med" len="med"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AutoShape 9"/>
          <p:cNvSpPr/>
          <p:nvPr/>
        </p:nvSpPr>
        <p:spPr bwMode="auto">
          <a:xfrm rot="20054367">
            <a:off x="4741863" y="2360613"/>
            <a:ext cx="2749550" cy="2743200"/>
          </a:xfrm>
          <a:custGeom>
            <a:avLst/>
            <a:gdLst>
              <a:gd name="T0" fmla="*/ 16797 w 19678"/>
              <a:gd name="T1" fmla="*/ 2885 h 19678"/>
              <a:gd name="T2" fmla="*/ 16800 w 19678"/>
              <a:gd name="T3" fmla="*/ 16799 h 19678"/>
              <a:gd name="T4" fmla="*/ 2885 w 19678"/>
              <a:gd name="T5" fmla="*/ 16797 h 19678"/>
              <a:gd name="T6" fmla="*/ 2883 w 19678"/>
              <a:gd name="T7" fmla="*/ 2883 h 19678"/>
              <a:gd name="T8" fmla="*/ 16797 w 19678"/>
              <a:gd name="T9" fmla="*/ 2885 h 19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8"/>
                  <a:pt x="20641" y="12958"/>
                  <a:pt x="16800" y="16799"/>
                </a:cubicBezTo>
                <a:cubicBezTo>
                  <a:pt x="12958" y="20641"/>
                  <a:pt x="6728" y="20640"/>
                  <a:pt x="2885" y="16797"/>
                </a:cubicBezTo>
                <a:cubicBezTo>
                  <a:pt x="-958" y="12954"/>
                  <a:pt x="-959" y="6724"/>
                  <a:pt x="2883" y="2883"/>
                </a:cubicBezTo>
                <a:cubicBezTo>
                  <a:pt x="6724" y="-959"/>
                  <a:pt x="12954" y="-958"/>
                  <a:pt x="16797" y="2885"/>
                </a:cubicBezTo>
              </a:path>
            </a:pathLst>
          </a:cu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AutoShape 11"/>
          <p:cNvSpPr/>
          <p:nvPr/>
        </p:nvSpPr>
        <p:spPr bwMode="auto">
          <a:xfrm>
            <a:off x="7637463" y="2233613"/>
            <a:ext cx="3424237" cy="560387"/>
          </a:xfrm>
          <a:prstGeom prst="roundRect">
            <a:avLst>
              <a:gd name="adj" fmla="val 50000"/>
            </a:avLst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AutoShape 12"/>
          <p:cNvSpPr/>
          <p:nvPr/>
        </p:nvSpPr>
        <p:spPr bwMode="auto">
          <a:xfrm>
            <a:off x="7631113" y="3462338"/>
            <a:ext cx="3436937" cy="560387"/>
          </a:xfrm>
          <a:prstGeom prst="roundRect">
            <a:avLst>
              <a:gd name="adj" fmla="val 50000"/>
            </a:avLst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AutoShape 13"/>
          <p:cNvSpPr/>
          <p:nvPr/>
        </p:nvSpPr>
        <p:spPr bwMode="auto">
          <a:xfrm>
            <a:off x="7631113" y="4706938"/>
            <a:ext cx="3346450" cy="560387"/>
          </a:xfrm>
          <a:prstGeom prst="roundRect">
            <a:avLst>
              <a:gd name="adj" fmla="val 50000"/>
            </a:avLst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AutoShape 14"/>
          <p:cNvSpPr/>
          <p:nvPr/>
        </p:nvSpPr>
        <p:spPr bwMode="auto">
          <a:xfrm>
            <a:off x="1193800" y="2233613"/>
            <a:ext cx="3425825" cy="560387"/>
          </a:xfrm>
          <a:prstGeom prst="roundRect">
            <a:avLst>
              <a:gd name="adj" fmla="val 50000"/>
            </a:avLst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AutoShape 15"/>
          <p:cNvSpPr/>
          <p:nvPr/>
        </p:nvSpPr>
        <p:spPr bwMode="auto">
          <a:xfrm>
            <a:off x="1182688" y="3462338"/>
            <a:ext cx="3436937" cy="560387"/>
          </a:xfrm>
          <a:prstGeom prst="roundRect">
            <a:avLst>
              <a:gd name="adj" fmla="val 50000"/>
            </a:avLst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AutoShape 16"/>
          <p:cNvSpPr/>
          <p:nvPr/>
        </p:nvSpPr>
        <p:spPr bwMode="auto">
          <a:xfrm>
            <a:off x="1182688" y="4706938"/>
            <a:ext cx="3436937" cy="560387"/>
          </a:xfrm>
          <a:prstGeom prst="roundRect">
            <a:avLst>
              <a:gd name="adj" fmla="val 50000"/>
            </a:avLst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5048250" y="4297363"/>
            <a:ext cx="2197100" cy="246062"/>
          </a:xfrm>
          <a:prstGeom prst="rect">
            <a:avLst/>
          </a:prstGeom>
          <a:noFill/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" name="TextBox 13"/>
          <p:cNvSpPr txBox="1"/>
          <p:nvPr/>
        </p:nvSpPr>
        <p:spPr>
          <a:xfrm flipH="1">
            <a:off x="8270875" y="2374900"/>
            <a:ext cx="2157413" cy="246063"/>
          </a:xfrm>
          <a:prstGeom prst="rect">
            <a:avLst/>
          </a:prstGeom>
          <a:noFill/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9" name="TextBox 13"/>
          <p:cNvSpPr txBox="1"/>
          <p:nvPr/>
        </p:nvSpPr>
        <p:spPr>
          <a:xfrm flipH="1">
            <a:off x="8270875" y="3603625"/>
            <a:ext cx="2157413" cy="246063"/>
          </a:xfrm>
          <a:prstGeom prst="rect">
            <a:avLst/>
          </a:prstGeom>
          <a:noFill/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" name="TextBox 13"/>
          <p:cNvSpPr txBox="1"/>
          <p:nvPr/>
        </p:nvSpPr>
        <p:spPr>
          <a:xfrm flipH="1">
            <a:off x="8224838" y="4849813"/>
            <a:ext cx="2157412" cy="246062"/>
          </a:xfrm>
          <a:prstGeom prst="rect">
            <a:avLst/>
          </a:prstGeom>
          <a:noFill/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1" name="TextBox 13"/>
          <p:cNvSpPr txBox="1"/>
          <p:nvPr/>
        </p:nvSpPr>
        <p:spPr>
          <a:xfrm flipH="1">
            <a:off x="1827213" y="2374900"/>
            <a:ext cx="2159000" cy="246063"/>
          </a:xfrm>
          <a:prstGeom prst="rect">
            <a:avLst/>
          </a:prstGeom>
          <a:noFill/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TextBox 13"/>
          <p:cNvSpPr txBox="1"/>
          <p:nvPr/>
        </p:nvSpPr>
        <p:spPr>
          <a:xfrm flipH="1">
            <a:off x="1822450" y="3603625"/>
            <a:ext cx="2157413" cy="246063"/>
          </a:xfrm>
          <a:prstGeom prst="rect">
            <a:avLst/>
          </a:prstGeom>
          <a:noFill/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3" name="TextBox 13"/>
          <p:cNvSpPr txBox="1"/>
          <p:nvPr/>
        </p:nvSpPr>
        <p:spPr>
          <a:xfrm flipH="1">
            <a:off x="1822450" y="4849813"/>
            <a:ext cx="2157413" cy="246062"/>
          </a:xfrm>
          <a:prstGeom prst="rect">
            <a:avLst/>
          </a:prstGeom>
          <a:noFill/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720691" y="2845053"/>
            <a:ext cx="831748" cy="1341190"/>
            <a:chOff x="6967538" y="6365875"/>
            <a:chExt cx="127000" cy="204787"/>
          </a:xfrm>
          <a:solidFill>
            <a:schemeClr val="bg1"/>
          </a:solidFill>
        </p:grpSpPr>
        <p:sp>
          <p:nvSpPr>
            <p:cNvPr id="25" name="Freeform 626@|5FFC:0|FBC:0|LFC:0|LBC:16777215"/>
            <p:cNvSpPr/>
            <p:nvPr/>
          </p:nvSpPr>
          <p:spPr bwMode="auto">
            <a:xfrm>
              <a:off x="6967538" y="6423025"/>
              <a:ext cx="127000" cy="147637"/>
            </a:xfrm>
            <a:custGeom>
              <a:avLst/>
              <a:gdLst>
                <a:gd name="T0" fmla="*/ 180 w 180"/>
                <a:gd name="T1" fmla="*/ 68 h 209"/>
                <a:gd name="T2" fmla="*/ 180 w 180"/>
                <a:gd name="T3" fmla="*/ 15 h 209"/>
                <a:gd name="T4" fmla="*/ 156 w 180"/>
                <a:gd name="T5" fmla="*/ 15 h 209"/>
                <a:gd name="T6" fmla="*/ 156 w 180"/>
                <a:gd name="T7" fmla="*/ 68 h 209"/>
                <a:gd name="T8" fmla="*/ 92 w 180"/>
                <a:gd name="T9" fmla="*/ 132 h 209"/>
                <a:gd name="T10" fmla="*/ 91 w 180"/>
                <a:gd name="T11" fmla="*/ 132 h 209"/>
                <a:gd name="T12" fmla="*/ 90 w 180"/>
                <a:gd name="T13" fmla="*/ 132 h 209"/>
                <a:gd name="T14" fmla="*/ 90 w 180"/>
                <a:gd name="T15" fmla="*/ 132 h 209"/>
                <a:gd name="T16" fmla="*/ 89 w 180"/>
                <a:gd name="T17" fmla="*/ 132 h 209"/>
                <a:gd name="T18" fmla="*/ 24 w 180"/>
                <a:gd name="T19" fmla="*/ 68 h 209"/>
                <a:gd name="T20" fmla="*/ 24 w 180"/>
                <a:gd name="T21" fmla="*/ 15 h 209"/>
                <a:gd name="T22" fmla="*/ 0 w 180"/>
                <a:gd name="T23" fmla="*/ 15 h 209"/>
                <a:gd name="T24" fmla="*/ 0 w 180"/>
                <a:gd name="T25" fmla="*/ 68 h 209"/>
                <a:gd name="T26" fmla="*/ 76 w 180"/>
                <a:gd name="T27" fmla="*/ 156 h 209"/>
                <a:gd name="T28" fmla="*/ 76 w 180"/>
                <a:gd name="T29" fmla="*/ 194 h 209"/>
                <a:gd name="T30" fmla="*/ 22 w 180"/>
                <a:gd name="T31" fmla="*/ 209 h 209"/>
                <a:gd name="T32" fmla="*/ 159 w 180"/>
                <a:gd name="T33" fmla="*/ 209 h 209"/>
                <a:gd name="T34" fmla="*/ 104 w 180"/>
                <a:gd name="T35" fmla="*/ 193 h 209"/>
                <a:gd name="T36" fmla="*/ 104 w 180"/>
                <a:gd name="T37" fmla="*/ 156 h 209"/>
                <a:gd name="T38" fmla="*/ 180 w 180"/>
                <a:gd name="T39" fmla="*/ 6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9">
                  <a:moveTo>
                    <a:pt x="180" y="68"/>
                  </a:moveTo>
                  <a:cubicBezTo>
                    <a:pt x="180" y="68"/>
                    <a:pt x="180" y="38"/>
                    <a:pt x="180" y="15"/>
                  </a:cubicBezTo>
                  <a:cubicBezTo>
                    <a:pt x="180" y="0"/>
                    <a:pt x="156" y="0"/>
                    <a:pt x="156" y="15"/>
                  </a:cubicBezTo>
                  <a:cubicBezTo>
                    <a:pt x="156" y="38"/>
                    <a:pt x="156" y="68"/>
                    <a:pt x="156" y="68"/>
                  </a:cubicBezTo>
                  <a:cubicBezTo>
                    <a:pt x="156" y="104"/>
                    <a:pt x="128" y="132"/>
                    <a:pt x="92" y="132"/>
                  </a:cubicBezTo>
                  <a:cubicBezTo>
                    <a:pt x="92" y="132"/>
                    <a:pt x="91" y="132"/>
                    <a:pt x="91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89" y="132"/>
                    <a:pt x="89" y="132"/>
                  </a:cubicBezTo>
                  <a:cubicBezTo>
                    <a:pt x="53" y="132"/>
                    <a:pt x="24" y="104"/>
                    <a:pt x="24" y="68"/>
                  </a:cubicBezTo>
                  <a:cubicBezTo>
                    <a:pt x="24" y="68"/>
                    <a:pt x="24" y="38"/>
                    <a:pt x="24" y="15"/>
                  </a:cubicBezTo>
                  <a:cubicBezTo>
                    <a:pt x="24" y="0"/>
                    <a:pt x="0" y="0"/>
                    <a:pt x="0" y="15"/>
                  </a:cubicBezTo>
                  <a:cubicBezTo>
                    <a:pt x="0" y="22"/>
                    <a:pt x="0" y="68"/>
                    <a:pt x="0" y="68"/>
                  </a:cubicBezTo>
                  <a:cubicBezTo>
                    <a:pt x="0" y="113"/>
                    <a:pt x="33" y="149"/>
                    <a:pt x="76" y="156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22" y="209"/>
                    <a:pt x="22" y="209"/>
                    <a:pt x="22" y="209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04" y="193"/>
                    <a:pt x="104" y="193"/>
                    <a:pt x="104" y="193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47" y="150"/>
                    <a:pt x="180" y="113"/>
                    <a:pt x="180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27@|5FFC:0|FBC:0|LFC:0|LBC:16777215"/>
            <p:cNvSpPr/>
            <p:nvPr/>
          </p:nvSpPr>
          <p:spPr bwMode="auto">
            <a:xfrm>
              <a:off x="7000875" y="6365875"/>
              <a:ext cx="61912" cy="134937"/>
            </a:xfrm>
            <a:custGeom>
              <a:avLst/>
              <a:gdLst>
                <a:gd name="T0" fmla="*/ 43 w 87"/>
                <a:gd name="T1" fmla="*/ 190 h 190"/>
                <a:gd name="T2" fmla="*/ 43 w 87"/>
                <a:gd name="T3" fmla="*/ 190 h 190"/>
                <a:gd name="T4" fmla="*/ 44 w 87"/>
                <a:gd name="T5" fmla="*/ 190 h 190"/>
                <a:gd name="T6" fmla="*/ 87 w 87"/>
                <a:gd name="T7" fmla="*/ 147 h 190"/>
                <a:gd name="T8" fmla="*/ 87 w 87"/>
                <a:gd name="T9" fmla="*/ 43 h 190"/>
                <a:gd name="T10" fmla="*/ 44 w 87"/>
                <a:gd name="T11" fmla="*/ 0 h 190"/>
                <a:gd name="T12" fmla="*/ 43 w 87"/>
                <a:gd name="T13" fmla="*/ 0 h 190"/>
                <a:gd name="T14" fmla="*/ 43 w 87"/>
                <a:gd name="T15" fmla="*/ 0 h 190"/>
                <a:gd name="T16" fmla="*/ 0 w 87"/>
                <a:gd name="T17" fmla="*/ 43 h 190"/>
                <a:gd name="T18" fmla="*/ 0 w 87"/>
                <a:gd name="T19" fmla="*/ 147 h 190"/>
                <a:gd name="T20" fmla="*/ 43 w 87"/>
                <a:gd name="T21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90">
                  <a:moveTo>
                    <a:pt x="43" y="190"/>
                  </a:moveTo>
                  <a:cubicBezTo>
                    <a:pt x="43" y="190"/>
                    <a:pt x="43" y="190"/>
                    <a:pt x="43" y="190"/>
                  </a:cubicBezTo>
                  <a:cubicBezTo>
                    <a:pt x="44" y="190"/>
                    <a:pt x="44" y="190"/>
                    <a:pt x="44" y="190"/>
                  </a:cubicBezTo>
                  <a:cubicBezTo>
                    <a:pt x="68" y="190"/>
                    <a:pt x="87" y="171"/>
                    <a:pt x="87" y="147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19"/>
                    <a:pt x="68" y="0"/>
                    <a:pt x="44" y="0"/>
                  </a:cubicBezTo>
                  <a:cubicBezTo>
                    <a:pt x="44" y="0"/>
                    <a:pt x="44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71"/>
                    <a:pt x="19" y="190"/>
                    <a:pt x="4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99462" y="-3267744"/>
            <a:ext cx="8107963" cy="385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/>
          <p:cNvSpPr txBox="1"/>
          <p:nvPr/>
        </p:nvSpPr>
        <p:spPr>
          <a:xfrm>
            <a:off x="5655372" y="431628"/>
            <a:ext cx="182614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0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1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4727054" y="2348880"/>
            <a:ext cx="336142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矩形 22"/>
          <p:cNvSpPr>
            <a:spLocks noChangeArrowheads="1"/>
          </p:cNvSpPr>
          <p:nvPr/>
        </p:nvSpPr>
        <p:spPr bwMode="auto">
          <a:xfrm>
            <a:off x="3836208" y="3959226"/>
            <a:ext cx="2216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Pts val="2000"/>
              <a:buFont typeface="Wingdings" panose="05000000000000000000" pitchFamily="2" charset="2"/>
              <a:buChar char="u"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添加小标题 </a:t>
            </a:r>
            <a:r>
              <a:rPr kumimoji="0" lang="en-US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0" name="矩形 25"/>
          <p:cNvSpPr>
            <a:spLocks noChangeArrowheads="1"/>
          </p:cNvSpPr>
          <p:nvPr/>
        </p:nvSpPr>
        <p:spPr bwMode="auto">
          <a:xfrm>
            <a:off x="6992158" y="3959226"/>
            <a:ext cx="2216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Pts val="2000"/>
              <a:buFont typeface="Wingdings" panose="05000000000000000000" pitchFamily="2" charset="2"/>
              <a:buChar char="u"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添加小标题 </a:t>
            </a:r>
            <a:r>
              <a:rPr kumimoji="0" lang="en-US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3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1" name="矩形 35"/>
          <p:cNvSpPr>
            <a:spLocks noChangeArrowheads="1"/>
          </p:cNvSpPr>
          <p:nvPr/>
        </p:nvSpPr>
        <p:spPr bwMode="auto">
          <a:xfrm>
            <a:off x="3836208" y="4664076"/>
            <a:ext cx="2216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Pts val="2000"/>
              <a:buFont typeface="Wingdings" panose="05000000000000000000" pitchFamily="2" charset="2"/>
              <a:buChar char="u"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添加小标题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4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2" name="矩形 36"/>
          <p:cNvSpPr>
            <a:spLocks noChangeArrowheads="1"/>
          </p:cNvSpPr>
          <p:nvPr/>
        </p:nvSpPr>
        <p:spPr bwMode="auto">
          <a:xfrm>
            <a:off x="6992158" y="4664076"/>
            <a:ext cx="2216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Pts val="2000"/>
              <a:buFont typeface="Wingdings" panose="05000000000000000000" pitchFamily="2" charset="2"/>
              <a:buChar char="u"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添加小标题 </a:t>
            </a:r>
            <a:r>
              <a:rPr kumimoji="0" lang="en-US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5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3" name="矩形 19"/>
          <p:cNvSpPr>
            <a:spLocks noChangeArrowheads="1"/>
          </p:cNvSpPr>
          <p:nvPr/>
        </p:nvSpPr>
        <p:spPr bwMode="auto">
          <a:xfrm>
            <a:off x="3297878" y="2564904"/>
            <a:ext cx="63119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6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点击此处添加标题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Freeform 21"/>
          <p:cNvSpPr>
            <a:spLocks noEditPoints="1"/>
          </p:cNvSpPr>
          <p:nvPr/>
        </p:nvSpPr>
        <p:spPr bwMode="auto">
          <a:xfrm>
            <a:off x="1797695" y="1817687"/>
            <a:ext cx="771525" cy="771525"/>
          </a:xfrm>
          <a:custGeom>
            <a:avLst/>
            <a:gdLst>
              <a:gd name="T0" fmla="*/ 0 w 260"/>
              <a:gd name="T1" fmla="*/ 130 h 259"/>
              <a:gd name="T2" fmla="*/ 260 w 260"/>
              <a:gd name="T3" fmla="*/ 130 h 259"/>
              <a:gd name="T4" fmla="*/ 130 w 260"/>
              <a:gd name="T5" fmla="*/ 32 h 259"/>
              <a:gd name="T6" fmla="*/ 130 w 260"/>
              <a:gd name="T7" fmla="*/ 227 h 259"/>
              <a:gd name="T8" fmla="*/ 130 w 260"/>
              <a:gd name="T9" fmla="*/ 32 h 259"/>
              <a:gd name="T10" fmla="*/ 175 w 260"/>
              <a:gd name="T11" fmla="*/ 190 h 259"/>
              <a:gd name="T12" fmla="*/ 161 w 260"/>
              <a:gd name="T13" fmla="*/ 198 h 259"/>
              <a:gd name="T14" fmla="*/ 150 w 260"/>
              <a:gd name="T15" fmla="*/ 198 h 259"/>
              <a:gd name="T16" fmla="*/ 147 w 260"/>
              <a:gd name="T17" fmla="*/ 179 h 259"/>
              <a:gd name="T18" fmla="*/ 136 w 260"/>
              <a:gd name="T19" fmla="*/ 171 h 259"/>
              <a:gd name="T20" fmla="*/ 128 w 260"/>
              <a:gd name="T21" fmla="*/ 157 h 259"/>
              <a:gd name="T22" fmla="*/ 130 w 260"/>
              <a:gd name="T23" fmla="*/ 129 h 259"/>
              <a:gd name="T24" fmla="*/ 138 w 260"/>
              <a:gd name="T25" fmla="*/ 122 h 259"/>
              <a:gd name="T26" fmla="*/ 152 w 260"/>
              <a:gd name="T27" fmla="*/ 123 h 259"/>
              <a:gd name="T28" fmla="*/ 162 w 260"/>
              <a:gd name="T29" fmla="*/ 129 h 259"/>
              <a:gd name="T30" fmla="*/ 174 w 260"/>
              <a:gd name="T31" fmla="*/ 142 h 259"/>
              <a:gd name="T32" fmla="*/ 186 w 260"/>
              <a:gd name="T33" fmla="*/ 144 h 259"/>
              <a:gd name="T34" fmla="*/ 193 w 260"/>
              <a:gd name="T35" fmla="*/ 155 h 259"/>
              <a:gd name="T36" fmla="*/ 195 w 260"/>
              <a:gd name="T37" fmla="*/ 165 h 259"/>
              <a:gd name="T38" fmla="*/ 177 w 260"/>
              <a:gd name="T39" fmla="*/ 188 h 259"/>
              <a:gd name="T40" fmla="*/ 143 w 260"/>
              <a:gd name="T41" fmla="*/ 77 h 259"/>
              <a:gd name="T42" fmla="*/ 136 w 260"/>
              <a:gd name="T43" fmla="*/ 88 h 259"/>
              <a:gd name="T44" fmla="*/ 114 w 260"/>
              <a:gd name="T45" fmla="*/ 91 h 259"/>
              <a:gd name="T46" fmla="*/ 111 w 260"/>
              <a:gd name="T47" fmla="*/ 101 h 259"/>
              <a:gd name="T48" fmla="*/ 112 w 260"/>
              <a:gd name="T49" fmla="*/ 110 h 259"/>
              <a:gd name="T50" fmla="*/ 114 w 260"/>
              <a:gd name="T51" fmla="*/ 122 h 259"/>
              <a:gd name="T52" fmla="*/ 98 w 260"/>
              <a:gd name="T53" fmla="*/ 112 h 259"/>
              <a:gd name="T54" fmla="*/ 86 w 260"/>
              <a:gd name="T55" fmla="*/ 107 h 259"/>
              <a:gd name="T56" fmla="*/ 81 w 260"/>
              <a:gd name="T57" fmla="*/ 100 h 259"/>
              <a:gd name="T58" fmla="*/ 79 w 260"/>
              <a:gd name="T59" fmla="*/ 90 h 259"/>
              <a:gd name="T60" fmla="*/ 73 w 260"/>
              <a:gd name="T61" fmla="*/ 81 h 259"/>
              <a:gd name="T62" fmla="*/ 128 w 260"/>
              <a:gd name="T63" fmla="*/ 56 h 259"/>
              <a:gd name="T64" fmla="*/ 161 w 260"/>
              <a:gd name="T65" fmla="*/ 66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60" h="259">
                <a:moveTo>
                  <a:pt x="130" y="259"/>
                </a:moveTo>
                <a:cubicBezTo>
                  <a:pt x="58" y="259"/>
                  <a:pt x="0" y="201"/>
                  <a:pt x="0" y="130"/>
                </a:cubicBezTo>
                <a:cubicBezTo>
                  <a:pt x="0" y="58"/>
                  <a:pt x="58" y="0"/>
                  <a:pt x="130" y="0"/>
                </a:cubicBezTo>
                <a:cubicBezTo>
                  <a:pt x="201" y="0"/>
                  <a:pt x="260" y="58"/>
                  <a:pt x="260" y="130"/>
                </a:cubicBezTo>
                <a:cubicBezTo>
                  <a:pt x="260" y="201"/>
                  <a:pt x="201" y="259"/>
                  <a:pt x="130" y="259"/>
                </a:cubicBezTo>
                <a:close/>
                <a:moveTo>
                  <a:pt x="130" y="32"/>
                </a:moveTo>
                <a:cubicBezTo>
                  <a:pt x="76" y="32"/>
                  <a:pt x="32" y="76"/>
                  <a:pt x="32" y="130"/>
                </a:cubicBezTo>
                <a:cubicBezTo>
                  <a:pt x="32" y="183"/>
                  <a:pt x="76" y="227"/>
                  <a:pt x="130" y="227"/>
                </a:cubicBezTo>
                <a:cubicBezTo>
                  <a:pt x="183" y="227"/>
                  <a:pt x="227" y="183"/>
                  <a:pt x="227" y="130"/>
                </a:cubicBezTo>
                <a:cubicBezTo>
                  <a:pt x="227" y="76"/>
                  <a:pt x="183" y="32"/>
                  <a:pt x="130" y="32"/>
                </a:cubicBezTo>
                <a:close/>
                <a:moveTo>
                  <a:pt x="177" y="188"/>
                </a:moveTo>
                <a:cubicBezTo>
                  <a:pt x="175" y="190"/>
                  <a:pt x="175" y="190"/>
                  <a:pt x="175" y="190"/>
                </a:cubicBezTo>
                <a:cubicBezTo>
                  <a:pt x="166" y="195"/>
                  <a:pt x="166" y="195"/>
                  <a:pt x="166" y="195"/>
                </a:cubicBezTo>
                <a:cubicBezTo>
                  <a:pt x="161" y="198"/>
                  <a:pt x="161" y="198"/>
                  <a:pt x="161" y="198"/>
                </a:cubicBezTo>
                <a:cubicBezTo>
                  <a:pt x="158" y="200"/>
                  <a:pt x="154" y="201"/>
                  <a:pt x="150" y="203"/>
                </a:cubicBezTo>
                <a:cubicBezTo>
                  <a:pt x="150" y="198"/>
                  <a:pt x="150" y="198"/>
                  <a:pt x="150" y="198"/>
                </a:cubicBezTo>
                <a:cubicBezTo>
                  <a:pt x="149" y="187"/>
                  <a:pt x="149" y="187"/>
                  <a:pt x="149" y="187"/>
                </a:cubicBezTo>
                <a:cubicBezTo>
                  <a:pt x="149" y="187"/>
                  <a:pt x="148" y="180"/>
                  <a:pt x="147" y="179"/>
                </a:cubicBezTo>
                <a:cubicBezTo>
                  <a:pt x="146" y="177"/>
                  <a:pt x="144" y="175"/>
                  <a:pt x="141" y="174"/>
                </a:cubicBezTo>
                <a:cubicBezTo>
                  <a:pt x="139" y="173"/>
                  <a:pt x="137" y="173"/>
                  <a:pt x="136" y="171"/>
                </a:cubicBezTo>
                <a:cubicBezTo>
                  <a:pt x="134" y="169"/>
                  <a:pt x="133" y="166"/>
                  <a:pt x="132" y="164"/>
                </a:cubicBezTo>
                <a:cubicBezTo>
                  <a:pt x="130" y="161"/>
                  <a:pt x="128" y="158"/>
                  <a:pt x="128" y="157"/>
                </a:cubicBezTo>
                <a:cubicBezTo>
                  <a:pt x="128" y="156"/>
                  <a:pt x="128" y="142"/>
                  <a:pt x="128" y="142"/>
                </a:cubicBezTo>
                <a:cubicBezTo>
                  <a:pt x="130" y="129"/>
                  <a:pt x="130" y="129"/>
                  <a:pt x="130" y="129"/>
                </a:cubicBezTo>
                <a:cubicBezTo>
                  <a:pt x="133" y="127"/>
                  <a:pt x="133" y="127"/>
                  <a:pt x="133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1" y="121"/>
                  <a:pt x="141" y="121"/>
                  <a:pt x="141" y="121"/>
                </a:cubicBezTo>
                <a:cubicBezTo>
                  <a:pt x="152" y="123"/>
                  <a:pt x="152" y="123"/>
                  <a:pt x="152" y="123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2" y="129"/>
                  <a:pt x="162" y="129"/>
                  <a:pt x="162" y="129"/>
                </a:cubicBezTo>
                <a:cubicBezTo>
                  <a:pt x="169" y="135"/>
                  <a:pt x="169" y="135"/>
                  <a:pt x="169" y="135"/>
                </a:cubicBezTo>
                <a:cubicBezTo>
                  <a:pt x="174" y="142"/>
                  <a:pt x="174" y="142"/>
                  <a:pt x="174" y="142"/>
                </a:cubicBezTo>
                <a:cubicBezTo>
                  <a:pt x="180" y="144"/>
                  <a:pt x="180" y="144"/>
                  <a:pt x="180" y="144"/>
                </a:cubicBezTo>
                <a:cubicBezTo>
                  <a:pt x="186" y="144"/>
                  <a:pt x="186" y="144"/>
                  <a:pt x="186" y="144"/>
                </a:cubicBezTo>
                <a:cubicBezTo>
                  <a:pt x="191" y="149"/>
                  <a:pt x="191" y="149"/>
                  <a:pt x="191" y="149"/>
                </a:cubicBezTo>
                <a:cubicBezTo>
                  <a:pt x="193" y="155"/>
                  <a:pt x="193" y="155"/>
                  <a:pt x="193" y="155"/>
                </a:cubicBezTo>
                <a:cubicBezTo>
                  <a:pt x="195" y="159"/>
                  <a:pt x="195" y="159"/>
                  <a:pt x="195" y="159"/>
                </a:cubicBezTo>
                <a:cubicBezTo>
                  <a:pt x="195" y="165"/>
                  <a:pt x="195" y="165"/>
                  <a:pt x="195" y="165"/>
                </a:cubicBezTo>
                <a:cubicBezTo>
                  <a:pt x="194" y="169"/>
                  <a:pt x="194" y="169"/>
                  <a:pt x="194" y="169"/>
                </a:cubicBezTo>
                <a:cubicBezTo>
                  <a:pt x="189" y="176"/>
                  <a:pt x="184" y="183"/>
                  <a:pt x="177" y="188"/>
                </a:cubicBezTo>
                <a:close/>
                <a:moveTo>
                  <a:pt x="151" y="73"/>
                </a:moveTo>
                <a:cubicBezTo>
                  <a:pt x="143" y="77"/>
                  <a:pt x="143" y="77"/>
                  <a:pt x="143" y="77"/>
                </a:cubicBezTo>
                <a:cubicBezTo>
                  <a:pt x="141" y="84"/>
                  <a:pt x="141" y="84"/>
                  <a:pt x="141" y="84"/>
                </a:cubicBezTo>
                <a:cubicBezTo>
                  <a:pt x="136" y="88"/>
                  <a:pt x="136" y="88"/>
                  <a:pt x="136" y="88"/>
                </a:cubicBezTo>
                <a:cubicBezTo>
                  <a:pt x="121" y="88"/>
                  <a:pt x="121" y="88"/>
                  <a:pt x="121" y="88"/>
                </a:cubicBezTo>
                <a:cubicBezTo>
                  <a:pt x="114" y="91"/>
                  <a:pt x="114" y="91"/>
                  <a:pt x="114" y="91"/>
                </a:cubicBezTo>
                <a:cubicBezTo>
                  <a:pt x="114" y="96"/>
                  <a:pt x="114" y="96"/>
                  <a:pt x="114" y="96"/>
                </a:cubicBezTo>
                <a:cubicBezTo>
                  <a:pt x="111" y="101"/>
                  <a:pt x="111" y="101"/>
                  <a:pt x="111" y="101"/>
                </a:cubicBezTo>
                <a:cubicBezTo>
                  <a:pt x="111" y="106"/>
                  <a:pt x="111" y="106"/>
                  <a:pt x="111" y="106"/>
                </a:cubicBezTo>
                <a:cubicBezTo>
                  <a:pt x="112" y="110"/>
                  <a:pt x="112" y="110"/>
                  <a:pt x="112" y="110"/>
                </a:cubicBezTo>
                <a:cubicBezTo>
                  <a:pt x="114" y="114"/>
                  <a:pt x="114" y="114"/>
                  <a:pt x="114" y="114"/>
                </a:cubicBezTo>
                <a:cubicBezTo>
                  <a:pt x="114" y="114"/>
                  <a:pt x="118" y="118"/>
                  <a:pt x="114" y="122"/>
                </a:cubicBezTo>
                <a:cubicBezTo>
                  <a:pt x="114" y="122"/>
                  <a:pt x="109" y="122"/>
                  <a:pt x="108" y="120"/>
                </a:cubicBezTo>
                <a:cubicBezTo>
                  <a:pt x="107" y="118"/>
                  <a:pt x="99" y="114"/>
                  <a:pt x="98" y="112"/>
                </a:cubicBezTo>
                <a:cubicBezTo>
                  <a:pt x="96" y="111"/>
                  <a:pt x="92" y="110"/>
                  <a:pt x="92" y="110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81" y="100"/>
                  <a:pt x="81" y="100"/>
                  <a:pt x="81" y="100"/>
                </a:cubicBezTo>
                <a:cubicBezTo>
                  <a:pt x="81" y="94"/>
                  <a:pt x="81" y="94"/>
                  <a:pt x="81" y="94"/>
                </a:cubicBezTo>
                <a:cubicBezTo>
                  <a:pt x="79" y="90"/>
                  <a:pt x="79" y="90"/>
                  <a:pt x="79" y="90"/>
                </a:cubicBezTo>
                <a:cubicBezTo>
                  <a:pt x="73" y="85"/>
                  <a:pt x="73" y="85"/>
                  <a:pt x="73" y="85"/>
                </a:cubicBezTo>
                <a:cubicBezTo>
                  <a:pt x="73" y="81"/>
                  <a:pt x="73" y="81"/>
                  <a:pt x="73" y="81"/>
                </a:cubicBezTo>
                <a:cubicBezTo>
                  <a:pt x="74" y="78"/>
                  <a:pt x="74" y="78"/>
                  <a:pt x="74" y="78"/>
                </a:cubicBezTo>
                <a:cubicBezTo>
                  <a:pt x="87" y="65"/>
                  <a:pt x="107" y="56"/>
                  <a:pt x="128" y="56"/>
                </a:cubicBezTo>
                <a:cubicBezTo>
                  <a:pt x="140" y="56"/>
                  <a:pt x="151" y="59"/>
                  <a:pt x="161" y="64"/>
                </a:cubicBezTo>
                <a:cubicBezTo>
                  <a:pt x="161" y="66"/>
                  <a:pt x="161" y="66"/>
                  <a:pt x="161" y="66"/>
                </a:cubicBezTo>
                <a:lnTo>
                  <a:pt x="151" y="73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lIns="121888" tIns="60944" rIns="121888" bIns="60944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l-PL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434505" y="1795641"/>
            <a:ext cx="630342" cy="841138"/>
            <a:chOff x="5410411" y="1735157"/>
            <a:chExt cx="342689" cy="457290"/>
          </a:xfrm>
          <a:solidFill>
            <a:srgbClr val="FDFDFD"/>
          </a:solidFill>
        </p:grpSpPr>
        <p:sp>
          <p:nvSpPr>
            <p:cNvPr id="6" name="Freeform 23@|5FFC:0|FBC:0|LFC:0|LBC:16777215"/>
            <p:cNvSpPr>
              <a:spLocks noEditPoints="1"/>
            </p:cNvSpPr>
            <p:nvPr/>
          </p:nvSpPr>
          <p:spPr bwMode="auto">
            <a:xfrm>
              <a:off x="5410411" y="1735157"/>
              <a:ext cx="342689" cy="342689"/>
            </a:xfrm>
            <a:custGeom>
              <a:avLst/>
              <a:gdLst>
                <a:gd name="T0" fmla="*/ 115 w 212"/>
                <a:gd name="T1" fmla="*/ 0 h 212"/>
                <a:gd name="T2" fmla="*/ 97 w 212"/>
                <a:gd name="T3" fmla="*/ 0 h 212"/>
                <a:gd name="T4" fmla="*/ 0 w 212"/>
                <a:gd name="T5" fmla="*/ 97 h 212"/>
                <a:gd name="T6" fmla="*/ 53 w 212"/>
                <a:gd name="T7" fmla="*/ 184 h 212"/>
                <a:gd name="T8" fmla="*/ 53 w 212"/>
                <a:gd name="T9" fmla="*/ 195 h 212"/>
                <a:gd name="T10" fmla="*/ 71 w 212"/>
                <a:gd name="T11" fmla="*/ 212 h 212"/>
                <a:gd name="T12" fmla="*/ 142 w 212"/>
                <a:gd name="T13" fmla="*/ 212 h 212"/>
                <a:gd name="T14" fmla="*/ 159 w 212"/>
                <a:gd name="T15" fmla="*/ 195 h 212"/>
                <a:gd name="T16" fmla="*/ 159 w 212"/>
                <a:gd name="T17" fmla="*/ 184 h 212"/>
                <a:gd name="T18" fmla="*/ 212 w 212"/>
                <a:gd name="T19" fmla="*/ 97 h 212"/>
                <a:gd name="T20" fmla="*/ 115 w 212"/>
                <a:gd name="T21" fmla="*/ 0 h 212"/>
                <a:gd name="T22" fmla="*/ 124 w 212"/>
                <a:gd name="T23" fmla="*/ 159 h 212"/>
                <a:gd name="T24" fmla="*/ 124 w 212"/>
                <a:gd name="T25" fmla="*/ 177 h 212"/>
                <a:gd name="T26" fmla="*/ 88 w 212"/>
                <a:gd name="T27" fmla="*/ 177 h 212"/>
                <a:gd name="T28" fmla="*/ 88 w 212"/>
                <a:gd name="T29" fmla="*/ 159 h 212"/>
                <a:gd name="T30" fmla="*/ 35 w 212"/>
                <a:gd name="T31" fmla="*/ 97 h 212"/>
                <a:gd name="T32" fmla="*/ 97 w 212"/>
                <a:gd name="T33" fmla="*/ 36 h 212"/>
                <a:gd name="T34" fmla="*/ 115 w 212"/>
                <a:gd name="T35" fmla="*/ 36 h 212"/>
                <a:gd name="T36" fmla="*/ 177 w 212"/>
                <a:gd name="T37" fmla="*/ 97 h 212"/>
                <a:gd name="T38" fmla="*/ 124 w 212"/>
                <a:gd name="T39" fmla="*/ 159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2" h="212">
                  <a:moveTo>
                    <a:pt x="115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44" y="0"/>
                    <a:pt x="0" y="44"/>
                    <a:pt x="0" y="97"/>
                  </a:cubicBezTo>
                  <a:cubicBezTo>
                    <a:pt x="0" y="135"/>
                    <a:pt x="22" y="168"/>
                    <a:pt x="53" y="184"/>
                  </a:cubicBezTo>
                  <a:cubicBezTo>
                    <a:pt x="53" y="195"/>
                    <a:pt x="53" y="195"/>
                    <a:pt x="53" y="195"/>
                  </a:cubicBezTo>
                  <a:cubicBezTo>
                    <a:pt x="53" y="204"/>
                    <a:pt x="61" y="212"/>
                    <a:pt x="71" y="212"/>
                  </a:cubicBezTo>
                  <a:cubicBezTo>
                    <a:pt x="142" y="212"/>
                    <a:pt x="142" y="212"/>
                    <a:pt x="142" y="212"/>
                  </a:cubicBezTo>
                  <a:cubicBezTo>
                    <a:pt x="151" y="212"/>
                    <a:pt x="159" y="204"/>
                    <a:pt x="159" y="195"/>
                  </a:cubicBezTo>
                  <a:cubicBezTo>
                    <a:pt x="159" y="184"/>
                    <a:pt x="159" y="184"/>
                    <a:pt x="159" y="184"/>
                  </a:cubicBezTo>
                  <a:cubicBezTo>
                    <a:pt x="191" y="168"/>
                    <a:pt x="212" y="135"/>
                    <a:pt x="212" y="97"/>
                  </a:cubicBezTo>
                  <a:cubicBezTo>
                    <a:pt x="212" y="44"/>
                    <a:pt x="169" y="0"/>
                    <a:pt x="115" y="0"/>
                  </a:cubicBezTo>
                  <a:close/>
                  <a:moveTo>
                    <a:pt x="124" y="159"/>
                  </a:moveTo>
                  <a:cubicBezTo>
                    <a:pt x="124" y="177"/>
                    <a:pt x="124" y="177"/>
                    <a:pt x="124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59"/>
                    <a:pt x="88" y="159"/>
                    <a:pt x="88" y="159"/>
                  </a:cubicBezTo>
                  <a:cubicBezTo>
                    <a:pt x="58" y="154"/>
                    <a:pt x="35" y="129"/>
                    <a:pt x="35" y="97"/>
                  </a:cubicBezTo>
                  <a:cubicBezTo>
                    <a:pt x="35" y="63"/>
                    <a:pt x="63" y="36"/>
                    <a:pt x="97" y="36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49" y="36"/>
                    <a:pt x="177" y="63"/>
                    <a:pt x="177" y="97"/>
                  </a:cubicBezTo>
                  <a:cubicBezTo>
                    <a:pt x="177" y="129"/>
                    <a:pt x="154" y="154"/>
                    <a:pt x="12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888" tIns="60944" rIns="121888" bIns="60944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Freeform 24@|5FFC:0|FBC:0|LFC:0|LBC:16777215"/>
            <p:cNvSpPr/>
            <p:nvPr/>
          </p:nvSpPr>
          <p:spPr bwMode="auto">
            <a:xfrm>
              <a:off x="5525012" y="2106774"/>
              <a:ext cx="114601" cy="28928"/>
            </a:xfrm>
            <a:custGeom>
              <a:avLst/>
              <a:gdLst>
                <a:gd name="T0" fmla="*/ 9 w 71"/>
                <a:gd name="T1" fmla="*/ 0 h 18"/>
                <a:gd name="T2" fmla="*/ 62 w 71"/>
                <a:gd name="T3" fmla="*/ 0 h 18"/>
                <a:gd name="T4" fmla="*/ 71 w 71"/>
                <a:gd name="T5" fmla="*/ 9 h 18"/>
                <a:gd name="T6" fmla="*/ 62 w 71"/>
                <a:gd name="T7" fmla="*/ 18 h 18"/>
                <a:gd name="T8" fmla="*/ 9 w 71"/>
                <a:gd name="T9" fmla="*/ 18 h 18"/>
                <a:gd name="T10" fmla="*/ 0 w 71"/>
                <a:gd name="T11" fmla="*/ 9 h 18"/>
                <a:gd name="T12" fmla="*/ 9 w 71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8">
                  <a:moveTo>
                    <a:pt x="9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7" y="0"/>
                    <a:pt x="71" y="4"/>
                    <a:pt x="71" y="9"/>
                  </a:cubicBezTo>
                  <a:cubicBezTo>
                    <a:pt x="71" y="14"/>
                    <a:pt x="67" y="18"/>
                    <a:pt x="62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4" y="18"/>
                    <a:pt x="0" y="14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888" tIns="60944" rIns="121888" bIns="60944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" name="Freeform 25@|5FFC:0|FBC:0|LFC:0|LBC:16777215"/>
            <p:cNvSpPr/>
            <p:nvPr/>
          </p:nvSpPr>
          <p:spPr bwMode="auto">
            <a:xfrm>
              <a:off x="5551715" y="2163519"/>
              <a:ext cx="58970" cy="28928"/>
            </a:xfrm>
            <a:custGeom>
              <a:avLst/>
              <a:gdLst>
                <a:gd name="T0" fmla="*/ 9 w 36"/>
                <a:gd name="T1" fmla="*/ 0 h 18"/>
                <a:gd name="T2" fmla="*/ 27 w 36"/>
                <a:gd name="T3" fmla="*/ 0 h 18"/>
                <a:gd name="T4" fmla="*/ 36 w 36"/>
                <a:gd name="T5" fmla="*/ 9 h 18"/>
                <a:gd name="T6" fmla="*/ 27 w 36"/>
                <a:gd name="T7" fmla="*/ 18 h 18"/>
                <a:gd name="T8" fmla="*/ 9 w 36"/>
                <a:gd name="T9" fmla="*/ 18 h 18"/>
                <a:gd name="T10" fmla="*/ 0 w 36"/>
                <a:gd name="T11" fmla="*/ 9 h 18"/>
                <a:gd name="T12" fmla="*/ 9 w 36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8">
                  <a:moveTo>
                    <a:pt x="9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32" y="0"/>
                    <a:pt x="36" y="4"/>
                    <a:pt x="36" y="9"/>
                  </a:cubicBezTo>
                  <a:cubicBezTo>
                    <a:pt x="36" y="14"/>
                    <a:pt x="32" y="18"/>
                    <a:pt x="27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4" y="18"/>
                    <a:pt x="0" y="14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888" tIns="60944" rIns="121888" bIns="60944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9" name="Freeform 20"/>
          <p:cNvSpPr>
            <a:spLocks noEditPoints="1"/>
          </p:cNvSpPr>
          <p:nvPr/>
        </p:nvSpPr>
        <p:spPr bwMode="auto">
          <a:xfrm>
            <a:off x="7061845" y="1833562"/>
            <a:ext cx="739775" cy="741363"/>
          </a:xfrm>
          <a:custGeom>
            <a:avLst/>
            <a:gdLst>
              <a:gd name="T0" fmla="*/ 125 w 249"/>
              <a:gd name="T1" fmla="*/ 249 h 249"/>
              <a:gd name="T2" fmla="*/ 0 w 249"/>
              <a:gd name="T3" fmla="*/ 125 h 249"/>
              <a:gd name="T4" fmla="*/ 125 w 249"/>
              <a:gd name="T5" fmla="*/ 0 h 249"/>
              <a:gd name="T6" fmla="*/ 249 w 249"/>
              <a:gd name="T7" fmla="*/ 125 h 249"/>
              <a:gd name="T8" fmla="*/ 125 w 249"/>
              <a:gd name="T9" fmla="*/ 249 h 249"/>
              <a:gd name="T10" fmla="*/ 125 w 249"/>
              <a:gd name="T11" fmla="*/ 31 h 249"/>
              <a:gd name="T12" fmla="*/ 31 w 249"/>
              <a:gd name="T13" fmla="*/ 125 h 249"/>
              <a:gd name="T14" fmla="*/ 125 w 249"/>
              <a:gd name="T15" fmla="*/ 218 h 249"/>
              <a:gd name="T16" fmla="*/ 218 w 249"/>
              <a:gd name="T17" fmla="*/ 125 h 249"/>
              <a:gd name="T18" fmla="*/ 125 w 249"/>
              <a:gd name="T19" fmla="*/ 31 h 249"/>
              <a:gd name="T20" fmla="*/ 93 w 249"/>
              <a:gd name="T21" fmla="*/ 78 h 249"/>
              <a:gd name="T22" fmla="*/ 171 w 249"/>
              <a:gd name="T23" fmla="*/ 125 h 249"/>
              <a:gd name="T24" fmla="*/ 93 w 249"/>
              <a:gd name="T25" fmla="*/ 171 h 249"/>
              <a:gd name="T26" fmla="*/ 93 w 249"/>
              <a:gd name="T27" fmla="*/ 78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9" h="249">
                <a:moveTo>
                  <a:pt x="125" y="249"/>
                </a:moveTo>
                <a:cubicBezTo>
                  <a:pt x="56" y="249"/>
                  <a:pt x="0" y="193"/>
                  <a:pt x="0" y="125"/>
                </a:cubicBezTo>
                <a:cubicBezTo>
                  <a:pt x="0" y="56"/>
                  <a:pt x="56" y="0"/>
                  <a:pt x="125" y="0"/>
                </a:cubicBezTo>
                <a:cubicBezTo>
                  <a:pt x="193" y="0"/>
                  <a:pt x="249" y="56"/>
                  <a:pt x="249" y="125"/>
                </a:cubicBezTo>
                <a:cubicBezTo>
                  <a:pt x="249" y="193"/>
                  <a:pt x="193" y="249"/>
                  <a:pt x="125" y="249"/>
                </a:cubicBezTo>
                <a:close/>
                <a:moveTo>
                  <a:pt x="125" y="31"/>
                </a:moveTo>
                <a:cubicBezTo>
                  <a:pt x="73" y="31"/>
                  <a:pt x="31" y="73"/>
                  <a:pt x="31" y="125"/>
                </a:cubicBezTo>
                <a:cubicBezTo>
                  <a:pt x="31" y="176"/>
                  <a:pt x="73" y="218"/>
                  <a:pt x="125" y="218"/>
                </a:cubicBezTo>
                <a:cubicBezTo>
                  <a:pt x="176" y="218"/>
                  <a:pt x="218" y="176"/>
                  <a:pt x="218" y="125"/>
                </a:cubicBezTo>
                <a:cubicBezTo>
                  <a:pt x="218" y="73"/>
                  <a:pt x="176" y="31"/>
                  <a:pt x="125" y="31"/>
                </a:cubicBezTo>
                <a:close/>
                <a:moveTo>
                  <a:pt x="93" y="78"/>
                </a:moveTo>
                <a:cubicBezTo>
                  <a:pt x="171" y="125"/>
                  <a:pt x="171" y="125"/>
                  <a:pt x="171" y="125"/>
                </a:cubicBezTo>
                <a:cubicBezTo>
                  <a:pt x="93" y="171"/>
                  <a:pt x="93" y="171"/>
                  <a:pt x="93" y="171"/>
                </a:cubicBezTo>
                <a:lnTo>
                  <a:pt x="93" y="78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lIns="121888" tIns="60944" rIns="121888" bIns="60944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l-PL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Freeform 22"/>
          <p:cNvSpPr>
            <a:spLocks noEditPoints="1"/>
          </p:cNvSpPr>
          <p:nvPr/>
        </p:nvSpPr>
        <p:spPr bwMode="auto">
          <a:xfrm>
            <a:off x="9727257" y="1800225"/>
            <a:ext cx="628650" cy="836612"/>
          </a:xfrm>
          <a:custGeom>
            <a:avLst/>
            <a:gdLst>
              <a:gd name="T0" fmla="*/ 106 w 211"/>
              <a:gd name="T1" fmla="*/ 0 h 281"/>
              <a:gd name="T2" fmla="*/ 0 w 211"/>
              <a:gd name="T3" fmla="*/ 105 h 281"/>
              <a:gd name="T4" fmla="*/ 106 w 211"/>
              <a:gd name="T5" fmla="*/ 281 h 281"/>
              <a:gd name="T6" fmla="*/ 211 w 211"/>
              <a:gd name="T7" fmla="*/ 105 h 281"/>
              <a:gd name="T8" fmla="*/ 106 w 211"/>
              <a:gd name="T9" fmla="*/ 0 h 281"/>
              <a:gd name="T10" fmla="*/ 106 w 211"/>
              <a:gd name="T11" fmla="*/ 176 h 281"/>
              <a:gd name="T12" fmla="*/ 35 w 211"/>
              <a:gd name="T13" fmla="*/ 105 h 281"/>
              <a:gd name="T14" fmla="*/ 106 w 211"/>
              <a:gd name="T15" fmla="*/ 35 h 281"/>
              <a:gd name="T16" fmla="*/ 176 w 211"/>
              <a:gd name="T17" fmla="*/ 105 h 281"/>
              <a:gd name="T18" fmla="*/ 106 w 211"/>
              <a:gd name="T19" fmla="*/ 176 h 281"/>
              <a:gd name="T20" fmla="*/ 106 w 211"/>
              <a:gd name="T21" fmla="*/ 70 h 281"/>
              <a:gd name="T22" fmla="*/ 70 w 211"/>
              <a:gd name="T23" fmla="*/ 105 h 281"/>
              <a:gd name="T24" fmla="*/ 106 w 211"/>
              <a:gd name="T25" fmla="*/ 141 h 281"/>
              <a:gd name="T26" fmla="*/ 141 w 211"/>
              <a:gd name="T27" fmla="*/ 105 h 281"/>
              <a:gd name="T28" fmla="*/ 106 w 211"/>
              <a:gd name="T29" fmla="*/ 70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1" h="281">
                <a:moveTo>
                  <a:pt x="106" y="0"/>
                </a:moveTo>
                <a:cubicBezTo>
                  <a:pt x="47" y="0"/>
                  <a:pt x="0" y="47"/>
                  <a:pt x="0" y="105"/>
                </a:cubicBezTo>
                <a:cubicBezTo>
                  <a:pt x="0" y="164"/>
                  <a:pt x="106" y="281"/>
                  <a:pt x="106" y="281"/>
                </a:cubicBezTo>
                <a:cubicBezTo>
                  <a:pt x="106" y="281"/>
                  <a:pt x="211" y="164"/>
                  <a:pt x="211" y="105"/>
                </a:cubicBezTo>
                <a:cubicBezTo>
                  <a:pt x="211" y="47"/>
                  <a:pt x="164" y="0"/>
                  <a:pt x="106" y="0"/>
                </a:cubicBezTo>
                <a:close/>
                <a:moveTo>
                  <a:pt x="106" y="176"/>
                </a:moveTo>
                <a:cubicBezTo>
                  <a:pt x="67" y="176"/>
                  <a:pt x="35" y="144"/>
                  <a:pt x="35" y="105"/>
                </a:cubicBezTo>
                <a:cubicBezTo>
                  <a:pt x="35" y="67"/>
                  <a:pt x="67" y="35"/>
                  <a:pt x="106" y="35"/>
                </a:cubicBezTo>
                <a:cubicBezTo>
                  <a:pt x="144" y="35"/>
                  <a:pt x="176" y="67"/>
                  <a:pt x="176" y="105"/>
                </a:cubicBezTo>
                <a:cubicBezTo>
                  <a:pt x="176" y="144"/>
                  <a:pt x="144" y="176"/>
                  <a:pt x="106" y="176"/>
                </a:cubicBezTo>
                <a:close/>
                <a:moveTo>
                  <a:pt x="106" y="70"/>
                </a:moveTo>
                <a:cubicBezTo>
                  <a:pt x="86" y="70"/>
                  <a:pt x="70" y="86"/>
                  <a:pt x="70" y="105"/>
                </a:cubicBezTo>
                <a:cubicBezTo>
                  <a:pt x="70" y="125"/>
                  <a:pt x="86" y="141"/>
                  <a:pt x="106" y="141"/>
                </a:cubicBezTo>
                <a:cubicBezTo>
                  <a:pt x="125" y="141"/>
                  <a:pt x="141" y="125"/>
                  <a:pt x="141" y="105"/>
                </a:cubicBezTo>
                <a:cubicBezTo>
                  <a:pt x="141" y="86"/>
                  <a:pt x="125" y="70"/>
                  <a:pt x="106" y="7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lIns="121888" tIns="60944" rIns="121888" bIns="60944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l-PL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181447" y="3377952"/>
            <a:ext cx="2078037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rgbClr val="FDFDF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单击此处编辑您要的内容，建议您在展示时采用微软雅黑字体，本模版所有图形线条及其相应素材均可自由编辑、改色、替换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1573559" y="2996952"/>
            <a:ext cx="12938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DFDF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3773834" y="3363665"/>
            <a:ext cx="2076450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rgbClr val="FDFDF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单击此处编辑您要的内容，建议您在展示时采用微软雅黑字体，本模版所有图形线条及其相应素材均可自由编辑、改色、替换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164359" y="2982665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DFDF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6404322" y="3377952"/>
            <a:ext cx="2078037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rgbClr val="FDFDF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单击此处编辑您要的内容，建议您在展示时采用微软雅黑字体，本模版所有图形线条及其相应素材均可自由编辑、改色、替换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6796434" y="2996952"/>
            <a:ext cx="12938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DFDF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9122122" y="3377952"/>
            <a:ext cx="2078037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rgbClr val="FDFDF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单击此处编辑您要的内容，建议您在展示时采用微软雅黑字体，本模版所有图形线条及其相应素材均可自由编辑、改色、替换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9514234" y="2996952"/>
            <a:ext cx="12938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DFDF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19" name="直接连接符 3"/>
          <p:cNvCxnSpPr/>
          <p:nvPr/>
        </p:nvCxnSpPr>
        <p:spPr>
          <a:xfrm>
            <a:off x="781620" y="2636837"/>
            <a:ext cx="11028362" cy="0"/>
          </a:xfrm>
          <a:prstGeom prst="line">
            <a:avLst/>
          </a:prstGeom>
          <a:ln w="635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矩形 20"/>
          <p:cNvSpPr/>
          <p:nvPr/>
        </p:nvSpPr>
        <p:spPr>
          <a:xfrm>
            <a:off x="809625" y="1916113"/>
            <a:ext cx="2017713" cy="3276600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20483" name="直接连接符 33"/>
          <p:cNvCxnSpPr>
            <a:cxnSpLocks noChangeShapeType="1"/>
          </p:cNvCxnSpPr>
          <p:nvPr/>
        </p:nvCxnSpPr>
        <p:spPr bwMode="auto">
          <a:xfrm>
            <a:off x="1116013" y="3176588"/>
            <a:ext cx="1404937" cy="0"/>
          </a:xfrm>
          <a:prstGeom prst="line">
            <a:avLst/>
          </a:prstGeom>
          <a:noFill/>
          <a:ln w="6350" algn="ctr">
            <a:solidFill>
              <a:srgbClr val="F2F2F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Picture 2" descr="C:\Documents and Settings\Administrator\桌面\图标\ico\verified-user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381125" y="2071688"/>
            <a:ext cx="874713" cy="87312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</p:pic>
      <p:sp>
        <p:nvSpPr>
          <p:cNvPr id="6" name="矩形 35"/>
          <p:cNvSpPr/>
          <p:nvPr/>
        </p:nvSpPr>
        <p:spPr>
          <a:xfrm>
            <a:off x="2935288" y="1916113"/>
            <a:ext cx="2016125" cy="3276600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20486" name="直接连接符 39"/>
          <p:cNvCxnSpPr>
            <a:cxnSpLocks noChangeShapeType="1"/>
          </p:cNvCxnSpPr>
          <p:nvPr/>
        </p:nvCxnSpPr>
        <p:spPr bwMode="auto">
          <a:xfrm>
            <a:off x="3240088" y="3176588"/>
            <a:ext cx="1404937" cy="0"/>
          </a:xfrm>
          <a:prstGeom prst="line">
            <a:avLst/>
          </a:prstGeom>
          <a:noFill/>
          <a:ln w="6350" algn="ctr">
            <a:solidFill>
              <a:srgbClr val="F2F2F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40"/>
          <p:cNvSpPr/>
          <p:nvPr/>
        </p:nvSpPr>
        <p:spPr>
          <a:xfrm>
            <a:off x="5059363" y="1916113"/>
            <a:ext cx="2016125" cy="3276600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20488" name="直接连接符 44"/>
          <p:cNvCxnSpPr>
            <a:cxnSpLocks noChangeShapeType="1"/>
          </p:cNvCxnSpPr>
          <p:nvPr/>
        </p:nvCxnSpPr>
        <p:spPr bwMode="auto">
          <a:xfrm>
            <a:off x="5364163" y="3176588"/>
            <a:ext cx="1404937" cy="0"/>
          </a:xfrm>
          <a:prstGeom prst="line">
            <a:avLst/>
          </a:prstGeom>
          <a:noFill/>
          <a:ln w="6350" algn="ctr">
            <a:solidFill>
              <a:srgbClr val="F2F2F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矩形 45"/>
          <p:cNvSpPr/>
          <p:nvPr/>
        </p:nvSpPr>
        <p:spPr>
          <a:xfrm>
            <a:off x="7183438" y="1916113"/>
            <a:ext cx="2016125" cy="3276600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20490" name="直接连接符 49"/>
          <p:cNvCxnSpPr>
            <a:cxnSpLocks noChangeShapeType="1"/>
          </p:cNvCxnSpPr>
          <p:nvPr/>
        </p:nvCxnSpPr>
        <p:spPr bwMode="auto">
          <a:xfrm>
            <a:off x="7489825" y="3176588"/>
            <a:ext cx="1403350" cy="0"/>
          </a:xfrm>
          <a:prstGeom prst="line">
            <a:avLst/>
          </a:prstGeom>
          <a:noFill/>
          <a:ln w="6350" algn="ctr">
            <a:solidFill>
              <a:srgbClr val="F2F2F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3" name="Picture 5" descr="C:\Documents and Settings\Administrator\桌面\图标\ico\trending-u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6788" y="2071688"/>
            <a:ext cx="873125" cy="87312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</p:pic>
      <p:pic>
        <p:nvPicPr>
          <p:cNvPr id="14" name="Picture 3" descr="C:\Documents and Settings\Administrator\桌面\图标\ico\cal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54938" y="2071688"/>
            <a:ext cx="873125" cy="87312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</p:pic>
      <p:pic>
        <p:nvPicPr>
          <p:cNvPr id="15" name="Picture 4" descr="C:\Documents and Settings\Administrator\桌面\图标\ico\camera-al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0863" y="2071688"/>
            <a:ext cx="873125" cy="87312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</p:pic>
      <p:sp>
        <p:nvSpPr>
          <p:cNvPr id="16" name="矩形 20"/>
          <p:cNvSpPr/>
          <p:nvPr/>
        </p:nvSpPr>
        <p:spPr>
          <a:xfrm>
            <a:off x="9323388" y="1916113"/>
            <a:ext cx="2016125" cy="3276600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20495" name="直接连接符 33"/>
          <p:cNvCxnSpPr>
            <a:cxnSpLocks noChangeShapeType="1"/>
          </p:cNvCxnSpPr>
          <p:nvPr/>
        </p:nvCxnSpPr>
        <p:spPr bwMode="auto">
          <a:xfrm>
            <a:off x="9629775" y="3176588"/>
            <a:ext cx="1404938" cy="0"/>
          </a:xfrm>
          <a:prstGeom prst="line">
            <a:avLst/>
          </a:prstGeom>
          <a:noFill/>
          <a:ln w="6350" algn="ctr">
            <a:solidFill>
              <a:srgbClr val="F2F2F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8" name="Picture 4" descr="C:\Documents and Settings\Administrator\桌面\图标\ico\vpn-lock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31400" y="2133600"/>
            <a:ext cx="812800" cy="81121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</p:pic>
      <p:grpSp>
        <p:nvGrpSpPr>
          <p:cNvPr id="7" name="组合 18"/>
          <p:cNvGrpSpPr/>
          <p:nvPr/>
        </p:nvGrpSpPr>
        <p:grpSpPr bwMode="auto">
          <a:xfrm>
            <a:off x="1116013" y="3670300"/>
            <a:ext cx="1489075" cy="884238"/>
            <a:chOff x="1188137" y="3861805"/>
            <a:chExt cx="1488388" cy="883852"/>
          </a:xfrm>
        </p:grpSpPr>
        <p:sp>
          <p:nvSpPr>
            <p:cNvPr id="9" name="TextBox 13"/>
            <p:cNvSpPr txBox="1">
              <a:spLocks noChangeArrowheads="1"/>
            </p:cNvSpPr>
            <p:nvPr/>
          </p:nvSpPr>
          <p:spPr bwMode="auto">
            <a:xfrm>
              <a:off x="1188137" y="3861805"/>
              <a:ext cx="148838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6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宋体" panose="02010600030101010101" pitchFamily="2" charset="-122"/>
                </a:rPr>
                <a:t>单击编辑标题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1" name="TextBox 13"/>
            <p:cNvSpPr txBox="1">
              <a:spLocks noChangeArrowheads="1"/>
            </p:cNvSpPr>
            <p:nvPr/>
          </p:nvSpPr>
          <p:spPr bwMode="auto">
            <a:xfrm>
              <a:off x="1192219" y="4191659"/>
              <a:ext cx="148430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宋体" panose="02010600030101010101" pitchFamily="2" charset="-122"/>
                </a:rPr>
                <a:t>单击此处可编辑内容，根据您的需要自由拉伸文本框大小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2" name="组合 21"/>
          <p:cNvGrpSpPr/>
          <p:nvPr/>
        </p:nvGrpSpPr>
        <p:grpSpPr bwMode="auto">
          <a:xfrm>
            <a:off x="3238500" y="3670300"/>
            <a:ext cx="1489075" cy="884238"/>
            <a:chOff x="1188137" y="3861805"/>
            <a:chExt cx="1488388" cy="883852"/>
          </a:xfrm>
        </p:grpSpPr>
        <p:sp>
          <p:nvSpPr>
            <p:cNvPr id="17" name="TextBox 13"/>
            <p:cNvSpPr txBox="1">
              <a:spLocks noChangeArrowheads="1"/>
            </p:cNvSpPr>
            <p:nvPr/>
          </p:nvSpPr>
          <p:spPr bwMode="auto">
            <a:xfrm>
              <a:off x="1188137" y="3861805"/>
              <a:ext cx="148838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6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宋体" panose="02010600030101010101" pitchFamily="2" charset="-122"/>
                </a:rPr>
                <a:t>单击编辑标题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9" name="TextBox 13"/>
            <p:cNvSpPr txBox="1">
              <a:spLocks noChangeArrowheads="1"/>
            </p:cNvSpPr>
            <p:nvPr/>
          </p:nvSpPr>
          <p:spPr bwMode="auto">
            <a:xfrm>
              <a:off x="1192219" y="4191659"/>
              <a:ext cx="148430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宋体" panose="02010600030101010101" pitchFamily="2" charset="-122"/>
                </a:rPr>
                <a:t>单击此处可编辑内容，根据您的需要自由拉伸文本框大小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20" name="组合 24"/>
          <p:cNvGrpSpPr/>
          <p:nvPr/>
        </p:nvGrpSpPr>
        <p:grpSpPr bwMode="auto">
          <a:xfrm>
            <a:off x="5360988" y="3670300"/>
            <a:ext cx="1487487" cy="884238"/>
            <a:chOff x="1188137" y="3861805"/>
            <a:chExt cx="1488388" cy="883852"/>
          </a:xfrm>
        </p:grpSpPr>
        <p:sp>
          <p:nvSpPr>
            <p:cNvPr id="21" name="TextBox 13"/>
            <p:cNvSpPr txBox="1">
              <a:spLocks noChangeArrowheads="1"/>
            </p:cNvSpPr>
            <p:nvPr/>
          </p:nvSpPr>
          <p:spPr bwMode="auto">
            <a:xfrm>
              <a:off x="1188137" y="3861805"/>
              <a:ext cx="148838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6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宋体" panose="02010600030101010101" pitchFamily="2" charset="-122"/>
                </a:rPr>
                <a:t>单击编辑标题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2" name="TextBox 13"/>
            <p:cNvSpPr txBox="1">
              <a:spLocks noChangeArrowheads="1"/>
            </p:cNvSpPr>
            <p:nvPr/>
          </p:nvSpPr>
          <p:spPr bwMode="auto">
            <a:xfrm>
              <a:off x="1192219" y="4191659"/>
              <a:ext cx="148430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宋体" panose="02010600030101010101" pitchFamily="2" charset="-122"/>
                </a:rPr>
                <a:t>单击此处可编辑内容，根据您的需要自由拉伸文本框大小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23" name="组合 27"/>
          <p:cNvGrpSpPr/>
          <p:nvPr/>
        </p:nvGrpSpPr>
        <p:grpSpPr bwMode="auto">
          <a:xfrm>
            <a:off x="7483475" y="3670300"/>
            <a:ext cx="1487488" cy="884238"/>
            <a:chOff x="1188137" y="3861805"/>
            <a:chExt cx="1488388" cy="883852"/>
          </a:xfrm>
        </p:grpSpPr>
        <p:sp>
          <p:nvSpPr>
            <p:cNvPr id="24" name="TextBox 13"/>
            <p:cNvSpPr txBox="1">
              <a:spLocks noChangeArrowheads="1"/>
            </p:cNvSpPr>
            <p:nvPr/>
          </p:nvSpPr>
          <p:spPr bwMode="auto">
            <a:xfrm>
              <a:off x="1188137" y="3861805"/>
              <a:ext cx="148838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6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宋体" panose="02010600030101010101" pitchFamily="2" charset="-122"/>
                </a:rPr>
                <a:t>单击编辑标题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5" name="TextBox 13"/>
            <p:cNvSpPr txBox="1">
              <a:spLocks noChangeArrowheads="1"/>
            </p:cNvSpPr>
            <p:nvPr/>
          </p:nvSpPr>
          <p:spPr bwMode="auto">
            <a:xfrm>
              <a:off x="1192219" y="4191659"/>
              <a:ext cx="148430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宋体" panose="02010600030101010101" pitchFamily="2" charset="-122"/>
                </a:rPr>
                <a:t>单击此处可编辑内容，根据您的需要自由拉伸文本框大小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26" name="组合 30"/>
          <p:cNvGrpSpPr/>
          <p:nvPr/>
        </p:nvGrpSpPr>
        <p:grpSpPr bwMode="auto">
          <a:xfrm>
            <a:off x="9604375" y="3670300"/>
            <a:ext cx="1489075" cy="884238"/>
            <a:chOff x="1188137" y="3861805"/>
            <a:chExt cx="1488388" cy="883852"/>
          </a:xfrm>
        </p:grpSpPr>
        <p:sp>
          <p:nvSpPr>
            <p:cNvPr id="27" name="TextBox 13"/>
            <p:cNvSpPr txBox="1">
              <a:spLocks noChangeArrowheads="1"/>
            </p:cNvSpPr>
            <p:nvPr/>
          </p:nvSpPr>
          <p:spPr bwMode="auto">
            <a:xfrm>
              <a:off x="1188137" y="3861805"/>
              <a:ext cx="148838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6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宋体" panose="02010600030101010101" pitchFamily="2" charset="-122"/>
                </a:rPr>
                <a:t>单击编辑标题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8" name="TextBox 13"/>
            <p:cNvSpPr txBox="1">
              <a:spLocks noChangeArrowheads="1"/>
            </p:cNvSpPr>
            <p:nvPr/>
          </p:nvSpPr>
          <p:spPr bwMode="auto">
            <a:xfrm>
              <a:off x="1192219" y="4191659"/>
              <a:ext cx="148430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宋体" panose="02010600030101010101" pitchFamily="2" charset="-122"/>
                </a:rPr>
                <a:t>单击此处可编辑内容，根据您的需要自由拉伸文本框大小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29" name="矩形 33"/>
          <p:cNvSpPr>
            <a:spLocks noChangeArrowheads="1"/>
          </p:cNvSpPr>
          <p:nvPr/>
        </p:nvSpPr>
        <p:spPr bwMode="auto">
          <a:xfrm>
            <a:off x="982663" y="5440363"/>
            <a:ext cx="102441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任意多边形 3"/>
          <p:cNvSpPr>
            <a:spLocks noChangeArrowheads="1"/>
          </p:cNvSpPr>
          <p:nvPr/>
        </p:nvSpPr>
        <p:spPr bwMode="auto">
          <a:xfrm rot="5400000" flipV="1">
            <a:off x="2757488" y="488950"/>
            <a:ext cx="1652588" cy="3633787"/>
          </a:xfrm>
          <a:custGeom>
            <a:avLst/>
            <a:gdLst>
              <a:gd name="T0" fmla="*/ 0 w 1653165"/>
              <a:gd name="T1" fmla="*/ 0 h 3633192"/>
              <a:gd name="T2" fmla="*/ 0 w 1653165"/>
              <a:gd name="T3" fmla="*/ 347032 h 3633192"/>
              <a:gd name="T4" fmla="*/ 0 w 1653165"/>
              <a:gd name="T5" fmla="*/ 600628 h 3633192"/>
              <a:gd name="T6" fmla="*/ 0 w 1653165"/>
              <a:gd name="T7" fmla="*/ 2768512 h 3633192"/>
              <a:gd name="T8" fmla="*/ 1282 w 1653165"/>
              <a:gd name="T9" fmla="*/ 2781227 h 3633192"/>
              <a:gd name="T10" fmla="*/ 0 w 1653165"/>
              <a:gd name="T11" fmla="*/ 2806610 h 3633192"/>
              <a:gd name="T12" fmla="*/ 826583 w 1653165"/>
              <a:gd name="T13" fmla="*/ 3633192 h 3633192"/>
              <a:gd name="T14" fmla="*/ 1653165 w 1653165"/>
              <a:gd name="T15" fmla="*/ 2806610 h 3633192"/>
              <a:gd name="T16" fmla="*/ 1651883 w 1653165"/>
              <a:gd name="T17" fmla="*/ 2781227 h 3633192"/>
              <a:gd name="T18" fmla="*/ 1653165 w 1653165"/>
              <a:gd name="T19" fmla="*/ 2768512 h 3633192"/>
              <a:gd name="T20" fmla="*/ 1653165 w 1653165"/>
              <a:gd name="T21" fmla="*/ 600628 h 3633192"/>
              <a:gd name="T22" fmla="*/ 1653165 w 1653165"/>
              <a:gd name="T23" fmla="*/ 347032 h 3633192"/>
              <a:gd name="T24" fmla="*/ 1653165 w 1653165"/>
              <a:gd name="T25" fmla="*/ 0 h 363319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653165"/>
              <a:gd name="T40" fmla="*/ 0 h 3633192"/>
              <a:gd name="T41" fmla="*/ 1653165 w 1653165"/>
              <a:gd name="T42" fmla="*/ 3633192 h 363319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653165" h="3633192">
                <a:moveTo>
                  <a:pt x="0" y="0"/>
                </a:moveTo>
                <a:lnTo>
                  <a:pt x="0" y="347032"/>
                </a:lnTo>
                <a:lnTo>
                  <a:pt x="0" y="600628"/>
                </a:lnTo>
                <a:lnTo>
                  <a:pt x="0" y="2768512"/>
                </a:lnTo>
                <a:lnTo>
                  <a:pt x="1282" y="2781227"/>
                </a:lnTo>
                <a:lnTo>
                  <a:pt x="0" y="2806610"/>
                </a:lnTo>
                <a:cubicBezTo>
                  <a:pt x="0" y="3263118"/>
                  <a:pt x="370075" y="3633192"/>
                  <a:pt x="826583" y="3633192"/>
                </a:cubicBezTo>
                <a:cubicBezTo>
                  <a:pt x="1283094" y="3633192"/>
                  <a:pt x="1653165" y="3263118"/>
                  <a:pt x="1653165" y="2806610"/>
                </a:cubicBezTo>
                <a:lnTo>
                  <a:pt x="1651883" y="2781227"/>
                </a:lnTo>
                <a:lnTo>
                  <a:pt x="1653165" y="2768512"/>
                </a:lnTo>
                <a:lnTo>
                  <a:pt x="1653165" y="600628"/>
                </a:lnTo>
                <a:lnTo>
                  <a:pt x="1653165" y="347032"/>
                </a:lnTo>
                <a:lnTo>
                  <a:pt x="165316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椭圆 4"/>
          <p:cNvSpPr>
            <a:spLocks noChangeArrowheads="1"/>
          </p:cNvSpPr>
          <p:nvPr/>
        </p:nvSpPr>
        <p:spPr bwMode="auto">
          <a:xfrm>
            <a:off x="1138238" y="1492250"/>
            <a:ext cx="1766887" cy="1766888"/>
          </a:xfrm>
          <a:prstGeom prst="ellipse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任意多边形 5"/>
          <p:cNvSpPr>
            <a:spLocks noChangeArrowheads="1"/>
          </p:cNvSpPr>
          <p:nvPr/>
        </p:nvSpPr>
        <p:spPr bwMode="auto">
          <a:xfrm>
            <a:off x="1041400" y="1358900"/>
            <a:ext cx="1898650" cy="1900238"/>
          </a:xfrm>
          <a:custGeom>
            <a:avLst/>
            <a:gdLst>
              <a:gd name="T0" fmla="*/ 949578 w 1899156"/>
              <a:gd name="T1" fmla="*/ 139578 h 1899156"/>
              <a:gd name="T2" fmla="*/ 139578 w 1899156"/>
              <a:gd name="T3" fmla="*/ 949578 h 1899156"/>
              <a:gd name="T4" fmla="*/ 949578 w 1899156"/>
              <a:gd name="T5" fmla="*/ 1759578 h 1899156"/>
              <a:gd name="T6" fmla="*/ 1759578 w 1899156"/>
              <a:gd name="T7" fmla="*/ 949578 h 1899156"/>
              <a:gd name="T8" fmla="*/ 949578 w 1899156"/>
              <a:gd name="T9" fmla="*/ 139578 h 1899156"/>
              <a:gd name="T10" fmla="*/ 949578 w 1899156"/>
              <a:gd name="T11" fmla="*/ 0 h 1899156"/>
              <a:gd name="T12" fmla="*/ 1899156 w 1899156"/>
              <a:gd name="T13" fmla="*/ 949578 h 1899156"/>
              <a:gd name="T14" fmla="*/ 949578 w 1899156"/>
              <a:gd name="T15" fmla="*/ 1899156 h 1899156"/>
              <a:gd name="T16" fmla="*/ 0 w 1899156"/>
              <a:gd name="T17" fmla="*/ 949578 h 1899156"/>
              <a:gd name="T18" fmla="*/ 949578 w 1899156"/>
              <a:gd name="T19" fmla="*/ 0 h 18991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899156"/>
              <a:gd name="T31" fmla="*/ 0 h 1899156"/>
              <a:gd name="T32" fmla="*/ 1899156 w 1899156"/>
              <a:gd name="T33" fmla="*/ 1899156 h 189915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899156" h="1899156">
                <a:moveTo>
                  <a:pt x="949578" y="139578"/>
                </a:moveTo>
                <a:cubicBezTo>
                  <a:pt x="502227" y="139578"/>
                  <a:pt x="139578" y="502227"/>
                  <a:pt x="139578" y="949578"/>
                </a:cubicBezTo>
                <a:cubicBezTo>
                  <a:pt x="139578" y="1396929"/>
                  <a:pt x="502227" y="1759578"/>
                  <a:pt x="949578" y="1759578"/>
                </a:cubicBezTo>
                <a:cubicBezTo>
                  <a:pt x="1396929" y="1759578"/>
                  <a:pt x="1759578" y="1396929"/>
                  <a:pt x="1759578" y="949578"/>
                </a:cubicBezTo>
                <a:cubicBezTo>
                  <a:pt x="1759578" y="502227"/>
                  <a:pt x="1396929" y="139578"/>
                  <a:pt x="949578" y="139578"/>
                </a:cubicBezTo>
                <a:close/>
                <a:moveTo>
                  <a:pt x="949578" y="0"/>
                </a:moveTo>
                <a:cubicBezTo>
                  <a:pt x="1474015" y="0"/>
                  <a:pt x="1899156" y="425141"/>
                  <a:pt x="1899156" y="949578"/>
                </a:cubicBezTo>
                <a:cubicBezTo>
                  <a:pt x="1899156" y="1474015"/>
                  <a:pt x="1474015" y="1899156"/>
                  <a:pt x="949578" y="1899156"/>
                </a:cubicBezTo>
                <a:cubicBezTo>
                  <a:pt x="425141" y="1899156"/>
                  <a:pt x="0" y="1474015"/>
                  <a:pt x="0" y="949578"/>
                </a:cubicBezTo>
                <a:cubicBezTo>
                  <a:pt x="0" y="425141"/>
                  <a:pt x="425141" y="0"/>
                  <a:pt x="949578" y="0"/>
                </a:cubicBez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E6E6E6"/>
              </a:gs>
            </a:gsLst>
            <a:lin ang="126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任意多边形 6"/>
          <p:cNvSpPr>
            <a:spLocks noChangeArrowheads="1"/>
          </p:cNvSpPr>
          <p:nvPr/>
        </p:nvSpPr>
        <p:spPr bwMode="auto">
          <a:xfrm rot="16200000" flipH="1" flipV="1">
            <a:off x="2030413" y="2895600"/>
            <a:ext cx="1652588" cy="3633787"/>
          </a:xfrm>
          <a:custGeom>
            <a:avLst/>
            <a:gdLst>
              <a:gd name="T0" fmla="*/ 0 w 1653165"/>
              <a:gd name="T1" fmla="*/ 0 h 3633192"/>
              <a:gd name="T2" fmla="*/ 0 w 1653165"/>
              <a:gd name="T3" fmla="*/ 347032 h 3633192"/>
              <a:gd name="T4" fmla="*/ 0 w 1653165"/>
              <a:gd name="T5" fmla="*/ 600628 h 3633192"/>
              <a:gd name="T6" fmla="*/ 0 w 1653165"/>
              <a:gd name="T7" fmla="*/ 2768512 h 3633192"/>
              <a:gd name="T8" fmla="*/ 1282 w 1653165"/>
              <a:gd name="T9" fmla="*/ 2781227 h 3633192"/>
              <a:gd name="T10" fmla="*/ 0 w 1653165"/>
              <a:gd name="T11" fmla="*/ 2806610 h 3633192"/>
              <a:gd name="T12" fmla="*/ 826583 w 1653165"/>
              <a:gd name="T13" fmla="*/ 3633192 h 3633192"/>
              <a:gd name="T14" fmla="*/ 1653165 w 1653165"/>
              <a:gd name="T15" fmla="*/ 2806610 h 3633192"/>
              <a:gd name="T16" fmla="*/ 1651883 w 1653165"/>
              <a:gd name="T17" fmla="*/ 2781227 h 3633192"/>
              <a:gd name="T18" fmla="*/ 1653165 w 1653165"/>
              <a:gd name="T19" fmla="*/ 2768512 h 3633192"/>
              <a:gd name="T20" fmla="*/ 1653165 w 1653165"/>
              <a:gd name="T21" fmla="*/ 600628 h 3633192"/>
              <a:gd name="T22" fmla="*/ 1653165 w 1653165"/>
              <a:gd name="T23" fmla="*/ 347032 h 3633192"/>
              <a:gd name="T24" fmla="*/ 1653165 w 1653165"/>
              <a:gd name="T25" fmla="*/ 0 h 363319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653165"/>
              <a:gd name="T40" fmla="*/ 0 h 3633192"/>
              <a:gd name="T41" fmla="*/ 1653165 w 1653165"/>
              <a:gd name="T42" fmla="*/ 3633192 h 363319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653165" h="3633192">
                <a:moveTo>
                  <a:pt x="0" y="0"/>
                </a:moveTo>
                <a:lnTo>
                  <a:pt x="0" y="347032"/>
                </a:lnTo>
                <a:lnTo>
                  <a:pt x="0" y="600628"/>
                </a:lnTo>
                <a:lnTo>
                  <a:pt x="0" y="2768512"/>
                </a:lnTo>
                <a:lnTo>
                  <a:pt x="1282" y="2781227"/>
                </a:lnTo>
                <a:lnTo>
                  <a:pt x="0" y="2806610"/>
                </a:lnTo>
                <a:cubicBezTo>
                  <a:pt x="0" y="3263118"/>
                  <a:pt x="370075" y="3633192"/>
                  <a:pt x="826583" y="3633192"/>
                </a:cubicBezTo>
                <a:cubicBezTo>
                  <a:pt x="1283094" y="3633192"/>
                  <a:pt x="1653165" y="3263118"/>
                  <a:pt x="1653165" y="2806610"/>
                </a:cubicBezTo>
                <a:lnTo>
                  <a:pt x="1651883" y="2781227"/>
                </a:lnTo>
                <a:lnTo>
                  <a:pt x="1653165" y="2768512"/>
                </a:lnTo>
                <a:lnTo>
                  <a:pt x="1653165" y="600628"/>
                </a:lnTo>
                <a:lnTo>
                  <a:pt x="1653165" y="347032"/>
                </a:lnTo>
                <a:lnTo>
                  <a:pt x="165316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椭圆 7"/>
          <p:cNvSpPr>
            <a:spLocks noChangeArrowheads="1"/>
          </p:cNvSpPr>
          <p:nvPr/>
        </p:nvSpPr>
        <p:spPr bwMode="auto">
          <a:xfrm>
            <a:off x="3565525" y="3836988"/>
            <a:ext cx="1768475" cy="1766887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任意多边形 8"/>
          <p:cNvSpPr>
            <a:spLocks noChangeArrowheads="1"/>
          </p:cNvSpPr>
          <p:nvPr/>
        </p:nvSpPr>
        <p:spPr bwMode="auto">
          <a:xfrm flipH="1">
            <a:off x="3502025" y="3765550"/>
            <a:ext cx="1898650" cy="1900238"/>
          </a:xfrm>
          <a:custGeom>
            <a:avLst/>
            <a:gdLst>
              <a:gd name="T0" fmla="*/ 949578 w 1899156"/>
              <a:gd name="T1" fmla="*/ 139578 h 1899156"/>
              <a:gd name="T2" fmla="*/ 139578 w 1899156"/>
              <a:gd name="T3" fmla="*/ 949578 h 1899156"/>
              <a:gd name="T4" fmla="*/ 949578 w 1899156"/>
              <a:gd name="T5" fmla="*/ 1759578 h 1899156"/>
              <a:gd name="T6" fmla="*/ 1759578 w 1899156"/>
              <a:gd name="T7" fmla="*/ 949578 h 1899156"/>
              <a:gd name="T8" fmla="*/ 949578 w 1899156"/>
              <a:gd name="T9" fmla="*/ 139578 h 1899156"/>
              <a:gd name="T10" fmla="*/ 949578 w 1899156"/>
              <a:gd name="T11" fmla="*/ 0 h 1899156"/>
              <a:gd name="T12" fmla="*/ 1899156 w 1899156"/>
              <a:gd name="T13" fmla="*/ 949578 h 1899156"/>
              <a:gd name="T14" fmla="*/ 949578 w 1899156"/>
              <a:gd name="T15" fmla="*/ 1899156 h 1899156"/>
              <a:gd name="T16" fmla="*/ 0 w 1899156"/>
              <a:gd name="T17" fmla="*/ 949578 h 1899156"/>
              <a:gd name="T18" fmla="*/ 949578 w 1899156"/>
              <a:gd name="T19" fmla="*/ 0 h 18991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899156"/>
              <a:gd name="T31" fmla="*/ 0 h 1899156"/>
              <a:gd name="T32" fmla="*/ 1899156 w 1899156"/>
              <a:gd name="T33" fmla="*/ 1899156 h 189915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899156" h="1899156">
                <a:moveTo>
                  <a:pt x="949578" y="139578"/>
                </a:moveTo>
                <a:cubicBezTo>
                  <a:pt x="502227" y="139578"/>
                  <a:pt x="139578" y="502227"/>
                  <a:pt x="139578" y="949578"/>
                </a:cubicBezTo>
                <a:cubicBezTo>
                  <a:pt x="139578" y="1396929"/>
                  <a:pt x="502227" y="1759578"/>
                  <a:pt x="949578" y="1759578"/>
                </a:cubicBezTo>
                <a:cubicBezTo>
                  <a:pt x="1396929" y="1759578"/>
                  <a:pt x="1759578" y="1396929"/>
                  <a:pt x="1759578" y="949578"/>
                </a:cubicBezTo>
                <a:cubicBezTo>
                  <a:pt x="1759578" y="502227"/>
                  <a:pt x="1396929" y="139578"/>
                  <a:pt x="949578" y="139578"/>
                </a:cubicBezTo>
                <a:close/>
                <a:moveTo>
                  <a:pt x="949578" y="0"/>
                </a:moveTo>
                <a:cubicBezTo>
                  <a:pt x="1474015" y="0"/>
                  <a:pt x="1899156" y="425141"/>
                  <a:pt x="1899156" y="949578"/>
                </a:cubicBezTo>
                <a:cubicBezTo>
                  <a:pt x="1899156" y="1474015"/>
                  <a:pt x="1474015" y="1899156"/>
                  <a:pt x="949578" y="1899156"/>
                </a:cubicBezTo>
                <a:cubicBezTo>
                  <a:pt x="425141" y="1899156"/>
                  <a:pt x="0" y="1474015"/>
                  <a:pt x="0" y="949578"/>
                </a:cubicBezTo>
                <a:cubicBezTo>
                  <a:pt x="0" y="425141"/>
                  <a:pt x="425141" y="0"/>
                  <a:pt x="949578" y="0"/>
                </a:cubicBez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E6E6E6"/>
              </a:gs>
            </a:gsLst>
            <a:lin ang="126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任意多边形 9"/>
          <p:cNvSpPr>
            <a:spLocks noChangeArrowheads="1"/>
          </p:cNvSpPr>
          <p:nvPr/>
        </p:nvSpPr>
        <p:spPr bwMode="auto">
          <a:xfrm rot="16200000" flipH="1" flipV="1">
            <a:off x="7762081" y="2896394"/>
            <a:ext cx="1652588" cy="3632200"/>
          </a:xfrm>
          <a:custGeom>
            <a:avLst/>
            <a:gdLst>
              <a:gd name="T0" fmla="*/ 0 w 1653165"/>
              <a:gd name="T1" fmla="*/ 0 h 3633192"/>
              <a:gd name="T2" fmla="*/ 0 w 1653165"/>
              <a:gd name="T3" fmla="*/ 347032 h 3633192"/>
              <a:gd name="T4" fmla="*/ 0 w 1653165"/>
              <a:gd name="T5" fmla="*/ 600628 h 3633192"/>
              <a:gd name="T6" fmla="*/ 0 w 1653165"/>
              <a:gd name="T7" fmla="*/ 2768512 h 3633192"/>
              <a:gd name="T8" fmla="*/ 1282 w 1653165"/>
              <a:gd name="T9" fmla="*/ 2781227 h 3633192"/>
              <a:gd name="T10" fmla="*/ 0 w 1653165"/>
              <a:gd name="T11" fmla="*/ 2806610 h 3633192"/>
              <a:gd name="T12" fmla="*/ 826583 w 1653165"/>
              <a:gd name="T13" fmla="*/ 3633192 h 3633192"/>
              <a:gd name="T14" fmla="*/ 1653165 w 1653165"/>
              <a:gd name="T15" fmla="*/ 2806610 h 3633192"/>
              <a:gd name="T16" fmla="*/ 1651883 w 1653165"/>
              <a:gd name="T17" fmla="*/ 2781227 h 3633192"/>
              <a:gd name="T18" fmla="*/ 1653165 w 1653165"/>
              <a:gd name="T19" fmla="*/ 2768512 h 3633192"/>
              <a:gd name="T20" fmla="*/ 1653165 w 1653165"/>
              <a:gd name="T21" fmla="*/ 600628 h 3633192"/>
              <a:gd name="T22" fmla="*/ 1653165 w 1653165"/>
              <a:gd name="T23" fmla="*/ 347032 h 3633192"/>
              <a:gd name="T24" fmla="*/ 1653165 w 1653165"/>
              <a:gd name="T25" fmla="*/ 0 h 363319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653165"/>
              <a:gd name="T40" fmla="*/ 0 h 3633192"/>
              <a:gd name="T41" fmla="*/ 1653165 w 1653165"/>
              <a:gd name="T42" fmla="*/ 3633192 h 363319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653165" h="3633192">
                <a:moveTo>
                  <a:pt x="0" y="0"/>
                </a:moveTo>
                <a:lnTo>
                  <a:pt x="0" y="347032"/>
                </a:lnTo>
                <a:lnTo>
                  <a:pt x="0" y="600628"/>
                </a:lnTo>
                <a:lnTo>
                  <a:pt x="0" y="2768512"/>
                </a:lnTo>
                <a:lnTo>
                  <a:pt x="1282" y="2781227"/>
                </a:lnTo>
                <a:lnTo>
                  <a:pt x="0" y="2806610"/>
                </a:lnTo>
                <a:cubicBezTo>
                  <a:pt x="0" y="3263118"/>
                  <a:pt x="370075" y="3633192"/>
                  <a:pt x="826583" y="3633192"/>
                </a:cubicBezTo>
                <a:cubicBezTo>
                  <a:pt x="1283094" y="3633192"/>
                  <a:pt x="1653165" y="3263118"/>
                  <a:pt x="1653165" y="2806610"/>
                </a:cubicBezTo>
                <a:lnTo>
                  <a:pt x="1651883" y="2781227"/>
                </a:lnTo>
                <a:lnTo>
                  <a:pt x="1653165" y="2768512"/>
                </a:lnTo>
                <a:lnTo>
                  <a:pt x="1653165" y="600628"/>
                </a:lnTo>
                <a:lnTo>
                  <a:pt x="1653165" y="347032"/>
                </a:lnTo>
                <a:lnTo>
                  <a:pt x="165316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任意多边形 10"/>
          <p:cNvSpPr>
            <a:spLocks noChangeArrowheads="1"/>
          </p:cNvSpPr>
          <p:nvPr/>
        </p:nvSpPr>
        <p:spPr bwMode="auto">
          <a:xfrm rot="5400000" flipV="1">
            <a:off x="8488363" y="488950"/>
            <a:ext cx="1652588" cy="3633787"/>
          </a:xfrm>
          <a:custGeom>
            <a:avLst/>
            <a:gdLst>
              <a:gd name="T0" fmla="*/ 0 w 1653165"/>
              <a:gd name="T1" fmla="*/ 0 h 3633192"/>
              <a:gd name="T2" fmla="*/ 0 w 1653165"/>
              <a:gd name="T3" fmla="*/ 347032 h 3633192"/>
              <a:gd name="T4" fmla="*/ 0 w 1653165"/>
              <a:gd name="T5" fmla="*/ 600628 h 3633192"/>
              <a:gd name="T6" fmla="*/ 0 w 1653165"/>
              <a:gd name="T7" fmla="*/ 2768512 h 3633192"/>
              <a:gd name="T8" fmla="*/ 1282 w 1653165"/>
              <a:gd name="T9" fmla="*/ 2781227 h 3633192"/>
              <a:gd name="T10" fmla="*/ 0 w 1653165"/>
              <a:gd name="T11" fmla="*/ 2806610 h 3633192"/>
              <a:gd name="T12" fmla="*/ 826583 w 1653165"/>
              <a:gd name="T13" fmla="*/ 3633192 h 3633192"/>
              <a:gd name="T14" fmla="*/ 1653165 w 1653165"/>
              <a:gd name="T15" fmla="*/ 2806610 h 3633192"/>
              <a:gd name="T16" fmla="*/ 1651883 w 1653165"/>
              <a:gd name="T17" fmla="*/ 2781227 h 3633192"/>
              <a:gd name="T18" fmla="*/ 1653165 w 1653165"/>
              <a:gd name="T19" fmla="*/ 2768512 h 3633192"/>
              <a:gd name="T20" fmla="*/ 1653165 w 1653165"/>
              <a:gd name="T21" fmla="*/ 600628 h 3633192"/>
              <a:gd name="T22" fmla="*/ 1653165 w 1653165"/>
              <a:gd name="T23" fmla="*/ 347032 h 3633192"/>
              <a:gd name="T24" fmla="*/ 1653165 w 1653165"/>
              <a:gd name="T25" fmla="*/ 0 h 363319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653165"/>
              <a:gd name="T40" fmla="*/ 0 h 3633192"/>
              <a:gd name="T41" fmla="*/ 1653165 w 1653165"/>
              <a:gd name="T42" fmla="*/ 3633192 h 363319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653165" h="3633192">
                <a:moveTo>
                  <a:pt x="0" y="0"/>
                </a:moveTo>
                <a:lnTo>
                  <a:pt x="0" y="347032"/>
                </a:lnTo>
                <a:lnTo>
                  <a:pt x="0" y="600628"/>
                </a:lnTo>
                <a:lnTo>
                  <a:pt x="0" y="2768512"/>
                </a:lnTo>
                <a:lnTo>
                  <a:pt x="1282" y="2781227"/>
                </a:lnTo>
                <a:lnTo>
                  <a:pt x="0" y="2806610"/>
                </a:lnTo>
                <a:cubicBezTo>
                  <a:pt x="0" y="3263118"/>
                  <a:pt x="370075" y="3633192"/>
                  <a:pt x="826583" y="3633192"/>
                </a:cubicBezTo>
                <a:cubicBezTo>
                  <a:pt x="1283094" y="3633192"/>
                  <a:pt x="1653165" y="3263118"/>
                  <a:pt x="1653165" y="2806610"/>
                </a:cubicBezTo>
                <a:lnTo>
                  <a:pt x="1651883" y="2781227"/>
                </a:lnTo>
                <a:lnTo>
                  <a:pt x="1653165" y="2768512"/>
                </a:lnTo>
                <a:lnTo>
                  <a:pt x="1653165" y="600628"/>
                </a:lnTo>
                <a:lnTo>
                  <a:pt x="1653165" y="347032"/>
                </a:lnTo>
                <a:lnTo>
                  <a:pt x="1653165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椭圆 11"/>
          <p:cNvSpPr>
            <a:spLocks noChangeArrowheads="1"/>
          </p:cNvSpPr>
          <p:nvPr/>
        </p:nvSpPr>
        <p:spPr bwMode="auto">
          <a:xfrm>
            <a:off x="6854825" y="1435100"/>
            <a:ext cx="1768475" cy="1768475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任意多边形 14"/>
          <p:cNvSpPr>
            <a:spLocks noChangeArrowheads="1"/>
          </p:cNvSpPr>
          <p:nvPr/>
        </p:nvSpPr>
        <p:spPr bwMode="auto">
          <a:xfrm>
            <a:off x="6772275" y="1358900"/>
            <a:ext cx="1898650" cy="1900238"/>
          </a:xfrm>
          <a:custGeom>
            <a:avLst/>
            <a:gdLst>
              <a:gd name="T0" fmla="*/ 949578 w 1899156"/>
              <a:gd name="T1" fmla="*/ 139578 h 1899156"/>
              <a:gd name="T2" fmla="*/ 139578 w 1899156"/>
              <a:gd name="T3" fmla="*/ 949578 h 1899156"/>
              <a:gd name="T4" fmla="*/ 949578 w 1899156"/>
              <a:gd name="T5" fmla="*/ 1759578 h 1899156"/>
              <a:gd name="T6" fmla="*/ 1759578 w 1899156"/>
              <a:gd name="T7" fmla="*/ 949578 h 1899156"/>
              <a:gd name="T8" fmla="*/ 949578 w 1899156"/>
              <a:gd name="T9" fmla="*/ 139578 h 1899156"/>
              <a:gd name="T10" fmla="*/ 949578 w 1899156"/>
              <a:gd name="T11" fmla="*/ 0 h 1899156"/>
              <a:gd name="T12" fmla="*/ 1899156 w 1899156"/>
              <a:gd name="T13" fmla="*/ 949578 h 1899156"/>
              <a:gd name="T14" fmla="*/ 949578 w 1899156"/>
              <a:gd name="T15" fmla="*/ 1899156 h 1899156"/>
              <a:gd name="T16" fmla="*/ 0 w 1899156"/>
              <a:gd name="T17" fmla="*/ 949578 h 1899156"/>
              <a:gd name="T18" fmla="*/ 949578 w 1899156"/>
              <a:gd name="T19" fmla="*/ 0 h 18991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899156"/>
              <a:gd name="T31" fmla="*/ 0 h 1899156"/>
              <a:gd name="T32" fmla="*/ 1899156 w 1899156"/>
              <a:gd name="T33" fmla="*/ 1899156 h 189915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899156" h="1899156">
                <a:moveTo>
                  <a:pt x="949578" y="139578"/>
                </a:moveTo>
                <a:cubicBezTo>
                  <a:pt x="502227" y="139578"/>
                  <a:pt x="139578" y="502227"/>
                  <a:pt x="139578" y="949578"/>
                </a:cubicBezTo>
                <a:cubicBezTo>
                  <a:pt x="139578" y="1396929"/>
                  <a:pt x="502227" y="1759578"/>
                  <a:pt x="949578" y="1759578"/>
                </a:cubicBezTo>
                <a:cubicBezTo>
                  <a:pt x="1396929" y="1759578"/>
                  <a:pt x="1759578" y="1396929"/>
                  <a:pt x="1759578" y="949578"/>
                </a:cubicBezTo>
                <a:cubicBezTo>
                  <a:pt x="1759578" y="502227"/>
                  <a:pt x="1396929" y="139578"/>
                  <a:pt x="949578" y="139578"/>
                </a:cubicBezTo>
                <a:close/>
                <a:moveTo>
                  <a:pt x="949578" y="0"/>
                </a:moveTo>
                <a:cubicBezTo>
                  <a:pt x="1474015" y="0"/>
                  <a:pt x="1899156" y="425141"/>
                  <a:pt x="1899156" y="949578"/>
                </a:cubicBezTo>
                <a:cubicBezTo>
                  <a:pt x="1899156" y="1474015"/>
                  <a:pt x="1474015" y="1899156"/>
                  <a:pt x="949578" y="1899156"/>
                </a:cubicBezTo>
                <a:cubicBezTo>
                  <a:pt x="425141" y="1899156"/>
                  <a:pt x="0" y="1474015"/>
                  <a:pt x="0" y="949578"/>
                </a:cubicBezTo>
                <a:cubicBezTo>
                  <a:pt x="0" y="425141"/>
                  <a:pt x="425141" y="0"/>
                  <a:pt x="949578" y="0"/>
                </a:cubicBez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E6E6E6"/>
              </a:gs>
            </a:gsLst>
            <a:lin ang="126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椭圆 15"/>
          <p:cNvSpPr>
            <a:spLocks noChangeArrowheads="1"/>
          </p:cNvSpPr>
          <p:nvPr/>
        </p:nvSpPr>
        <p:spPr bwMode="auto">
          <a:xfrm>
            <a:off x="9297988" y="3829050"/>
            <a:ext cx="1766887" cy="1766888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任意多边形 16"/>
          <p:cNvSpPr>
            <a:spLocks noChangeArrowheads="1"/>
          </p:cNvSpPr>
          <p:nvPr/>
        </p:nvSpPr>
        <p:spPr bwMode="auto">
          <a:xfrm flipH="1">
            <a:off x="9232900" y="3765550"/>
            <a:ext cx="1898650" cy="1900238"/>
          </a:xfrm>
          <a:custGeom>
            <a:avLst/>
            <a:gdLst>
              <a:gd name="T0" fmla="*/ 949578 w 1899156"/>
              <a:gd name="T1" fmla="*/ 139578 h 1899156"/>
              <a:gd name="T2" fmla="*/ 139578 w 1899156"/>
              <a:gd name="T3" fmla="*/ 949578 h 1899156"/>
              <a:gd name="T4" fmla="*/ 949578 w 1899156"/>
              <a:gd name="T5" fmla="*/ 1759578 h 1899156"/>
              <a:gd name="T6" fmla="*/ 1759578 w 1899156"/>
              <a:gd name="T7" fmla="*/ 949578 h 1899156"/>
              <a:gd name="T8" fmla="*/ 949578 w 1899156"/>
              <a:gd name="T9" fmla="*/ 139578 h 1899156"/>
              <a:gd name="T10" fmla="*/ 949578 w 1899156"/>
              <a:gd name="T11" fmla="*/ 0 h 1899156"/>
              <a:gd name="T12" fmla="*/ 1899156 w 1899156"/>
              <a:gd name="T13" fmla="*/ 949578 h 1899156"/>
              <a:gd name="T14" fmla="*/ 949578 w 1899156"/>
              <a:gd name="T15" fmla="*/ 1899156 h 1899156"/>
              <a:gd name="T16" fmla="*/ 0 w 1899156"/>
              <a:gd name="T17" fmla="*/ 949578 h 1899156"/>
              <a:gd name="T18" fmla="*/ 949578 w 1899156"/>
              <a:gd name="T19" fmla="*/ 0 h 18991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899156"/>
              <a:gd name="T31" fmla="*/ 0 h 1899156"/>
              <a:gd name="T32" fmla="*/ 1899156 w 1899156"/>
              <a:gd name="T33" fmla="*/ 1899156 h 189915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899156" h="1899156">
                <a:moveTo>
                  <a:pt x="949578" y="139578"/>
                </a:moveTo>
                <a:cubicBezTo>
                  <a:pt x="502227" y="139578"/>
                  <a:pt x="139578" y="502227"/>
                  <a:pt x="139578" y="949578"/>
                </a:cubicBezTo>
                <a:cubicBezTo>
                  <a:pt x="139578" y="1396929"/>
                  <a:pt x="502227" y="1759578"/>
                  <a:pt x="949578" y="1759578"/>
                </a:cubicBezTo>
                <a:cubicBezTo>
                  <a:pt x="1396929" y="1759578"/>
                  <a:pt x="1759578" y="1396929"/>
                  <a:pt x="1759578" y="949578"/>
                </a:cubicBezTo>
                <a:cubicBezTo>
                  <a:pt x="1759578" y="502227"/>
                  <a:pt x="1396929" y="139578"/>
                  <a:pt x="949578" y="139578"/>
                </a:cubicBezTo>
                <a:close/>
                <a:moveTo>
                  <a:pt x="949578" y="0"/>
                </a:moveTo>
                <a:cubicBezTo>
                  <a:pt x="1474015" y="0"/>
                  <a:pt x="1899156" y="425141"/>
                  <a:pt x="1899156" y="949578"/>
                </a:cubicBezTo>
                <a:cubicBezTo>
                  <a:pt x="1899156" y="1474015"/>
                  <a:pt x="1474015" y="1899156"/>
                  <a:pt x="949578" y="1899156"/>
                </a:cubicBezTo>
                <a:cubicBezTo>
                  <a:pt x="425141" y="1899156"/>
                  <a:pt x="0" y="1474015"/>
                  <a:pt x="0" y="949578"/>
                </a:cubicBezTo>
                <a:cubicBezTo>
                  <a:pt x="0" y="425141"/>
                  <a:pt x="425141" y="0"/>
                  <a:pt x="949578" y="0"/>
                </a:cubicBez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E6E6E6"/>
              </a:gs>
            </a:gsLst>
            <a:lin ang="126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文本框 17"/>
          <p:cNvSpPr>
            <a:spLocks noChangeArrowheads="1"/>
          </p:cNvSpPr>
          <p:nvPr/>
        </p:nvSpPr>
        <p:spPr bwMode="auto">
          <a:xfrm>
            <a:off x="2940050" y="1868488"/>
            <a:ext cx="23622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1" i="0" u="none" strike="noStrike" cap="none" normalizeH="0" baseline="0" smtClean="0">
                <a:ln>
                  <a:noFill/>
                </a:ln>
                <a:solidFill>
                  <a:srgbClr val="595959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kumimoji="0" lang="en-US" altLang="zh-CN" sz="1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TITLE      HERE</a:t>
            </a:r>
            <a:endParaRPr kumimoji="0" lang="en-US" altLang="zh-CN" sz="14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Click here to add  you to the</a:t>
            </a:r>
            <a:endParaRPr kumimoji="0" lang="zh-CN" altLang="zh-CN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方正姚体" panose="02010601030101010101" pitchFamily="2" charset="-122"/>
              <a:ea typeface="方正姚体" panose="02010601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center of the  narrative thought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文本框 18"/>
          <p:cNvSpPr>
            <a:spLocks noChangeArrowheads="1"/>
          </p:cNvSpPr>
          <p:nvPr/>
        </p:nvSpPr>
        <p:spPr bwMode="auto">
          <a:xfrm>
            <a:off x="8702675" y="1868488"/>
            <a:ext cx="23622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     TITLE      HERE</a:t>
            </a:r>
            <a:endParaRPr kumimoji="0" lang="en-US" altLang="zh-CN" sz="14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Click here to add  you to the</a:t>
            </a:r>
            <a:endParaRPr kumimoji="0" lang="zh-CN" altLang="zh-CN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方正姚体" panose="02010601030101010101" pitchFamily="2" charset="-122"/>
              <a:ea typeface="方正姚体" panose="02010601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center of the  narrative thought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" name="文本框 19"/>
          <p:cNvSpPr>
            <a:spLocks noChangeArrowheads="1"/>
          </p:cNvSpPr>
          <p:nvPr/>
        </p:nvSpPr>
        <p:spPr bwMode="auto">
          <a:xfrm>
            <a:off x="1165225" y="4311650"/>
            <a:ext cx="2360613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     TITLE      HERE</a:t>
            </a:r>
            <a:endParaRPr kumimoji="0" lang="en-US" altLang="zh-CN" sz="14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Click here to add  you to the</a:t>
            </a:r>
            <a:endParaRPr kumimoji="0" lang="zh-CN" altLang="zh-CN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方正姚体" panose="02010601030101010101" pitchFamily="2" charset="-122"/>
              <a:ea typeface="方正姚体" panose="02010601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center of the  narrative thought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9" name="文本框 20"/>
          <p:cNvSpPr>
            <a:spLocks noChangeArrowheads="1"/>
          </p:cNvSpPr>
          <p:nvPr/>
        </p:nvSpPr>
        <p:spPr bwMode="auto">
          <a:xfrm>
            <a:off x="6915150" y="4321175"/>
            <a:ext cx="23622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     TITLE      HERE</a:t>
            </a:r>
            <a:endParaRPr kumimoji="0" lang="en-US" altLang="zh-CN" sz="14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Click here to add  you to the</a:t>
            </a:r>
            <a:endParaRPr kumimoji="0" lang="zh-CN" altLang="zh-CN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方正姚体" panose="02010601030101010101" pitchFamily="2" charset="-122"/>
              <a:ea typeface="方正姚体" panose="02010601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center of the  narrative thought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6" name="Straight Connector 15"/>
          <p:cNvCxnSpPr>
            <a:cxnSpLocks noChangeAspect="1"/>
          </p:cNvCxnSpPr>
          <p:nvPr/>
        </p:nvCxnSpPr>
        <p:spPr>
          <a:xfrm>
            <a:off x="974725" y="3692525"/>
            <a:ext cx="9928225" cy="0"/>
          </a:xfrm>
          <a:prstGeom prst="line">
            <a:avLst/>
          </a:prstGeom>
          <a:ln w="28575">
            <a:solidFill>
              <a:srgbClr val="FDFDFD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4"/>
          <p:cNvSpPr/>
          <p:nvPr/>
        </p:nvSpPr>
        <p:spPr>
          <a:xfrm flipV="1">
            <a:off x="3741738" y="4100513"/>
            <a:ext cx="1123950" cy="1277937"/>
          </a:xfrm>
          <a:custGeom>
            <a:avLst/>
            <a:gdLst>
              <a:gd name="connsiteX0" fmla="*/ 561957 w 1123914"/>
              <a:gd name="connsiteY0" fmla="*/ 1277153 h 1277153"/>
              <a:gd name="connsiteX1" fmla="*/ 647290 w 1123914"/>
              <a:gd name="connsiteY1" fmla="*/ 1115314 h 1277153"/>
              <a:gd name="connsiteX2" fmla="*/ 675211 w 1123914"/>
              <a:gd name="connsiteY2" fmla="*/ 1112499 h 1277153"/>
              <a:gd name="connsiteX3" fmla="*/ 1123914 w 1123914"/>
              <a:gd name="connsiteY3" fmla="*/ 561958 h 1277153"/>
              <a:gd name="connsiteX4" fmla="*/ 561957 w 1123914"/>
              <a:gd name="connsiteY4" fmla="*/ 0 h 1277153"/>
              <a:gd name="connsiteX5" fmla="*/ 0 w 1123914"/>
              <a:gd name="connsiteY5" fmla="*/ 561958 h 1277153"/>
              <a:gd name="connsiteX6" fmla="*/ 448703 w 1123914"/>
              <a:gd name="connsiteY6" fmla="*/ 1112499 h 1277153"/>
              <a:gd name="connsiteX7" fmla="*/ 476624 w 1123914"/>
              <a:gd name="connsiteY7" fmla="*/ 1115314 h 1277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3914" h="1277153">
                <a:moveTo>
                  <a:pt x="561957" y="1277153"/>
                </a:moveTo>
                <a:lnTo>
                  <a:pt x="647290" y="1115314"/>
                </a:lnTo>
                <a:lnTo>
                  <a:pt x="675211" y="1112499"/>
                </a:lnTo>
                <a:cubicBezTo>
                  <a:pt x="931285" y="1060099"/>
                  <a:pt x="1123914" y="833524"/>
                  <a:pt x="1123914" y="561958"/>
                </a:cubicBezTo>
                <a:cubicBezTo>
                  <a:pt x="1123914" y="251597"/>
                  <a:pt x="872317" y="0"/>
                  <a:pt x="561957" y="0"/>
                </a:cubicBezTo>
                <a:cubicBezTo>
                  <a:pt x="251597" y="0"/>
                  <a:pt x="0" y="251597"/>
                  <a:pt x="0" y="561958"/>
                </a:cubicBezTo>
                <a:cubicBezTo>
                  <a:pt x="0" y="833524"/>
                  <a:pt x="192629" y="1060099"/>
                  <a:pt x="448703" y="1112499"/>
                </a:cubicBezTo>
                <a:lnTo>
                  <a:pt x="476624" y="1115314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8" name="Straight Connector 22"/>
          <p:cNvCxnSpPr/>
          <p:nvPr/>
        </p:nvCxnSpPr>
        <p:spPr>
          <a:xfrm flipV="1">
            <a:off x="4303713" y="3686175"/>
            <a:ext cx="0" cy="471488"/>
          </a:xfrm>
          <a:prstGeom prst="line">
            <a:avLst/>
          </a:prstGeom>
          <a:solidFill>
            <a:schemeClr val="accent4"/>
          </a:solidFill>
          <a:ln>
            <a:solidFill>
              <a:srgbClr val="FDFDFD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16"/>
          <p:cNvSpPr>
            <a:spLocks noEditPoints="1"/>
          </p:cNvSpPr>
          <p:nvPr/>
        </p:nvSpPr>
        <p:spPr bwMode="auto">
          <a:xfrm>
            <a:off x="4084638" y="4597400"/>
            <a:ext cx="436562" cy="436563"/>
          </a:xfrm>
          <a:custGeom>
            <a:avLst/>
            <a:gdLst>
              <a:gd name="T0" fmla="*/ 253844917 w 371"/>
              <a:gd name="T1" fmla="*/ 1393462 h 370"/>
              <a:gd name="T2" fmla="*/ 2774699 w 371"/>
              <a:gd name="T3" fmla="*/ 260500682 h 370"/>
              <a:gd name="T4" fmla="*/ 260780487 w 371"/>
              <a:gd name="T5" fmla="*/ 514036414 h 370"/>
              <a:gd name="T6" fmla="*/ 513238055 w 371"/>
              <a:gd name="T7" fmla="*/ 253535732 h 370"/>
              <a:gd name="T8" fmla="*/ 253844917 w 371"/>
              <a:gd name="T9" fmla="*/ 1393462 h 370"/>
              <a:gd name="T10" fmla="*/ 255232267 w 371"/>
              <a:gd name="T11" fmla="*/ 34825928 h 370"/>
              <a:gd name="T12" fmla="*/ 360654341 w 371"/>
              <a:gd name="T13" fmla="*/ 59901163 h 370"/>
              <a:gd name="T14" fmla="*/ 325975315 w 371"/>
              <a:gd name="T15" fmla="*/ 117016583 h 370"/>
              <a:gd name="T16" fmla="*/ 258005789 w 371"/>
              <a:gd name="T17" fmla="*/ 101693221 h 370"/>
              <a:gd name="T18" fmla="*/ 190037439 w 371"/>
              <a:gd name="T19" fmla="*/ 117016583 h 370"/>
              <a:gd name="T20" fmla="*/ 155358413 w 371"/>
              <a:gd name="T21" fmla="*/ 59901163 h 370"/>
              <a:gd name="T22" fmla="*/ 255232267 w 371"/>
              <a:gd name="T23" fmla="*/ 34825928 h 370"/>
              <a:gd name="T24" fmla="*/ 117905865 w 371"/>
              <a:gd name="T25" fmla="*/ 325974513 h 370"/>
              <a:gd name="T26" fmla="*/ 61033956 w 371"/>
              <a:gd name="T27" fmla="*/ 360800441 h 370"/>
              <a:gd name="T28" fmla="*/ 36065199 w 371"/>
              <a:gd name="T29" fmla="*/ 260500682 h 370"/>
              <a:gd name="T30" fmla="*/ 61033956 w 371"/>
              <a:gd name="T31" fmla="*/ 154629435 h 370"/>
              <a:gd name="T32" fmla="*/ 117905865 w 371"/>
              <a:gd name="T33" fmla="*/ 189455363 h 370"/>
              <a:gd name="T34" fmla="*/ 102647376 w 371"/>
              <a:gd name="T35" fmla="*/ 257714938 h 370"/>
              <a:gd name="T36" fmla="*/ 117905865 w 371"/>
              <a:gd name="T37" fmla="*/ 325974513 h 370"/>
              <a:gd name="T38" fmla="*/ 260780487 w 371"/>
              <a:gd name="T39" fmla="*/ 480603947 h 370"/>
              <a:gd name="T40" fmla="*/ 155358413 w 371"/>
              <a:gd name="T41" fmla="*/ 455528713 h 370"/>
              <a:gd name="T42" fmla="*/ 190037439 w 371"/>
              <a:gd name="T43" fmla="*/ 398413293 h 370"/>
              <a:gd name="T44" fmla="*/ 258005789 w 371"/>
              <a:gd name="T45" fmla="*/ 413736655 h 370"/>
              <a:gd name="T46" fmla="*/ 325975315 w 371"/>
              <a:gd name="T47" fmla="*/ 398413293 h 370"/>
              <a:gd name="T48" fmla="*/ 360654341 w 371"/>
              <a:gd name="T49" fmla="*/ 455528713 h 370"/>
              <a:gd name="T50" fmla="*/ 260780487 w 371"/>
              <a:gd name="T51" fmla="*/ 480603947 h 370"/>
              <a:gd name="T52" fmla="*/ 258005789 w 371"/>
              <a:gd name="T53" fmla="*/ 380304188 h 370"/>
              <a:gd name="T54" fmla="*/ 135939053 w 371"/>
              <a:gd name="T55" fmla="*/ 257714938 h 370"/>
              <a:gd name="T56" fmla="*/ 258005789 w 371"/>
              <a:gd name="T57" fmla="*/ 135125688 h 370"/>
              <a:gd name="T58" fmla="*/ 380073701 w 371"/>
              <a:gd name="T59" fmla="*/ 257714938 h 370"/>
              <a:gd name="T60" fmla="*/ 258005789 w 371"/>
              <a:gd name="T61" fmla="*/ 380304188 h 370"/>
              <a:gd name="T62" fmla="*/ 396719540 w 371"/>
              <a:gd name="T63" fmla="*/ 325974513 h 370"/>
              <a:gd name="T64" fmla="*/ 413365378 w 371"/>
              <a:gd name="T65" fmla="*/ 257714938 h 370"/>
              <a:gd name="T66" fmla="*/ 396719540 w 371"/>
              <a:gd name="T67" fmla="*/ 189455363 h 370"/>
              <a:gd name="T68" fmla="*/ 454978797 w 371"/>
              <a:gd name="T69" fmla="*/ 154629435 h 370"/>
              <a:gd name="T70" fmla="*/ 479947555 w 371"/>
              <a:gd name="T71" fmla="*/ 254929194 h 370"/>
              <a:gd name="T72" fmla="*/ 454978797 w 371"/>
              <a:gd name="T73" fmla="*/ 360800441 h 370"/>
              <a:gd name="T74" fmla="*/ 396719540 w 371"/>
              <a:gd name="T75" fmla="*/ 325974513 h 37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371" h="370">
                <a:moveTo>
                  <a:pt x="183" y="1"/>
                </a:moveTo>
                <a:cubicBezTo>
                  <a:pt x="82" y="2"/>
                  <a:pt x="0" y="86"/>
                  <a:pt x="2" y="187"/>
                </a:cubicBezTo>
                <a:cubicBezTo>
                  <a:pt x="3" y="289"/>
                  <a:pt x="87" y="370"/>
                  <a:pt x="188" y="369"/>
                </a:cubicBezTo>
                <a:cubicBezTo>
                  <a:pt x="290" y="368"/>
                  <a:pt x="371" y="284"/>
                  <a:pt x="370" y="182"/>
                </a:cubicBezTo>
                <a:cubicBezTo>
                  <a:pt x="368" y="81"/>
                  <a:pt x="285" y="0"/>
                  <a:pt x="183" y="1"/>
                </a:cubicBezTo>
                <a:close/>
                <a:moveTo>
                  <a:pt x="184" y="25"/>
                </a:moveTo>
                <a:cubicBezTo>
                  <a:pt x="211" y="25"/>
                  <a:pt x="237" y="31"/>
                  <a:pt x="260" y="43"/>
                </a:cubicBezTo>
                <a:cubicBezTo>
                  <a:pt x="235" y="84"/>
                  <a:pt x="235" y="84"/>
                  <a:pt x="235" y="84"/>
                </a:cubicBezTo>
                <a:cubicBezTo>
                  <a:pt x="220" y="77"/>
                  <a:pt x="203" y="73"/>
                  <a:pt x="186" y="73"/>
                </a:cubicBezTo>
                <a:cubicBezTo>
                  <a:pt x="168" y="73"/>
                  <a:pt x="151" y="77"/>
                  <a:pt x="137" y="84"/>
                </a:cubicBezTo>
                <a:cubicBezTo>
                  <a:pt x="112" y="43"/>
                  <a:pt x="112" y="43"/>
                  <a:pt x="112" y="43"/>
                </a:cubicBezTo>
                <a:cubicBezTo>
                  <a:pt x="133" y="32"/>
                  <a:pt x="158" y="25"/>
                  <a:pt x="184" y="25"/>
                </a:cubicBezTo>
                <a:close/>
                <a:moveTo>
                  <a:pt x="85" y="234"/>
                </a:moveTo>
                <a:cubicBezTo>
                  <a:pt x="44" y="259"/>
                  <a:pt x="44" y="259"/>
                  <a:pt x="44" y="259"/>
                </a:cubicBezTo>
                <a:cubicBezTo>
                  <a:pt x="33" y="237"/>
                  <a:pt x="26" y="213"/>
                  <a:pt x="26" y="187"/>
                </a:cubicBezTo>
                <a:cubicBezTo>
                  <a:pt x="25" y="160"/>
                  <a:pt x="32" y="134"/>
                  <a:pt x="44" y="111"/>
                </a:cubicBezTo>
                <a:cubicBezTo>
                  <a:pt x="85" y="136"/>
                  <a:pt x="85" y="136"/>
                  <a:pt x="85" y="136"/>
                </a:cubicBezTo>
                <a:cubicBezTo>
                  <a:pt x="78" y="151"/>
                  <a:pt x="74" y="167"/>
                  <a:pt x="74" y="185"/>
                </a:cubicBezTo>
                <a:cubicBezTo>
                  <a:pt x="74" y="203"/>
                  <a:pt x="78" y="219"/>
                  <a:pt x="85" y="234"/>
                </a:cubicBezTo>
                <a:close/>
                <a:moveTo>
                  <a:pt x="188" y="345"/>
                </a:moveTo>
                <a:cubicBezTo>
                  <a:pt x="161" y="345"/>
                  <a:pt x="135" y="339"/>
                  <a:pt x="112" y="327"/>
                </a:cubicBezTo>
                <a:cubicBezTo>
                  <a:pt x="137" y="286"/>
                  <a:pt x="137" y="286"/>
                  <a:pt x="137" y="286"/>
                </a:cubicBezTo>
                <a:cubicBezTo>
                  <a:pt x="151" y="293"/>
                  <a:pt x="168" y="297"/>
                  <a:pt x="186" y="297"/>
                </a:cubicBezTo>
                <a:cubicBezTo>
                  <a:pt x="203" y="297"/>
                  <a:pt x="220" y="293"/>
                  <a:pt x="235" y="286"/>
                </a:cubicBezTo>
                <a:cubicBezTo>
                  <a:pt x="260" y="327"/>
                  <a:pt x="260" y="327"/>
                  <a:pt x="260" y="327"/>
                </a:cubicBezTo>
                <a:cubicBezTo>
                  <a:pt x="238" y="338"/>
                  <a:pt x="214" y="345"/>
                  <a:pt x="188" y="345"/>
                </a:cubicBezTo>
                <a:close/>
                <a:moveTo>
                  <a:pt x="186" y="273"/>
                </a:moveTo>
                <a:cubicBezTo>
                  <a:pt x="137" y="273"/>
                  <a:pt x="98" y="233"/>
                  <a:pt x="98" y="185"/>
                </a:cubicBezTo>
                <a:cubicBezTo>
                  <a:pt x="98" y="136"/>
                  <a:pt x="137" y="97"/>
                  <a:pt x="186" y="97"/>
                </a:cubicBezTo>
                <a:cubicBezTo>
                  <a:pt x="234" y="97"/>
                  <a:pt x="274" y="136"/>
                  <a:pt x="274" y="185"/>
                </a:cubicBezTo>
                <a:cubicBezTo>
                  <a:pt x="274" y="233"/>
                  <a:pt x="234" y="273"/>
                  <a:pt x="186" y="273"/>
                </a:cubicBezTo>
                <a:close/>
                <a:moveTo>
                  <a:pt x="286" y="234"/>
                </a:moveTo>
                <a:cubicBezTo>
                  <a:pt x="294" y="219"/>
                  <a:pt x="298" y="203"/>
                  <a:pt x="298" y="185"/>
                </a:cubicBezTo>
                <a:cubicBezTo>
                  <a:pt x="298" y="167"/>
                  <a:pt x="294" y="151"/>
                  <a:pt x="286" y="136"/>
                </a:cubicBezTo>
                <a:cubicBezTo>
                  <a:pt x="328" y="111"/>
                  <a:pt x="328" y="111"/>
                  <a:pt x="328" y="111"/>
                </a:cubicBezTo>
                <a:cubicBezTo>
                  <a:pt x="339" y="133"/>
                  <a:pt x="345" y="157"/>
                  <a:pt x="346" y="183"/>
                </a:cubicBezTo>
                <a:cubicBezTo>
                  <a:pt x="346" y="210"/>
                  <a:pt x="340" y="236"/>
                  <a:pt x="328" y="259"/>
                </a:cubicBezTo>
                <a:lnTo>
                  <a:pt x="286" y="2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任意多边形 7"/>
          <p:cNvSpPr/>
          <p:nvPr/>
        </p:nvSpPr>
        <p:spPr>
          <a:xfrm>
            <a:off x="7150100" y="4100513"/>
            <a:ext cx="1123950" cy="1277937"/>
          </a:xfrm>
          <a:custGeom>
            <a:avLst/>
            <a:gdLst>
              <a:gd name="connsiteX0" fmla="*/ 561957 w 1123914"/>
              <a:gd name="connsiteY0" fmla="*/ 0 h 1277153"/>
              <a:gd name="connsiteX1" fmla="*/ 647290 w 1123914"/>
              <a:gd name="connsiteY1" fmla="*/ 161840 h 1277153"/>
              <a:gd name="connsiteX2" fmla="*/ 675211 w 1123914"/>
              <a:gd name="connsiteY2" fmla="*/ 164654 h 1277153"/>
              <a:gd name="connsiteX3" fmla="*/ 1123914 w 1123914"/>
              <a:gd name="connsiteY3" fmla="*/ 715195 h 1277153"/>
              <a:gd name="connsiteX4" fmla="*/ 561957 w 1123914"/>
              <a:gd name="connsiteY4" fmla="*/ 1277153 h 1277153"/>
              <a:gd name="connsiteX5" fmla="*/ 0 w 1123914"/>
              <a:gd name="connsiteY5" fmla="*/ 715195 h 1277153"/>
              <a:gd name="connsiteX6" fmla="*/ 448703 w 1123914"/>
              <a:gd name="connsiteY6" fmla="*/ 164654 h 1277153"/>
              <a:gd name="connsiteX7" fmla="*/ 476624 w 1123914"/>
              <a:gd name="connsiteY7" fmla="*/ 161840 h 1277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3914" h="1277153">
                <a:moveTo>
                  <a:pt x="561957" y="0"/>
                </a:moveTo>
                <a:lnTo>
                  <a:pt x="647290" y="161840"/>
                </a:lnTo>
                <a:lnTo>
                  <a:pt x="675211" y="164654"/>
                </a:lnTo>
                <a:cubicBezTo>
                  <a:pt x="931285" y="217055"/>
                  <a:pt x="1123914" y="443629"/>
                  <a:pt x="1123914" y="715195"/>
                </a:cubicBezTo>
                <a:cubicBezTo>
                  <a:pt x="1123914" y="1025556"/>
                  <a:pt x="872317" y="1277153"/>
                  <a:pt x="561957" y="1277153"/>
                </a:cubicBezTo>
                <a:cubicBezTo>
                  <a:pt x="251597" y="1277153"/>
                  <a:pt x="0" y="1025556"/>
                  <a:pt x="0" y="715195"/>
                </a:cubicBezTo>
                <a:cubicBezTo>
                  <a:pt x="0" y="443629"/>
                  <a:pt x="192629" y="217055"/>
                  <a:pt x="448703" y="164654"/>
                </a:cubicBezTo>
                <a:lnTo>
                  <a:pt x="476624" y="161840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11" name="Straight Connector 30"/>
          <p:cNvCxnSpPr/>
          <p:nvPr/>
        </p:nvCxnSpPr>
        <p:spPr>
          <a:xfrm flipV="1">
            <a:off x="7712075" y="3686175"/>
            <a:ext cx="0" cy="471488"/>
          </a:xfrm>
          <a:prstGeom prst="line">
            <a:avLst/>
          </a:prstGeom>
          <a:solidFill>
            <a:schemeClr val="accent5"/>
          </a:solidFill>
          <a:ln>
            <a:solidFill>
              <a:srgbClr val="FDFDFD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26"/>
          <p:cNvSpPr>
            <a:spLocks noEditPoints="1"/>
          </p:cNvSpPr>
          <p:nvPr/>
        </p:nvSpPr>
        <p:spPr bwMode="auto">
          <a:xfrm>
            <a:off x="7551738" y="4625975"/>
            <a:ext cx="320675" cy="401638"/>
          </a:xfrm>
          <a:custGeom>
            <a:avLst/>
            <a:gdLst>
              <a:gd name="T0" fmla="*/ 310501311 w 321"/>
              <a:gd name="T1" fmla="*/ 98824928 h 402"/>
              <a:gd name="T2" fmla="*/ 188696758 w 321"/>
              <a:gd name="T3" fmla="*/ 10980104 h 402"/>
              <a:gd name="T4" fmla="*/ 93848885 w 321"/>
              <a:gd name="T5" fmla="*/ 125776636 h 402"/>
              <a:gd name="T6" fmla="*/ 108824708 w 321"/>
              <a:gd name="T7" fmla="*/ 173692449 h 402"/>
              <a:gd name="T8" fmla="*/ 5989929 w 321"/>
              <a:gd name="T9" fmla="*/ 327418894 h 402"/>
              <a:gd name="T10" fmla="*/ 997989 w 321"/>
              <a:gd name="T11" fmla="*/ 350378201 h 402"/>
              <a:gd name="T12" fmla="*/ 7986905 w 321"/>
              <a:gd name="T13" fmla="*/ 389309112 h 402"/>
              <a:gd name="T14" fmla="*/ 21964739 w 321"/>
              <a:gd name="T15" fmla="*/ 400290215 h 402"/>
              <a:gd name="T16" fmla="*/ 51916383 w 321"/>
              <a:gd name="T17" fmla="*/ 394300613 h 402"/>
              <a:gd name="T18" fmla="*/ 70886158 w 321"/>
              <a:gd name="T19" fmla="*/ 381323310 h 402"/>
              <a:gd name="T20" fmla="*/ 110821684 w 321"/>
              <a:gd name="T21" fmla="*/ 315440690 h 402"/>
              <a:gd name="T22" fmla="*/ 111820671 w 321"/>
              <a:gd name="T23" fmla="*/ 315440690 h 402"/>
              <a:gd name="T24" fmla="*/ 139775339 w 321"/>
              <a:gd name="T25" fmla="*/ 310449189 h 402"/>
              <a:gd name="T26" fmla="*/ 186699782 w 321"/>
              <a:gd name="T27" fmla="*/ 232587367 h 402"/>
              <a:gd name="T28" fmla="*/ 238617165 w 321"/>
              <a:gd name="T29" fmla="*/ 231589266 h 402"/>
              <a:gd name="T30" fmla="*/ 310501311 w 321"/>
              <a:gd name="T31" fmla="*/ 98824928 h 402"/>
              <a:gd name="T32" fmla="*/ 259582916 w 321"/>
              <a:gd name="T33" fmla="*/ 129770037 h 402"/>
              <a:gd name="T34" fmla="*/ 205669557 w 321"/>
              <a:gd name="T35" fmla="*/ 119788034 h 402"/>
              <a:gd name="T36" fmla="*/ 178712877 w 321"/>
              <a:gd name="T37" fmla="*/ 70874121 h 402"/>
              <a:gd name="T38" fmla="*/ 247602058 w 321"/>
              <a:gd name="T39" fmla="*/ 57897816 h 402"/>
              <a:gd name="T40" fmla="*/ 259582916 w 321"/>
              <a:gd name="T41" fmla="*/ 129770037 h 40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321" h="402">
                <a:moveTo>
                  <a:pt x="311" y="99"/>
                </a:moveTo>
                <a:cubicBezTo>
                  <a:pt x="301" y="40"/>
                  <a:pt x="246" y="0"/>
                  <a:pt x="189" y="11"/>
                </a:cubicBezTo>
                <a:cubicBezTo>
                  <a:pt x="132" y="21"/>
                  <a:pt x="84" y="67"/>
                  <a:pt x="94" y="126"/>
                </a:cubicBezTo>
                <a:cubicBezTo>
                  <a:pt x="96" y="139"/>
                  <a:pt x="102" y="159"/>
                  <a:pt x="109" y="174"/>
                </a:cubicBezTo>
                <a:cubicBezTo>
                  <a:pt x="6" y="328"/>
                  <a:pt x="6" y="328"/>
                  <a:pt x="6" y="328"/>
                </a:cubicBezTo>
                <a:cubicBezTo>
                  <a:pt x="2" y="334"/>
                  <a:pt x="0" y="344"/>
                  <a:pt x="1" y="351"/>
                </a:cubicBezTo>
                <a:cubicBezTo>
                  <a:pt x="8" y="390"/>
                  <a:pt x="8" y="390"/>
                  <a:pt x="8" y="390"/>
                </a:cubicBezTo>
                <a:cubicBezTo>
                  <a:pt x="9" y="397"/>
                  <a:pt x="15" y="402"/>
                  <a:pt x="22" y="401"/>
                </a:cubicBezTo>
                <a:cubicBezTo>
                  <a:pt x="52" y="395"/>
                  <a:pt x="52" y="395"/>
                  <a:pt x="52" y="395"/>
                </a:cubicBezTo>
                <a:cubicBezTo>
                  <a:pt x="59" y="394"/>
                  <a:pt x="67" y="388"/>
                  <a:pt x="71" y="382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12" y="316"/>
                  <a:pt x="112" y="316"/>
                  <a:pt x="112" y="316"/>
                </a:cubicBezTo>
                <a:cubicBezTo>
                  <a:pt x="140" y="311"/>
                  <a:pt x="140" y="311"/>
                  <a:pt x="140" y="311"/>
                </a:cubicBezTo>
                <a:cubicBezTo>
                  <a:pt x="187" y="233"/>
                  <a:pt x="187" y="233"/>
                  <a:pt x="187" y="233"/>
                </a:cubicBezTo>
                <a:cubicBezTo>
                  <a:pt x="203" y="236"/>
                  <a:pt x="226" y="235"/>
                  <a:pt x="239" y="232"/>
                </a:cubicBezTo>
                <a:cubicBezTo>
                  <a:pt x="296" y="222"/>
                  <a:pt x="321" y="159"/>
                  <a:pt x="311" y="99"/>
                </a:cubicBezTo>
                <a:close/>
                <a:moveTo>
                  <a:pt x="260" y="130"/>
                </a:moveTo>
                <a:cubicBezTo>
                  <a:pt x="244" y="153"/>
                  <a:pt x="228" y="137"/>
                  <a:pt x="206" y="120"/>
                </a:cubicBezTo>
                <a:cubicBezTo>
                  <a:pt x="184" y="104"/>
                  <a:pt x="163" y="94"/>
                  <a:pt x="179" y="71"/>
                </a:cubicBezTo>
                <a:cubicBezTo>
                  <a:pt x="195" y="47"/>
                  <a:pt x="226" y="42"/>
                  <a:pt x="248" y="58"/>
                </a:cubicBezTo>
                <a:cubicBezTo>
                  <a:pt x="270" y="74"/>
                  <a:pt x="276" y="107"/>
                  <a:pt x="260" y="1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任意多边形 10"/>
          <p:cNvSpPr/>
          <p:nvPr/>
        </p:nvSpPr>
        <p:spPr>
          <a:xfrm flipV="1">
            <a:off x="1987550" y="1998663"/>
            <a:ext cx="1123950" cy="1277937"/>
          </a:xfrm>
          <a:custGeom>
            <a:avLst/>
            <a:gdLst>
              <a:gd name="connsiteX0" fmla="*/ 561957 w 1123914"/>
              <a:gd name="connsiteY0" fmla="*/ 1277151 h 1277151"/>
              <a:gd name="connsiteX1" fmla="*/ 1123914 w 1123914"/>
              <a:gd name="connsiteY1" fmla="*/ 715194 h 1277151"/>
              <a:gd name="connsiteX2" fmla="*/ 675211 w 1123914"/>
              <a:gd name="connsiteY2" fmla="*/ 164654 h 1277151"/>
              <a:gd name="connsiteX3" fmla="*/ 632200 w 1123914"/>
              <a:gd name="connsiteY3" fmla="*/ 160318 h 1277151"/>
              <a:gd name="connsiteX4" fmla="*/ 547669 w 1123914"/>
              <a:gd name="connsiteY4" fmla="*/ 0 h 1277151"/>
              <a:gd name="connsiteX5" fmla="*/ 461533 w 1123914"/>
              <a:gd name="connsiteY5" fmla="*/ 163361 h 1277151"/>
              <a:gd name="connsiteX6" fmla="*/ 448703 w 1123914"/>
              <a:gd name="connsiteY6" fmla="*/ 164654 h 1277151"/>
              <a:gd name="connsiteX7" fmla="*/ 0 w 1123914"/>
              <a:gd name="connsiteY7" fmla="*/ 715194 h 1277151"/>
              <a:gd name="connsiteX8" fmla="*/ 561957 w 1123914"/>
              <a:gd name="connsiteY8" fmla="*/ 1277151 h 127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3914" h="1277151">
                <a:moveTo>
                  <a:pt x="561957" y="1277151"/>
                </a:moveTo>
                <a:cubicBezTo>
                  <a:pt x="872317" y="1277151"/>
                  <a:pt x="1123914" y="1025554"/>
                  <a:pt x="1123914" y="715194"/>
                </a:cubicBezTo>
                <a:cubicBezTo>
                  <a:pt x="1123914" y="443629"/>
                  <a:pt x="931285" y="217055"/>
                  <a:pt x="675211" y="164654"/>
                </a:cubicBezTo>
                <a:lnTo>
                  <a:pt x="632200" y="160318"/>
                </a:lnTo>
                <a:lnTo>
                  <a:pt x="547669" y="0"/>
                </a:lnTo>
                <a:lnTo>
                  <a:pt x="461533" y="163361"/>
                </a:lnTo>
                <a:lnTo>
                  <a:pt x="448703" y="164654"/>
                </a:lnTo>
                <a:cubicBezTo>
                  <a:pt x="192629" y="217055"/>
                  <a:pt x="0" y="443629"/>
                  <a:pt x="0" y="715194"/>
                </a:cubicBezTo>
                <a:cubicBezTo>
                  <a:pt x="0" y="1025554"/>
                  <a:pt x="251597" y="1277151"/>
                  <a:pt x="561957" y="1277151"/>
                </a:cubicBez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14" name="Straight Connector 37"/>
          <p:cNvCxnSpPr/>
          <p:nvPr/>
        </p:nvCxnSpPr>
        <p:spPr>
          <a:xfrm>
            <a:off x="2535238" y="3219450"/>
            <a:ext cx="0" cy="471488"/>
          </a:xfrm>
          <a:prstGeom prst="line">
            <a:avLst/>
          </a:prstGeom>
          <a:ln>
            <a:solidFill>
              <a:srgbClr val="FDFDFD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6"/>
          <p:cNvSpPr>
            <a:spLocks noEditPoints="1"/>
          </p:cNvSpPr>
          <p:nvPr/>
        </p:nvSpPr>
        <p:spPr bwMode="auto">
          <a:xfrm>
            <a:off x="2354263" y="2351088"/>
            <a:ext cx="384175" cy="420687"/>
          </a:xfrm>
          <a:custGeom>
            <a:avLst/>
            <a:gdLst>
              <a:gd name="T0" fmla="*/ 361445327 w 376"/>
              <a:gd name="T1" fmla="*/ 356330840 h 376"/>
              <a:gd name="T2" fmla="*/ 361445327 w 376"/>
              <a:gd name="T3" fmla="*/ 298615045 h 376"/>
              <a:gd name="T4" fmla="*/ 289572928 w 376"/>
              <a:gd name="T5" fmla="*/ 212041912 h 376"/>
              <a:gd name="T6" fmla="*/ 247907310 w 376"/>
              <a:gd name="T7" fmla="*/ 212041912 h 376"/>
              <a:gd name="T8" fmla="*/ 215617197 w 376"/>
              <a:gd name="T9" fmla="*/ 185694151 h 376"/>
              <a:gd name="T10" fmla="*/ 215617197 w 376"/>
              <a:gd name="T11" fmla="*/ 115431590 h 376"/>
              <a:gd name="T12" fmla="*/ 245823978 w 376"/>
              <a:gd name="T13" fmla="*/ 60225372 h 376"/>
              <a:gd name="T14" fmla="*/ 195826054 w 376"/>
              <a:gd name="T15" fmla="*/ 0 h 376"/>
              <a:gd name="T16" fmla="*/ 145828130 w 376"/>
              <a:gd name="T17" fmla="*/ 60225372 h 376"/>
              <a:gd name="T18" fmla="*/ 176034911 w 376"/>
              <a:gd name="T19" fmla="*/ 115431590 h 376"/>
              <a:gd name="T20" fmla="*/ 176034911 w 376"/>
              <a:gd name="T21" fmla="*/ 185694151 h 376"/>
              <a:gd name="T22" fmla="*/ 143744798 w 376"/>
              <a:gd name="T23" fmla="*/ 212041912 h 376"/>
              <a:gd name="T24" fmla="*/ 102079180 w 376"/>
              <a:gd name="T25" fmla="*/ 212041912 h 376"/>
              <a:gd name="T26" fmla="*/ 30206781 w 376"/>
              <a:gd name="T27" fmla="*/ 298615045 h 376"/>
              <a:gd name="T28" fmla="*/ 30206781 w 376"/>
              <a:gd name="T29" fmla="*/ 356330840 h 376"/>
              <a:gd name="T30" fmla="*/ 0 w 376"/>
              <a:gd name="T31" fmla="*/ 411537058 h 376"/>
              <a:gd name="T32" fmla="*/ 49997924 w 376"/>
              <a:gd name="T33" fmla="*/ 471762430 h 376"/>
              <a:gd name="T34" fmla="*/ 99995848 w 376"/>
              <a:gd name="T35" fmla="*/ 411537058 h 376"/>
              <a:gd name="T36" fmla="*/ 69789067 w 376"/>
              <a:gd name="T37" fmla="*/ 356330840 h 376"/>
              <a:gd name="T38" fmla="*/ 69789067 w 376"/>
              <a:gd name="T39" fmla="*/ 298615045 h 376"/>
              <a:gd name="T40" fmla="*/ 102079180 w 376"/>
              <a:gd name="T41" fmla="*/ 259720518 h 376"/>
              <a:gd name="T42" fmla="*/ 143744798 w 376"/>
              <a:gd name="T43" fmla="*/ 259720518 h 376"/>
              <a:gd name="T44" fmla="*/ 176034911 w 376"/>
              <a:gd name="T45" fmla="*/ 253447135 h 376"/>
              <a:gd name="T46" fmla="*/ 176034911 w 376"/>
              <a:gd name="T47" fmla="*/ 356330840 h 376"/>
              <a:gd name="T48" fmla="*/ 145828130 w 376"/>
              <a:gd name="T49" fmla="*/ 411537058 h 376"/>
              <a:gd name="T50" fmla="*/ 195826054 w 376"/>
              <a:gd name="T51" fmla="*/ 471762430 h 376"/>
              <a:gd name="T52" fmla="*/ 245823978 w 376"/>
              <a:gd name="T53" fmla="*/ 411537058 h 376"/>
              <a:gd name="T54" fmla="*/ 215617197 w 376"/>
              <a:gd name="T55" fmla="*/ 356330840 h 376"/>
              <a:gd name="T56" fmla="*/ 215617197 w 376"/>
              <a:gd name="T57" fmla="*/ 253447135 h 376"/>
              <a:gd name="T58" fmla="*/ 247907310 w 376"/>
              <a:gd name="T59" fmla="*/ 259720518 h 376"/>
              <a:gd name="T60" fmla="*/ 289572928 w 376"/>
              <a:gd name="T61" fmla="*/ 259720518 h 376"/>
              <a:gd name="T62" fmla="*/ 321863041 w 376"/>
              <a:gd name="T63" fmla="*/ 298615045 h 376"/>
              <a:gd name="T64" fmla="*/ 321863041 w 376"/>
              <a:gd name="T65" fmla="*/ 356330840 h 376"/>
              <a:gd name="T66" fmla="*/ 291656260 w 376"/>
              <a:gd name="T67" fmla="*/ 411537058 h 376"/>
              <a:gd name="T68" fmla="*/ 341654184 w 376"/>
              <a:gd name="T69" fmla="*/ 471762430 h 376"/>
              <a:gd name="T70" fmla="*/ 391652108 w 376"/>
              <a:gd name="T71" fmla="*/ 411537058 h 376"/>
              <a:gd name="T72" fmla="*/ 361445327 w 376"/>
              <a:gd name="T73" fmla="*/ 356330840 h 376"/>
              <a:gd name="T74" fmla="*/ 78122395 w 376"/>
              <a:gd name="T75" fmla="*/ 411537058 h 376"/>
              <a:gd name="T76" fmla="*/ 49997924 w 376"/>
              <a:gd name="T77" fmla="*/ 446668898 h 376"/>
              <a:gd name="T78" fmla="*/ 20832298 w 376"/>
              <a:gd name="T79" fmla="*/ 411537058 h 376"/>
              <a:gd name="T80" fmla="*/ 49997924 w 376"/>
              <a:gd name="T81" fmla="*/ 376406337 h 376"/>
              <a:gd name="T82" fmla="*/ 78122395 w 376"/>
              <a:gd name="T83" fmla="*/ 411537058 h 376"/>
              <a:gd name="T84" fmla="*/ 166660428 w 376"/>
              <a:gd name="T85" fmla="*/ 60225372 h 376"/>
              <a:gd name="T86" fmla="*/ 195826054 w 376"/>
              <a:gd name="T87" fmla="*/ 25093532 h 376"/>
              <a:gd name="T88" fmla="*/ 223949503 w 376"/>
              <a:gd name="T89" fmla="*/ 60225372 h 376"/>
              <a:gd name="T90" fmla="*/ 195826054 w 376"/>
              <a:gd name="T91" fmla="*/ 95356093 h 376"/>
              <a:gd name="T92" fmla="*/ 166660428 w 376"/>
              <a:gd name="T93" fmla="*/ 60225372 h 376"/>
              <a:gd name="T94" fmla="*/ 223949503 w 376"/>
              <a:gd name="T95" fmla="*/ 411537058 h 376"/>
              <a:gd name="T96" fmla="*/ 195826054 w 376"/>
              <a:gd name="T97" fmla="*/ 446668898 h 376"/>
              <a:gd name="T98" fmla="*/ 166660428 w 376"/>
              <a:gd name="T99" fmla="*/ 411537058 h 376"/>
              <a:gd name="T100" fmla="*/ 195826054 w 376"/>
              <a:gd name="T101" fmla="*/ 376406337 h 376"/>
              <a:gd name="T102" fmla="*/ 223949503 w 376"/>
              <a:gd name="T103" fmla="*/ 411537058 h 376"/>
              <a:gd name="T104" fmla="*/ 341654184 w 376"/>
              <a:gd name="T105" fmla="*/ 446668898 h 376"/>
              <a:gd name="T106" fmla="*/ 312488558 w 376"/>
              <a:gd name="T107" fmla="*/ 411537058 h 376"/>
              <a:gd name="T108" fmla="*/ 341654184 w 376"/>
              <a:gd name="T109" fmla="*/ 376406337 h 376"/>
              <a:gd name="T110" fmla="*/ 369777633 w 376"/>
              <a:gd name="T111" fmla="*/ 411537058 h 376"/>
              <a:gd name="T112" fmla="*/ 341654184 w 376"/>
              <a:gd name="T113" fmla="*/ 446668898 h 37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任意多边形 13"/>
          <p:cNvSpPr/>
          <p:nvPr/>
        </p:nvSpPr>
        <p:spPr>
          <a:xfrm flipV="1">
            <a:off x="5472113" y="1998663"/>
            <a:ext cx="1123950" cy="1277937"/>
          </a:xfrm>
          <a:custGeom>
            <a:avLst/>
            <a:gdLst>
              <a:gd name="connsiteX0" fmla="*/ 561957 w 1123914"/>
              <a:gd name="connsiteY0" fmla="*/ 1277151 h 1277151"/>
              <a:gd name="connsiteX1" fmla="*/ 1123914 w 1123914"/>
              <a:gd name="connsiteY1" fmla="*/ 715194 h 1277151"/>
              <a:gd name="connsiteX2" fmla="*/ 675211 w 1123914"/>
              <a:gd name="connsiteY2" fmla="*/ 164654 h 1277151"/>
              <a:gd name="connsiteX3" fmla="*/ 647290 w 1123914"/>
              <a:gd name="connsiteY3" fmla="*/ 161839 h 1277151"/>
              <a:gd name="connsiteX4" fmla="*/ 561957 w 1123914"/>
              <a:gd name="connsiteY4" fmla="*/ 0 h 1277151"/>
              <a:gd name="connsiteX5" fmla="*/ 476624 w 1123914"/>
              <a:gd name="connsiteY5" fmla="*/ 161840 h 1277151"/>
              <a:gd name="connsiteX6" fmla="*/ 448703 w 1123914"/>
              <a:gd name="connsiteY6" fmla="*/ 164654 h 1277151"/>
              <a:gd name="connsiteX7" fmla="*/ 0 w 1123914"/>
              <a:gd name="connsiteY7" fmla="*/ 715194 h 1277151"/>
              <a:gd name="connsiteX8" fmla="*/ 561957 w 1123914"/>
              <a:gd name="connsiteY8" fmla="*/ 1277151 h 127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3914" h="1277151">
                <a:moveTo>
                  <a:pt x="561957" y="1277151"/>
                </a:moveTo>
                <a:cubicBezTo>
                  <a:pt x="872317" y="1277151"/>
                  <a:pt x="1123914" y="1025554"/>
                  <a:pt x="1123914" y="715194"/>
                </a:cubicBezTo>
                <a:cubicBezTo>
                  <a:pt x="1123914" y="443629"/>
                  <a:pt x="931285" y="217055"/>
                  <a:pt x="675211" y="164654"/>
                </a:cubicBezTo>
                <a:lnTo>
                  <a:pt x="647290" y="161839"/>
                </a:lnTo>
                <a:lnTo>
                  <a:pt x="561957" y="0"/>
                </a:lnTo>
                <a:lnTo>
                  <a:pt x="476624" y="161840"/>
                </a:lnTo>
                <a:lnTo>
                  <a:pt x="448703" y="164654"/>
                </a:lnTo>
                <a:cubicBezTo>
                  <a:pt x="192629" y="217055"/>
                  <a:pt x="0" y="443629"/>
                  <a:pt x="0" y="715194"/>
                </a:cubicBezTo>
                <a:cubicBezTo>
                  <a:pt x="0" y="1025554"/>
                  <a:pt x="251597" y="1277151"/>
                  <a:pt x="561957" y="1277151"/>
                </a:cubicBez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17" name="Straight Connector 45"/>
          <p:cNvCxnSpPr/>
          <p:nvPr/>
        </p:nvCxnSpPr>
        <p:spPr>
          <a:xfrm>
            <a:off x="6034088" y="3219450"/>
            <a:ext cx="0" cy="471488"/>
          </a:xfrm>
          <a:prstGeom prst="line">
            <a:avLst/>
          </a:prstGeom>
          <a:solidFill>
            <a:schemeClr val="accent2"/>
          </a:solidFill>
          <a:ln>
            <a:solidFill>
              <a:srgbClr val="FDFDFD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11"/>
          <p:cNvSpPr/>
          <p:nvPr/>
        </p:nvSpPr>
        <p:spPr bwMode="auto">
          <a:xfrm>
            <a:off x="5803900" y="2408238"/>
            <a:ext cx="473075" cy="306387"/>
          </a:xfrm>
          <a:custGeom>
            <a:avLst/>
            <a:gdLst>
              <a:gd name="T0" fmla="*/ 424959724 w 400"/>
              <a:gd name="T1" fmla="*/ 101694559 h 260"/>
              <a:gd name="T2" fmla="*/ 402592738 w 400"/>
              <a:gd name="T3" fmla="*/ 103087441 h 260"/>
              <a:gd name="T4" fmla="*/ 260007933 w 400"/>
              <a:gd name="T5" fmla="*/ 0 h 260"/>
              <a:gd name="T6" fmla="*/ 111831382 w 400"/>
              <a:gd name="T7" fmla="*/ 144878628 h 260"/>
              <a:gd name="T8" fmla="*/ 113229319 w 400"/>
              <a:gd name="T9" fmla="*/ 165775400 h 260"/>
              <a:gd name="T10" fmla="*/ 100647889 w 400"/>
              <a:gd name="T11" fmla="*/ 164382518 h 260"/>
              <a:gd name="T12" fmla="*/ 0 w 400"/>
              <a:gd name="T13" fmla="*/ 263290133 h 260"/>
              <a:gd name="T14" fmla="*/ 100647889 w 400"/>
              <a:gd name="T15" fmla="*/ 362197749 h 260"/>
              <a:gd name="T16" fmla="*/ 240438003 w 400"/>
              <a:gd name="T17" fmla="*/ 362197749 h 260"/>
              <a:gd name="T18" fmla="*/ 240438003 w 400"/>
              <a:gd name="T19" fmla="*/ 256324543 h 260"/>
              <a:gd name="T20" fmla="*/ 181725848 w 400"/>
              <a:gd name="T21" fmla="*/ 256324543 h 260"/>
              <a:gd name="T22" fmla="*/ 279579046 w 400"/>
              <a:gd name="T23" fmla="*/ 128162861 h 260"/>
              <a:gd name="T24" fmla="*/ 377431062 w 400"/>
              <a:gd name="T25" fmla="*/ 256324543 h 260"/>
              <a:gd name="T26" fmla="*/ 318718906 w 400"/>
              <a:gd name="T27" fmla="*/ 256324543 h 260"/>
              <a:gd name="T28" fmla="*/ 318718906 w 400"/>
              <a:gd name="T29" fmla="*/ 362197749 h 260"/>
              <a:gd name="T30" fmla="*/ 424959724 w 400"/>
              <a:gd name="T31" fmla="*/ 362197749 h 260"/>
              <a:gd name="T32" fmla="*/ 559156910 w 400"/>
              <a:gd name="T33" fmla="*/ 231249123 h 260"/>
              <a:gd name="T34" fmla="*/ 424959724 w 400"/>
              <a:gd name="T35" fmla="*/ 101694559 h 26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00" h="260">
                <a:moveTo>
                  <a:pt x="304" y="73"/>
                </a:moveTo>
                <a:cubicBezTo>
                  <a:pt x="298" y="73"/>
                  <a:pt x="293" y="73"/>
                  <a:pt x="288" y="74"/>
                </a:cubicBezTo>
                <a:cubicBezTo>
                  <a:pt x="275" y="31"/>
                  <a:pt x="234" y="0"/>
                  <a:pt x="186" y="0"/>
                </a:cubicBezTo>
                <a:cubicBezTo>
                  <a:pt x="127" y="0"/>
                  <a:pt x="80" y="46"/>
                  <a:pt x="80" y="104"/>
                </a:cubicBezTo>
                <a:cubicBezTo>
                  <a:pt x="80" y="109"/>
                  <a:pt x="80" y="114"/>
                  <a:pt x="81" y="119"/>
                </a:cubicBezTo>
                <a:cubicBezTo>
                  <a:pt x="78" y="119"/>
                  <a:pt x="75" y="118"/>
                  <a:pt x="72" y="118"/>
                </a:cubicBezTo>
                <a:cubicBezTo>
                  <a:pt x="32" y="118"/>
                  <a:pt x="0" y="150"/>
                  <a:pt x="0" y="189"/>
                </a:cubicBezTo>
                <a:cubicBezTo>
                  <a:pt x="0" y="228"/>
                  <a:pt x="32" y="260"/>
                  <a:pt x="72" y="260"/>
                </a:cubicBezTo>
                <a:cubicBezTo>
                  <a:pt x="172" y="260"/>
                  <a:pt x="172" y="260"/>
                  <a:pt x="172" y="260"/>
                </a:cubicBezTo>
                <a:cubicBezTo>
                  <a:pt x="172" y="184"/>
                  <a:pt x="172" y="184"/>
                  <a:pt x="172" y="184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70" y="184"/>
                  <a:pt x="270" y="184"/>
                  <a:pt x="270" y="184"/>
                </a:cubicBezTo>
                <a:cubicBezTo>
                  <a:pt x="228" y="184"/>
                  <a:pt x="228" y="184"/>
                  <a:pt x="228" y="184"/>
                </a:cubicBezTo>
                <a:cubicBezTo>
                  <a:pt x="228" y="260"/>
                  <a:pt x="228" y="260"/>
                  <a:pt x="228" y="260"/>
                </a:cubicBezTo>
                <a:cubicBezTo>
                  <a:pt x="304" y="260"/>
                  <a:pt x="304" y="260"/>
                  <a:pt x="304" y="260"/>
                </a:cubicBezTo>
                <a:cubicBezTo>
                  <a:pt x="357" y="260"/>
                  <a:pt x="400" y="218"/>
                  <a:pt x="400" y="166"/>
                </a:cubicBezTo>
                <a:cubicBezTo>
                  <a:pt x="400" y="115"/>
                  <a:pt x="357" y="73"/>
                  <a:pt x="304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任意多边形 16"/>
          <p:cNvSpPr/>
          <p:nvPr/>
        </p:nvSpPr>
        <p:spPr>
          <a:xfrm flipV="1">
            <a:off x="8818563" y="1998663"/>
            <a:ext cx="1123950" cy="1277937"/>
          </a:xfrm>
          <a:custGeom>
            <a:avLst/>
            <a:gdLst>
              <a:gd name="connsiteX0" fmla="*/ 561957 w 1123914"/>
              <a:gd name="connsiteY0" fmla="*/ 1277151 h 1277151"/>
              <a:gd name="connsiteX1" fmla="*/ 1123914 w 1123914"/>
              <a:gd name="connsiteY1" fmla="*/ 715194 h 1277151"/>
              <a:gd name="connsiteX2" fmla="*/ 675211 w 1123914"/>
              <a:gd name="connsiteY2" fmla="*/ 164654 h 1277151"/>
              <a:gd name="connsiteX3" fmla="*/ 647290 w 1123914"/>
              <a:gd name="connsiteY3" fmla="*/ 161839 h 1277151"/>
              <a:gd name="connsiteX4" fmla="*/ 561957 w 1123914"/>
              <a:gd name="connsiteY4" fmla="*/ 0 h 1277151"/>
              <a:gd name="connsiteX5" fmla="*/ 476623 w 1123914"/>
              <a:gd name="connsiteY5" fmla="*/ 161840 h 1277151"/>
              <a:gd name="connsiteX6" fmla="*/ 448703 w 1123914"/>
              <a:gd name="connsiteY6" fmla="*/ 164654 h 1277151"/>
              <a:gd name="connsiteX7" fmla="*/ 0 w 1123914"/>
              <a:gd name="connsiteY7" fmla="*/ 715194 h 1277151"/>
              <a:gd name="connsiteX8" fmla="*/ 561957 w 1123914"/>
              <a:gd name="connsiteY8" fmla="*/ 1277151 h 127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3914" h="1277151">
                <a:moveTo>
                  <a:pt x="561957" y="1277151"/>
                </a:moveTo>
                <a:cubicBezTo>
                  <a:pt x="872317" y="1277151"/>
                  <a:pt x="1123914" y="1025554"/>
                  <a:pt x="1123914" y="715194"/>
                </a:cubicBezTo>
                <a:cubicBezTo>
                  <a:pt x="1123914" y="443629"/>
                  <a:pt x="931285" y="217055"/>
                  <a:pt x="675211" y="164654"/>
                </a:cubicBezTo>
                <a:lnTo>
                  <a:pt x="647290" y="161839"/>
                </a:lnTo>
                <a:lnTo>
                  <a:pt x="561957" y="0"/>
                </a:lnTo>
                <a:lnTo>
                  <a:pt x="476623" y="161840"/>
                </a:lnTo>
                <a:lnTo>
                  <a:pt x="448703" y="164654"/>
                </a:lnTo>
                <a:cubicBezTo>
                  <a:pt x="192629" y="217055"/>
                  <a:pt x="0" y="443629"/>
                  <a:pt x="0" y="715194"/>
                </a:cubicBezTo>
                <a:cubicBezTo>
                  <a:pt x="0" y="1025554"/>
                  <a:pt x="251597" y="1277151"/>
                  <a:pt x="561957" y="1277151"/>
                </a:cubicBez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20" name="Straight Connector 52"/>
          <p:cNvCxnSpPr/>
          <p:nvPr/>
        </p:nvCxnSpPr>
        <p:spPr>
          <a:xfrm>
            <a:off x="9380538" y="3219450"/>
            <a:ext cx="0" cy="471488"/>
          </a:xfrm>
          <a:prstGeom prst="line">
            <a:avLst/>
          </a:prstGeom>
          <a:solidFill>
            <a:srgbClr val="C00000"/>
          </a:solidFill>
          <a:ln>
            <a:solidFill>
              <a:srgbClr val="FDFDFD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 21"/>
          <p:cNvSpPr>
            <a:spLocks noEditPoints="1"/>
          </p:cNvSpPr>
          <p:nvPr/>
        </p:nvSpPr>
        <p:spPr bwMode="auto">
          <a:xfrm>
            <a:off x="9167813" y="2378075"/>
            <a:ext cx="434975" cy="387350"/>
          </a:xfrm>
          <a:custGeom>
            <a:avLst/>
            <a:gdLst>
              <a:gd name="T0" fmla="*/ 73034580 w 401"/>
              <a:gd name="T1" fmla="*/ 136667279 h 357"/>
              <a:gd name="T2" fmla="*/ 137824161 w 401"/>
              <a:gd name="T3" fmla="*/ 159053288 h 357"/>
              <a:gd name="T4" fmla="*/ 146070246 w 401"/>
              <a:gd name="T5" fmla="*/ 156696638 h 357"/>
              <a:gd name="T6" fmla="*/ 182587536 w 401"/>
              <a:gd name="T7" fmla="*/ 124886197 h 357"/>
              <a:gd name="T8" fmla="*/ 183765548 w 401"/>
              <a:gd name="T9" fmla="*/ 117817331 h 357"/>
              <a:gd name="T10" fmla="*/ 166095366 w 401"/>
              <a:gd name="T11" fmla="*/ 95431322 h 357"/>
              <a:gd name="T12" fmla="*/ 257979225 w 401"/>
              <a:gd name="T13" fmla="*/ 1178325 h 357"/>
              <a:gd name="T14" fmla="*/ 188477596 w 401"/>
              <a:gd name="T15" fmla="*/ 1178325 h 357"/>
              <a:gd name="T16" fmla="*/ 101306871 w 401"/>
              <a:gd name="T17" fmla="*/ 45948173 h 357"/>
              <a:gd name="T18" fmla="*/ 64789580 w 401"/>
              <a:gd name="T19" fmla="*/ 74224723 h 357"/>
              <a:gd name="T20" fmla="*/ 50653435 w 401"/>
              <a:gd name="T21" fmla="*/ 106035164 h 357"/>
              <a:gd name="T22" fmla="*/ 21204218 w 401"/>
              <a:gd name="T23" fmla="*/ 115460680 h 357"/>
              <a:gd name="T24" fmla="*/ 3534036 w 401"/>
              <a:gd name="T25" fmla="*/ 129598413 h 357"/>
              <a:gd name="T26" fmla="*/ 2356024 w 401"/>
              <a:gd name="T27" fmla="*/ 141380580 h 357"/>
              <a:gd name="T28" fmla="*/ 35339278 w 401"/>
              <a:gd name="T29" fmla="*/ 176725996 h 357"/>
              <a:gd name="T30" fmla="*/ 48297411 w 401"/>
              <a:gd name="T31" fmla="*/ 179081562 h 357"/>
              <a:gd name="T32" fmla="*/ 64789580 w 401"/>
              <a:gd name="T33" fmla="*/ 163765504 h 357"/>
              <a:gd name="T34" fmla="*/ 73034580 w 401"/>
              <a:gd name="T35" fmla="*/ 136667279 h 357"/>
              <a:gd name="T36" fmla="*/ 208503802 w 401"/>
              <a:gd name="T37" fmla="*/ 148449446 h 357"/>
              <a:gd name="T38" fmla="*/ 199079705 w 401"/>
              <a:gd name="T39" fmla="*/ 147271121 h 357"/>
              <a:gd name="T40" fmla="*/ 164918439 w 401"/>
              <a:gd name="T41" fmla="*/ 176725996 h 357"/>
              <a:gd name="T42" fmla="*/ 163740427 w 401"/>
              <a:gd name="T43" fmla="*/ 186150428 h 357"/>
              <a:gd name="T44" fmla="*/ 359285011 w 401"/>
              <a:gd name="T45" fmla="*/ 408824597 h 357"/>
              <a:gd name="T46" fmla="*/ 376955193 w 401"/>
              <a:gd name="T47" fmla="*/ 410002922 h 357"/>
              <a:gd name="T48" fmla="*/ 400515434 w 401"/>
              <a:gd name="T49" fmla="*/ 391152974 h 357"/>
              <a:gd name="T50" fmla="*/ 401692362 w 401"/>
              <a:gd name="T51" fmla="*/ 373480266 h 357"/>
              <a:gd name="T52" fmla="*/ 208503802 w 401"/>
              <a:gd name="T53" fmla="*/ 148449446 h 357"/>
              <a:gd name="T54" fmla="*/ 468837966 w 401"/>
              <a:gd name="T55" fmla="*/ 54195365 h 357"/>
              <a:gd name="T56" fmla="*/ 458235858 w 401"/>
              <a:gd name="T57" fmla="*/ 49483149 h 357"/>
              <a:gd name="T58" fmla="*/ 434676700 w 401"/>
              <a:gd name="T59" fmla="*/ 84828565 h 357"/>
              <a:gd name="T60" fmla="*/ 389913326 w 401"/>
              <a:gd name="T61" fmla="*/ 94254082 h 357"/>
              <a:gd name="T62" fmla="*/ 376955193 w 401"/>
              <a:gd name="T63" fmla="*/ 53018124 h 357"/>
              <a:gd name="T64" fmla="*/ 398159410 w 401"/>
              <a:gd name="T65" fmla="*/ 15316058 h 357"/>
              <a:gd name="T66" fmla="*/ 388735313 w 401"/>
              <a:gd name="T67" fmla="*/ 7068866 h 357"/>
              <a:gd name="T68" fmla="*/ 322767721 w 401"/>
              <a:gd name="T69" fmla="*/ 60086991 h 357"/>
              <a:gd name="T70" fmla="*/ 302742600 w 401"/>
              <a:gd name="T71" fmla="*/ 142558905 h 357"/>
              <a:gd name="T72" fmla="*/ 270936273 w 401"/>
              <a:gd name="T73" fmla="*/ 175547671 h 357"/>
              <a:gd name="T74" fmla="*/ 302742600 w 401"/>
              <a:gd name="T75" fmla="*/ 213248653 h 357"/>
              <a:gd name="T76" fmla="*/ 341615914 w 401"/>
              <a:gd name="T77" fmla="*/ 175547671 h 357"/>
              <a:gd name="T78" fmla="*/ 388735313 w 401"/>
              <a:gd name="T79" fmla="*/ 161408854 h 357"/>
              <a:gd name="T80" fmla="*/ 460591882 w 401"/>
              <a:gd name="T81" fmla="*/ 131955063 h 357"/>
              <a:gd name="T82" fmla="*/ 468837966 w 401"/>
              <a:gd name="T83" fmla="*/ 54195365 h 357"/>
              <a:gd name="T84" fmla="*/ 64789580 w 401"/>
              <a:gd name="T85" fmla="*/ 375835831 h 357"/>
              <a:gd name="T86" fmla="*/ 64789580 w 401"/>
              <a:gd name="T87" fmla="*/ 393508539 h 357"/>
              <a:gd name="T88" fmla="*/ 87170726 w 401"/>
              <a:gd name="T89" fmla="*/ 415894548 h 357"/>
              <a:gd name="T90" fmla="*/ 104840907 w 401"/>
              <a:gd name="T91" fmla="*/ 413537898 h 357"/>
              <a:gd name="T92" fmla="*/ 220282838 w 401"/>
              <a:gd name="T93" fmla="*/ 299255543 h 357"/>
              <a:gd name="T94" fmla="*/ 184943560 w 401"/>
              <a:gd name="T95" fmla="*/ 259197911 h 357"/>
              <a:gd name="T96" fmla="*/ 64789580 w 401"/>
              <a:gd name="T97" fmla="*/ 375835831 h 357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3173413" y="2787650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3176588" y="3073400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1465263" y="3898900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1470025" y="4186238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4956175" y="3898900"/>
            <a:ext cx="23383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TextBox 13"/>
          <p:cNvSpPr txBox="1">
            <a:spLocks noChangeArrowheads="1"/>
          </p:cNvSpPr>
          <p:nvPr/>
        </p:nvSpPr>
        <p:spPr bwMode="auto">
          <a:xfrm>
            <a:off x="4960938" y="4186238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8270875" y="3898900"/>
            <a:ext cx="23383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9" name="TextBox 13"/>
          <p:cNvSpPr txBox="1">
            <a:spLocks noChangeArrowheads="1"/>
          </p:cNvSpPr>
          <p:nvPr/>
        </p:nvSpPr>
        <p:spPr bwMode="auto">
          <a:xfrm>
            <a:off x="8274050" y="4186238"/>
            <a:ext cx="2335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6537325" y="2787650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1" name="TextBox 13"/>
          <p:cNvSpPr txBox="1">
            <a:spLocks noChangeArrowheads="1"/>
          </p:cNvSpPr>
          <p:nvPr/>
        </p:nvSpPr>
        <p:spPr bwMode="auto">
          <a:xfrm>
            <a:off x="6542088" y="3073400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六边形 2"/>
          <p:cNvSpPr/>
          <p:nvPr/>
        </p:nvSpPr>
        <p:spPr>
          <a:xfrm>
            <a:off x="2241550" y="2657475"/>
            <a:ext cx="2163763" cy="1865313"/>
          </a:xfrm>
          <a:prstGeom prst="hexagon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六边形 3"/>
          <p:cNvSpPr/>
          <p:nvPr/>
        </p:nvSpPr>
        <p:spPr>
          <a:xfrm>
            <a:off x="3983038" y="1704975"/>
            <a:ext cx="2163762" cy="1865313"/>
          </a:xfrm>
          <a:prstGeom prst="hexagon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六边形 4"/>
          <p:cNvSpPr/>
          <p:nvPr/>
        </p:nvSpPr>
        <p:spPr>
          <a:xfrm>
            <a:off x="5724525" y="2668588"/>
            <a:ext cx="2163763" cy="1865312"/>
          </a:xfrm>
          <a:prstGeom prst="hexagon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六边形 5"/>
          <p:cNvSpPr/>
          <p:nvPr/>
        </p:nvSpPr>
        <p:spPr>
          <a:xfrm>
            <a:off x="7466013" y="1714500"/>
            <a:ext cx="2163762" cy="1865313"/>
          </a:xfrm>
          <a:prstGeom prst="hexagon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6"/>
          <p:cNvSpPr txBox="1">
            <a:spLocks noChangeArrowheads="1"/>
          </p:cNvSpPr>
          <p:nvPr/>
        </p:nvSpPr>
        <p:spPr bwMode="auto">
          <a:xfrm>
            <a:off x="2559050" y="2927350"/>
            <a:ext cx="1570038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01</a:t>
            </a:r>
            <a:endParaRPr kumimoji="0" lang="en-US" altLang="zh-CN" sz="4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7"/>
          <p:cNvSpPr txBox="1">
            <a:spLocks noChangeArrowheads="1"/>
          </p:cNvSpPr>
          <p:nvPr/>
        </p:nvSpPr>
        <p:spPr bwMode="auto">
          <a:xfrm>
            <a:off x="4275138" y="2060575"/>
            <a:ext cx="156845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02</a:t>
            </a:r>
            <a:endParaRPr kumimoji="0" lang="en-US" altLang="zh-CN" sz="4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文本框 8"/>
          <p:cNvSpPr txBox="1">
            <a:spLocks noChangeArrowheads="1"/>
          </p:cNvSpPr>
          <p:nvPr/>
        </p:nvSpPr>
        <p:spPr bwMode="auto">
          <a:xfrm>
            <a:off x="6021388" y="2932113"/>
            <a:ext cx="1570037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03</a:t>
            </a:r>
            <a:endParaRPr kumimoji="0" lang="en-US" altLang="zh-CN" sz="4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7766050" y="2060575"/>
            <a:ext cx="1570038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04</a:t>
            </a:r>
            <a:endParaRPr kumimoji="0" lang="en-US" altLang="zh-CN" sz="40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Freeform 199"/>
          <p:cNvSpPr>
            <a:spLocks noEditPoints="1"/>
          </p:cNvSpPr>
          <p:nvPr/>
        </p:nvSpPr>
        <p:spPr bwMode="auto">
          <a:xfrm>
            <a:off x="2205038" y="5359400"/>
            <a:ext cx="273050" cy="220663"/>
          </a:xfrm>
          <a:custGeom>
            <a:avLst/>
            <a:gdLst>
              <a:gd name="T0" fmla="*/ 76 w 97"/>
              <a:gd name="T1" fmla="*/ 7 h 79"/>
              <a:gd name="T2" fmla="*/ 63 w 97"/>
              <a:gd name="T3" fmla="*/ 57 h 79"/>
              <a:gd name="T4" fmla="*/ 13 w 97"/>
              <a:gd name="T5" fmla="*/ 45 h 79"/>
              <a:gd name="T6" fmla="*/ 76 w 97"/>
              <a:gd name="T7" fmla="*/ 7 h 79"/>
              <a:gd name="T8" fmla="*/ 88 w 97"/>
              <a:gd name="T9" fmla="*/ 0 h 79"/>
              <a:gd name="T10" fmla="*/ 80 w 97"/>
              <a:gd name="T11" fmla="*/ 5 h 79"/>
              <a:gd name="T12" fmla="*/ 84 w 97"/>
              <a:gd name="T13" fmla="*/ 36 h 79"/>
              <a:gd name="T14" fmla="*/ 65 w 97"/>
              <a:gd name="T15" fmla="*/ 62 h 79"/>
              <a:gd name="T16" fmla="*/ 33 w 97"/>
              <a:gd name="T17" fmla="*/ 67 h 79"/>
              <a:gd name="T18" fmla="*/ 8 w 97"/>
              <a:gd name="T19" fmla="*/ 48 h 79"/>
              <a:gd name="T20" fmla="*/ 0 w 97"/>
              <a:gd name="T21" fmla="*/ 53 h 79"/>
              <a:gd name="T22" fmla="*/ 31 w 97"/>
              <a:gd name="T23" fmla="*/ 76 h 79"/>
              <a:gd name="T24" fmla="*/ 70 w 97"/>
              <a:gd name="T25" fmla="*/ 70 h 79"/>
              <a:gd name="T26" fmla="*/ 93 w 97"/>
              <a:gd name="T27" fmla="*/ 39 h 79"/>
              <a:gd name="T28" fmla="*/ 88 w 97"/>
              <a:gd name="T29" fmla="*/ 0 h 79"/>
              <a:gd name="T30" fmla="*/ 31 w 97"/>
              <a:gd name="T31" fmla="*/ 41 h 79"/>
              <a:gd name="T32" fmla="*/ 26 w 97"/>
              <a:gd name="T33" fmla="*/ 52 h 79"/>
              <a:gd name="T34" fmla="*/ 31 w 97"/>
              <a:gd name="T35" fmla="*/ 41 h 79"/>
              <a:gd name="T36" fmla="*/ 61 w 97"/>
              <a:gd name="T37" fmla="*/ 33 h 79"/>
              <a:gd name="T38" fmla="*/ 72 w 97"/>
              <a:gd name="T39" fmla="*/ 36 h 79"/>
              <a:gd name="T40" fmla="*/ 61 w 97"/>
              <a:gd name="T41" fmla="*/ 33 h 79"/>
              <a:gd name="T42" fmla="*/ 64 w 97"/>
              <a:gd name="T43" fmla="*/ 20 h 79"/>
              <a:gd name="T44" fmla="*/ 76 w 97"/>
              <a:gd name="T45" fmla="*/ 21 h 79"/>
              <a:gd name="T46" fmla="*/ 64 w 97"/>
              <a:gd name="T47" fmla="*/ 20 h 79"/>
              <a:gd name="T48" fmla="*/ 54 w 97"/>
              <a:gd name="T49" fmla="*/ 41 h 79"/>
              <a:gd name="T50" fmla="*/ 59 w 97"/>
              <a:gd name="T51" fmla="*/ 52 h 79"/>
              <a:gd name="T52" fmla="*/ 54 w 97"/>
              <a:gd name="T53" fmla="*/ 41 h 79"/>
              <a:gd name="T54" fmla="*/ 43 w 97"/>
              <a:gd name="T55" fmla="*/ 44 h 79"/>
              <a:gd name="T56" fmla="*/ 41 w 97"/>
              <a:gd name="T57" fmla="*/ 55 h 79"/>
              <a:gd name="T58" fmla="*/ 43 w 97"/>
              <a:gd name="T59" fmla="*/ 44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97" h="79">
                <a:moveTo>
                  <a:pt x="76" y="7"/>
                </a:moveTo>
                <a:cubicBezTo>
                  <a:pt x="86" y="24"/>
                  <a:pt x="80" y="47"/>
                  <a:pt x="63" y="57"/>
                </a:cubicBezTo>
                <a:cubicBezTo>
                  <a:pt x="46" y="68"/>
                  <a:pt x="23" y="62"/>
                  <a:pt x="13" y="45"/>
                </a:cubicBezTo>
                <a:cubicBezTo>
                  <a:pt x="76" y="7"/>
                  <a:pt x="76" y="7"/>
                  <a:pt x="76" y="7"/>
                </a:cubicBezTo>
                <a:close/>
                <a:moveTo>
                  <a:pt x="88" y="0"/>
                </a:moveTo>
                <a:cubicBezTo>
                  <a:pt x="80" y="5"/>
                  <a:pt x="80" y="5"/>
                  <a:pt x="80" y="5"/>
                </a:cubicBezTo>
                <a:cubicBezTo>
                  <a:pt x="86" y="15"/>
                  <a:pt x="87" y="26"/>
                  <a:pt x="84" y="36"/>
                </a:cubicBezTo>
                <a:cubicBezTo>
                  <a:pt x="82" y="47"/>
                  <a:pt x="75" y="56"/>
                  <a:pt x="65" y="62"/>
                </a:cubicBezTo>
                <a:cubicBezTo>
                  <a:pt x="55" y="68"/>
                  <a:pt x="44" y="70"/>
                  <a:pt x="33" y="67"/>
                </a:cubicBezTo>
                <a:cubicBezTo>
                  <a:pt x="23" y="65"/>
                  <a:pt x="14" y="58"/>
                  <a:pt x="8" y="48"/>
                </a:cubicBezTo>
                <a:cubicBezTo>
                  <a:pt x="0" y="53"/>
                  <a:pt x="0" y="53"/>
                  <a:pt x="0" y="53"/>
                </a:cubicBezTo>
                <a:cubicBezTo>
                  <a:pt x="7" y="65"/>
                  <a:pt x="18" y="73"/>
                  <a:pt x="31" y="76"/>
                </a:cubicBezTo>
                <a:cubicBezTo>
                  <a:pt x="44" y="79"/>
                  <a:pt x="58" y="78"/>
                  <a:pt x="70" y="70"/>
                </a:cubicBezTo>
                <a:cubicBezTo>
                  <a:pt x="82" y="63"/>
                  <a:pt x="90" y="51"/>
                  <a:pt x="93" y="39"/>
                </a:cubicBezTo>
                <a:cubicBezTo>
                  <a:pt x="97" y="26"/>
                  <a:pt x="95" y="12"/>
                  <a:pt x="88" y="0"/>
                </a:cubicBezTo>
                <a:close/>
                <a:moveTo>
                  <a:pt x="31" y="41"/>
                </a:moveTo>
                <a:cubicBezTo>
                  <a:pt x="31" y="41"/>
                  <a:pt x="19" y="48"/>
                  <a:pt x="26" y="52"/>
                </a:cubicBezTo>
                <a:cubicBezTo>
                  <a:pt x="33" y="55"/>
                  <a:pt x="31" y="41"/>
                  <a:pt x="31" y="41"/>
                </a:cubicBezTo>
                <a:close/>
                <a:moveTo>
                  <a:pt x="61" y="33"/>
                </a:moveTo>
                <a:cubicBezTo>
                  <a:pt x="60" y="33"/>
                  <a:pt x="69" y="44"/>
                  <a:pt x="72" y="36"/>
                </a:cubicBezTo>
                <a:cubicBezTo>
                  <a:pt x="74" y="29"/>
                  <a:pt x="61" y="33"/>
                  <a:pt x="61" y="33"/>
                </a:cubicBezTo>
                <a:close/>
                <a:moveTo>
                  <a:pt x="64" y="20"/>
                </a:moveTo>
                <a:cubicBezTo>
                  <a:pt x="64" y="21"/>
                  <a:pt x="75" y="29"/>
                  <a:pt x="76" y="21"/>
                </a:cubicBezTo>
                <a:cubicBezTo>
                  <a:pt x="76" y="13"/>
                  <a:pt x="64" y="20"/>
                  <a:pt x="64" y="20"/>
                </a:cubicBezTo>
                <a:close/>
                <a:moveTo>
                  <a:pt x="54" y="41"/>
                </a:moveTo>
                <a:cubicBezTo>
                  <a:pt x="54" y="41"/>
                  <a:pt x="52" y="55"/>
                  <a:pt x="59" y="52"/>
                </a:cubicBezTo>
                <a:cubicBezTo>
                  <a:pt x="66" y="49"/>
                  <a:pt x="55" y="41"/>
                  <a:pt x="54" y="41"/>
                </a:cubicBezTo>
                <a:close/>
                <a:moveTo>
                  <a:pt x="43" y="44"/>
                </a:moveTo>
                <a:cubicBezTo>
                  <a:pt x="43" y="44"/>
                  <a:pt x="34" y="54"/>
                  <a:pt x="41" y="55"/>
                </a:cubicBezTo>
                <a:cubicBezTo>
                  <a:pt x="49" y="56"/>
                  <a:pt x="44" y="44"/>
                  <a:pt x="43" y="44"/>
                </a:cubicBezTo>
                <a:close/>
              </a:path>
            </a:pathLst>
          </a:cu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119313" y="5248275"/>
            <a:ext cx="442912" cy="442913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Freeform 156"/>
          <p:cNvSpPr>
            <a:spLocks noEditPoints="1"/>
          </p:cNvSpPr>
          <p:nvPr/>
        </p:nvSpPr>
        <p:spPr bwMode="auto">
          <a:xfrm>
            <a:off x="6451600" y="5349875"/>
            <a:ext cx="238125" cy="238125"/>
          </a:xfrm>
          <a:custGeom>
            <a:avLst/>
            <a:gdLst>
              <a:gd name="T0" fmla="*/ 49 w 98"/>
              <a:gd name="T1" fmla="*/ 0 h 98"/>
              <a:gd name="T2" fmla="*/ 83 w 98"/>
              <a:gd name="T3" fmla="*/ 15 h 98"/>
              <a:gd name="T4" fmla="*/ 98 w 98"/>
              <a:gd name="T5" fmla="*/ 49 h 98"/>
              <a:gd name="T6" fmla="*/ 83 w 98"/>
              <a:gd name="T7" fmla="*/ 83 h 98"/>
              <a:gd name="T8" fmla="*/ 49 w 98"/>
              <a:gd name="T9" fmla="*/ 98 h 98"/>
              <a:gd name="T10" fmla="*/ 15 w 98"/>
              <a:gd name="T11" fmla="*/ 83 h 98"/>
              <a:gd name="T12" fmla="*/ 0 w 98"/>
              <a:gd name="T13" fmla="*/ 49 h 98"/>
              <a:gd name="T14" fmla="*/ 15 w 98"/>
              <a:gd name="T15" fmla="*/ 15 h 98"/>
              <a:gd name="T16" fmla="*/ 49 w 98"/>
              <a:gd name="T17" fmla="*/ 0 h 98"/>
              <a:gd name="T18" fmla="*/ 55 w 98"/>
              <a:gd name="T19" fmla="*/ 47 h 98"/>
              <a:gd name="T20" fmla="*/ 54 w 98"/>
              <a:gd name="T21" fmla="*/ 45 h 98"/>
              <a:gd name="T22" fmla="*/ 69 w 98"/>
              <a:gd name="T23" fmla="*/ 24 h 98"/>
              <a:gd name="T24" fmla="*/ 65 w 98"/>
              <a:gd name="T25" fmla="*/ 22 h 98"/>
              <a:gd name="T26" fmla="*/ 50 w 98"/>
              <a:gd name="T27" fmla="*/ 43 h 98"/>
              <a:gd name="T28" fmla="*/ 46 w 98"/>
              <a:gd name="T29" fmla="*/ 44 h 98"/>
              <a:gd name="T30" fmla="*/ 42 w 98"/>
              <a:gd name="T31" fmla="*/ 53 h 98"/>
              <a:gd name="T32" fmla="*/ 51 w 98"/>
              <a:gd name="T33" fmla="*/ 57 h 98"/>
              <a:gd name="T34" fmla="*/ 53 w 98"/>
              <a:gd name="T35" fmla="*/ 56 h 98"/>
              <a:gd name="T36" fmla="*/ 70 w 98"/>
              <a:gd name="T37" fmla="*/ 61 h 98"/>
              <a:gd name="T38" fmla="*/ 71 w 98"/>
              <a:gd name="T39" fmla="*/ 57 h 98"/>
              <a:gd name="T40" fmla="*/ 56 w 98"/>
              <a:gd name="T41" fmla="*/ 50 h 98"/>
              <a:gd name="T42" fmla="*/ 55 w 98"/>
              <a:gd name="T43" fmla="*/ 47 h 98"/>
              <a:gd name="T44" fmla="*/ 74 w 98"/>
              <a:gd name="T45" fmla="*/ 24 h 98"/>
              <a:gd name="T46" fmla="*/ 49 w 98"/>
              <a:gd name="T47" fmla="*/ 14 h 98"/>
              <a:gd name="T48" fmla="*/ 24 w 98"/>
              <a:gd name="T49" fmla="*/ 24 h 98"/>
              <a:gd name="T50" fmla="*/ 13 w 98"/>
              <a:gd name="T51" fmla="*/ 49 h 98"/>
              <a:gd name="T52" fmla="*/ 24 w 98"/>
              <a:gd name="T53" fmla="*/ 74 h 98"/>
              <a:gd name="T54" fmla="*/ 49 w 98"/>
              <a:gd name="T55" fmla="*/ 85 h 98"/>
              <a:gd name="T56" fmla="*/ 74 w 98"/>
              <a:gd name="T57" fmla="*/ 74 h 98"/>
              <a:gd name="T58" fmla="*/ 84 w 98"/>
              <a:gd name="T59" fmla="*/ 49 h 98"/>
              <a:gd name="T60" fmla="*/ 74 w 98"/>
              <a:gd name="T61" fmla="*/ 24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8" h="98">
                <a:moveTo>
                  <a:pt x="49" y="0"/>
                </a:moveTo>
                <a:cubicBezTo>
                  <a:pt x="62" y="0"/>
                  <a:pt x="75" y="6"/>
                  <a:pt x="83" y="15"/>
                </a:cubicBezTo>
                <a:cubicBezTo>
                  <a:pt x="92" y="23"/>
                  <a:pt x="98" y="36"/>
                  <a:pt x="98" y="49"/>
                </a:cubicBezTo>
                <a:cubicBezTo>
                  <a:pt x="98" y="62"/>
                  <a:pt x="92" y="75"/>
                  <a:pt x="83" y="83"/>
                </a:cubicBezTo>
                <a:cubicBezTo>
                  <a:pt x="75" y="92"/>
                  <a:pt x="62" y="98"/>
                  <a:pt x="49" y="98"/>
                </a:cubicBezTo>
                <a:cubicBezTo>
                  <a:pt x="36" y="98"/>
                  <a:pt x="23" y="92"/>
                  <a:pt x="15" y="83"/>
                </a:cubicBezTo>
                <a:cubicBezTo>
                  <a:pt x="6" y="75"/>
                  <a:pt x="0" y="62"/>
                  <a:pt x="0" y="49"/>
                </a:cubicBezTo>
                <a:cubicBezTo>
                  <a:pt x="0" y="36"/>
                  <a:pt x="6" y="23"/>
                  <a:pt x="15" y="15"/>
                </a:cubicBezTo>
                <a:cubicBezTo>
                  <a:pt x="23" y="6"/>
                  <a:pt x="36" y="0"/>
                  <a:pt x="49" y="0"/>
                </a:cubicBezTo>
                <a:close/>
                <a:moveTo>
                  <a:pt x="55" y="47"/>
                </a:moveTo>
                <a:cubicBezTo>
                  <a:pt x="55" y="46"/>
                  <a:pt x="54" y="46"/>
                  <a:pt x="54" y="45"/>
                </a:cubicBezTo>
                <a:cubicBezTo>
                  <a:pt x="59" y="39"/>
                  <a:pt x="64" y="32"/>
                  <a:pt x="69" y="24"/>
                </a:cubicBezTo>
                <a:cubicBezTo>
                  <a:pt x="68" y="23"/>
                  <a:pt x="67" y="22"/>
                  <a:pt x="65" y="22"/>
                </a:cubicBezTo>
                <a:cubicBezTo>
                  <a:pt x="59" y="28"/>
                  <a:pt x="54" y="35"/>
                  <a:pt x="50" y="43"/>
                </a:cubicBezTo>
                <a:cubicBezTo>
                  <a:pt x="49" y="43"/>
                  <a:pt x="47" y="43"/>
                  <a:pt x="46" y="44"/>
                </a:cubicBezTo>
                <a:cubicBezTo>
                  <a:pt x="42" y="45"/>
                  <a:pt x="41" y="49"/>
                  <a:pt x="42" y="53"/>
                </a:cubicBezTo>
                <a:cubicBezTo>
                  <a:pt x="44" y="56"/>
                  <a:pt x="48" y="58"/>
                  <a:pt x="51" y="57"/>
                </a:cubicBezTo>
                <a:cubicBezTo>
                  <a:pt x="52" y="56"/>
                  <a:pt x="52" y="56"/>
                  <a:pt x="53" y="56"/>
                </a:cubicBezTo>
                <a:cubicBezTo>
                  <a:pt x="58" y="58"/>
                  <a:pt x="64" y="60"/>
                  <a:pt x="70" y="61"/>
                </a:cubicBezTo>
                <a:cubicBezTo>
                  <a:pt x="70" y="60"/>
                  <a:pt x="71" y="58"/>
                  <a:pt x="71" y="57"/>
                </a:cubicBezTo>
                <a:cubicBezTo>
                  <a:pt x="66" y="54"/>
                  <a:pt x="61" y="52"/>
                  <a:pt x="56" y="50"/>
                </a:cubicBezTo>
                <a:cubicBezTo>
                  <a:pt x="56" y="49"/>
                  <a:pt x="56" y="48"/>
                  <a:pt x="55" y="47"/>
                </a:cubicBezTo>
                <a:close/>
                <a:moveTo>
                  <a:pt x="74" y="24"/>
                </a:moveTo>
                <a:cubicBezTo>
                  <a:pt x="68" y="18"/>
                  <a:pt x="59" y="14"/>
                  <a:pt x="49" y="14"/>
                </a:cubicBezTo>
                <a:cubicBezTo>
                  <a:pt x="39" y="14"/>
                  <a:pt x="30" y="18"/>
                  <a:pt x="24" y="24"/>
                </a:cubicBezTo>
                <a:cubicBezTo>
                  <a:pt x="17" y="30"/>
                  <a:pt x="13" y="39"/>
                  <a:pt x="13" y="49"/>
                </a:cubicBezTo>
                <a:cubicBezTo>
                  <a:pt x="13" y="59"/>
                  <a:pt x="17" y="68"/>
                  <a:pt x="24" y="74"/>
                </a:cubicBezTo>
                <a:cubicBezTo>
                  <a:pt x="30" y="81"/>
                  <a:pt x="39" y="85"/>
                  <a:pt x="49" y="85"/>
                </a:cubicBezTo>
                <a:cubicBezTo>
                  <a:pt x="59" y="85"/>
                  <a:pt x="68" y="81"/>
                  <a:pt x="74" y="74"/>
                </a:cubicBezTo>
                <a:cubicBezTo>
                  <a:pt x="80" y="68"/>
                  <a:pt x="84" y="59"/>
                  <a:pt x="84" y="49"/>
                </a:cubicBezTo>
                <a:cubicBezTo>
                  <a:pt x="84" y="39"/>
                  <a:pt x="80" y="30"/>
                  <a:pt x="74" y="24"/>
                </a:cubicBezTo>
                <a:close/>
              </a:path>
            </a:pathLst>
          </a:cu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343650" y="5248275"/>
            <a:ext cx="442913" cy="442913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2647950" y="5187950"/>
            <a:ext cx="35623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6786563" y="5208588"/>
            <a:ext cx="3563937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2205038" y="4932363"/>
            <a:ext cx="7881937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99462" y="-3267744"/>
            <a:ext cx="8107963" cy="385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/>
          <p:cNvSpPr txBox="1"/>
          <p:nvPr/>
        </p:nvSpPr>
        <p:spPr>
          <a:xfrm>
            <a:off x="5655372" y="431628"/>
            <a:ext cx="177965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0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zh-CN" altLang="en-US" sz="1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4727054" y="2348880"/>
            <a:ext cx="336142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矩形 22"/>
          <p:cNvSpPr>
            <a:spLocks noChangeArrowheads="1"/>
          </p:cNvSpPr>
          <p:nvPr/>
        </p:nvSpPr>
        <p:spPr bwMode="auto">
          <a:xfrm>
            <a:off x="3836208" y="3959226"/>
            <a:ext cx="2216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Pts val="2000"/>
              <a:buFont typeface="Wingdings" panose="05000000000000000000" pitchFamily="2" charset="2"/>
              <a:buChar char="u"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添加小标题 </a:t>
            </a:r>
            <a:r>
              <a:rPr kumimoji="0" lang="en-US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0" name="矩形 25"/>
          <p:cNvSpPr>
            <a:spLocks noChangeArrowheads="1"/>
          </p:cNvSpPr>
          <p:nvPr/>
        </p:nvSpPr>
        <p:spPr bwMode="auto">
          <a:xfrm>
            <a:off x="6992158" y="3959226"/>
            <a:ext cx="2216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Pts val="2000"/>
              <a:buFont typeface="Wingdings" panose="05000000000000000000" pitchFamily="2" charset="2"/>
              <a:buChar char="u"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添加小标题 </a:t>
            </a:r>
            <a:r>
              <a:rPr kumimoji="0" lang="en-US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3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1" name="矩形 35"/>
          <p:cNvSpPr>
            <a:spLocks noChangeArrowheads="1"/>
          </p:cNvSpPr>
          <p:nvPr/>
        </p:nvSpPr>
        <p:spPr bwMode="auto">
          <a:xfrm>
            <a:off x="3836208" y="4664076"/>
            <a:ext cx="2216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Pts val="2000"/>
              <a:buFont typeface="Wingdings" panose="05000000000000000000" pitchFamily="2" charset="2"/>
              <a:buChar char="u"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添加小标题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4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2" name="矩形 36"/>
          <p:cNvSpPr>
            <a:spLocks noChangeArrowheads="1"/>
          </p:cNvSpPr>
          <p:nvPr/>
        </p:nvSpPr>
        <p:spPr bwMode="auto">
          <a:xfrm>
            <a:off x="6992158" y="4664076"/>
            <a:ext cx="2216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Pts val="2000"/>
              <a:buFont typeface="Wingdings" panose="05000000000000000000" pitchFamily="2" charset="2"/>
              <a:buChar char="u"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添加小标题 </a:t>
            </a:r>
            <a:r>
              <a:rPr kumimoji="0" lang="en-US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5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3" name="矩形 19"/>
          <p:cNvSpPr>
            <a:spLocks noChangeArrowheads="1"/>
          </p:cNvSpPr>
          <p:nvPr/>
        </p:nvSpPr>
        <p:spPr bwMode="auto">
          <a:xfrm>
            <a:off x="3297878" y="2564904"/>
            <a:ext cx="63119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6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点击此处添加标题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164263" y="1935163"/>
            <a:ext cx="2139950" cy="2139950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843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988" y="2020888"/>
            <a:ext cx="19685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椭圆 5"/>
          <p:cNvSpPr/>
          <p:nvPr/>
        </p:nvSpPr>
        <p:spPr>
          <a:xfrm>
            <a:off x="8624888" y="1935163"/>
            <a:ext cx="2141537" cy="2139950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843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2200" y="2020888"/>
            <a:ext cx="1966913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椭圆 7"/>
          <p:cNvSpPr/>
          <p:nvPr/>
        </p:nvSpPr>
        <p:spPr>
          <a:xfrm>
            <a:off x="3702050" y="1935163"/>
            <a:ext cx="2141538" cy="2139950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843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363" y="2020888"/>
            <a:ext cx="19685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椭圆 9"/>
          <p:cNvSpPr/>
          <p:nvPr/>
        </p:nvSpPr>
        <p:spPr>
          <a:xfrm>
            <a:off x="1241425" y="1935163"/>
            <a:ext cx="2141538" cy="2139950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844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50" y="2020888"/>
            <a:ext cx="19685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11"/>
          <p:cNvSpPr>
            <a:spLocks noChangeArrowheads="1"/>
          </p:cNvSpPr>
          <p:nvPr/>
        </p:nvSpPr>
        <p:spPr bwMode="auto">
          <a:xfrm>
            <a:off x="1241425" y="5005388"/>
            <a:ext cx="9525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rgbClr val="FDFDFD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1241425" y="4684713"/>
            <a:ext cx="2752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DFDF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62"/>
          <p:cNvSpPr>
            <a:spLocks noChangeArrowheads="1"/>
          </p:cNvSpPr>
          <p:nvPr/>
        </p:nvSpPr>
        <p:spPr bwMode="auto">
          <a:xfrm>
            <a:off x="4238625" y="2820988"/>
            <a:ext cx="3703638" cy="3201987"/>
          </a:xfrm>
          <a:custGeom>
            <a:avLst/>
            <a:gdLst>
              <a:gd name="T0" fmla="*/ 1491281 w 3703487"/>
              <a:gd name="T1" fmla="*/ 2420221 h 3201906"/>
              <a:gd name="T2" fmla="*/ 1491281 w 3703487"/>
              <a:gd name="T3" fmla="*/ 2492221 h 3201906"/>
              <a:gd name="T4" fmla="*/ 2212204 w 3703487"/>
              <a:gd name="T5" fmla="*/ 2492221 h 3201906"/>
              <a:gd name="T6" fmla="*/ 2212204 w 3703487"/>
              <a:gd name="T7" fmla="*/ 2420221 h 3201906"/>
              <a:gd name="T8" fmla="*/ 277839 w 3703487"/>
              <a:gd name="T9" fmla="*/ 281933 h 3201906"/>
              <a:gd name="T10" fmla="*/ 277839 w 3703487"/>
              <a:gd name="T11" fmla="*/ 2265476 h 3201906"/>
              <a:gd name="T12" fmla="*/ 3442152 w 3703487"/>
              <a:gd name="T13" fmla="*/ 2265476 h 3201906"/>
              <a:gd name="T14" fmla="*/ 3442152 w 3703487"/>
              <a:gd name="T15" fmla="*/ 281933 h 3201906"/>
              <a:gd name="T16" fmla="*/ 171208 w 3703487"/>
              <a:gd name="T17" fmla="*/ 0 h 3201906"/>
              <a:gd name="T18" fmla="*/ 3532279 w 3703487"/>
              <a:gd name="T19" fmla="*/ 0 h 3201906"/>
              <a:gd name="T20" fmla="*/ 3703487 w 3703487"/>
              <a:gd name="T21" fmla="*/ 171208 h 3201906"/>
              <a:gd name="T22" fmla="*/ 3703487 w 3703487"/>
              <a:gd name="T23" fmla="*/ 2509362 h 3201906"/>
              <a:gd name="T24" fmla="*/ 3532279 w 3703487"/>
              <a:gd name="T25" fmla="*/ 2680570 h 3201906"/>
              <a:gd name="T26" fmla="*/ 2120688 w 3703487"/>
              <a:gd name="T27" fmla="*/ 2680570 h 3201906"/>
              <a:gd name="T28" fmla="*/ 2120688 w 3703487"/>
              <a:gd name="T29" fmla="*/ 3037367 h 3201906"/>
              <a:gd name="T30" fmla="*/ 3026698 w 3703487"/>
              <a:gd name="T31" fmla="*/ 3037367 h 3201906"/>
              <a:gd name="T32" fmla="*/ 3011858 w 3703487"/>
              <a:gd name="T33" fmla="*/ 3046998 h 3201906"/>
              <a:gd name="T34" fmla="*/ 1851742 w 3703487"/>
              <a:gd name="T35" fmla="*/ 3201906 h 3201906"/>
              <a:gd name="T36" fmla="*/ 691626 w 3703487"/>
              <a:gd name="T37" fmla="*/ 3046998 h 3201906"/>
              <a:gd name="T38" fmla="*/ 676786 w 3703487"/>
              <a:gd name="T39" fmla="*/ 3037367 h 3201906"/>
              <a:gd name="T40" fmla="*/ 1582796 w 3703487"/>
              <a:gd name="T41" fmla="*/ 3037367 h 3201906"/>
              <a:gd name="T42" fmla="*/ 1582796 w 3703487"/>
              <a:gd name="T43" fmla="*/ 2680570 h 3201906"/>
              <a:gd name="T44" fmla="*/ 171208 w 3703487"/>
              <a:gd name="T45" fmla="*/ 2680570 h 3201906"/>
              <a:gd name="T46" fmla="*/ 0 w 3703487"/>
              <a:gd name="T47" fmla="*/ 2509362 h 3201906"/>
              <a:gd name="T48" fmla="*/ 0 w 3703487"/>
              <a:gd name="T49" fmla="*/ 171208 h 3201906"/>
              <a:gd name="T50" fmla="*/ 171208 w 3703487"/>
              <a:gd name="T51" fmla="*/ 0 h 320190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3703487"/>
              <a:gd name="T79" fmla="*/ 0 h 3201906"/>
              <a:gd name="T80" fmla="*/ 3703487 w 3703487"/>
              <a:gd name="T81" fmla="*/ 3201906 h 320190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3703487" h="3201906">
                <a:moveTo>
                  <a:pt x="1491281" y="2420221"/>
                </a:moveTo>
                <a:lnTo>
                  <a:pt x="1491281" y="2492221"/>
                </a:lnTo>
                <a:lnTo>
                  <a:pt x="2212204" y="2492221"/>
                </a:lnTo>
                <a:lnTo>
                  <a:pt x="2212204" y="2420221"/>
                </a:lnTo>
                <a:close/>
                <a:moveTo>
                  <a:pt x="277839" y="281933"/>
                </a:moveTo>
                <a:lnTo>
                  <a:pt x="277839" y="2265476"/>
                </a:lnTo>
                <a:lnTo>
                  <a:pt x="3442152" y="2265476"/>
                </a:lnTo>
                <a:lnTo>
                  <a:pt x="3442152" y="281933"/>
                </a:lnTo>
                <a:close/>
                <a:moveTo>
                  <a:pt x="171208" y="0"/>
                </a:moveTo>
                <a:lnTo>
                  <a:pt x="3532279" y="0"/>
                </a:lnTo>
                <a:cubicBezTo>
                  <a:pt x="3626835" y="0"/>
                  <a:pt x="3703487" y="76652"/>
                  <a:pt x="3703487" y="171208"/>
                </a:cubicBezTo>
                <a:lnTo>
                  <a:pt x="3703487" y="2509362"/>
                </a:lnTo>
                <a:cubicBezTo>
                  <a:pt x="3703487" y="2603918"/>
                  <a:pt x="3626835" y="2680570"/>
                  <a:pt x="3532279" y="2680570"/>
                </a:cubicBezTo>
                <a:lnTo>
                  <a:pt x="2120688" y="2680570"/>
                </a:lnTo>
                <a:lnTo>
                  <a:pt x="2120688" y="3037367"/>
                </a:lnTo>
                <a:lnTo>
                  <a:pt x="3026698" y="3037367"/>
                </a:lnTo>
                <a:lnTo>
                  <a:pt x="3011858" y="3046998"/>
                </a:lnTo>
                <a:cubicBezTo>
                  <a:pt x="2820723" y="3138031"/>
                  <a:pt x="2373262" y="3201906"/>
                  <a:pt x="1851742" y="3201906"/>
                </a:cubicBezTo>
                <a:cubicBezTo>
                  <a:pt x="1330223" y="3201906"/>
                  <a:pt x="882762" y="3138031"/>
                  <a:pt x="691626" y="3046998"/>
                </a:cubicBezTo>
                <a:lnTo>
                  <a:pt x="676786" y="3037367"/>
                </a:lnTo>
                <a:lnTo>
                  <a:pt x="1582796" y="3037367"/>
                </a:lnTo>
                <a:lnTo>
                  <a:pt x="1582796" y="2680570"/>
                </a:lnTo>
                <a:lnTo>
                  <a:pt x="171208" y="2680570"/>
                </a:lnTo>
                <a:cubicBezTo>
                  <a:pt x="76652" y="2680570"/>
                  <a:pt x="0" y="2603918"/>
                  <a:pt x="0" y="2509362"/>
                </a:cubicBezTo>
                <a:lnTo>
                  <a:pt x="0" y="171208"/>
                </a:lnTo>
                <a:cubicBezTo>
                  <a:pt x="0" y="76652"/>
                  <a:pt x="76652" y="0"/>
                  <a:pt x="171208" y="0"/>
                </a:cubicBezTo>
                <a:close/>
              </a:path>
            </a:pathLst>
          </a:custGeom>
          <a:solidFill>
            <a:srgbClr val="FFFFF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矩形 5"/>
          <p:cNvSpPr>
            <a:spLocks noChangeArrowheads="1"/>
          </p:cNvSpPr>
          <p:nvPr/>
        </p:nvSpPr>
        <p:spPr bwMode="auto">
          <a:xfrm>
            <a:off x="4914900" y="3876675"/>
            <a:ext cx="430213" cy="1008063"/>
          </a:xfrm>
          <a:prstGeom prst="rect">
            <a:avLst/>
          </a:prstGeom>
          <a:solidFill>
            <a:srgbClr val="FFFFF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矩形 6"/>
          <p:cNvSpPr>
            <a:spLocks noChangeArrowheads="1"/>
          </p:cNvSpPr>
          <p:nvPr/>
        </p:nvSpPr>
        <p:spPr bwMode="auto">
          <a:xfrm>
            <a:off x="5483225" y="3373438"/>
            <a:ext cx="428625" cy="1511300"/>
          </a:xfrm>
          <a:prstGeom prst="rect">
            <a:avLst/>
          </a:prstGeom>
          <a:solidFill>
            <a:srgbClr val="FFFFF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矩形 7"/>
          <p:cNvSpPr>
            <a:spLocks noChangeArrowheads="1"/>
          </p:cNvSpPr>
          <p:nvPr/>
        </p:nvSpPr>
        <p:spPr bwMode="auto">
          <a:xfrm>
            <a:off x="6089650" y="3835400"/>
            <a:ext cx="430213" cy="1049338"/>
          </a:xfrm>
          <a:prstGeom prst="rect">
            <a:avLst/>
          </a:prstGeom>
          <a:solidFill>
            <a:srgbClr val="FFFFF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矩形 8"/>
          <p:cNvSpPr>
            <a:spLocks noChangeArrowheads="1"/>
          </p:cNvSpPr>
          <p:nvPr/>
        </p:nvSpPr>
        <p:spPr bwMode="auto">
          <a:xfrm>
            <a:off x="6697663" y="3228975"/>
            <a:ext cx="430212" cy="1655763"/>
          </a:xfrm>
          <a:prstGeom prst="rect">
            <a:avLst/>
          </a:prstGeom>
          <a:solidFill>
            <a:srgbClr val="FFFFF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9"/>
          <p:cNvSpPr>
            <a:spLocks noChangeArrowheads="1"/>
          </p:cNvSpPr>
          <p:nvPr/>
        </p:nvSpPr>
        <p:spPr bwMode="auto">
          <a:xfrm>
            <a:off x="4906963" y="4324350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1" i="0" u="none" strike="noStrike" cap="none" normalizeH="0" baseline="0" smtClean="0">
                <a:ln>
                  <a:noFill/>
                </a:ln>
                <a:solidFill>
                  <a:srgbClr val="061C31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01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10"/>
          <p:cNvSpPr>
            <a:spLocks noChangeArrowheads="1"/>
          </p:cNvSpPr>
          <p:nvPr/>
        </p:nvSpPr>
        <p:spPr bwMode="auto">
          <a:xfrm>
            <a:off x="5449888" y="3775075"/>
            <a:ext cx="419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1" i="0" u="none" strike="noStrike" cap="none" normalizeH="0" baseline="0" smtClean="0">
                <a:ln>
                  <a:noFill/>
                </a:ln>
                <a:solidFill>
                  <a:srgbClr val="061C31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02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11"/>
          <p:cNvSpPr>
            <a:spLocks noChangeArrowheads="1"/>
          </p:cNvSpPr>
          <p:nvPr/>
        </p:nvSpPr>
        <p:spPr bwMode="auto">
          <a:xfrm>
            <a:off x="6064250" y="4070350"/>
            <a:ext cx="4175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1" i="0" u="none" strike="noStrike" cap="none" normalizeH="0" baseline="0" smtClean="0">
                <a:ln>
                  <a:noFill/>
                </a:ln>
                <a:solidFill>
                  <a:srgbClr val="061C31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03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文本框 14"/>
          <p:cNvSpPr>
            <a:spLocks noChangeArrowheads="1"/>
          </p:cNvSpPr>
          <p:nvPr/>
        </p:nvSpPr>
        <p:spPr bwMode="auto">
          <a:xfrm>
            <a:off x="6669088" y="3327400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1" i="0" u="none" strike="noStrike" cap="none" normalizeH="0" baseline="0" smtClean="0">
                <a:ln>
                  <a:noFill/>
                </a:ln>
                <a:solidFill>
                  <a:srgbClr val="061C31"/>
                </a:solidFill>
                <a:effectLst/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04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椭圆 15"/>
          <p:cNvSpPr>
            <a:spLocks noChangeArrowheads="1"/>
          </p:cNvSpPr>
          <p:nvPr/>
        </p:nvSpPr>
        <p:spPr bwMode="auto">
          <a:xfrm>
            <a:off x="1050925" y="2259013"/>
            <a:ext cx="715963" cy="715962"/>
          </a:xfrm>
          <a:prstGeom prst="ellipse">
            <a:avLst/>
          </a:prstGeom>
          <a:noFill/>
          <a:ln w="63500">
            <a:solidFill>
              <a:srgbClr val="FEFEFE">
                <a:alpha val="39999"/>
              </a:srgbClr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椭圆 16"/>
          <p:cNvSpPr>
            <a:spLocks noChangeArrowheads="1"/>
          </p:cNvSpPr>
          <p:nvPr/>
        </p:nvSpPr>
        <p:spPr bwMode="auto">
          <a:xfrm>
            <a:off x="1050925" y="4654550"/>
            <a:ext cx="715963" cy="717550"/>
          </a:xfrm>
          <a:prstGeom prst="ellipse">
            <a:avLst/>
          </a:prstGeom>
          <a:noFill/>
          <a:ln w="63500">
            <a:solidFill>
              <a:srgbClr val="FEFEFE">
                <a:alpha val="39999"/>
              </a:srgbClr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椭圆 17"/>
          <p:cNvSpPr>
            <a:spLocks noChangeArrowheads="1"/>
          </p:cNvSpPr>
          <p:nvPr/>
        </p:nvSpPr>
        <p:spPr bwMode="auto">
          <a:xfrm>
            <a:off x="10391775" y="2259013"/>
            <a:ext cx="715963" cy="715962"/>
          </a:xfrm>
          <a:prstGeom prst="ellipse">
            <a:avLst/>
          </a:prstGeom>
          <a:noFill/>
          <a:ln w="63500">
            <a:solidFill>
              <a:srgbClr val="FEFEFE">
                <a:alpha val="39999"/>
              </a:srgbClr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椭圆 18"/>
          <p:cNvSpPr>
            <a:spLocks noChangeArrowheads="1"/>
          </p:cNvSpPr>
          <p:nvPr/>
        </p:nvSpPr>
        <p:spPr bwMode="auto">
          <a:xfrm>
            <a:off x="10391775" y="4654550"/>
            <a:ext cx="715963" cy="717550"/>
          </a:xfrm>
          <a:prstGeom prst="ellipse">
            <a:avLst/>
          </a:prstGeom>
          <a:noFill/>
          <a:ln w="63500">
            <a:solidFill>
              <a:srgbClr val="FEFEFE">
                <a:alpha val="39999"/>
              </a:srgbClr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直接连接符 19"/>
          <p:cNvSpPr>
            <a:spLocks noChangeShapeType="1"/>
          </p:cNvSpPr>
          <p:nvPr/>
        </p:nvSpPr>
        <p:spPr bwMode="auto">
          <a:xfrm flipV="1">
            <a:off x="1919288" y="2616200"/>
            <a:ext cx="1620837" cy="1588"/>
          </a:xfrm>
          <a:prstGeom prst="line">
            <a:avLst/>
          </a:prstGeom>
          <a:noFill/>
          <a:ln w="6350">
            <a:solidFill>
              <a:srgbClr val="FEFEFE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椭圆 20"/>
          <p:cNvSpPr>
            <a:spLocks noChangeAspect="1" noChangeArrowheads="1"/>
          </p:cNvSpPr>
          <p:nvPr/>
        </p:nvSpPr>
        <p:spPr bwMode="auto">
          <a:xfrm>
            <a:off x="1924050" y="2562225"/>
            <a:ext cx="107950" cy="107950"/>
          </a:xfrm>
          <a:prstGeom prst="ellipse">
            <a:avLst/>
          </a:pr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直接连接符 21"/>
          <p:cNvSpPr>
            <a:spLocks noChangeShapeType="1"/>
          </p:cNvSpPr>
          <p:nvPr/>
        </p:nvSpPr>
        <p:spPr bwMode="auto">
          <a:xfrm>
            <a:off x="3525838" y="2603500"/>
            <a:ext cx="504825" cy="560388"/>
          </a:xfrm>
          <a:prstGeom prst="line">
            <a:avLst/>
          </a:prstGeom>
          <a:noFill/>
          <a:ln w="6350">
            <a:solidFill>
              <a:srgbClr val="FEFEFE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椭圆 22"/>
          <p:cNvSpPr>
            <a:spLocks noChangeAspect="1" noChangeArrowheads="1"/>
          </p:cNvSpPr>
          <p:nvPr/>
        </p:nvSpPr>
        <p:spPr bwMode="auto">
          <a:xfrm>
            <a:off x="3990975" y="3124200"/>
            <a:ext cx="107950" cy="107950"/>
          </a:xfrm>
          <a:prstGeom prst="ellipse">
            <a:avLst/>
          </a:pr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9" name="组合 23"/>
          <p:cNvGrpSpPr/>
          <p:nvPr/>
        </p:nvGrpSpPr>
        <p:grpSpPr bwMode="auto">
          <a:xfrm flipH="1">
            <a:off x="8077200" y="2562225"/>
            <a:ext cx="2179638" cy="669925"/>
            <a:chOff x="0" y="0"/>
            <a:chExt cx="2179713" cy="669655"/>
          </a:xfrm>
        </p:grpSpPr>
        <p:sp>
          <p:nvSpPr>
            <p:cNvPr id="20" name="直接连接符 24"/>
            <p:cNvSpPr>
              <a:spLocks noChangeShapeType="1"/>
            </p:cNvSpPr>
            <p:nvPr/>
          </p:nvSpPr>
          <p:spPr bwMode="auto">
            <a:xfrm flipV="1">
              <a:off x="0" y="54000"/>
              <a:ext cx="1620000" cy="1"/>
            </a:xfrm>
            <a:prstGeom prst="line">
              <a:avLst/>
            </a:prstGeom>
            <a:noFill/>
            <a:ln w="6350">
              <a:solidFill>
                <a:srgbClr val="FEFEFE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椭圆 25"/>
            <p:cNvSpPr>
              <a:spLocks noChangeAspect="1" noChangeArrowheads="1"/>
            </p:cNvSpPr>
            <p:nvPr/>
          </p:nvSpPr>
          <p:spPr bwMode="auto">
            <a:xfrm>
              <a:off x="3887" y="0"/>
              <a:ext cx="108000" cy="1080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FEFEFE"/>
              </a:solidFill>
              <a:beve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2" name="直接连接符 26"/>
            <p:cNvSpPr>
              <a:spLocks noChangeShapeType="1"/>
            </p:cNvSpPr>
            <p:nvPr/>
          </p:nvSpPr>
          <p:spPr bwMode="auto">
            <a:xfrm>
              <a:off x="1605932" y="39932"/>
              <a:ext cx="505593" cy="561655"/>
            </a:xfrm>
            <a:prstGeom prst="line">
              <a:avLst/>
            </a:prstGeom>
            <a:noFill/>
            <a:ln w="6350">
              <a:solidFill>
                <a:srgbClr val="FEFEFE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椭圆 27"/>
            <p:cNvSpPr>
              <a:spLocks noChangeAspect="1" noChangeArrowheads="1"/>
            </p:cNvSpPr>
            <p:nvPr/>
          </p:nvSpPr>
          <p:spPr bwMode="auto">
            <a:xfrm>
              <a:off x="2071713" y="561655"/>
              <a:ext cx="108000" cy="1080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FEFEFE"/>
              </a:solidFill>
              <a:beve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24" name="直接连接符 28"/>
          <p:cNvSpPr>
            <a:spLocks noChangeShapeType="1"/>
          </p:cNvSpPr>
          <p:nvPr/>
        </p:nvSpPr>
        <p:spPr bwMode="auto">
          <a:xfrm flipV="1">
            <a:off x="1905000" y="4987925"/>
            <a:ext cx="2051050" cy="0"/>
          </a:xfrm>
          <a:prstGeom prst="line">
            <a:avLst/>
          </a:prstGeom>
          <a:noFill/>
          <a:ln w="6350">
            <a:solidFill>
              <a:srgbClr val="FEFEFE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椭圆 29"/>
          <p:cNvSpPr>
            <a:spLocks noChangeAspect="1" noChangeArrowheads="1"/>
          </p:cNvSpPr>
          <p:nvPr/>
        </p:nvSpPr>
        <p:spPr bwMode="auto">
          <a:xfrm>
            <a:off x="1908175" y="4933950"/>
            <a:ext cx="107950" cy="107950"/>
          </a:xfrm>
          <a:prstGeom prst="ellipse">
            <a:avLst/>
          </a:pr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6" name="椭圆 30"/>
          <p:cNvSpPr>
            <a:spLocks noChangeAspect="1" noChangeArrowheads="1"/>
          </p:cNvSpPr>
          <p:nvPr/>
        </p:nvSpPr>
        <p:spPr bwMode="auto">
          <a:xfrm>
            <a:off x="3881438" y="4940300"/>
            <a:ext cx="107950" cy="107950"/>
          </a:xfrm>
          <a:prstGeom prst="ellipse">
            <a:avLst/>
          </a:pr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直接连接符 31"/>
          <p:cNvSpPr>
            <a:spLocks noChangeShapeType="1"/>
          </p:cNvSpPr>
          <p:nvPr/>
        </p:nvSpPr>
        <p:spPr bwMode="auto">
          <a:xfrm flipV="1">
            <a:off x="8185150" y="4987925"/>
            <a:ext cx="2051050" cy="0"/>
          </a:xfrm>
          <a:prstGeom prst="line">
            <a:avLst/>
          </a:prstGeom>
          <a:noFill/>
          <a:ln w="6350">
            <a:solidFill>
              <a:srgbClr val="FEFEFE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椭圆 32"/>
          <p:cNvSpPr>
            <a:spLocks noChangeAspect="1" noChangeArrowheads="1"/>
          </p:cNvSpPr>
          <p:nvPr/>
        </p:nvSpPr>
        <p:spPr bwMode="auto">
          <a:xfrm>
            <a:off x="8188325" y="4933950"/>
            <a:ext cx="107950" cy="107950"/>
          </a:xfrm>
          <a:prstGeom prst="ellipse">
            <a:avLst/>
          </a:pr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9" name="椭圆 33"/>
          <p:cNvSpPr>
            <a:spLocks noChangeAspect="1" noChangeArrowheads="1"/>
          </p:cNvSpPr>
          <p:nvPr/>
        </p:nvSpPr>
        <p:spPr bwMode="auto">
          <a:xfrm>
            <a:off x="10545416" y="4832364"/>
            <a:ext cx="107950" cy="107950"/>
          </a:xfrm>
          <a:prstGeom prst="ellipse">
            <a:avLst/>
          </a:pr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30" name="组合 34"/>
          <p:cNvGrpSpPr/>
          <p:nvPr/>
        </p:nvGrpSpPr>
        <p:grpSpPr bwMode="auto">
          <a:xfrm>
            <a:off x="10558463" y="4791075"/>
            <a:ext cx="425450" cy="444500"/>
            <a:chOff x="0" y="0"/>
            <a:chExt cx="444697" cy="466185"/>
          </a:xfrm>
        </p:grpSpPr>
        <p:sp>
          <p:nvSpPr>
            <p:cNvPr id="31" name="Freeform 11"/>
            <p:cNvSpPr>
              <a:spLocks noChangeArrowheads="1"/>
            </p:cNvSpPr>
            <p:nvPr/>
          </p:nvSpPr>
          <p:spPr bwMode="auto">
            <a:xfrm>
              <a:off x="130793" y="245705"/>
              <a:ext cx="88753" cy="87818"/>
            </a:xfrm>
            <a:custGeom>
              <a:avLst/>
              <a:gdLst>
                <a:gd name="T0" fmla="*/ 24 w 40"/>
                <a:gd name="T1" fmla="*/ 1 h 40"/>
                <a:gd name="T2" fmla="*/ 20 w 40"/>
                <a:gd name="T3" fmla="*/ 0 h 40"/>
                <a:gd name="T4" fmla="*/ 0 w 40"/>
                <a:gd name="T5" fmla="*/ 20 h 40"/>
                <a:gd name="T6" fmla="*/ 20 w 40"/>
                <a:gd name="T7" fmla="*/ 40 h 40"/>
                <a:gd name="T8" fmla="*/ 40 w 40"/>
                <a:gd name="T9" fmla="*/ 20 h 40"/>
                <a:gd name="T10" fmla="*/ 39 w 40"/>
                <a:gd name="T11" fmla="*/ 15 h 40"/>
                <a:gd name="T12" fmla="*/ 15 w 40"/>
                <a:gd name="T13" fmla="*/ 26 h 40"/>
                <a:gd name="T14" fmla="*/ 24 w 40"/>
                <a:gd name="T15" fmla="*/ 1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0"/>
                <a:gd name="T25" fmla="*/ 0 h 40"/>
                <a:gd name="T26" fmla="*/ 40 w 40"/>
                <a:gd name="T27" fmla="*/ 40 h 4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0" h="40">
                  <a:moveTo>
                    <a:pt x="24" y="1"/>
                  </a:moveTo>
                  <a:cubicBezTo>
                    <a:pt x="23" y="1"/>
                    <a:pt x="2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18"/>
                    <a:pt x="40" y="17"/>
                    <a:pt x="39" y="15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2" name="Freeform 12"/>
            <p:cNvSpPr>
              <a:spLocks noChangeArrowheads="1"/>
            </p:cNvSpPr>
            <p:nvPr/>
          </p:nvSpPr>
          <p:spPr bwMode="auto">
            <a:xfrm>
              <a:off x="0" y="114912"/>
              <a:ext cx="351273" cy="351273"/>
            </a:xfrm>
            <a:custGeom>
              <a:avLst/>
              <a:gdLst>
                <a:gd name="T0" fmla="*/ 131 w 159"/>
                <a:gd name="T1" fmla="*/ 41 h 159"/>
                <a:gd name="T2" fmla="*/ 144 w 159"/>
                <a:gd name="T3" fmla="*/ 79 h 159"/>
                <a:gd name="T4" fmla="*/ 79 w 159"/>
                <a:gd name="T5" fmla="*/ 144 h 159"/>
                <a:gd name="T6" fmla="*/ 15 w 159"/>
                <a:gd name="T7" fmla="*/ 79 h 159"/>
                <a:gd name="T8" fmla="*/ 79 w 159"/>
                <a:gd name="T9" fmla="*/ 15 h 159"/>
                <a:gd name="T10" fmla="*/ 112 w 159"/>
                <a:gd name="T11" fmla="*/ 24 h 159"/>
                <a:gd name="T12" fmla="*/ 122 w 159"/>
                <a:gd name="T13" fmla="*/ 13 h 159"/>
                <a:gd name="T14" fmla="*/ 79 w 159"/>
                <a:gd name="T15" fmla="*/ 0 h 159"/>
                <a:gd name="T16" fmla="*/ 0 w 159"/>
                <a:gd name="T17" fmla="*/ 79 h 159"/>
                <a:gd name="T18" fmla="*/ 79 w 159"/>
                <a:gd name="T19" fmla="*/ 159 h 159"/>
                <a:gd name="T20" fmla="*/ 159 w 159"/>
                <a:gd name="T21" fmla="*/ 79 h 159"/>
                <a:gd name="T22" fmla="*/ 141 w 159"/>
                <a:gd name="T23" fmla="*/ 30 h 159"/>
                <a:gd name="T24" fmla="*/ 131 w 159"/>
                <a:gd name="T25" fmla="*/ 41 h 1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9"/>
                <a:gd name="T40" fmla="*/ 0 h 159"/>
                <a:gd name="T41" fmla="*/ 159 w 159"/>
                <a:gd name="T42" fmla="*/ 159 h 15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9" h="159">
                  <a:moveTo>
                    <a:pt x="131" y="41"/>
                  </a:moveTo>
                  <a:cubicBezTo>
                    <a:pt x="139" y="52"/>
                    <a:pt x="144" y="65"/>
                    <a:pt x="144" y="79"/>
                  </a:cubicBezTo>
                  <a:cubicBezTo>
                    <a:pt x="144" y="115"/>
                    <a:pt x="115" y="144"/>
                    <a:pt x="79" y="144"/>
                  </a:cubicBezTo>
                  <a:cubicBezTo>
                    <a:pt x="44" y="144"/>
                    <a:pt x="15" y="115"/>
                    <a:pt x="15" y="79"/>
                  </a:cubicBezTo>
                  <a:cubicBezTo>
                    <a:pt x="15" y="44"/>
                    <a:pt x="44" y="15"/>
                    <a:pt x="79" y="15"/>
                  </a:cubicBezTo>
                  <a:cubicBezTo>
                    <a:pt x="91" y="15"/>
                    <a:pt x="103" y="18"/>
                    <a:pt x="112" y="24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0" y="5"/>
                    <a:pt x="95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ubicBezTo>
                    <a:pt x="123" y="159"/>
                    <a:pt x="159" y="123"/>
                    <a:pt x="159" y="79"/>
                  </a:cubicBezTo>
                  <a:cubicBezTo>
                    <a:pt x="159" y="61"/>
                    <a:pt x="152" y="43"/>
                    <a:pt x="141" y="30"/>
                  </a:cubicBezTo>
                  <a:lnTo>
                    <a:pt x="131" y="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3" name="Freeform 13"/>
            <p:cNvSpPr>
              <a:spLocks noChangeArrowheads="1"/>
            </p:cNvSpPr>
            <p:nvPr/>
          </p:nvSpPr>
          <p:spPr bwMode="auto">
            <a:xfrm>
              <a:off x="174702" y="221415"/>
              <a:ext cx="66331" cy="68199"/>
            </a:xfrm>
            <a:custGeom>
              <a:avLst/>
              <a:gdLst>
                <a:gd name="T0" fmla="*/ 71 w 71"/>
                <a:gd name="T1" fmla="*/ 30 h 73"/>
                <a:gd name="T2" fmla="*/ 38 w 71"/>
                <a:gd name="T3" fmla="*/ 0 h 73"/>
                <a:gd name="T4" fmla="*/ 19 w 71"/>
                <a:gd name="T5" fmla="*/ 19 h 73"/>
                <a:gd name="T6" fmla="*/ 0 w 71"/>
                <a:gd name="T7" fmla="*/ 73 h 73"/>
                <a:gd name="T8" fmla="*/ 55 w 71"/>
                <a:gd name="T9" fmla="*/ 49 h 73"/>
                <a:gd name="T10" fmla="*/ 71 w 71"/>
                <a:gd name="T11" fmla="*/ 30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1"/>
                <a:gd name="T19" fmla="*/ 0 h 73"/>
                <a:gd name="T20" fmla="*/ 71 w 71"/>
                <a:gd name="T21" fmla="*/ 73 h 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1" h="73">
                  <a:moveTo>
                    <a:pt x="71" y="30"/>
                  </a:moveTo>
                  <a:lnTo>
                    <a:pt x="38" y="0"/>
                  </a:lnTo>
                  <a:lnTo>
                    <a:pt x="19" y="19"/>
                  </a:lnTo>
                  <a:lnTo>
                    <a:pt x="0" y="73"/>
                  </a:lnTo>
                  <a:lnTo>
                    <a:pt x="55" y="49"/>
                  </a:lnTo>
                  <a:lnTo>
                    <a:pt x="71" y="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4" name="Freeform 14"/>
            <p:cNvSpPr>
              <a:spLocks noChangeArrowheads="1"/>
            </p:cNvSpPr>
            <p:nvPr/>
          </p:nvSpPr>
          <p:spPr bwMode="auto">
            <a:xfrm>
              <a:off x="216743" y="88753"/>
              <a:ext cx="143873" cy="152281"/>
            </a:xfrm>
            <a:custGeom>
              <a:avLst/>
              <a:gdLst>
                <a:gd name="T0" fmla="*/ 121 w 154"/>
                <a:gd name="T1" fmla="*/ 0 h 163"/>
                <a:gd name="T2" fmla="*/ 0 w 154"/>
                <a:gd name="T3" fmla="*/ 132 h 163"/>
                <a:gd name="T4" fmla="*/ 33 w 154"/>
                <a:gd name="T5" fmla="*/ 163 h 163"/>
                <a:gd name="T6" fmla="*/ 154 w 154"/>
                <a:gd name="T7" fmla="*/ 31 h 163"/>
                <a:gd name="T8" fmla="*/ 121 w 154"/>
                <a:gd name="T9" fmla="*/ 35 h 163"/>
                <a:gd name="T10" fmla="*/ 121 w 154"/>
                <a:gd name="T11" fmla="*/ 0 h 1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4"/>
                <a:gd name="T19" fmla="*/ 0 h 163"/>
                <a:gd name="T20" fmla="*/ 154 w 154"/>
                <a:gd name="T21" fmla="*/ 163 h 1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4" h="163">
                  <a:moveTo>
                    <a:pt x="121" y="0"/>
                  </a:moveTo>
                  <a:lnTo>
                    <a:pt x="0" y="132"/>
                  </a:lnTo>
                  <a:lnTo>
                    <a:pt x="33" y="163"/>
                  </a:lnTo>
                  <a:lnTo>
                    <a:pt x="154" y="31"/>
                  </a:lnTo>
                  <a:lnTo>
                    <a:pt x="121" y="35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5" name="Freeform 15"/>
            <p:cNvSpPr>
              <a:spLocks noChangeArrowheads="1"/>
            </p:cNvSpPr>
            <p:nvPr/>
          </p:nvSpPr>
          <p:spPr bwMode="auto">
            <a:xfrm>
              <a:off x="336325" y="55120"/>
              <a:ext cx="56988" cy="59791"/>
            </a:xfrm>
            <a:custGeom>
              <a:avLst/>
              <a:gdLst>
                <a:gd name="T0" fmla="*/ 14 w 61"/>
                <a:gd name="T1" fmla="*/ 48 h 64"/>
                <a:gd name="T2" fmla="*/ 14 w 61"/>
                <a:gd name="T3" fmla="*/ 12 h 64"/>
                <a:gd name="T4" fmla="*/ 0 w 61"/>
                <a:gd name="T5" fmla="*/ 0 h 64"/>
                <a:gd name="T6" fmla="*/ 0 w 61"/>
                <a:gd name="T7" fmla="*/ 0 h 64"/>
                <a:gd name="T8" fmla="*/ 0 w 61"/>
                <a:gd name="T9" fmla="*/ 64 h 64"/>
                <a:gd name="T10" fmla="*/ 61 w 61"/>
                <a:gd name="T11" fmla="*/ 55 h 64"/>
                <a:gd name="T12" fmla="*/ 61 w 61"/>
                <a:gd name="T13" fmla="*/ 55 h 64"/>
                <a:gd name="T14" fmla="*/ 50 w 61"/>
                <a:gd name="T15" fmla="*/ 43 h 64"/>
                <a:gd name="T16" fmla="*/ 14 w 61"/>
                <a:gd name="T17" fmla="*/ 48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1"/>
                <a:gd name="T28" fmla="*/ 0 h 64"/>
                <a:gd name="T29" fmla="*/ 61 w 61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1" h="64">
                  <a:moveTo>
                    <a:pt x="14" y="48"/>
                  </a:moveTo>
                  <a:lnTo>
                    <a:pt x="14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50" y="43"/>
                  </a:lnTo>
                  <a:lnTo>
                    <a:pt x="14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6" name="Freeform 16"/>
            <p:cNvSpPr>
              <a:spLocks noChangeArrowheads="1"/>
            </p:cNvSpPr>
            <p:nvPr/>
          </p:nvSpPr>
          <p:spPr bwMode="auto">
            <a:xfrm>
              <a:off x="360615" y="27093"/>
              <a:ext cx="59791" cy="61660"/>
            </a:xfrm>
            <a:custGeom>
              <a:avLst/>
              <a:gdLst>
                <a:gd name="T0" fmla="*/ 14 w 64"/>
                <a:gd name="T1" fmla="*/ 49 h 66"/>
                <a:gd name="T2" fmla="*/ 14 w 64"/>
                <a:gd name="T3" fmla="*/ 11 h 66"/>
                <a:gd name="T4" fmla="*/ 2 w 64"/>
                <a:gd name="T5" fmla="*/ 0 h 66"/>
                <a:gd name="T6" fmla="*/ 2 w 64"/>
                <a:gd name="T7" fmla="*/ 0 h 66"/>
                <a:gd name="T8" fmla="*/ 0 w 64"/>
                <a:gd name="T9" fmla="*/ 66 h 66"/>
                <a:gd name="T10" fmla="*/ 64 w 64"/>
                <a:gd name="T11" fmla="*/ 56 h 66"/>
                <a:gd name="T12" fmla="*/ 64 w 64"/>
                <a:gd name="T13" fmla="*/ 56 h 66"/>
                <a:gd name="T14" fmla="*/ 50 w 64"/>
                <a:gd name="T15" fmla="*/ 44 h 66"/>
                <a:gd name="T16" fmla="*/ 14 w 64"/>
                <a:gd name="T17" fmla="*/ 49 h 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66"/>
                <a:gd name="T29" fmla="*/ 64 w 64"/>
                <a:gd name="T30" fmla="*/ 66 h 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66">
                  <a:moveTo>
                    <a:pt x="14" y="49"/>
                  </a:moveTo>
                  <a:lnTo>
                    <a:pt x="14" y="11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66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50" y="44"/>
                  </a:lnTo>
                  <a:lnTo>
                    <a:pt x="14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7" name="Freeform 17"/>
            <p:cNvSpPr>
              <a:spLocks noChangeArrowheads="1"/>
            </p:cNvSpPr>
            <p:nvPr/>
          </p:nvSpPr>
          <p:spPr bwMode="auto">
            <a:xfrm>
              <a:off x="64462" y="181242"/>
              <a:ext cx="220480" cy="218612"/>
            </a:xfrm>
            <a:custGeom>
              <a:avLst/>
              <a:gdLst>
                <a:gd name="T0" fmla="*/ 50 w 100"/>
                <a:gd name="T1" fmla="*/ 0 h 99"/>
                <a:gd name="T2" fmla="*/ 0 w 100"/>
                <a:gd name="T3" fmla="*/ 49 h 99"/>
                <a:gd name="T4" fmla="*/ 50 w 100"/>
                <a:gd name="T5" fmla="*/ 99 h 99"/>
                <a:gd name="T6" fmla="*/ 100 w 100"/>
                <a:gd name="T7" fmla="*/ 49 h 99"/>
                <a:gd name="T8" fmla="*/ 92 w 100"/>
                <a:gd name="T9" fmla="*/ 22 h 99"/>
                <a:gd name="T10" fmla="*/ 83 w 100"/>
                <a:gd name="T11" fmla="*/ 32 h 99"/>
                <a:gd name="T12" fmla="*/ 81 w 100"/>
                <a:gd name="T13" fmla="*/ 34 h 99"/>
                <a:gd name="T14" fmla="*/ 85 w 100"/>
                <a:gd name="T15" fmla="*/ 49 h 99"/>
                <a:gd name="T16" fmla="*/ 50 w 100"/>
                <a:gd name="T17" fmla="*/ 84 h 99"/>
                <a:gd name="T18" fmla="*/ 15 w 100"/>
                <a:gd name="T19" fmla="*/ 49 h 99"/>
                <a:gd name="T20" fmla="*/ 50 w 100"/>
                <a:gd name="T21" fmla="*/ 15 h 99"/>
                <a:gd name="T22" fmla="*/ 62 w 100"/>
                <a:gd name="T23" fmla="*/ 17 h 99"/>
                <a:gd name="T24" fmla="*/ 64 w 100"/>
                <a:gd name="T25" fmla="*/ 14 h 99"/>
                <a:gd name="T26" fmla="*/ 73 w 100"/>
                <a:gd name="T27" fmla="*/ 5 h 99"/>
                <a:gd name="T28" fmla="*/ 50 w 100"/>
                <a:gd name="T29" fmla="*/ 0 h 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0"/>
                <a:gd name="T46" fmla="*/ 0 h 99"/>
                <a:gd name="T47" fmla="*/ 100 w 100"/>
                <a:gd name="T48" fmla="*/ 99 h 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8" y="99"/>
                    <a:pt x="100" y="77"/>
                    <a:pt x="100" y="49"/>
                  </a:cubicBezTo>
                  <a:cubicBezTo>
                    <a:pt x="100" y="39"/>
                    <a:pt x="97" y="30"/>
                    <a:pt x="92" y="2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4" y="39"/>
                    <a:pt x="85" y="44"/>
                    <a:pt x="85" y="49"/>
                  </a:cubicBezTo>
                  <a:cubicBezTo>
                    <a:pt x="85" y="69"/>
                    <a:pt x="69" y="84"/>
                    <a:pt x="50" y="84"/>
                  </a:cubicBezTo>
                  <a:cubicBezTo>
                    <a:pt x="31" y="84"/>
                    <a:pt x="15" y="69"/>
                    <a:pt x="15" y="49"/>
                  </a:cubicBezTo>
                  <a:cubicBezTo>
                    <a:pt x="15" y="30"/>
                    <a:pt x="31" y="15"/>
                    <a:pt x="50" y="15"/>
                  </a:cubicBezTo>
                  <a:cubicBezTo>
                    <a:pt x="54" y="15"/>
                    <a:pt x="59" y="15"/>
                    <a:pt x="62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8" y="0"/>
                    <a:pt x="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8" name="Freeform 18"/>
            <p:cNvSpPr>
              <a:spLocks noChangeArrowheads="1"/>
            </p:cNvSpPr>
            <p:nvPr/>
          </p:nvSpPr>
          <p:spPr bwMode="auto">
            <a:xfrm>
              <a:off x="386774" y="0"/>
              <a:ext cx="57923" cy="59791"/>
            </a:xfrm>
            <a:custGeom>
              <a:avLst/>
              <a:gdLst>
                <a:gd name="T0" fmla="*/ 50 w 62"/>
                <a:gd name="T1" fmla="*/ 43 h 64"/>
                <a:gd name="T2" fmla="*/ 15 w 62"/>
                <a:gd name="T3" fmla="*/ 47 h 64"/>
                <a:gd name="T4" fmla="*/ 15 w 62"/>
                <a:gd name="T5" fmla="*/ 12 h 64"/>
                <a:gd name="T6" fmla="*/ 0 w 62"/>
                <a:gd name="T7" fmla="*/ 0 h 64"/>
                <a:gd name="T8" fmla="*/ 0 w 62"/>
                <a:gd name="T9" fmla="*/ 0 h 64"/>
                <a:gd name="T10" fmla="*/ 0 w 62"/>
                <a:gd name="T11" fmla="*/ 64 h 64"/>
                <a:gd name="T12" fmla="*/ 62 w 62"/>
                <a:gd name="T13" fmla="*/ 55 h 64"/>
                <a:gd name="T14" fmla="*/ 62 w 62"/>
                <a:gd name="T15" fmla="*/ 55 h 64"/>
                <a:gd name="T16" fmla="*/ 50 w 62"/>
                <a:gd name="T17" fmla="*/ 43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2"/>
                <a:gd name="T28" fmla="*/ 0 h 64"/>
                <a:gd name="T29" fmla="*/ 62 w 62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2" h="64">
                  <a:moveTo>
                    <a:pt x="50" y="43"/>
                  </a:moveTo>
                  <a:lnTo>
                    <a:pt x="15" y="47"/>
                  </a:lnTo>
                  <a:lnTo>
                    <a:pt x="15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2" y="55"/>
                  </a:lnTo>
                  <a:lnTo>
                    <a:pt x="62" y="55"/>
                  </a:lnTo>
                  <a:lnTo>
                    <a:pt x="50" y="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39" name="组合 43"/>
          <p:cNvGrpSpPr/>
          <p:nvPr/>
        </p:nvGrpSpPr>
        <p:grpSpPr bwMode="auto">
          <a:xfrm>
            <a:off x="1263650" y="2422525"/>
            <a:ext cx="349250" cy="392113"/>
            <a:chOff x="0" y="0"/>
            <a:chExt cx="402656" cy="450303"/>
          </a:xfrm>
        </p:grpSpPr>
        <p:sp>
          <p:nvSpPr>
            <p:cNvPr id="40" name="Freeform 108"/>
            <p:cNvSpPr>
              <a:spLocks noEditPoints="1" noChangeArrowheads="1"/>
            </p:cNvSpPr>
            <p:nvPr/>
          </p:nvSpPr>
          <p:spPr bwMode="auto">
            <a:xfrm>
              <a:off x="69134" y="167228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41" name="Freeform 109"/>
            <p:cNvSpPr>
              <a:spLocks noEditPoints="1" noChangeArrowheads="1"/>
            </p:cNvSpPr>
            <p:nvPr/>
          </p:nvSpPr>
          <p:spPr bwMode="auto">
            <a:xfrm>
              <a:off x="197125" y="129859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42" name="Freeform 110"/>
            <p:cNvSpPr>
              <a:spLocks noEditPoints="1" noChangeArrowheads="1"/>
            </p:cNvSpPr>
            <p:nvPr/>
          </p:nvSpPr>
          <p:spPr bwMode="auto">
            <a:xfrm>
              <a:off x="82213" y="181242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43" name="Freeform 111"/>
            <p:cNvSpPr>
              <a:spLocks noEditPoints="1" noChangeArrowheads="1"/>
            </p:cNvSpPr>
            <p:nvPr/>
          </p:nvSpPr>
          <p:spPr bwMode="auto">
            <a:xfrm>
              <a:off x="172834" y="105568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44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45" name="组合 49"/>
          <p:cNvGrpSpPr/>
          <p:nvPr/>
        </p:nvGrpSpPr>
        <p:grpSpPr bwMode="auto">
          <a:xfrm>
            <a:off x="1257300" y="4843463"/>
            <a:ext cx="320675" cy="317500"/>
            <a:chOff x="0" y="0"/>
            <a:chExt cx="453105" cy="448433"/>
          </a:xfrm>
        </p:grpSpPr>
        <p:sp>
          <p:nvSpPr>
            <p:cNvPr id="46" name="Freeform 136"/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47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48" name="组合 52"/>
          <p:cNvGrpSpPr/>
          <p:nvPr/>
        </p:nvGrpSpPr>
        <p:grpSpPr bwMode="auto">
          <a:xfrm>
            <a:off x="10626725" y="2444750"/>
            <a:ext cx="334963" cy="358775"/>
            <a:chOff x="0" y="0"/>
            <a:chExt cx="466184" cy="501686"/>
          </a:xfrm>
        </p:grpSpPr>
        <p:sp>
          <p:nvSpPr>
            <p:cNvPr id="49" name="Freeform 154"/>
            <p:cNvSpPr>
              <a:spLocks noChangeArrowheads="1"/>
            </p:cNvSpPr>
            <p:nvPr/>
          </p:nvSpPr>
          <p:spPr bwMode="auto">
            <a:xfrm>
              <a:off x="141070" y="426012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"/>
                <a:gd name="T34" fmla="*/ 0 h 21"/>
                <a:gd name="T35" fmla="*/ 23 w 23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50" name="Rectangle 155"/>
            <p:cNvSpPr>
              <a:spLocks noChangeArrowheads="1"/>
            </p:cNvSpPr>
            <p:nvPr/>
          </p:nvSpPr>
          <p:spPr bwMode="auto">
            <a:xfrm>
              <a:off x="160689" y="419472"/>
              <a:ext cx="9342" cy="326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51" name="Freeform 156"/>
            <p:cNvSpPr>
              <a:spLocks noEditPoints="1" noChangeArrowheads="1"/>
            </p:cNvSpPr>
            <p:nvPr/>
          </p:nvSpPr>
          <p:spPr bwMode="auto">
            <a:xfrm>
              <a:off x="39238" y="81278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8"/>
                <a:gd name="T79" fmla="*/ 0 h 118"/>
                <a:gd name="T80" fmla="*/ 118 w 118"/>
                <a:gd name="T81" fmla="*/ 118 h 11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52" name="Freeform 157"/>
            <p:cNvSpPr>
              <a:spLocks noEditPoints="1" noChangeArrowheads="1"/>
            </p:cNvSpPr>
            <p:nvPr/>
          </p:nvSpPr>
          <p:spPr bwMode="auto">
            <a:xfrm>
              <a:off x="0" y="0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3"/>
                <a:gd name="T70" fmla="*/ 0 h 227"/>
                <a:gd name="T71" fmla="*/ 153 w 153"/>
                <a:gd name="T72" fmla="*/ 227 h 2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53" name="Freeform 158"/>
            <p:cNvSpPr>
              <a:spLocks noEditPoints="1" noChangeArrowheads="1"/>
            </p:cNvSpPr>
            <p:nvPr/>
          </p:nvSpPr>
          <p:spPr bwMode="auto">
            <a:xfrm>
              <a:off x="275600" y="202729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6"/>
                <a:gd name="T79" fmla="*/ 0 h 86"/>
                <a:gd name="T80" fmla="*/ 86 w 86"/>
                <a:gd name="T81" fmla="*/ 86 h 8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58" name="矩形 57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9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0" name="TextBox 13"/>
          <p:cNvSpPr txBox="1">
            <a:spLocks noChangeArrowheads="1"/>
          </p:cNvSpPr>
          <p:nvPr/>
        </p:nvSpPr>
        <p:spPr bwMode="auto">
          <a:xfrm>
            <a:off x="1019175" y="3119437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1" name="TextBox 13"/>
          <p:cNvSpPr txBox="1">
            <a:spLocks noChangeArrowheads="1"/>
          </p:cNvSpPr>
          <p:nvPr/>
        </p:nvSpPr>
        <p:spPr bwMode="auto">
          <a:xfrm>
            <a:off x="1019175" y="3440112"/>
            <a:ext cx="2479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2" name="TextBox 13"/>
          <p:cNvSpPr txBox="1">
            <a:spLocks noChangeArrowheads="1"/>
          </p:cNvSpPr>
          <p:nvPr/>
        </p:nvSpPr>
        <p:spPr bwMode="auto">
          <a:xfrm>
            <a:off x="983282" y="5578475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3" name="TextBox 13"/>
          <p:cNvSpPr txBox="1">
            <a:spLocks noChangeArrowheads="1"/>
          </p:cNvSpPr>
          <p:nvPr/>
        </p:nvSpPr>
        <p:spPr bwMode="auto">
          <a:xfrm>
            <a:off x="983282" y="5899150"/>
            <a:ext cx="2479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4" name="TextBox 13"/>
          <p:cNvSpPr txBox="1">
            <a:spLocks noChangeArrowheads="1"/>
          </p:cNvSpPr>
          <p:nvPr/>
        </p:nvSpPr>
        <p:spPr bwMode="auto">
          <a:xfrm>
            <a:off x="9446866" y="3084479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5" name="TextBox 13"/>
          <p:cNvSpPr txBox="1">
            <a:spLocks noChangeArrowheads="1"/>
          </p:cNvSpPr>
          <p:nvPr/>
        </p:nvSpPr>
        <p:spPr bwMode="auto">
          <a:xfrm>
            <a:off x="9444895" y="3409964"/>
            <a:ext cx="2479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6" name="TextBox 13"/>
          <p:cNvSpPr txBox="1">
            <a:spLocks noChangeArrowheads="1"/>
          </p:cNvSpPr>
          <p:nvPr/>
        </p:nvSpPr>
        <p:spPr bwMode="auto">
          <a:xfrm>
            <a:off x="9530640" y="5499053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7" name="TextBox 13"/>
          <p:cNvSpPr txBox="1">
            <a:spLocks noChangeArrowheads="1"/>
          </p:cNvSpPr>
          <p:nvPr/>
        </p:nvSpPr>
        <p:spPr bwMode="auto">
          <a:xfrm>
            <a:off x="9528669" y="5824538"/>
            <a:ext cx="2479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矩形 2"/>
          <p:cNvSpPr/>
          <p:nvPr/>
        </p:nvSpPr>
        <p:spPr>
          <a:xfrm>
            <a:off x="5910263" y="741363"/>
            <a:ext cx="171450" cy="1068387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矩形 3"/>
          <p:cNvSpPr/>
          <p:nvPr/>
        </p:nvSpPr>
        <p:spPr>
          <a:xfrm>
            <a:off x="5910263" y="1865313"/>
            <a:ext cx="171450" cy="1068387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矩形 4"/>
          <p:cNvSpPr/>
          <p:nvPr/>
        </p:nvSpPr>
        <p:spPr>
          <a:xfrm>
            <a:off x="5910263" y="2989263"/>
            <a:ext cx="171450" cy="1068387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矩形 5"/>
          <p:cNvSpPr/>
          <p:nvPr/>
        </p:nvSpPr>
        <p:spPr>
          <a:xfrm>
            <a:off x="5910263" y="4113213"/>
            <a:ext cx="171450" cy="1068387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矩形 6"/>
          <p:cNvSpPr/>
          <p:nvPr/>
        </p:nvSpPr>
        <p:spPr>
          <a:xfrm>
            <a:off x="5910263" y="5237163"/>
            <a:ext cx="171450" cy="1068387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矩形 7"/>
          <p:cNvSpPr/>
          <p:nvPr/>
        </p:nvSpPr>
        <p:spPr>
          <a:xfrm>
            <a:off x="6186488" y="3429000"/>
            <a:ext cx="1062037" cy="95250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矩形 8"/>
          <p:cNvSpPr/>
          <p:nvPr/>
        </p:nvSpPr>
        <p:spPr>
          <a:xfrm>
            <a:off x="6186488" y="5676900"/>
            <a:ext cx="1062037" cy="95250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矩形 9"/>
          <p:cNvSpPr/>
          <p:nvPr/>
        </p:nvSpPr>
        <p:spPr>
          <a:xfrm>
            <a:off x="6186488" y="1228725"/>
            <a:ext cx="1062037" cy="95250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16463" y="2352675"/>
            <a:ext cx="1062037" cy="95250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716463" y="4665663"/>
            <a:ext cx="1062037" cy="95250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484563" y="1778000"/>
            <a:ext cx="1147762" cy="1147763"/>
          </a:xfrm>
          <a:prstGeom prst="ellipse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353300" y="5181600"/>
            <a:ext cx="1147763" cy="1149350"/>
          </a:xfrm>
          <a:prstGeom prst="ellipse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312025" y="2854325"/>
            <a:ext cx="1149350" cy="1147763"/>
          </a:xfrm>
          <a:prstGeom prst="ellipse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312025" y="701675"/>
            <a:ext cx="1149350" cy="1147763"/>
          </a:xfrm>
          <a:prstGeom prst="ellipse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444875" y="4186238"/>
            <a:ext cx="1149350" cy="1149350"/>
          </a:xfrm>
          <a:prstGeom prst="ellipse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9" name="Freeform 48"/>
          <p:cNvSpPr/>
          <p:nvPr/>
        </p:nvSpPr>
        <p:spPr bwMode="auto">
          <a:xfrm>
            <a:off x="7743825" y="5526088"/>
            <a:ext cx="395288" cy="455612"/>
          </a:xfrm>
          <a:custGeom>
            <a:avLst/>
            <a:gdLst>
              <a:gd name="T0" fmla="*/ 104 w 120"/>
              <a:gd name="T1" fmla="*/ 67 h 120"/>
              <a:gd name="T2" fmla="*/ 120 w 120"/>
              <a:gd name="T3" fmla="*/ 76 h 120"/>
              <a:gd name="T4" fmla="*/ 114 w 120"/>
              <a:gd name="T5" fmla="*/ 91 h 120"/>
              <a:gd name="T6" fmla="*/ 96 w 120"/>
              <a:gd name="T7" fmla="*/ 86 h 120"/>
              <a:gd name="T8" fmla="*/ 86 w 120"/>
              <a:gd name="T9" fmla="*/ 96 h 120"/>
              <a:gd name="T10" fmla="*/ 91 w 120"/>
              <a:gd name="T11" fmla="*/ 114 h 120"/>
              <a:gd name="T12" fmla="*/ 76 w 120"/>
              <a:gd name="T13" fmla="*/ 120 h 120"/>
              <a:gd name="T14" fmla="*/ 66 w 120"/>
              <a:gd name="T15" fmla="*/ 104 h 120"/>
              <a:gd name="T16" fmla="*/ 60 w 120"/>
              <a:gd name="T17" fmla="*/ 104 h 120"/>
              <a:gd name="T18" fmla="*/ 53 w 120"/>
              <a:gd name="T19" fmla="*/ 104 h 120"/>
              <a:gd name="T20" fmla="*/ 53 w 120"/>
              <a:gd name="T21" fmla="*/ 104 h 120"/>
              <a:gd name="T22" fmla="*/ 44 w 120"/>
              <a:gd name="T23" fmla="*/ 120 h 120"/>
              <a:gd name="T24" fmla="*/ 29 w 120"/>
              <a:gd name="T25" fmla="*/ 114 h 120"/>
              <a:gd name="T26" fmla="*/ 34 w 120"/>
              <a:gd name="T27" fmla="*/ 95 h 120"/>
              <a:gd name="T28" fmla="*/ 24 w 120"/>
              <a:gd name="T29" fmla="*/ 86 h 120"/>
              <a:gd name="T30" fmla="*/ 6 w 120"/>
              <a:gd name="T31" fmla="*/ 91 h 120"/>
              <a:gd name="T32" fmla="*/ 0 w 120"/>
              <a:gd name="T33" fmla="*/ 76 h 120"/>
              <a:gd name="T34" fmla="*/ 16 w 120"/>
              <a:gd name="T35" fmla="*/ 66 h 120"/>
              <a:gd name="T36" fmla="*/ 16 w 120"/>
              <a:gd name="T37" fmla="*/ 60 h 120"/>
              <a:gd name="T38" fmla="*/ 16 w 120"/>
              <a:gd name="T39" fmla="*/ 53 h 120"/>
              <a:gd name="T40" fmla="*/ 16 w 120"/>
              <a:gd name="T41" fmla="*/ 53 h 120"/>
              <a:gd name="T42" fmla="*/ 0 w 120"/>
              <a:gd name="T43" fmla="*/ 43 h 120"/>
              <a:gd name="T44" fmla="*/ 6 w 120"/>
              <a:gd name="T45" fmla="*/ 29 h 120"/>
              <a:gd name="T46" fmla="*/ 24 w 120"/>
              <a:gd name="T47" fmla="*/ 34 h 120"/>
              <a:gd name="T48" fmla="*/ 34 w 120"/>
              <a:gd name="T49" fmla="*/ 24 h 120"/>
              <a:gd name="T50" fmla="*/ 29 w 120"/>
              <a:gd name="T51" fmla="*/ 6 h 120"/>
              <a:gd name="T52" fmla="*/ 44 w 120"/>
              <a:gd name="T53" fmla="*/ 0 h 120"/>
              <a:gd name="T54" fmla="*/ 54 w 120"/>
              <a:gd name="T55" fmla="*/ 16 h 120"/>
              <a:gd name="T56" fmla="*/ 60 w 120"/>
              <a:gd name="T57" fmla="*/ 16 h 120"/>
              <a:gd name="T58" fmla="*/ 67 w 120"/>
              <a:gd name="T59" fmla="*/ 16 h 120"/>
              <a:gd name="T60" fmla="*/ 77 w 120"/>
              <a:gd name="T61" fmla="*/ 0 h 120"/>
              <a:gd name="T62" fmla="*/ 91 w 120"/>
              <a:gd name="T63" fmla="*/ 6 h 120"/>
              <a:gd name="T64" fmla="*/ 87 w 120"/>
              <a:gd name="T65" fmla="*/ 24 h 120"/>
              <a:gd name="T66" fmla="*/ 96 w 120"/>
              <a:gd name="T67" fmla="*/ 34 h 120"/>
              <a:gd name="T68" fmla="*/ 114 w 120"/>
              <a:gd name="T69" fmla="*/ 29 h 120"/>
              <a:gd name="T70" fmla="*/ 120 w 120"/>
              <a:gd name="T71" fmla="*/ 44 h 120"/>
              <a:gd name="T72" fmla="*/ 104 w 120"/>
              <a:gd name="T73" fmla="*/ 54 h 120"/>
              <a:gd name="T74" fmla="*/ 104 w 120"/>
              <a:gd name="T75" fmla="*/ 60 h 120"/>
              <a:gd name="T76" fmla="*/ 104 w 120"/>
              <a:gd name="T77" fmla="*/ 67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0" h="120">
                <a:moveTo>
                  <a:pt x="104" y="67"/>
                </a:moveTo>
                <a:cubicBezTo>
                  <a:pt x="120" y="76"/>
                  <a:pt x="120" y="76"/>
                  <a:pt x="120" y="76"/>
                </a:cubicBezTo>
                <a:cubicBezTo>
                  <a:pt x="114" y="91"/>
                  <a:pt x="114" y="91"/>
                  <a:pt x="114" y="91"/>
                </a:cubicBezTo>
                <a:cubicBezTo>
                  <a:pt x="96" y="86"/>
                  <a:pt x="96" y="86"/>
                  <a:pt x="96" y="86"/>
                </a:cubicBezTo>
                <a:cubicBezTo>
                  <a:pt x="93" y="90"/>
                  <a:pt x="90" y="93"/>
                  <a:pt x="86" y="96"/>
                </a:cubicBezTo>
                <a:cubicBezTo>
                  <a:pt x="91" y="114"/>
                  <a:pt x="91" y="114"/>
                  <a:pt x="91" y="114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66" y="104"/>
                  <a:pt x="66" y="104"/>
                  <a:pt x="66" y="104"/>
                </a:cubicBezTo>
                <a:cubicBezTo>
                  <a:pt x="64" y="104"/>
                  <a:pt x="62" y="104"/>
                  <a:pt x="60" y="104"/>
                </a:cubicBezTo>
                <a:cubicBezTo>
                  <a:pt x="58" y="104"/>
                  <a:pt x="56" y="104"/>
                  <a:pt x="53" y="104"/>
                </a:cubicBezTo>
                <a:cubicBezTo>
                  <a:pt x="53" y="104"/>
                  <a:pt x="53" y="104"/>
                  <a:pt x="53" y="104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29" y="114"/>
                  <a:pt x="29" y="114"/>
                  <a:pt x="29" y="114"/>
                </a:cubicBezTo>
                <a:cubicBezTo>
                  <a:pt x="34" y="95"/>
                  <a:pt x="34" y="95"/>
                  <a:pt x="34" y="95"/>
                </a:cubicBezTo>
                <a:cubicBezTo>
                  <a:pt x="30" y="93"/>
                  <a:pt x="27" y="89"/>
                  <a:pt x="24" y="86"/>
                </a:cubicBezTo>
                <a:cubicBezTo>
                  <a:pt x="6" y="91"/>
                  <a:pt x="6" y="91"/>
                  <a:pt x="6" y="91"/>
                </a:cubicBezTo>
                <a:cubicBezTo>
                  <a:pt x="0" y="76"/>
                  <a:pt x="0" y="76"/>
                  <a:pt x="0" y="76"/>
                </a:cubicBezTo>
                <a:cubicBezTo>
                  <a:pt x="16" y="66"/>
                  <a:pt x="16" y="66"/>
                  <a:pt x="16" y="66"/>
                </a:cubicBezTo>
                <a:cubicBezTo>
                  <a:pt x="16" y="64"/>
                  <a:pt x="16" y="62"/>
                  <a:pt x="16" y="60"/>
                </a:cubicBezTo>
                <a:cubicBezTo>
                  <a:pt x="16" y="57"/>
                  <a:pt x="16" y="55"/>
                  <a:pt x="16" y="53"/>
                </a:cubicBezTo>
                <a:cubicBezTo>
                  <a:pt x="16" y="53"/>
                  <a:pt x="16" y="53"/>
                  <a:pt x="16" y="53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29"/>
                  <a:pt x="6" y="29"/>
                  <a:pt x="6" y="29"/>
                </a:cubicBezTo>
                <a:cubicBezTo>
                  <a:pt x="24" y="34"/>
                  <a:pt x="24" y="34"/>
                  <a:pt x="24" y="34"/>
                </a:cubicBezTo>
                <a:cubicBezTo>
                  <a:pt x="27" y="30"/>
                  <a:pt x="30" y="27"/>
                  <a:pt x="34" y="24"/>
                </a:cubicBezTo>
                <a:cubicBezTo>
                  <a:pt x="29" y="6"/>
                  <a:pt x="29" y="6"/>
                  <a:pt x="29" y="6"/>
                </a:cubicBezTo>
                <a:cubicBezTo>
                  <a:pt x="44" y="0"/>
                  <a:pt x="44" y="0"/>
                  <a:pt x="44" y="0"/>
                </a:cubicBezTo>
                <a:cubicBezTo>
                  <a:pt x="54" y="16"/>
                  <a:pt x="54" y="16"/>
                  <a:pt x="54" y="16"/>
                </a:cubicBezTo>
                <a:cubicBezTo>
                  <a:pt x="56" y="16"/>
                  <a:pt x="58" y="16"/>
                  <a:pt x="60" y="16"/>
                </a:cubicBezTo>
                <a:cubicBezTo>
                  <a:pt x="62" y="16"/>
                  <a:pt x="65" y="16"/>
                  <a:pt x="67" y="16"/>
                </a:cubicBezTo>
                <a:cubicBezTo>
                  <a:pt x="77" y="0"/>
                  <a:pt x="77" y="0"/>
                  <a:pt x="77" y="0"/>
                </a:cubicBezTo>
                <a:cubicBezTo>
                  <a:pt x="91" y="6"/>
                  <a:pt x="91" y="6"/>
                  <a:pt x="91" y="6"/>
                </a:cubicBezTo>
                <a:cubicBezTo>
                  <a:pt x="87" y="24"/>
                  <a:pt x="87" y="24"/>
                  <a:pt x="87" y="24"/>
                </a:cubicBezTo>
                <a:cubicBezTo>
                  <a:pt x="90" y="27"/>
                  <a:pt x="93" y="30"/>
                  <a:pt x="96" y="34"/>
                </a:cubicBezTo>
                <a:cubicBezTo>
                  <a:pt x="114" y="29"/>
                  <a:pt x="114" y="29"/>
                  <a:pt x="114" y="29"/>
                </a:cubicBezTo>
                <a:cubicBezTo>
                  <a:pt x="120" y="44"/>
                  <a:pt x="120" y="44"/>
                  <a:pt x="120" y="44"/>
                </a:cubicBezTo>
                <a:cubicBezTo>
                  <a:pt x="104" y="54"/>
                  <a:pt x="104" y="54"/>
                  <a:pt x="104" y="54"/>
                </a:cubicBezTo>
                <a:cubicBezTo>
                  <a:pt x="104" y="56"/>
                  <a:pt x="104" y="58"/>
                  <a:pt x="104" y="60"/>
                </a:cubicBezTo>
                <a:cubicBezTo>
                  <a:pt x="104" y="62"/>
                  <a:pt x="104" y="64"/>
                  <a:pt x="104" y="67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856175" y="4425757"/>
            <a:ext cx="434975" cy="479425"/>
            <a:chOff x="1684338" y="1239838"/>
            <a:chExt cx="434975" cy="479425"/>
          </a:xfrm>
          <a:solidFill>
            <a:schemeClr val="bg1"/>
          </a:solidFill>
        </p:grpSpPr>
        <p:sp>
          <p:nvSpPr>
            <p:cNvPr id="21" name="Freeform 23"/>
            <p:cNvSpPr>
              <a:spLocks noEditPoints="1"/>
            </p:cNvSpPr>
            <p:nvPr/>
          </p:nvSpPr>
          <p:spPr bwMode="auto">
            <a:xfrm>
              <a:off x="1684338" y="1239838"/>
              <a:ext cx="434975" cy="479425"/>
            </a:xfrm>
            <a:custGeom>
              <a:avLst/>
              <a:gdLst>
                <a:gd name="T0" fmla="*/ 160 w 176"/>
                <a:gd name="T1" fmla="*/ 130 h 194"/>
                <a:gd name="T2" fmla="*/ 176 w 176"/>
                <a:gd name="T3" fmla="*/ 114 h 194"/>
                <a:gd name="T4" fmla="*/ 160 w 176"/>
                <a:gd name="T5" fmla="*/ 98 h 194"/>
                <a:gd name="T6" fmla="*/ 152 w 176"/>
                <a:gd name="T7" fmla="*/ 100 h 194"/>
                <a:gd name="T8" fmla="*/ 90 w 176"/>
                <a:gd name="T9" fmla="*/ 34 h 194"/>
                <a:gd name="T10" fmla="*/ 91 w 176"/>
                <a:gd name="T11" fmla="*/ 32 h 194"/>
                <a:gd name="T12" fmla="*/ 91 w 176"/>
                <a:gd name="T13" fmla="*/ 7 h 194"/>
                <a:gd name="T14" fmla="*/ 66 w 176"/>
                <a:gd name="T15" fmla="*/ 7 h 194"/>
                <a:gd name="T16" fmla="*/ 51 w 176"/>
                <a:gd name="T17" fmla="*/ 21 h 194"/>
                <a:gd name="T18" fmla="*/ 34 w 176"/>
                <a:gd name="T19" fmla="*/ 18 h 194"/>
                <a:gd name="T20" fmla="*/ 1 w 176"/>
                <a:gd name="T21" fmla="*/ 31 h 194"/>
                <a:gd name="T22" fmla="*/ 1 w 176"/>
                <a:gd name="T23" fmla="*/ 37 h 194"/>
                <a:gd name="T24" fmla="*/ 61 w 176"/>
                <a:gd name="T25" fmla="*/ 97 h 194"/>
                <a:gd name="T26" fmla="*/ 64 w 176"/>
                <a:gd name="T27" fmla="*/ 98 h 194"/>
                <a:gd name="T28" fmla="*/ 67 w 176"/>
                <a:gd name="T29" fmla="*/ 97 h 194"/>
                <a:gd name="T30" fmla="*/ 77 w 176"/>
                <a:gd name="T31" fmla="*/ 47 h 194"/>
                <a:gd name="T32" fmla="*/ 84 w 176"/>
                <a:gd name="T33" fmla="*/ 39 h 194"/>
                <a:gd name="T34" fmla="*/ 146 w 176"/>
                <a:gd name="T35" fmla="*/ 106 h 194"/>
                <a:gd name="T36" fmla="*/ 144 w 176"/>
                <a:gd name="T37" fmla="*/ 114 h 194"/>
                <a:gd name="T38" fmla="*/ 146 w 176"/>
                <a:gd name="T39" fmla="*/ 122 h 194"/>
                <a:gd name="T40" fmla="*/ 126 w 176"/>
                <a:gd name="T41" fmla="*/ 142 h 194"/>
                <a:gd name="T42" fmla="*/ 112 w 176"/>
                <a:gd name="T43" fmla="*/ 138 h 194"/>
                <a:gd name="T44" fmla="*/ 88 w 176"/>
                <a:gd name="T45" fmla="*/ 162 h 194"/>
                <a:gd name="T46" fmla="*/ 52 w 176"/>
                <a:gd name="T47" fmla="*/ 162 h 194"/>
                <a:gd name="T48" fmla="*/ 32 w 176"/>
                <a:gd name="T49" fmla="*/ 182 h 194"/>
                <a:gd name="T50" fmla="*/ 32 w 176"/>
                <a:gd name="T51" fmla="*/ 190 h 194"/>
                <a:gd name="T52" fmla="*/ 36 w 176"/>
                <a:gd name="T53" fmla="*/ 194 h 194"/>
                <a:gd name="T54" fmla="*/ 156 w 176"/>
                <a:gd name="T55" fmla="*/ 194 h 194"/>
                <a:gd name="T56" fmla="*/ 160 w 176"/>
                <a:gd name="T57" fmla="*/ 190 h 194"/>
                <a:gd name="T58" fmla="*/ 160 w 176"/>
                <a:gd name="T59" fmla="*/ 182 h 194"/>
                <a:gd name="T60" fmla="*/ 140 w 176"/>
                <a:gd name="T61" fmla="*/ 162 h 194"/>
                <a:gd name="T62" fmla="*/ 136 w 176"/>
                <a:gd name="T63" fmla="*/ 162 h 194"/>
                <a:gd name="T64" fmla="*/ 132 w 176"/>
                <a:gd name="T65" fmla="*/ 148 h 194"/>
                <a:gd name="T66" fmla="*/ 152 w 176"/>
                <a:gd name="T67" fmla="*/ 128 h 194"/>
                <a:gd name="T68" fmla="*/ 160 w 176"/>
                <a:gd name="T69" fmla="*/ 130 h 194"/>
                <a:gd name="T70" fmla="*/ 55 w 176"/>
                <a:gd name="T71" fmla="*/ 48 h 194"/>
                <a:gd name="T72" fmla="*/ 52 w 176"/>
                <a:gd name="T73" fmla="*/ 50 h 194"/>
                <a:gd name="T74" fmla="*/ 50 w 176"/>
                <a:gd name="T75" fmla="*/ 48 h 194"/>
                <a:gd name="T76" fmla="*/ 31 w 176"/>
                <a:gd name="T77" fmla="*/ 42 h 194"/>
                <a:gd name="T78" fmla="*/ 27 w 176"/>
                <a:gd name="T79" fmla="*/ 39 h 194"/>
                <a:gd name="T80" fmla="*/ 30 w 176"/>
                <a:gd name="T81" fmla="*/ 34 h 194"/>
                <a:gd name="T82" fmla="*/ 34 w 176"/>
                <a:gd name="T83" fmla="*/ 34 h 194"/>
                <a:gd name="T84" fmla="*/ 55 w 176"/>
                <a:gd name="T85" fmla="*/ 43 h 194"/>
                <a:gd name="T86" fmla="*/ 55 w 176"/>
                <a:gd name="T87" fmla="*/ 4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94">
                  <a:moveTo>
                    <a:pt x="160" y="130"/>
                  </a:moveTo>
                  <a:cubicBezTo>
                    <a:pt x="169" y="130"/>
                    <a:pt x="176" y="123"/>
                    <a:pt x="176" y="114"/>
                  </a:cubicBezTo>
                  <a:cubicBezTo>
                    <a:pt x="176" y="105"/>
                    <a:pt x="169" y="98"/>
                    <a:pt x="160" y="98"/>
                  </a:cubicBezTo>
                  <a:cubicBezTo>
                    <a:pt x="157" y="98"/>
                    <a:pt x="155" y="99"/>
                    <a:pt x="152" y="100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91" y="32"/>
                    <a:pt x="91" y="32"/>
                    <a:pt x="91" y="32"/>
                  </a:cubicBezTo>
                  <a:cubicBezTo>
                    <a:pt x="98" y="25"/>
                    <a:pt x="98" y="14"/>
                    <a:pt x="91" y="7"/>
                  </a:cubicBezTo>
                  <a:cubicBezTo>
                    <a:pt x="84" y="0"/>
                    <a:pt x="73" y="0"/>
                    <a:pt x="66" y="7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6" y="19"/>
                    <a:pt x="40" y="18"/>
                    <a:pt x="34" y="18"/>
                  </a:cubicBezTo>
                  <a:cubicBezTo>
                    <a:pt x="22" y="18"/>
                    <a:pt x="10" y="23"/>
                    <a:pt x="1" y="31"/>
                  </a:cubicBezTo>
                  <a:cubicBezTo>
                    <a:pt x="0" y="33"/>
                    <a:pt x="0" y="35"/>
                    <a:pt x="1" y="3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7"/>
                    <a:pt x="63" y="98"/>
                    <a:pt x="64" y="98"/>
                  </a:cubicBezTo>
                  <a:cubicBezTo>
                    <a:pt x="65" y="98"/>
                    <a:pt x="66" y="97"/>
                    <a:pt x="67" y="97"/>
                  </a:cubicBezTo>
                  <a:cubicBezTo>
                    <a:pt x="80" y="83"/>
                    <a:pt x="84" y="63"/>
                    <a:pt x="77" y="47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5" y="108"/>
                    <a:pt x="144" y="111"/>
                    <a:pt x="144" y="114"/>
                  </a:cubicBezTo>
                  <a:cubicBezTo>
                    <a:pt x="144" y="117"/>
                    <a:pt x="145" y="120"/>
                    <a:pt x="146" y="122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2" y="140"/>
                    <a:pt x="117" y="138"/>
                    <a:pt x="112" y="138"/>
                  </a:cubicBezTo>
                  <a:cubicBezTo>
                    <a:pt x="99" y="138"/>
                    <a:pt x="88" y="149"/>
                    <a:pt x="88" y="162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41" y="162"/>
                    <a:pt x="32" y="171"/>
                    <a:pt x="32" y="182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2"/>
                    <a:pt x="34" y="194"/>
                    <a:pt x="36" y="194"/>
                  </a:cubicBezTo>
                  <a:cubicBezTo>
                    <a:pt x="156" y="194"/>
                    <a:pt x="156" y="194"/>
                    <a:pt x="156" y="194"/>
                  </a:cubicBezTo>
                  <a:cubicBezTo>
                    <a:pt x="158" y="194"/>
                    <a:pt x="160" y="192"/>
                    <a:pt x="160" y="190"/>
                  </a:cubicBezTo>
                  <a:cubicBezTo>
                    <a:pt x="160" y="182"/>
                    <a:pt x="160" y="182"/>
                    <a:pt x="160" y="182"/>
                  </a:cubicBezTo>
                  <a:cubicBezTo>
                    <a:pt x="160" y="171"/>
                    <a:pt x="151" y="162"/>
                    <a:pt x="140" y="162"/>
                  </a:cubicBezTo>
                  <a:cubicBezTo>
                    <a:pt x="136" y="162"/>
                    <a:pt x="136" y="162"/>
                    <a:pt x="136" y="162"/>
                  </a:cubicBezTo>
                  <a:cubicBezTo>
                    <a:pt x="136" y="157"/>
                    <a:pt x="134" y="152"/>
                    <a:pt x="132" y="148"/>
                  </a:cubicBezTo>
                  <a:cubicBezTo>
                    <a:pt x="152" y="128"/>
                    <a:pt x="152" y="128"/>
                    <a:pt x="152" y="128"/>
                  </a:cubicBezTo>
                  <a:cubicBezTo>
                    <a:pt x="154" y="129"/>
                    <a:pt x="157" y="130"/>
                    <a:pt x="160" y="130"/>
                  </a:cubicBezTo>
                  <a:close/>
                  <a:moveTo>
                    <a:pt x="55" y="48"/>
                  </a:moveTo>
                  <a:cubicBezTo>
                    <a:pt x="55" y="49"/>
                    <a:pt x="53" y="50"/>
                    <a:pt x="52" y="50"/>
                  </a:cubicBezTo>
                  <a:cubicBezTo>
                    <a:pt x="51" y="50"/>
                    <a:pt x="50" y="49"/>
                    <a:pt x="50" y="48"/>
                  </a:cubicBezTo>
                  <a:cubicBezTo>
                    <a:pt x="45" y="43"/>
                    <a:pt x="38" y="41"/>
                    <a:pt x="31" y="42"/>
                  </a:cubicBezTo>
                  <a:cubicBezTo>
                    <a:pt x="29" y="42"/>
                    <a:pt x="27" y="41"/>
                    <a:pt x="27" y="39"/>
                  </a:cubicBezTo>
                  <a:cubicBezTo>
                    <a:pt x="26" y="36"/>
                    <a:pt x="28" y="34"/>
                    <a:pt x="30" y="34"/>
                  </a:cubicBezTo>
                  <a:cubicBezTo>
                    <a:pt x="31" y="34"/>
                    <a:pt x="33" y="34"/>
                    <a:pt x="34" y="34"/>
                  </a:cubicBezTo>
                  <a:cubicBezTo>
                    <a:pt x="42" y="34"/>
                    <a:pt x="50" y="37"/>
                    <a:pt x="55" y="43"/>
                  </a:cubicBezTo>
                  <a:cubicBezTo>
                    <a:pt x="57" y="44"/>
                    <a:pt x="57" y="47"/>
                    <a:pt x="55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1698625" y="1379538"/>
              <a:ext cx="87313" cy="82550"/>
            </a:xfrm>
            <a:custGeom>
              <a:avLst/>
              <a:gdLst>
                <a:gd name="T0" fmla="*/ 4 w 35"/>
                <a:gd name="T1" fmla="*/ 0 h 33"/>
                <a:gd name="T2" fmla="*/ 9 w 35"/>
                <a:gd name="T3" fmla="*/ 26 h 33"/>
                <a:gd name="T4" fmla="*/ 25 w 35"/>
                <a:gd name="T5" fmla="*/ 33 h 33"/>
                <a:gd name="T6" fmla="*/ 35 w 35"/>
                <a:gd name="T7" fmla="*/ 31 h 33"/>
                <a:gd name="T8" fmla="*/ 4 w 3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3">
                  <a:moveTo>
                    <a:pt x="4" y="0"/>
                  </a:moveTo>
                  <a:cubicBezTo>
                    <a:pt x="0" y="9"/>
                    <a:pt x="2" y="19"/>
                    <a:pt x="9" y="26"/>
                  </a:cubicBezTo>
                  <a:cubicBezTo>
                    <a:pt x="13" y="31"/>
                    <a:pt x="19" y="33"/>
                    <a:pt x="25" y="33"/>
                  </a:cubicBezTo>
                  <a:cubicBezTo>
                    <a:pt x="28" y="33"/>
                    <a:pt x="32" y="32"/>
                    <a:pt x="35" y="31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698733" y="1036793"/>
            <a:ext cx="376238" cy="477838"/>
            <a:chOff x="2889250" y="1241425"/>
            <a:chExt cx="376238" cy="477838"/>
          </a:xfrm>
          <a:solidFill>
            <a:schemeClr val="bg1"/>
          </a:solidFill>
        </p:grpSpPr>
        <p:sp>
          <p:nvSpPr>
            <p:cNvPr id="24" name="Freeform 25"/>
            <p:cNvSpPr/>
            <p:nvPr/>
          </p:nvSpPr>
          <p:spPr bwMode="auto">
            <a:xfrm>
              <a:off x="2889250" y="1241425"/>
              <a:ext cx="376238" cy="477838"/>
            </a:xfrm>
            <a:custGeom>
              <a:avLst/>
              <a:gdLst>
                <a:gd name="T0" fmla="*/ 108 w 152"/>
                <a:gd name="T1" fmla="*/ 161 h 193"/>
                <a:gd name="T2" fmla="*/ 68 w 152"/>
                <a:gd name="T3" fmla="*/ 161 h 193"/>
                <a:gd name="T4" fmla="*/ 68 w 152"/>
                <a:gd name="T5" fmla="*/ 145 h 193"/>
                <a:gd name="T6" fmla="*/ 121 w 152"/>
                <a:gd name="T7" fmla="*/ 122 h 193"/>
                <a:gd name="T8" fmla="*/ 130 w 152"/>
                <a:gd name="T9" fmla="*/ 19 h 193"/>
                <a:gd name="T10" fmla="*/ 130 w 152"/>
                <a:gd name="T11" fmla="*/ 18 h 193"/>
                <a:gd name="T12" fmla="*/ 130 w 152"/>
                <a:gd name="T13" fmla="*/ 18 h 193"/>
                <a:gd name="T14" fmla="*/ 128 w 152"/>
                <a:gd name="T15" fmla="*/ 14 h 193"/>
                <a:gd name="T16" fmla="*/ 130 w 152"/>
                <a:gd name="T17" fmla="*/ 10 h 193"/>
                <a:gd name="T18" fmla="*/ 137 w 152"/>
                <a:gd name="T19" fmla="*/ 10 h 193"/>
                <a:gd name="T20" fmla="*/ 143 w 152"/>
                <a:gd name="T21" fmla="*/ 10 h 193"/>
                <a:gd name="T22" fmla="*/ 143 w 152"/>
                <a:gd name="T23" fmla="*/ 5 h 193"/>
                <a:gd name="T24" fmla="*/ 124 w 152"/>
                <a:gd name="T25" fmla="*/ 5 h 193"/>
                <a:gd name="T26" fmla="*/ 120 w 152"/>
                <a:gd name="T27" fmla="*/ 14 h 193"/>
                <a:gd name="T28" fmla="*/ 124 w 152"/>
                <a:gd name="T29" fmla="*/ 23 h 193"/>
                <a:gd name="T30" fmla="*/ 124 w 152"/>
                <a:gd name="T31" fmla="*/ 23 h 193"/>
                <a:gd name="T32" fmla="*/ 115 w 152"/>
                <a:gd name="T33" fmla="*/ 116 h 193"/>
                <a:gd name="T34" fmla="*/ 23 w 152"/>
                <a:gd name="T35" fmla="*/ 124 h 193"/>
                <a:gd name="T36" fmla="*/ 23 w 152"/>
                <a:gd name="T37" fmla="*/ 124 h 193"/>
                <a:gd name="T38" fmla="*/ 4 w 152"/>
                <a:gd name="T39" fmla="*/ 125 h 193"/>
                <a:gd name="T40" fmla="*/ 0 w 152"/>
                <a:gd name="T41" fmla="*/ 134 h 193"/>
                <a:gd name="T42" fmla="*/ 4 w 152"/>
                <a:gd name="T43" fmla="*/ 144 h 193"/>
                <a:gd name="T44" fmla="*/ 7 w 152"/>
                <a:gd name="T45" fmla="*/ 145 h 193"/>
                <a:gd name="T46" fmla="*/ 10 w 152"/>
                <a:gd name="T47" fmla="*/ 144 h 193"/>
                <a:gd name="T48" fmla="*/ 10 w 152"/>
                <a:gd name="T49" fmla="*/ 138 h 193"/>
                <a:gd name="T50" fmla="*/ 8 w 152"/>
                <a:gd name="T51" fmla="*/ 134 h 193"/>
                <a:gd name="T52" fmla="*/ 10 w 152"/>
                <a:gd name="T53" fmla="*/ 130 h 193"/>
                <a:gd name="T54" fmla="*/ 18 w 152"/>
                <a:gd name="T55" fmla="*/ 130 h 193"/>
                <a:gd name="T56" fmla="*/ 18 w 152"/>
                <a:gd name="T57" fmla="*/ 131 h 193"/>
                <a:gd name="T58" fmla="*/ 18 w 152"/>
                <a:gd name="T59" fmla="*/ 131 h 193"/>
                <a:gd name="T60" fmla="*/ 60 w 152"/>
                <a:gd name="T61" fmla="*/ 145 h 193"/>
                <a:gd name="T62" fmla="*/ 60 w 152"/>
                <a:gd name="T63" fmla="*/ 161 h 193"/>
                <a:gd name="T64" fmla="*/ 20 w 152"/>
                <a:gd name="T65" fmla="*/ 161 h 193"/>
                <a:gd name="T66" fmla="*/ 0 w 152"/>
                <a:gd name="T67" fmla="*/ 181 h 193"/>
                <a:gd name="T68" fmla="*/ 0 w 152"/>
                <a:gd name="T69" fmla="*/ 189 h 193"/>
                <a:gd name="T70" fmla="*/ 4 w 152"/>
                <a:gd name="T71" fmla="*/ 193 h 193"/>
                <a:gd name="T72" fmla="*/ 124 w 152"/>
                <a:gd name="T73" fmla="*/ 193 h 193"/>
                <a:gd name="T74" fmla="*/ 128 w 152"/>
                <a:gd name="T75" fmla="*/ 189 h 193"/>
                <a:gd name="T76" fmla="*/ 128 w 152"/>
                <a:gd name="T77" fmla="*/ 181 h 193"/>
                <a:gd name="T78" fmla="*/ 108 w 152"/>
                <a:gd name="T79" fmla="*/ 161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2" h="193">
                  <a:moveTo>
                    <a:pt x="108" y="161"/>
                  </a:moveTo>
                  <a:cubicBezTo>
                    <a:pt x="68" y="161"/>
                    <a:pt x="68" y="161"/>
                    <a:pt x="68" y="161"/>
                  </a:cubicBezTo>
                  <a:cubicBezTo>
                    <a:pt x="68" y="145"/>
                    <a:pt x="68" y="145"/>
                    <a:pt x="68" y="145"/>
                  </a:cubicBezTo>
                  <a:cubicBezTo>
                    <a:pt x="88" y="144"/>
                    <a:pt x="107" y="136"/>
                    <a:pt x="121" y="122"/>
                  </a:cubicBezTo>
                  <a:cubicBezTo>
                    <a:pt x="148" y="94"/>
                    <a:pt x="152" y="50"/>
                    <a:pt x="130" y="19"/>
                  </a:cubicBezTo>
                  <a:cubicBezTo>
                    <a:pt x="130" y="18"/>
                    <a:pt x="130" y="18"/>
                    <a:pt x="130" y="18"/>
                  </a:cubicBezTo>
                  <a:cubicBezTo>
                    <a:pt x="130" y="18"/>
                    <a:pt x="130" y="18"/>
                    <a:pt x="130" y="18"/>
                  </a:cubicBezTo>
                  <a:cubicBezTo>
                    <a:pt x="129" y="17"/>
                    <a:pt x="128" y="16"/>
                    <a:pt x="128" y="14"/>
                  </a:cubicBezTo>
                  <a:cubicBezTo>
                    <a:pt x="128" y="13"/>
                    <a:pt x="129" y="11"/>
                    <a:pt x="130" y="10"/>
                  </a:cubicBezTo>
                  <a:cubicBezTo>
                    <a:pt x="132" y="8"/>
                    <a:pt x="135" y="8"/>
                    <a:pt x="137" y="10"/>
                  </a:cubicBezTo>
                  <a:cubicBezTo>
                    <a:pt x="139" y="12"/>
                    <a:pt x="141" y="12"/>
                    <a:pt x="143" y="10"/>
                  </a:cubicBezTo>
                  <a:cubicBezTo>
                    <a:pt x="144" y="9"/>
                    <a:pt x="144" y="6"/>
                    <a:pt x="143" y="5"/>
                  </a:cubicBezTo>
                  <a:cubicBezTo>
                    <a:pt x="138" y="0"/>
                    <a:pt x="129" y="0"/>
                    <a:pt x="124" y="5"/>
                  </a:cubicBezTo>
                  <a:cubicBezTo>
                    <a:pt x="121" y="7"/>
                    <a:pt x="120" y="11"/>
                    <a:pt x="120" y="14"/>
                  </a:cubicBezTo>
                  <a:cubicBezTo>
                    <a:pt x="120" y="18"/>
                    <a:pt x="121" y="21"/>
                    <a:pt x="124" y="23"/>
                  </a:cubicBezTo>
                  <a:cubicBezTo>
                    <a:pt x="124" y="23"/>
                    <a:pt x="124" y="23"/>
                    <a:pt x="124" y="23"/>
                  </a:cubicBezTo>
                  <a:cubicBezTo>
                    <a:pt x="143" y="52"/>
                    <a:pt x="140" y="92"/>
                    <a:pt x="115" y="116"/>
                  </a:cubicBezTo>
                  <a:cubicBezTo>
                    <a:pt x="91" y="140"/>
                    <a:pt x="51" y="14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17" y="120"/>
                    <a:pt x="9" y="120"/>
                    <a:pt x="4" y="125"/>
                  </a:cubicBezTo>
                  <a:cubicBezTo>
                    <a:pt x="2" y="127"/>
                    <a:pt x="0" y="131"/>
                    <a:pt x="0" y="134"/>
                  </a:cubicBezTo>
                  <a:cubicBezTo>
                    <a:pt x="0" y="138"/>
                    <a:pt x="2" y="141"/>
                    <a:pt x="4" y="144"/>
                  </a:cubicBezTo>
                  <a:cubicBezTo>
                    <a:pt x="5" y="144"/>
                    <a:pt x="6" y="145"/>
                    <a:pt x="7" y="145"/>
                  </a:cubicBezTo>
                  <a:cubicBezTo>
                    <a:pt x="8" y="145"/>
                    <a:pt x="9" y="144"/>
                    <a:pt x="10" y="144"/>
                  </a:cubicBezTo>
                  <a:cubicBezTo>
                    <a:pt x="11" y="142"/>
                    <a:pt x="11" y="140"/>
                    <a:pt x="10" y="138"/>
                  </a:cubicBezTo>
                  <a:cubicBezTo>
                    <a:pt x="9" y="137"/>
                    <a:pt x="8" y="136"/>
                    <a:pt x="8" y="134"/>
                  </a:cubicBezTo>
                  <a:cubicBezTo>
                    <a:pt x="8" y="133"/>
                    <a:pt x="9" y="131"/>
                    <a:pt x="10" y="130"/>
                  </a:cubicBezTo>
                  <a:cubicBezTo>
                    <a:pt x="12" y="128"/>
                    <a:pt x="15" y="128"/>
                    <a:pt x="18" y="130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31" y="140"/>
                    <a:pt x="45" y="144"/>
                    <a:pt x="60" y="145"/>
                  </a:cubicBezTo>
                  <a:cubicBezTo>
                    <a:pt x="60" y="161"/>
                    <a:pt x="60" y="161"/>
                    <a:pt x="60" y="161"/>
                  </a:cubicBezTo>
                  <a:cubicBezTo>
                    <a:pt x="20" y="161"/>
                    <a:pt x="20" y="161"/>
                    <a:pt x="20" y="161"/>
                  </a:cubicBezTo>
                  <a:cubicBezTo>
                    <a:pt x="9" y="161"/>
                    <a:pt x="0" y="170"/>
                    <a:pt x="0" y="181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1"/>
                    <a:pt x="2" y="193"/>
                    <a:pt x="4" y="193"/>
                  </a:cubicBezTo>
                  <a:cubicBezTo>
                    <a:pt x="124" y="193"/>
                    <a:pt x="124" y="193"/>
                    <a:pt x="124" y="193"/>
                  </a:cubicBezTo>
                  <a:cubicBezTo>
                    <a:pt x="127" y="193"/>
                    <a:pt x="128" y="191"/>
                    <a:pt x="128" y="189"/>
                  </a:cubicBezTo>
                  <a:cubicBezTo>
                    <a:pt x="128" y="181"/>
                    <a:pt x="128" y="181"/>
                    <a:pt x="128" y="181"/>
                  </a:cubicBezTo>
                  <a:cubicBezTo>
                    <a:pt x="128" y="170"/>
                    <a:pt x="119" y="161"/>
                    <a:pt x="108" y="1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26"/>
            <p:cNvSpPr>
              <a:spLocks noEditPoints="1"/>
            </p:cNvSpPr>
            <p:nvPr/>
          </p:nvSpPr>
          <p:spPr bwMode="auto">
            <a:xfrm>
              <a:off x="2889250" y="1244600"/>
              <a:ext cx="315913" cy="314325"/>
            </a:xfrm>
            <a:custGeom>
              <a:avLst/>
              <a:gdLst>
                <a:gd name="T0" fmla="*/ 64 w 128"/>
                <a:gd name="T1" fmla="*/ 127 h 127"/>
                <a:gd name="T2" fmla="*/ 128 w 128"/>
                <a:gd name="T3" fmla="*/ 64 h 127"/>
                <a:gd name="T4" fmla="*/ 64 w 128"/>
                <a:gd name="T5" fmla="*/ 0 h 127"/>
                <a:gd name="T6" fmla="*/ 0 w 128"/>
                <a:gd name="T7" fmla="*/ 64 h 127"/>
                <a:gd name="T8" fmla="*/ 64 w 128"/>
                <a:gd name="T9" fmla="*/ 127 h 127"/>
                <a:gd name="T10" fmla="*/ 64 w 128"/>
                <a:gd name="T11" fmla="*/ 24 h 127"/>
                <a:gd name="T12" fmla="*/ 68 w 128"/>
                <a:gd name="T13" fmla="*/ 28 h 127"/>
                <a:gd name="T14" fmla="*/ 64 w 128"/>
                <a:gd name="T15" fmla="*/ 32 h 127"/>
                <a:gd name="T16" fmla="*/ 28 w 128"/>
                <a:gd name="T17" fmla="*/ 68 h 127"/>
                <a:gd name="T18" fmla="*/ 24 w 128"/>
                <a:gd name="T19" fmla="*/ 72 h 127"/>
                <a:gd name="T20" fmla="*/ 20 w 128"/>
                <a:gd name="T21" fmla="*/ 68 h 127"/>
                <a:gd name="T22" fmla="*/ 64 w 128"/>
                <a:gd name="T23" fmla="*/ 2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8" h="127">
                  <a:moveTo>
                    <a:pt x="64" y="127"/>
                  </a:moveTo>
                  <a:cubicBezTo>
                    <a:pt x="99" y="127"/>
                    <a:pt x="128" y="99"/>
                    <a:pt x="128" y="64"/>
                  </a:cubicBezTo>
                  <a:cubicBezTo>
                    <a:pt x="128" y="29"/>
                    <a:pt x="99" y="0"/>
                    <a:pt x="64" y="0"/>
                  </a:cubicBezTo>
                  <a:cubicBezTo>
                    <a:pt x="29" y="0"/>
                    <a:pt x="0" y="29"/>
                    <a:pt x="0" y="64"/>
                  </a:cubicBezTo>
                  <a:cubicBezTo>
                    <a:pt x="0" y="99"/>
                    <a:pt x="29" y="127"/>
                    <a:pt x="64" y="127"/>
                  </a:cubicBezTo>
                  <a:close/>
                  <a:moveTo>
                    <a:pt x="64" y="24"/>
                  </a:moveTo>
                  <a:cubicBezTo>
                    <a:pt x="66" y="24"/>
                    <a:pt x="68" y="26"/>
                    <a:pt x="68" y="28"/>
                  </a:cubicBezTo>
                  <a:cubicBezTo>
                    <a:pt x="68" y="30"/>
                    <a:pt x="66" y="32"/>
                    <a:pt x="64" y="32"/>
                  </a:cubicBezTo>
                  <a:cubicBezTo>
                    <a:pt x="44" y="32"/>
                    <a:pt x="28" y="48"/>
                    <a:pt x="28" y="68"/>
                  </a:cubicBezTo>
                  <a:cubicBezTo>
                    <a:pt x="28" y="70"/>
                    <a:pt x="27" y="72"/>
                    <a:pt x="24" y="72"/>
                  </a:cubicBezTo>
                  <a:cubicBezTo>
                    <a:pt x="22" y="72"/>
                    <a:pt x="20" y="70"/>
                    <a:pt x="20" y="68"/>
                  </a:cubicBezTo>
                  <a:cubicBezTo>
                    <a:pt x="20" y="44"/>
                    <a:pt x="40" y="24"/>
                    <a:pt x="64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833330" y="2050191"/>
            <a:ext cx="488950" cy="474662"/>
            <a:chOff x="2822575" y="2408238"/>
            <a:chExt cx="488950" cy="474662"/>
          </a:xfrm>
          <a:solidFill>
            <a:schemeClr val="bg1"/>
          </a:solidFill>
        </p:grpSpPr>
        <p:sp>
          <p:nvSpPr>
            <p:cNvPr id="27" name="Freeform 31"/>
            <p:cNvSpPr/>
            <p:nvPr/>
          </p:nvSpPr>
          <p:spPr bwMode="auto">
            <a:xfrm>
              <a:off x="3048000" y="2646363"/>
              <a:ext cx="38100" cy="39687"/>
            </a:xfrm>
            <a:custGeom>
              <a:avLst/>
              <a:gdLst>
                <a:gd name="T0" fmla="*/ 8 w 16"/>
                <a:gd name="T1" fmla="*/ 0 h 16"/>
                <a:gd name="T2" fmla="*/ 2 w 16"/>
                <a:gd name="T3" fmla="*/ 2 h 16"/>
                <a:gd name="T4" fmla="*/ 0 w 16"/>
                <a:gd name="T5" fmla="*/ 8 h 16"/>
                <a:gd name="T6" fmla="*/ 8 w 16"/>
                <a:gd name="T7" fmla="*/ 16 h 16"/>
                <a:gd name="T8" fmla="*/ 14 w 16"/>
                <a:gd name="T9" fmla="*/ 14 h 16"/>
                <a:gd name="T10" fmla="*/ 16 w 16"/>
                <a:gd name="T11" fmla="*/ 8 h 16"/>
                <a:gd name="T12" fmla="*/ 8 w 16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6">
                  <a:moveTo>
                    <a:pt x="8" y="0"/>
                  </a:moveTo>
                  <a:cubicBezTo>
                    <a:pt x="6" y="0"/>
                    <a:pt x="4" y="1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ubicBezTo>
                    <a:pt x="0" y="12"/>
                    <a:pt x="4" y="16"/>
                    <a:pt x="8" y="16"/>
                  </a:cubicBezTo>
                  <a:cubicBezTo>
                    <a:pt x="10" y="16"/>
                    <a:pt x="12" y="15"/>
                    <a:pt x="14" y="14"/>
                  </a:cubicBezTo>
                  <a:cubicBezTo>
                    <a:pt x="15" y="12"/>
                    <a:pt x="16" y="10"/>
                    <a:pt x="16" y="8"/>
                  </a:cubicBezTo>
                  <a:cubicBezTo>
                    <a:pt x="16" y="3"/>
                    <a:pt x="13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32"/>
            <p:cNvSpPr>
              <a:spLocks noEditPoints="1"/>
            </p:cNvSpPr>
            <p:nvPr/>
          </p:nvSpPr>
          <p:spPr bwMode="auto">
            <a:xfrm>
              <a:off x="2822575" y="2408238"/>
              <a:ext cx="488950" cy="474662"/>
            </a:xfrm>
            <a:custGeom>
              <a:avLst/>
              <a:gdLst>
                <a:gd name="T0" fmla="*/ 187 w 198"/>
                <a:gd name="T1" fmla="*/ 104 h 192"/>
                <a:gd name="T2" fmla="*/ 168 w 198"/>
                <a:gd name="T3" fmla="*/ 33 h 192"/>
                <a:gd name="T4" fmla="*/ 184 w 198"/>
                <a:gd name="T5" fmla="*/ 48 h 192"/>
                <a:gd name="T6" fmla="*/ 187 w 198"/>
                <a:gd name="T7" fmla="*/ 8 h 192"/>
                <a:gd name="T8" fmla="*/ 148 w 198"/>
                <a:gd name="T9" fmla="*/ 8 h 192"/>
                <a:gd name="T10" fmla="*/ 162 w 198"/>
                <a:gd name="T11" fmla="*/ 27 h 192"/>
                <a:gd name="T12" fmla="*/ 99 w 198"/>
                <a:gd name="T13" fmla="*/ 16 h 192"/>
                <a:gd name="T14" fmla="*/ 36 w 198"/>
                <a:gd name="T15" fmla="*/ 27 h 192"/>
                <a:gd name="T16" fmla="*/ 50 w 198"/>
                <a:gd name="T17" fmla="*/ 8 h 192"/>
                <a:gd name="T18" fmla="*/ 11 w 198"/>
                <a:gd name="T19" fmla="*/ 8 h 192"/>
                <a:gd name="T20" fmla="*/ 14 w 198"/>
                <a:gd name="T21" fmla="*/ 48 h 192"/>
                <a:gd name="T22" fmla="*/ 31 w 198"/>
                <a:gd name="T23" fmla="*/ 33 h 192"/>
                <a:gd name="T24" fmla="*/ 11 w 198"/>
                <a:gd name="T25" fmla="*/ 104 h 192"/>
                <a:gd name="T26" fmla="*/ 49 w 198"/>
                <a:gd name="T27" fmla="*/ 176 h 192"/>
                <a:gd name="T28" fmla="*/ 36 w 198"/>
                <a:gd name="T29" fmla="*/ 190 h 192"/>
                <a:gd name="T30" fmla="*/ 42 w 198"/>
                <a:gd name="T31" fmla="*/ 191 h 192"/>
                <a:gd name="T32" fmla="*/ 56 w 198"/>
                <a:gd name="T33" fmla="*/ 180 h 192"/>
                <a:gd name="T34" fmla="*/ 142 w 198"/>
                <a:gd name="T35" fmla="*/ 180 h 192"/>
                <a:gd name="T36" fmla="*/ 157 w 198"/>
                <a:gd name="T37" fmla="*/ 191 h 192"/>
                <a:gd name="T38" fmla="*/ 162 w 198"/>
                <a:gd name="T39" fmla="*/ 190 h 192"/>
                <a:gd name="T40" fmla="*/ 150 w 198"/>
                <a:gd name="T41" fmla="*/ 176 h 192"/>
                <a:gd name="T42" fmla="*/ 65 w 198"/>
                <a:gd name="T43" fmla="*/ 49 h 192"/>
                <a:gd name="T44" fmla="*/ 103 w 198"/>
                <a:gd name="T45" fmla="*/ 44 h 192"/>
                <a:gd name="T46" fmla="*/ 99 w 198"/>
                <a:gd name="T47" fmla="*/ 64 h 192"/>
                <a:gd name="T48" fmla="*/ 95 w 198"/>
                <a:gd name="T49" fmla="*/ 48 h 192"/>
                <a:gd name="T50" fmla="*/ 67 w 198"/>
                <a:gd name="T51" fmla="*/ 56 h 192"/>
                <a:gd name="T52" fmla="*/ 65 w 198"/>
                <a:gd name="T53" fmla="*/ 49 h 192"/>
                <a:gd name="T54" fmla="*/ 119 w 198"/>
                <a:gd name="T55" fmla="*/ 128 h 192"/>
                <a:gd name="T56" fmla="*/ 107 w 198"/>
                <a:gd name="T57" fmla="*/ 118 h 192"/>
                <a:gd name="T58" fmla="*/ 83 w 198"/>
                <a:gd name="T59" fmla="*/ 104 h 192"/>
                <a:gd name="T60" fmla="*/ 52 w 198"/>
                <a:gd name="T61" fmla="*/ 63 h 192"/>
                <a:gd name="T62" fmla="*/ 58 w 198"/>
                <a:gd name="T63" fmla="*/ 57 h 192"/>
                <a:gd name="T64" fmla="*/ 99 w 198"/>
                <a:gd name="T65" fmla="*/ 88 h 192"/>
                <a:gd name="T66" fmla="*/ 113 w 198"/>
                <a:gd name="T67" fmla="*/ 112 h 192"/>
                <a:gd name="T68" fmla="*/ 122 w 198"/>
                <a:gd name="T69" fmla="*/ 12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8" h="192">
                  <a:moveTo>
                    <a:pt x="150" y="176"/>
                  </a:moveTo>
                  <a:cubicBezTo>
                    <a:pt x="172" y="160"/>
                    <a:pt x="187" y="134"/>
                    <a:pt x="187" y="104"/>
                  </a:cubicBezTo>
                  <a:cubicBezTo>
                    <a:pt x="187" y="79"/>
                    <a:pt x="177" y="57"/>
                    <a:pt x="160" y="41"/>
                  </a:cubicBezTo>
                  <a:cubicBezTo>
                    <a:pt x="168" y="33"/>
                    <a:pt x="168" y="33"/>
                    <a:pt x="168" y="33"/>
                  </a:cubicBezTo>
                  <a:cubicBezTo>
                    <a:pt x="181" y="47"/>
                    <a:pt x="181" y="47"/>
                    <a:pt x="181" y="47"/>
                  </a:cubicBezTo>
                  <a:cubicBezTo>
                    <a:pt x="182" y="47"/>
                    <a:pt x="183" y="48"/>
                    <a:pt x="184" y="48"/>
                  </a:cubicBezTo>
                  <a:cubicBezTo>
                    <a:pt x="185" y="48"/>
                    <a:pt x="186" y="47"/>
                    <a:pt x="187" y="47"/>
                  </a:cubicBezTo>
                  <a:cubicBezTo>
                    <a:pt x="198" y="36"/>
                    <a:pt x="198" y="19"/>
                    <a:pt x="187" y="8"/>
                  </a:cubicBezTo>
                  <a:cubicBezTo>
                    <a:pt x="182" y="3"/>
                    <a:pt x="175" y="0"/>
                    <a:pt x="168" y="0"/>
                  </a:cubicBezTo>
                  <a:cubicBezTo>
                    <a:pt x="160" y="0"/>
                    <a:pt x="153" y="3"/>
                    <a:pt x="148" y="8"/>
                  </a:cubicBezTo>
                  <a:cubicBezTo>
                    <a:pt x="147" y="9"/>
                    <a:pt x="147" y="12"/>
                    <a:pt x="148" y="14"/>
                  </a:cubicBezTo>
                  <a:cubicBezTo>
                    <a:pt x="162" y="27"/>
                    <a:pt x="162" y="27"/>
                    <a:pt x="162" y="27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39" y="23"/>
                    <a:pt x="120" y="16"/>
                    <a:pt x="99" y="16"/>
                  </a:cubicBezTo>
                  <a:cubicBezTo>
                    <a:pt x="78" y="16"/>
                    <a:pt x="59" y="23"/>
                    <a:pt x="44" y="35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2" y="12"/>
                    <a:pt x="52" y="9"/>
                    <a:pt x="50" y="8"/>
                  </a:cubicBezTo>
                  <a:cubicBezTo>
                    <a:pt x="45" y="3"/>
                    <a:pt x="38" y="0"/>
                    <a:pt x="31" y="0"/>
                  </a:cubicBezTo>
                  <a:cubicBezTo>
                    <a:pt x="23" y="0"/>
                    <a:pt x="16" y="3"/>
                    <a:pt x="11" y="8"/>
                  </a:cubicBezTo>
                  <a:cubicBezTo>
                    <a:pt x="0" y="19"/>
                    <a:pt x="0" y="36"/>
                    <a:pt x="11" y="47"/>
                  </a:cubicBezTo>
                  <a:cubicBezTo>
                    <a:pt x="12" y="47"/>
                    <a:pt x="13" y="48"/>
                    <a:pt x="14" y="48"/>
                  </a:cubicBezTo>
                  <a:cubicBezTo>
                    <a:pt x="15" y="48"/>
                    <a:pt x="16" y="47"/>
                    <a:pt x="17" y="47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21" y="57"/>
                    <a:pt x="11" y="79"/>
                    <a:pt x="11" y="104"/>
                  </a:cubicBezTo>
                  <a:cubicBezTo>
                    <a:pt x="11" y="134"/>
                    <a:pt x="26" y="160"/>
                    <a:pt x="49" y="176"/>
                  </a:cubicBezTo>
                  <a:cubicBezTo>
                    <a:pt x="49" y="176"/>
                    <a:pt x="49" y="176"/>
                    <a:pt x="49" y="176"/>
                  </a:cubicBezTo>
                  <a:cubicBezTo>
                    <a:pt x="37" y="185"/>
                    <a:pt x="37" y="185"/>
                    <a:pt x="37" y="185"/>
                  </a:cubicBezTo>
                  <a:cubicBezTo>
                    <a:pt x="35" y="186"/>
                    <a:pt x="35" y="188"/>
                    <a:pt x="36" y="190"/>
                  </a:cubicBezTo>
                  <a:cubicBezTo>
                    <a:pt x="37" y="191"/>
                    <a:pt x="38" y="192"/>
                    <a:pt x="39" y="192"/>
                  </a:cubicBezTo>
                  <a:cubicBezTo>
                    <a:pt x="40" y="192"/>
                    <a:pt x="41" y="192"/>
                    <a:pt x="42" y="19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9" y="188"/>
                    <a:pt x="83" y="192"/>
                    <a:pt x="99" y="192"/>
                  </a:cubicBezTo>
                  <a:cubicBezTo>
                    <a:pt x="115" y="192"/>
                    <a:pt x="130" y="188"/>
                    <a:pt x="142" y="180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57" y="192"/>
                    <a:pt x="158" y="192"/>
                    <a:pt x="159" y="192"/>
                  </a:cubicBezTo>
                  <a:cubicBezTo>
                    <a:pt x="160" y="192"/>
                    <a:pt x="162" y="191"/>
                    <a:pt x="162" y="190"/>
                  </a:cubicBezTo>
                  <a:cubicBezTo>
                    <a:pt x="164" y="188"/>
                    <a:pt x="163" y="186"/>
                    <a:pt x="162" y="185"/>
                  </a:cubicBezTo>
                  <a:cubicBezTo>
                    <a:pt x="150" y="176"/>
                    <a:pt x="150" y="176"/>
                    <a:pt x="150" y="176"/>
                  </a:cubicBezTo>
                  <a:cubicBezTo>
                    <a:pt x="150" y="176"/>
                    <a:pt x="150" y="176"/>
                    <a:pt x="150" y="176"/>
                  </a:cubicBezTo>
                  <a:close/>
                  <a:moveTo>
                    <a:pt x="65" y="49"/>
                  </a:moveTo>
                  <a:cubicBezTo>
                    <a:pt x="74" y="43"/>
                    <a:pt x="85" y="40"/>
                    <a:pt x="99" y="40"/>
                  </a:cubicBezTo>
                  <a:cubicBezTo>
                    <a:pt x="101" y="40"/>
                    <a:pt x="103" y="42"/>
                    <a:pt x="103" y="44"/>
                  </a:cubicBezTo>
                  <a:cubicBezTo>
                    <a:pt x="103" y="60"/>
                    <a:pt x="103" y="60"/>
                    <a:pt x="103" y="60"/>
                  </a:cubicBezTo>
                  <a:cubicBezTo>
                    <a:pt x="103" y="62"/>
                    <a:pt x="101" y="64"/>
                    <a:pt x="99" y="64"/>
                  </a:cubicBezTo>
                  <a:cubicBezTo>
                    <a:pt x="97" y="64"/>
                    <a:pt x="95" y="62"/>
                    <a:pt x="95" y="60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85" y="48"/>
                    <a:pt x="76" y="51"/>
                    <a:pt x="69" y="55"/>
                  </a:cubicBezTo>
                  <a:cubicBezTo>
                    <a:pt x="69" y="56"/>
                    <a:pt x="68" y="56"/>
                    <a:pt x="67" y="56"/>
                  </a:cubicBezTo>
                  <a:cubicBezTo>
                    <a:pt x="66" y="56"/>
                    <a:pt x="65" y="55"/>
                    <a:pt x="64" y="54"/>
                  </a:cubicBezTo>
                  <a:cubicBezTo>
                    <a:pt x="63" y="52"/>
                    <a:pt x="63" y="50"/>
                    <a:pt x="65" y="49"/>
                  </a:cubicBezTo>
                  <a:close/>
                  <a:moveTo>
                    <a:pt x="122" y="127"/>
                  </a:moveTo>
                  <a:cubicBezTo>
                    <a:pt x="121" y="127"/>
                    <a:pt x="120" y="128"/>
                    <a:pt x="119" y="128"/>
                  </a:cubicBezTo>
                  <a:cubicBezTo>
                    <a:pt x="118" y="128"/>
                    <a:pt x="117" y="127"/>
                    <a:pt x="116" y="127"/>
                  </a:cubicBezTo>
                  <a:cubicBezTo>
                    <a:pt x="107" y="118"/>
                    <a:pt x="107" y="118"/>
                    <a:pt x="107" y="118"/>
                  </a:cubicBezTo>
                  <a:cubicBezTo>
                    <a:pt x="105" y="119"/>
                    <a:pt x="102" y="120"/>
                    <a:pt x="99" y="120"/>
                  </a:cubicBezTo>
                  <a:cubicBezTo>
                    <a:pt x="90" y="120"/>
                    <a:pt x="83" y="113"/>
                    <a:pt x="83" y="104"/>
                  </a:cubicBezTo>
                  <a:cubicBezTo>
                    <a:pt x="83" y="101"/>
                    <a:pt x="84" y="98"/>
                    <a:pt x="85" y="96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1" y="61"/>
                    <a:pt x="51" y="59"/>
                    <a:pt x="52" y="57"/>
                  </a:cubicBezTo>
                  <a:cubicBezTo>
                    <a:pt x="54" y="55"/>
                    <a:pt x="56" y="55"/>
                    <a:pt x="58" y="57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3" y="89"/>
                    <a:pt x="96" y="88"/>
                    <a:pt x="99" y="88"/>
                  </a:cubicBezTo>
                  <a:cubicBezTo>
                    <a:pt x="108" y="88"/>
                    <a:pt x="115" y="95"/>
                    <a:pt x="115" y="104"/>
                  </a:cubicBezTo>
                  <a:cubicBezTo>
                    <a:pt x="115" y="107"/>
                    <a:pt x="114" y="110"/>
                    <a:pt x="113" y="112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4" y="123"/>
                    <a:pt x="124" y="125"/>
                    <a:pt x="122" y="1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743501" y="3191031"/>
            <a:ext cx="317500" cy="474662"/>
            <a:chOff x="596900" y="3573463"/>
            <a:chExt cx="317500" cy="474662"/>
          </a:xfrm>
          <a:solidFill>
            <a:schemeClr val="bg1"/>
          </a:solidFill>
        </p:grpSpPr>
        <p:sp>
          <p:nvSpPr>
            <p:cNvPr id="30" name="Freeform 35"/>
            <p:cNvSpPr/>
            <p:nvPr/>
          </p:nvSpPr>
          <p:spPr bwMode="auto">
            <a:xfrm>
              <a:off x="657225" y="3929063"/>
              <a:ext cx="158750" cy="119062"/>
            </a:xfrm>
            <a:custGeom>
              <a:avLst/>
              <a:gdLst>
                <a:gd name="T0" fmla="*/ 0 w 64"/>
                <a:gd name="T1" fmla="*/ 4 h 48"/>
                <a:gd name="T2" fmla="*/ 0 w 64"/>
                <a:gd name="T3" fmla="*/ 28 h 48"/>
                <a:gd name="T4" fmla="*/ 4 w 64"/>
                <a:gd name="T5" fmla="*/ 32 h 48"/>
                <a:gd name="T6" fmla="*/ 8 w 64"/>
                <a:gd name="T7" fmla="*/ 32 h 48"/>
                <a:gd name="T8" fmla="*/ 8 w 64"/>
                <a:gd name="T9" fmla="*/ 36 h 48"/>
                <a:gd name="T10" fmla="*/ 20 w 64"/>
                <a:gd name="T11" fmla="*/ 48 h 48"/>
                <a:gd name="T12" fmla="*/ 44 w 64"/>
                <a:gd name="T13" fmla="*/ 48 h 48"/>
                <a:gd name="T14" fmla="*/ 56 w 64"/>
                <a:gd name="T15" fmla="*/ 36 h 48"/>
                <a:gd name="T16" fmla="*/ 56 w 64"/>
                <a:gd name="T17" fmla="*/ 32 h 48"/>
                <a:gd name="T18" fmla="*/ 60 w 64"/>
                <a:gd name="T19" fmla="*/ 32 h 48"/>
                <a:gd name="T20" fmla="*/ 64 w 64"/>
                <a:gd name="T21" fmla="*/ 28 h 48"/>
                <a:gd name="T22" fmla="*/ 64 w 64"/>
                <a:gd name="T23" fmla="*/ 4 h 48"/>
                <a:gd name="T24" fmla="*/ 64 w 64"/>
                <a:gd name="T25" fmla="*/ 0 h 48"/>
                <a:gd name="T26" fmla="*/ 0 w 64"/>
                <a:gd name="T27" fmla="*/ 0 h 48"/>
                <a:gd name="T28" fmla="*/ 0 w 64"/>
                <a:gd name="T2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48">
                  <a:moveTo>
                    <a:pt x="0" y="4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2" y="32"/>
                    <a:pt x="4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42"/>
                    <a:pt x="14" y="48"/>
                    <a:pt x="20" y="4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51" y="48"/>
                    <a:pt x="56" y="42"/>
                    <a:pt x="56" y="36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62" y="32"/>
                    <a:pt x="64" y="30"/>
                    <a:pt x="64" y="28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3"/>
                    <a:pt x="64" y="1"/>
                    <a:pt x="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36"/>
            <p:cNvSpPr>
              <a:spLocks noEditPoints="1"/>
            </p:cNvSpPr>
            <p:nvPr/>
          </p:nvSpPr>
          <p:spPr bwMode="auto">
            <a:xfrm>
              <a:off x="596900" y="3573463"/>
              <a:ext cx="317500" cy="336550"/>
            </a:xfrm>
            <a:custGeom>
              <a:avLst/>
              <a:gdLst>
                <a:gd name="T0" fmla="*/ 64 w 128"/>
                <a:gd name="T1" fmla="*/ 0 h 136"/>
                <a:gd name="T2" fmla="*/ 0 w 128"/>
                <a:gd name="T3" fmla="*/ 64 h 136"/>
                <a:gd name="T4" fmla="*/ 19 w 128"/>
                <a:gd name="T5" fmla="*/ 115 h 136"/>
                <a:gd name="T6" fmla="*/ 30 w 128"/>
                <a:gd name="T7" fmla="*/ 136 h 136"/>
                <a:gd name="T8" fmla="*/ 99 w 128"/>
                <a:gd name="T9" fmla="*/ 136 h 136"/>
                <a:gd name="T10" fmla="*/ 110 w 128"/>
                <a:gd name="T11" fmla="*/ 115 h 136"/>
                <a:gd name="T12" fmla="*/ 128 w 128"/>
                <a:gd name="T13" fmla="*/ 64 h 136"/>
                <a:gd name="T14" fmla="*/ 64 w 128"/>
                <a:gd name="T15" fmla="*/ 0 h 136"/>
                <a:gd name="T16" fmla="*/ 61 w 128"/>
                <a:gd name="T17" fmla="*/ 32 h 136"/>
                <a:gd name="T18" fmla="*/ 32 w 128"/>
                <a:gd name="T19" fmla="*/ 64 h 136"/>
                <a:gd name="T20" fmla="*/ 45 w 128"/>
                <a:gd name="T21" fmla="*/ 94 h 136"/>
                <a:gd name="T22" fmla="*/ 48 w 128"/>
                <a:gd name="T23" fmla="*/ 98 h 136"/>
                <a:gd name="T24" fmla="*/ 46 w 128"/>
                <a:gd name="T25" fmla="*/ 104 h 136"/>
                <a:gd name="T26" fmla="*/ 44 w 128"/>
                <a:gd name="T27" fmla="*/ 104 h 136"/>
                <a:gd name="T28" fmla="*/ 41 w 128"/>
                <a:gd name="T29" fmla="*/ 102 h 136"/>
                <a:gd name="T30" fmla="*/ 38 w 128"/>
                <a:gd name="T31" fmla="*/ 98 h 136"/>
                <a:gd name="T32" fmla="*/ 24 w 128"/>
                <a:gd name="T33" fmla="*/ 64 h 136"/>
                <a:gd name="T34" fmla="*/ 60 w 128"/>
                <a:gd name="T35" fmla="*/ 24 h 136"/>
                <a:gd name="T36" fmla="*/ 64 w 128"/>
                <a:gd name="T37" fmla="*/ 28 h 136"/>
                <a:gd name="T38" fmla="*/ 61 w 128"/>
                <a:gd name="T39" fmla="*/ 3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" h="136">
                  <a:moveTo>
                    <a:pt x="64" y="0"/>
                  </a:moveTo>
                  <a:cubicBezTo>
                    <a:pt x="29" y="0"/>
                    <a:pt x="0" y="29"/>
                    <a:pt x="0" y="64"/>
                  </a:cubicBezTo>
                  <a:cubicBezTo>
                    <a:pt x="0" y="83"/>
                    <a:pt x="10" y="100"/>
                    <a:pt x="19" y="115"/>
                  </a:cubicBezTo>
                  <a:cubicBezTo>
                    <a:pt x="23" y="122"/>
                    <a:pt x="27" y="129"/>
                    <a:pt x="30" y="136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01" y="129"/>
                    <a:pt x="105" y="122"/>
                    <a:pt x="110" y="115"/>
                  </a:cubicBezTo>
                  <a:cubicBezTo>
                    <a:pt x="118" y="100"/>
                    <a:pt x="128" y="83"/>
                    <a:pt x="128" y="64"/>
                  </a:cubicBezTo>
                  <a:cubicBezTo>
                    <a:pt x="128" y="29"/>
                    <a:pt x="99" y="0"/>
                    <a:pt x="64" y="0"/>
                  </a:cubicBezTo>
                  <a:close/>
                  <a:moveTo>
                    <a:pt x="61" y="32"/>
                  </a:moveTo>
                  <a:cubicBezTo>
                    <a:pt x="44" y="34"/>
                    <a:pt x="32" y="47"/>
                    <a:pt x="32" y="64"/>
                  </a:cubicBezTo>
                  <a:cubicBezTo>
                    <a:pt x="32" y="72"/>
                    <a:pt x="39" y="84"/>
                    <a:pt x="45" y="94"/>
                  </a:cubicBezTo>
                  <a:cubicBezTo>
                    <a:pt x="46" y="95"/>
                    <a:pt x="47" y="97"/>
                    <a:pt x="48" y="98"/>
                  </a:cubicBezTo>
                  <a:cubicBezTo>
                    <a:pt x="49" y="100"/>
                    <a:pt x="48" y="102"/>
                    <a:pt x="46" y="104"/>
                  </a:cubicBezTo>
                  <a:cubicBezTo>
                    <a:pt x="45" y="104"/>
                    <a:pt x="45" y="104"/>
                    <a:pt x="44" y="104"/>
                  </a:cubicBezTo>
                  <a:cubicBezTo>
                    <a:pt x="43" y="104"/>
                    <a:pt x="41" y="103"/>
                    <a:pt x="41" y="102"/>
                  </a:cubicBezTo>
                  <a:cubicBezTo>
                    <a:pt x="40" y="101"/>
                    <a:pt x="39" y="99"/>
                    <a:pt x="38" y="98"/>
                  </a:cubicBezTo>
                  <a:cubicBezTo>
                    <a:pt x="32" y="87"/>
                    <a:pt x="24" y="74"/>
                    <a:pt x="24" y="64"/>
                  </a:cubicBezTo>
                  <a:cubicBezTo>
                    <a:pt x="24" y="43"/>
                    <a:pt x="39" y="26"/>
                    <a:pt x="60" y="24"/>
                  </a:cubicBezTo>
                  <a:cubicBezTo>
                    <a:pt x="62" y="24"/>
                    <a:pt x="64" y="25"/>
                    <a:pt x="64" y="28"/>
                  </a:cubicBezTo>
                  <a:cubicBezTo>
                    <a:pt x="64" y="30"/>
                    <a:pt x="63" y="32"/>
                    <a:pt x="61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8509000" y="1152525"/>
            <a:ext cx="28543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630238" y="2287588"/>
            <a:ext cx="2854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8589963" y="3330575"/>
            <a:ext cx="28543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8589963" y="5676900"/>
            <a:ext cx="28543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592138" y="4783138"/>
            <a:ext cx="28543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1939925" y="1885950"/>
            <a:ext cx="1893888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8605838" y="5211763"/>
            <a:ext cx="18954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9" name="文本框 38"/>
          <p:cNvSpPr txBox="1">
            <a:spLocks noChangeArrowheads="1"/>
          </p:cNvSpPr>
          <p:nvPr/>
        </p:nvSpPr>
        <p:spPr bwMode="auto">
          <a:xfrm>
            <a:off x="8528050" y="2854325"/>
            <a:ext cx="1893888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8461375" y="704850"/>
            <a:ext cx="1893888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1" name="文本框 40"/>
          <p:cNvSpPr txBox="1">
            <a:spLocks noChangeArrowheads="1"/>
          </p:cNvSpPr>
          <p:nvPr/>
        </p:nvSpPr>
        <p:spPr bwMode="auto">
          <a:xfrm>
            <a:off x="1827213" y="4344988"/>
            <a:ext cx="1893887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Rectangle 17"/>
          <p:cNvSpPr/>
          <p:nvPr/>
        </p:nvSpPr>
        <p:spPr bwMode="auto">
          <a:xfrm>
            <a:off x="1281113" y="2028825"/>
            <a:ext cx="1943100" cy="3263900"/>
          </a:xfrm>
          <a:prstGeom prst="rect">
            <a:avLst/>
          </a:prstGeom>
          <a:noFill/>
          <a:ln w="9525" cap="flat">
            <a:solidFill>
              <a:srgbClr val="ADBAC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0" tIns="0" rIns="0" bIns="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Rectangle 17"/>
          <p:cNvSpPr/>
          <p:nvPr/>
        </p:nvSpPr>
        <p:spPr bwMode="auto">
          <a:xfrm>
            <a:off x="3852863" y="2028825"/>
            <a:ext cx="1943100" cy="3263900"/>
          </a:xfrm>
          <a:prstGeom prst="rect">
            <a:avLst/>
          </a:prstGeom>
          <a:noFill/>
          <a:ln w="9525" cap="flat">
            <a:solidFill>
              <a:srgbClr val="ADBAC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0" tIns="0" rIns="0" bIns="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Rectangle 17"/>
          <p:cNvSpPr/>
          <p:nvPr/>
        </p:nvSpPr>
        <p:spPr bwMode="auto">
          <a:xfrm>
            <a:off x="6500813" y="2028825"/>
            <a:ext cx="1943100" cy="3263900"/>
          </a:xfrm>
          <a:prstGeom prst="rect">
            <a:avLst/>
          </a:prstGeom>
          <a:noFill/>
          <a:ln w="9525" cap="flat">
            <a:solidFill>
              <a:srgbClr val="ADBAC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0" tIns="0" rIns="0" bIns="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Rectangle 17"/>
          <p:cNvSpPr/>
          <p:nvPr/>
        </p:nvSpPr>
        <p:spPr bwMode="auto">
          <a:xfrm>
            <a:off x="9051925" y="2028825"/>
            <a:ext cx="1943100" cy="3263900"/>
          </a:xfrm>
          <a:prstGeom prst="rect">
            <a:avLst/>
          </a:prstGeom>
          <a:noFill/>
          <a:ln w="9525" cap="flat">
            <a:solidFill>
              <a:srgbClr val="ADBAC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0" tIns="0" rIns="0" bIns="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4414838" y="2298700"/>
            <a:ext cx="900112" cy="901700"/>
          </a:xfrm>
          <a:prstGeom prst="ellipse">
            <a:avLst/>
          </a:prstGeom>
          <a:solidFill>
            <a:srgbClr val="FCFCFC">
              <a:alpha val="5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Freeform 6"/>
          <p:cNvSpPr>
            <a:spLocks noEditPoints="1"/>
          </p:cNvSpPr>
          <p:nvPr/>
        </p:nvSpPr>
        <p:spPr bwMode="auto">
          <a:xfrm>
            <a:off x="4610100" y="2586038"/>
            <a:ext cx="514350" cy="342900"/>
          </a:xfrm>
          <a:custGeom>
            <a:avLst/>
            <a:gdLst>
              <a:gd name="T0" fmla="*/ 176 w 176"/>
              <a:gd name="T1" fmla="*/ 99 h 117"/>
              <a:gd name="T2" fmla="*/ 176 w 176"/>
              <a:gd name="T3" fmla="*/ 108 h 117"/>
              <a:gd name="T4" fmla="*/ 161 w 176"/>
              <a:gd name="T5" fmla="*/ 117 h 117"/>
              <a:gd name="T6" fmla="*/ 15 w 176"/>
              <a:gd name="T7" fmla="*/ 117 h 117"/>
              <a:gd name="T8" fmla="*/ 0 w 176"/>
              <a:gd name="T9" fmla="*/ 108 h 117"/>
              <a:gd name="T10" fmla="*/ 0 w 176"/>
              <a:gd name="T11" fmla="*/ 99 h 117"/>
              <a:gd name="T12" fmla="*/ 15 w 176"/>
              <a:gd name="T13" fmla="*/ 99 h 117"/>
              <a:gd name="T14" fmla="*/ 161 w 176"/>
              <a:gd name="T15" fmla="*/ 99 h 117"/>
              <a:gd name="T16" fmla="*/ 176 w 176"/>
              <a:gd name="T17" fmla="*/ 99 h 117"/>
              <a:gd name="T18" fmla="*/ 24 w 176"/>
              <a:gd name="T19" fmla="*/ 79 h 117"/>
              <a:gd name="T20" fmla="*/ 24 w 176"/>
              <a:gd name="T21" fmla="*/ 14 h 117"/>
              <a:gd name="T22" fmla="*/ 38 w 176"/>
              <a:gd name="T23" fmla="*/ 0 h 117"/>
              <a:gd name="T24" fmla="*/ 138 w 176"/>
              <a:gd name="T25" fmla="*/ 0 h 117"/>
              <a:gd name="T26" fmla="*/ 152 w 176"/>
              <a:gd name="T27" fmla="*/ 14 h 117"/>
              <a:gd name="T28" fmla="*/ 152 w 176"/>
              <a:gd name="T29" fmla="*/ 79 h 117"/>
              <a:gd name="T30" fmla="*/ 138 w 176"/>
              <a:gd name="T31" fmla="*/ 93 h 117"/>
              <a:gd name="T32" fmla="*/ 38 w 176"/>
              <a:gd name="T33" fmla="*/ 93 h 117"/>
              <a:gd name="T34" fmla="*/ 24 w 176"/>
              <a:gd name="T35" fmla="*/ 79 h 117"/>
              <a:gd name="T36" fmla="*/ 35 w 176"/>
              <a:gd name="T37" fmla="*/ 79 h 117"/>
              <a:gd name="T38" fmla="*/ 38 w 176"/>
              <a:gd name="T39" fmla="*/ 82 h 117"/>
              <a:gd name="T40" fmla="*/ 138 w 176"/>
              <a:gd name="T41" fmla="*/ 82 h 117"/>
              <a:gd name="T42" fmla="*/ 141 w 176"/>
              <a:gd name="T43" fmla="*/ 79 h 117"/>
              <a:gd name="T44" fmla="*/ 141 w 176"/>
              <a:gd name="T45" fmla="*/ 14 h 117"/>
              <a:gd name="T46" fmla="*/ 138 w 176"/>
              <a:gd name="T47" fmla="*/ 11 h 117"/>
              <a:gd name="T48" fmla="*/ 38 w 176"/>
              <a:gd name="T49" fmla="*/ 11 h 117"/>
              <a:gd name="T50" fmla="*/ 35 w 176"/>
              <a:gd name="T51" fmla="*/ 14 h 117"/>
              <a:gd name="T52" fmla="*/ 35 w 176"/>
              <a:gd name="T53" fmla="*/ 79 h 117"/>
              <a:gd name="T54" fmla="*/ 97 w 176"/>
              <a:gd name="T55" fmla="*/ 107 h 117"/>
              <a:gd name="T56" fmla="*/ 95 w 176"/>
              <a:gd name="T57" fmla="*/ 105 h 117"/>
              <a:gd name="T58" fmla="*/ 81 w 176"/>
              <a:gd name="T59" fmla="*/ 105 h 117"/>
              <a:gd name="T60" fmla="*/ 79 w 176"/>
              <a:gd name="T61" fmla="*/ 107 h 117"/>
              <a:gd name="T62" fmla="*/ 81 w 176"/>
              <a:gd name="T63" fmla="*/ 108 h 117"/>
              <a:gd name="T64" fmla="*/ 95 w 176"/>
              <a:gd name="T65" fmla="*/ 108 h 117"/>
              <a:gd name="T66" fmla="*/ 97 w 176"/>
              <a:gd name="T67" fmla="*/ 10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Oval 13"/>
          <p:cNvSpPr/>
          <p:nvPr/>
        </p:nvSpPr>
        <p:spPr bwMode="auto">
          <a:xfrm>
            <a:off x="9628188" y="2298700"/>
            <a:ext cx="900112" cy="901700"/>
          </a:xfrm>
          <a:prstGeom prst="ellipse">
            <a:avLst/>
          </a:prstGeom>
          <a:solidFill>
            <a:srgbClr val="FCFCFC">
              <a:alpha val="5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Freeform 7"/>
          <p:cNvSpPr>
            <a:spLocks noEditPoints="1"/>
          </p:cNvSpPr>
          <p:nvPr/>
        </p:nvSpPr>
        <p:spPr bwMode="auto">
          <a:xfrm>
            <a:off x="9825038" y="2533650"/>
            <a:ext cx="484187" cy="447675"/>
          </a:xfrm>
          <a:custGeom>
            <a:avLst/>
            <a:gdLst>
              <a:gd name="T0" fmla="*/ 31 w 177"/>
              <a:gd name="T1" fmla="*/ 94 h 164"/>
              <a:gd name="T2" fmla="*/ 19 w 177"/>
              <a:gd name="T3" fmla="*/ 94 h 164"/>
              <a:gd name="T4" fmla="*/ 1 w 177"/>
              <a:gd name="T5" fmla="*/ 79 h 164"/>
              <a:gd name="T6" fmla="*/ 12 w 177"/>
              <a:gd name="T7" fmla="*/ 47 h 164"/>
              <a:gd name="T8" fmla="*/ 36 w 177"/>
              <a:gd name="T9" fmla="*/ 55 h 164"/>
              <a:gd name="T10" fmla="*/ 48 w 177"/>
              <a:gd name="T11" fmla="*/ 52 h 164"/>
              <a:gd name="T12" fmla="*/ 48 w 177"/>
              <a:gd name="T13" fmla="*/ 59 h 164"/>
              <a:gd name="T14" fmla="*/ 55 w 177"/>
              <a:gd name="T15" fmla="*/ 82 h 164"/>
              <a:gd name="T16" fmla="*/ 31 w 177"/>
              <a:gd name="T17" fmla="*/ 94 h 164"/>
              <a:gd name="T18" fmla="*/ 36 w 177"/>
              <a:gd name="T19" fmla="*/ 47 h 164"/>
              <a:gd name="T20" fmla="*/ 12 w 177"/>
              <a:gd name="T21" fmla="*/ 23 h 164"/>
              <a:gd name="T22" fmla="*/ 36 w 177"/>
              <a:gd name="T23" fmla="*/ 0 h 164"/>
              <a:gd name="T24" fmla="*/ 59 w 177"/>
              <a:gd name="T25" fmla="*/ 23 h 164"/>
              <a:gd name="T26" fmla="*/ 36 w 177"/>
              <a:gd name="T27" fmla="*/ 47 h 164"/>
              <a:gd name="T28" fmla="*/ 129 w 177"/>
              <a:gd name="T29" fmla="*/ 164 h 164"/>
              <a:gd name="T30" fmla="*/ 49 w 177"/>
              <a:gd name="T31" fmla="*/ 164 h 164"/>
              <a:gd name="T32" fmla="*/ 24 w 177"/>
              <a:gd name="T33" fmla="*/ 140 h 164"/>
              <a:gd name="T34" fmla="*/ 56 w 177"/>
              <a:gd name="T35" fmla="*/ 88 h 164"/>
              <a:gd name="T36" fmla="*/ 89 w 177"/>
              <a:gd name="T37" fmla="*/ 101 h 164"/>
              <a:gd name="T38" fmla="*/ 121 w 177"/>
              <a:gd name="T39" fmla="*/ 88 h 164"/>
              <a:gd name="T40" fmla="*/ 153 w 177"/>
              <a:gd name="T41" fmla="*/ 140 h 164"/>
              <a:gd name="T42" fmla="*/ 129 w 177"/>
              <a:gd name="T43" fmla="*/ 164 h 164"/>
              <a:gd name="T44" fmla="*/ 89 w 177"/>
              <a:gd name="T45" fmla="*/ 94 h 164"/>
              <a:gd name="T46" fmla="*/ 53 w 177"/>
              <a:gd name="T47" fmla="*/ 59 h 164"/>
              <a:gd name="T48" fmla="*/ 89 w 177"/>
              <a:gd name="T49" fmla="*/ 23 h 164"/>
              <a:gd name="T50" fmla="*/ 124 w 177"/>
              <a:gd name="T51" fmla="*/ 59 h 164"/>
              <a:gd name="T52" fmla="*/ 89 w 177"/>
              <a:gd name="T53" fmla="*/ 94 h 164"/>
              <a:gd name="T54" fmla="*/ 141 w 177"/>
              <a:gd name="T55" fmla="*/ 47 h 164"/>
              <a:gd name="T56" fmla="*/ 118 w 177"/>
              <a:gd name="T57" fmla="*/ 23 h 164"/>
              <a:gd name="T58" fmla="*/ 141 w 177"/>
              <a:gd name="T59" fmla="*/ 0 h 164"/>
              <a:gd name="T60" fmla="*/ 165 w 177"/>
              <a:gd name="T61" fmla="*/ 23 h 164"/>
              <a:gd name="T62" fmla="*/ 141 w 177"/>
              <a:gd name="T63" fmla="*/ 47 h 164"/>
              <a:gd name="T64" fmla="*/ 159 w 177"/>
              <a:gd name="T65" fmla="*/ 94 h 164"/>
              <a:gd name="T66" fmla="*/ 146 w 177"/>
              <a:gd name="T67" fmla="*/ 94 h 164"/>
              <a:gd name="T68" fmla="*/ 122 w 177"/>
              <a:gd name="T69" fmla="*/ 82 h 164"/>
              <a:gd name="T70" fmla="*/ 130 w 177"/>
              <a:gd name="T71" fmla="*/ 59 h 164"/>
              <a:gd name="T72" fmla="*/ 129 w 177"/>
              <a:gd name="T73" fmla="*/ 52 h 164"/>
              <a:gd name="T74" fmla="*/ 141 w 177"/>
              <a:gd name="T75" fmla="*/ 55 h 164"/>
              <a:gd name="T76" fmla="*/ 165 w 177"/>
              <a:gd name="T77" fmla="*/ 47 h 164"/>
              <a:gd name="T78" fmla="*/ 177 w 177"/>
              <a:gd name="T79" fmla="*/ 79 h 164"/>
              <a:gd name="T80" fmla="*/ 159 w 177"/>
              <a:gd name="T81" fmla="*/ 9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" name="Oval 4"/>
          <p:cNvSpPr/>
          <p:nvPr/>
        </p:nvSpPr>
        <p:spPr bwMode="auto">
          <a:xfrm>
            <a:off x="1797050" y="2298700"/>
            <a:ext cx="901700" cy="901700"/>
          </a:xfrm>
          <a:prstGeom prst="ellipse">
            <a:avLst/>
          </a:prstGeom>
          <a:solidFill>
            <a:srgbClr val="FCFCFC">
              <a:alpha val="5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Freeform 8"/>
          <p:cNvSpPr>
            <a:spLocks noEditPoints="1"/>
          </p:cNvSpPr>
          <p:nvPr/>
        </p:nvSpPr>
        <p:spPr bwMode="auto">
          <a:xfrm>
            <a:off x="2108200" y="2514600"/>
            <a:ext cx="325438" cy="485775"/>
          </a:xfrm>
          <a:custGeom>
            <a:avLst/>
            <a:gdLst>
              <a:gd name="T0" fmla="*/ 85 w 94"/>
              <a:gd name="T1" fmla="*/ 44 h 140"/>
              <a:gd name="T2" fmla="*/ 45 w 94"/>
              <a:gd name="T3" fmla="*/ 90 h 140"/>
              <a:gd name="T4" fmla="*/ 26 w 94"/>
              <a:gd name="T5" fmla="*/ 105 h 140"/>
              <a:gd name="T6" fmla="*/ 26 w 94"/>
              <a:gd name="T7" fmla="*/ 108 h 140"/>
              <a:gd name="T8" fmla="*/ 35 w 94"/>
              <a:gd name="T9" fmla="*/ 123 h 140"/>
              <a:gd name="T10" fmla="*/ 17 w 94"/>
              <a:gd name="T11" fmla="*/ 140 h 140"/>
              <a:gd name="T12" fmla="*/ 0 w 94"/>
              <a:gd name="T13" fmla="*/ 123 h 140"/>
              <a:gd name="T14" fmla="*/ 9 w 94"/>
              <a:gd name="T15" fmla="*/ 108 h 140"/>
              <a:gd name="T16" fmla="*/ 9 w 94"/>
              <a:gd name="T17" fmla="*/ 33 h 140"/>
              <a:gd name="T18" fmla="*/ 0 w 94"/>
              <a:gd name="T19" fmla="*/ 17 h 140"/>
              <a:gd name="T20" fmla="*/ 17 w 94"/>
              <a:gd name="T21" fmla="*/ 0 h 140"/>
              <a:gd name="T22" fmla="*/ 35 w 94"/>
              <a:gd name="T23" fmla="*/ 17 h 140"/>
              <a:gd name="T24" fmla="*/ 26 w 94"/>
              <a:gd name="T25" fmla="*/ 33 h 140"/>
              <a:gd name="T26" fmla="*/ 26 w 94"/>
              <a:gd name="T27" fmla="*/ 78 h 140"/>
              <a:gd name="T28" fmla="*/ 40 w 94"/>
              <a:gd name="T29" fmla="*/ 73 h 140"/>
              <a:gd name="T30" fmla="*/ 67 w 94"/>
              <a:gd name="T31" fmla="*/ 44 h 140"/>
              <a:gd name="T32" fmla="*/ 58 w 94"/>
              <a:gd name="T33" fmla="*/ 29 h 140"/>
              <a:gd name="T34" fmla="*/ 76 w 94"/>
              <a:gd name="T35" fmla="*/ 11 h 140"/>
              <a:gd name="T36" fmla="*/ 94 w 94"/>
              <a:gd name="T37" fmla="*/ 29 h 140"/>
              <a:gd name="T38" fmla="*/ 85 w 94"/>
              <a:gd name="T39" fmla="*/ 44 h 140"/>
              <a:gd name="T40" fmla="*/ 17 w 94"/>
              <a:gd name="T41" fmla="*/ 9 h 140"/>
              <a:gd name="T42" fmla="*/ 9 w 94"/>
              <a:gd name="T43" fmla="*/ 17 h 140"/>
              <a:gd name="T44" fmla="*/ 17 w 94"/>
              <a:gd name="T45" fmla="*/ 26 h 140"/>
              <a:gd name="T46" fmla="*/ 26 w 94"/>
              <a:gd name="T47" fmla="*/ 17 h 140"/>
              <a:gd name="T48" fmla="*/ 17 w 94"/>
              <a:gd name="T49" fmla="*/ 9 h 140"/>
              <a:gd name="T50" fmla="*/ 17 w 94"/>
              <a:gd name="T51" fmla="*/ 114 h 140"/>
              <a:gd name="T52" fmla="*/ 9 w 94"/>
              <a:gd name="T53" fmla="*/ 123 h 140"/>
              <a:gd name="T54" fmla="*/ 17 w 94"/>
              <a:gd name="T55" fmla="*/ 132 h 140"/>
              <a:gd name="T56" fmla="*/ 26 w 94"/>
              <a:gd name="T57" fmla="*/ 123 h 140"/>
              <a:gd name="T58" fmla="*/ 17 w 94"/>
              <a:gd name="T59" fmla="*/ 114 h 140"/>
              <a:gd name="T60" fmla="*/ 76 w 94"/>
              <a:gd name="T61" fmla="*/ 20 h 140"/>
              <a:gd name="T62" fmla="*/ 67 w 94"/>
              <a:gd name="T63" fmla="*/ 29 h 140"/>
              <a:gd name="T64" fmla="*/ 76 w 94"/>
              <a:gd name="T65" fmla="*/ 38 h 140"/>
              <a:gd name="T66" fmla="*/ 85 w 94"/>
              <a:gd name="T67" fmla="*/ 29 h 140"/>
              <a:gd name="T68" fmla="*/ 76 w 94"/>
              <a:gd name="T69" fmla="*/ 2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Oval 10"/>
          <p:cNvSpPr/>
          <p:nvPr/>
        </p:nvSpPr>
        <p:spPr bwMode="auto">
          <a:xfrm>
            <a:off x="7038975" y="2298700"/>
            <a:ext cx="900113" cy="901700"/>
          </a:xfrm>
          <a:prstGeom prst="ellipse">
            <a:avLst/>
          </a:prstGeom>
          <a:solidFill>
            <a:srgbClr val="FCFCFC">
              <a:alpha val="5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Freeform 11"/>
          <p:cNvSpPr>
            <a:spLocks noEditPoints="1"/>
          </p:cNvSpPr>
          <p:nvPr/>
        </p:nvSpPr>
        <p:spPr bwMode="auto">
          <a:xfrm>
            <a:off x="7283450" y="2552700"/>
            <a:ext cx="411163" cy="409575"/>
          </a:xfrm>
          <a:custGeom>
            <a:avLst/>
            <a:gdLst>
              <a:gd name="T0" fmla="*/ 141 w 152"/>
              <a:gd name="T1" fmla="*/ 152 h 152"/>
              <a:gd name="T2" fmla="*/ 132 w 152"/>
              <a:gd name="T3" fmla="*/ 148 h 152"/>
              <a:gd name="T4" fmla="*/ 101 w 152"/>
              <a:gd name="T5" fmla="*/ 117 h 152"/>
              <a:gd name="T6" fmla="*/ 65 w 152"/>
              <a:gd name="T7" fmla="*/ 128 h 152"/>
              <a:gd name="T8" fmla="*/ 0 w 152"/>
              <a:gd name="T9" fmla="*/ 64 h 152"/>
              <a:gd name="T10" fmla="*/ 65 w 152"/>
              <a:gd name="T11" fmla="*/ 0 h 152"/>
              <a:gd name="T12" fmla="*/ 129 w 152"/>
              <a:gd name="T13" fmla="*/ 64 h 152"/>
              <a:gd name="T14" fmla="*/ 118 w 152"/>
              <a:gd name="T15" fmla="*/ 100 h 152"/>
              <a:gd name="T16" fmla="*/ 149 w 152"/>
              <a:gd name="T17" fmla="*/ 132 h 152"/>
              <a:gd name="T18" fmla="*/ 152 w 152"/>
              <a:gd name="T19" fmla="*/ 140 h 152"/>
              <a:gd name="T20" fmla="*/ 141 w 152"/>
              <a:gd name="T21" fmla="*/ 152 h 152"/>
              <a:gd name="T22" fmla="*/ 65 w 152"/>
              <a:gd name="T23" fmla="*/ 23 h 152"/>
              <a:gd name="T24" fmla="*/ 24 w 152"/>
              <a:gd name="T25" fmla="*/ 64 h 152"/>
              <a:gd name="T26" fmla="*/ 65 w 152"/>
              <a:gd name="T27" fmla="*/ 105 h 152"/>
              <a:gd name="T28" fmla="*/ 106 w 152"/>
              <a:gd name="T29" fmla="*/ 64 h 152"/>
              <a:gd name="T30" fmla="*/ 65 w 152"/>
              <a:gd name="T31" fmla="*/ 23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1119188" y="3697288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关键词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TextBox 13"/>
          <p:cNvSpPr txBox="1">
            <a:spLocks noChangeArrowheads="1"/>
          </p:cNvSpPr>
          <p:nvPr/>
        </p:nvSpPr>
        <p:spPr bwMode="auto">
          <a:xfrm>
            <a:off x="1670050" y="4048125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3695700" y="3697288"/>
            <a:ext cx="23383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关键词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9" name="TextBox 13"/>
          <p:cNvSpPr txBox="1">
            <a:spLocks noChangeArrowheads="1"/>
          </p:cNvSpPr>
          <p:nvPr/>
        </p:nvSpPr>
        <p:spPr bwMode="auto">
          <a:xfrm>
            <a:off x="4246563" y="4048125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" name="TextBox 13"/>
          <p:cNvSpPr txBox="1">
            <a:spLocks noChangeArrowheads="1"/>
          </p:cNvSpPr>
          <p:nvPr/>
        </p:nvSpPr>
        <p:spPr bwMode="auto">
          <a:xfrm>
            <a:off x="6319838" y="3697288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关键词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6869113" y="4048125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8910638" y="3697288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关键词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9461500" y="4048125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椭圆 2"/>
          <p:cNvSpPr/>
          <p:nvPr/>
        </p:nvSpPr>
        <p:spPr>
          <a:xfrm>
            <a:off x="1446213" y="3525838"/>
            <a:ext cx="2044700" cy="2044700"/>
          </a:xfrm>
          <a:prstGeom prst="ellipse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椭圆 3"/>
          <p:cNvSpPr/>
          <p:nvPr/>
        </p:nvSpPr>
        <p:spPr>
          <a:xfrm>
            <a:off x="3233738" y="1631950"/>
            <a:ext cx="2044700" cy="2043113"/>
          </a:xfrm>
          <a:prstGeom prst="ellipse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椭圆 4"/>
          <p:cNvSpPr/>
          <p:nvPr/>
        </p:nvSpPr>
        <p:spPr>
          <a:xfrm>
            <a:off x="5027613" y="3654425"/>
            <a:ext cx="2044700" cy="2044700"/>
          </a:xfrm>
          <a:prstGeom prst="ellipse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椭圆 5"/>
          <p:cNvSpPr/>
          <p:nvPr/>
        </p:nvSpPr>
        <p:spPr>
          <a:xfrm>
            <a:off x="6870700" y="1811338"/>
            <a:ext cx="2044700" cy="2043112"/>
          </a:xfrm>
          <a:prstGeom prst="ellipse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椭圆 6"/>
          <p:cNvSpPr/>
          <p:nvPr/>
        </p:nvSpPr>
        <p:spPr>
          <a:xfrm>
            <a:off x="8813800" y="3594100"/>
            <a:ext cx="2044700" cy="2044700"/>
          </a:xfrm>
          <a:prstGeom prst="ellipse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右箭头 7"/>
          <p:cNvSpPr/>
          <p:nvPr/>
        </p:nvSpPr>
        <p:spPr>
          <a:xfrm rot="18594703">
            <a:off x="3232944" y="3375819"/>
            <a:ext cx="312738" cy="438150"/>
          </a:xfrm>
          <a:prstGeom prst="rightArrow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右箭头 8"/>
          <p:cNvSpPr/>
          <p:nvPr/>
        </p:nvSpPr>
        <p:spPr>
          <a:xfrm rot="2559132">
            <a:off x="5094288" y="3370263"/>
            <a:ext cx="311150" cy="436562"/>
          </a:xfrm>
          <a:prstGeom prst="rightArrow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右箭头 9"/>
          <p:cNvSpPr/>
          <p:nvPr/>
        </p:nvSpPr>
        <p:spPr>
          <a:xfrm rot="18866985">
            <a:off x="6823075" y="3571876"/>
            <a:ext cx="312737" cy="436562"/>
          </a:xfrm>
          <a:prstGeom prst="rightArrow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右箭头 11"/>
          <p:cNvSpPr/>
          <p:nvPr/>
        </p:nvSpPr>
        <p:spPr>
          <a:xfrm rot="2616165">
            <a:off x="8750300" y="3444875"/>
            <a:ext cx="312738" cy="438150"/>
          </a:xfrm>
          <a:prstGeom prst="rightArrow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122488" y="3654425"/>
            <a:ext cx="6921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01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910013" y="1801813"/>
            <a:ext cx="6921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02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7548563" y="1889125"/>
            <a:ext cx="690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04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5722938" y="3790950"/>
            <a:ext cx="690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03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9490075" y="3790950"/>
            <a:ext cx="692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05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751013" y="4240213"/>
            <a:ext cx="14351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3538538" y="2387600"/>
            <a:ext cx="14351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5334000" y="4368800"/>
            <a:ext cx="1433513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7177088" y="2466975"/>
            <a:ext cx="1433512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9118600" y="4375150"/>
            <a:ext cx="1433513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562100" y="4346575"/>
            <a:ext cx="180181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3389313" y="2557463"/>
            <a:ext cx="180181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5167313" y="4519613"/>
            <a:ext cx="180181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6996113" y="2630488"/>
            <a:ext cx="180181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8963025" y="4511675"/>
            <a:ext cx="1801813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99462" y="-3267744"/>
            <a:ext cx="8107963" cy="385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/>
          <p:cNvSpPr txBox="1"/>
          <p:nvPr/>
        </p:nvSpPr>
        <p:spPr>
          <a:xfrm>
            <a:off x="5655372" y="431628"/>
            <a:ext cx="183575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0" dirty="0" smtClean="0">
                <a:solidFill>
                  <a:schemeClr val="bg1"/>
                </a:solidFill>
                <a:latin typeface="Impact" panose="020B0806030902050204" pitchFamily="34" charset="0"/>
              </a:rPr>
              <a:t>05</a:t>
            </a:r>
            <a:endParaRPr lang="zh-CN" altLang="en-US" sz="1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4727054" y="2348880"/>
            <a:ext cx="336142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矩形 22"/>
          <p:cNvSpPr>
            <a:spLocks noChangeArrowheads="1"/>
          </p:cNvSpPr>
          <p:nvPr/>
        </p:nvSpPr>
        <p:spPr bwMode="auto">
          <a:xfrm>
            <a:off x="3836208" y="3959226"/>
            <a:ext cx="2216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Pts val="2000"/>
              <a:buFont typeface="Wingdings" panose="05000000000000000000" pitchFamily="2" charset="2"/>
              <a:buChar char="u"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添加小标题 </a:t>
            </a:r>
            <a:r>
              <a:rPr kumimoji="0" lang="en-US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0" name="矩形 25"/>
          <p:cNvSpPr>
            <a:spLocks noChangeArrowheads="1"/>
          </p:cNvSpPr>
          <p:nvPr/>
        </p:nvSpPr>
        <p:spPr bwMode="auto">
          <a:xfrm>
            <a:off x="6992158" y="3959226"/>
            <a:ext cx="2216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Pts val="2000"/>
              <a:buFont typeface="Wingdings" panose="05000000000000000000" pitchFamily="2" charset="2"/>
              <a:buChar char="u"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添加小标题 </a:t>
            </a:r>
            <a:r>
              <a:rPr kumimoji="0" lang="en-US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3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1" name="矩形 35"/>
          <p:cNvSpPr>
            <a:spLocks noChangeArrowheads="1"/>
          </p:cNvSpPr>
          <p:nvPr/>
        </p:nvSpPr>
        <p:spPr bwMode="auto">
          <a:xfrm>
            <a:off x="3836208" y="4664076"/>
            <a:ext cx="2216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Pts val="2000"/>
              <a:buFont typeface="Wingdings" panose="05000000000000000000" pitchFamily="2" charset="2"/>
              <a:buChar char="u"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添加小标题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4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2" name="矩形 36"/>
          <p:cNvSpPr>
            <a:spLocks noChangeArrowheads="1"/>
          </p:cNvSpPr>
          <p:nvPr/>
        </p:nvSpPr>
        <p:spPr bwMode="auto">
          <a:xfrm>
            <a:off x="6992158" y="4664076"/>
            <a:ext cx="2216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buSzPts val="2000"/>
              <a:buFont typeface="Wingdings" panose="05000000000000000000" pitchFamily="2" charset="2"/>
              <a:buChar char="u"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添加小标题 </a:t>
            </a:r>
            <a:r>
              <a:rPr kumimoji="0" lang="en-US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5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3" name="矩形 19"/>
          <p:cNvSpPr>
            <a:spLocks noChangeArrowheads="1"/>
          </p:cNvSpPr>
          <p:nvPr/>
        </p:nvSpPr>
        <p:spPr bwMode="auto">
          <a:xfrm>
            <a:off x="3297878" y="2564904"/>
            <a:ext cx="63119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6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点击此处添加标题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1506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475" y="2128838"/>
            <a:ext cx="2486025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538" y="2128838"/>
            <a:ext cx="2387600" cy="306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150" y="2128838"/>
            <a:ext cx="2487613" cy="142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9828213" y="2128838"/>
            <a:ext cx="719137" cy="1438275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矩形 7"/>
          <p:cNvSpPr>
            <a:spLocks noChangeArrowheads="1"/>
          </p:cNvSpPr>
          <p:nvPr/>
        </p:nvSpPr>
        <p:spPr bwMode="auto">
          <a:xfrm>
            <a:off x="4375150" y="3803650"/>
            <a:ext cx="61722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rgbClr val="FDFDFD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矩形 8"/>
          <p:cNvSpPr>
            <a:spLocks noChangeArrowheads="1"/>
          </p:cNvSpPr>
          <p:nvPr/>
        </p:nvSpPr>
        <p:spPr bwMode="auto">
          <a:xfrm>
            <a:off x="4375150" y="4695825"/>
            <a:ext cx="61722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rgbClr val="FDFDFD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单击此处编辑您要的内容，建议您在展示时采用微软雅黑字体，本模版所有图形线条及其相应素材均可自由编辑、改色、替换。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任意多边形 2"/>
          <p:cNvSpPr/>
          <p:nvPr/>
        </p:nvSpPr>
        <p:spPr>
          <a:xfrm>
            <a:off x="5207000" y="1666875"/>
            <a:ext cx="1792288" cy="366077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任意多边形 3"/>
          <p:cNvSpPr/>
          <p:nvPr/>
        </p:nvSpPr>
        <p:spPr>
          <a:xfrm>
            <a:off x="7134225" y="1666875"/>
            <a:ext cx="1792288" cy="366077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任意多边形 4"/>
          <p:cNvSpPr/>
          <p:nvPr/>
        </p:nvSpPr>
        <p:spPr>
          <a:xfrm>
            <a:off x="9061450" y="1666875"/>
            <a:ext cx="1792288" cy="366077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5"/>
          <p:cNvSpPr/>
          <p:nvPr/>
        </p:nvSpPr>
        <p:spPr>
          <a:xfrm>
            <a:off x="5375275" y="2601913"/>
            <a:ext cx="1108075" cy="368300"/>
          </a:xfrm>
          <a:prstGeom prst="rect">
            <a:avLst/>
          </a:prstGeom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charset="0"/>
                <a:ea typeface="微软雅黑" panose="020B0503020204020204" pitchFamily="34" charset="-122"/>
                <a:cs typeface="宋体" panose="02010600030101010101" pitchFamily="2" charset="-122"/>
              </a:rPr>
              <a:t>添加标题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矩形 6"/>
          <p:cNvSpPr/>
          <p:nvPr/>
        </p:nvSpPr>
        <p:spPr>
          <a:xfrm>
            <a:off x="5375275" y="2976563"/>
            <a:ext cx="1411288" cy="17081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charset="0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矩形 7"/>
          <p:cNvSpPr/>
          <p:nvPr/>
        </p:nvSpPr>
        <p:spPr>
          <a:xfrm>
            <a:off x="7308850" y="2601913"/>
            <a:ext cx="1108075" cy="368300"/>
          </a:xfrm>
          <a:prstGeom prst="rect">
            <a:avLst/>
          </a:prstGeom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charset="0"/>
                <a:ea typeface="微软雅黑" panose="020B0503020204020204" pitchFamily="34" charset="-122"/>
                <a:cs typeface="宋体" panose="02010600030101010101" pitchFamily="2" charset="-122"/>
              </a:rPr>
              <a:t>添加标题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矩形 8"/>
          <p:cNvSpPr/>
          <p:nvPr/>
        </p:nvSpPr>
        <p:spPr>
          <a:xfrm>
            <a:off x="9244013" y="2601913"/>
            <a:ext cx="1108075" cy="368300"/>
          </a:xfrm>
          <a:prstGeom prst="rect">
            <a:avLst/>
          </a:prstGeom>
        </p:spPr>
        <p:txBody>
          <a:bodyPr vert="horz" wrap="non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charset="0"/>
                <a:ea typeface="微软雅黑" panose="020B0503020204020204" pitchFamily="34" charset="-122"/>
                <a:cs typeface="宋体" panose="02010600030101010101" pitchFamily="2" charset="-122"/>
              </a:rPr>
              <a:t>添加标题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4" name="组合 9"/>
          <p:cNvGrpSpPr/>
          <p:nvPr/>
        </p:nvGrpSpPr>
        <p:grpSpPr bwMode="auto">
          <a:xfrm>
            <a:off x="831850" y="2601913"/>
            <a:ext cx="3856038" cy="1665287"/>
            <a:chOff x="475488" y="1542757"/>
            <a:chExt cx="3856498" cy="1666733"/>
          </a:xfrm>
        </p:grpSpPr>
        <p:sp>
          <p:nvSpPr>
            <p:cNvPr id="15" name="矩形 11"/>
            <p:cNvSpPr>
              <a:spLocks noChangeArrowheads="1"/>
            </p:cNvSpPr>
            <p:nvPr/>
          </p:nvSpPr>
          <p:spPr bwMode="auto">
            <a:xfrm>
              <a:off x="475488" y="1542757"/>
              <a:ext cx="325492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28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charset="0"/>
                  <a:ea typeface="微软雅黑" panose="020B0503020204020204" pitchFamily="34" charset="-122"/>
                  <a:cs typeface="宋体" panose="02010600030101010101" pitchFamily="2" charset="-122"/>
                </a:rPr>
                <a:t>点击添加您的标题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6" name="矩形 12"/>
            <p:cNvSpPr/>
            <p:nvPr/>
          </p:nvSpPr>
          <p:spPr>
            <a:xfrm>
              <a:off x="475488" y="2256163"/>
              <a:ext cx="3856498" cy="953327"/>
            </a:xfrm>
            <a:prstGeom prst="rect">
              <a:avLst/>
            </a:prstGeom>
          </p:spPr>
          <p:txBody>
            <a:bodyPr vert="horz" wrap="square" lIns="91440" tIns="45720" rIns="91440" bIns="45720" numCol="1" anchor="t" anchorCtr="0" compatLnSpc="1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4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charset="0"/>
                  <a:ea typeface="微软雅黑" panose="020B0503020204020204" pitchFamily="34" charset="-122"/>
                  <a:cs typeface="宋体" panose="02010600030101010101" pitchFamily="2" charset="-122"/>
                </a:rPr>
                <a:t>本模板的所有素材和逻辑图表，均可自由编辑替换和移动。本模板的所有素材和逻辑图表，均可自由编辑替换和移动。本模板的所有素材和逻辑图表，均可自由编辑替换和移动。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7" name="组合 13"/>
          <p:cNvGrpSpPr/>
          <p:nvPr/>
        </p:nvGrpSpPr>
        <p:grpSpPr bwMode="auto">
          <a:xfrm>
            <a:off x="10655300" y="5259388"/>
            <a:ext cx="1120775" cy="735012"/>
            <a:chOff x="10711727" y="5976543"/>
            <a:chExt cx="1121790" cy="735617"/>
          </a:xfrm>
        </p:grpSpPr>
        <p:sp>
          <p:nvSpPr>
            <p:cNvPr id="18" name="椭圆 14"/>
            <p:cNvSpPr/>
            <p:nvPr/>
          </p:nvSpPr>
          <p:spPr>
            <a:xfrm>
              <a:off x="11175697" y="6054394"/>
              <a:ext cx="657820" cy="657766"/>
            </a:xfrm>
            <a:prstGeom prst="ellipse">
              <a:avLst/>
            </a:pr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9" name="椭圆 15"/>
            <p:cNvSpPr/>
            <p:nvPr/>
          </p:nvSpPr>
          <p:spPr>
            <a:xfrm>
              <a:off x="10711727" y="5976543"/>
              <a:ext cx="657820" cy="657766"/>
            </a:xfrm>
            <a:prstGeom prst="ellipse">
              <a:avLst/>
            </a:pr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20" name="矩形 16"/>
          <p:cNvSpPr/>
          <p:nvPr/>
        </p:nvSpPr>
        <p:spPr>
          <a:xfrm>
            <a:off x="7308850" y="2976563"/>
            <a:ext cx="1411288" cy="17081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charset="0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1" name="矩形 17"/>
          <p:cNvSpPr/>
          <p:nvPr/>
        </p:nvSpPr>
        <p:spPr>
          <a:xfrm>
            <a:off x="9244013" y="2976563"/>
            <a:ext cx="1411287" cy="17081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charset="0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2143125" y="2420938"/>
            <a:ext cx="1493838" cy="1493837"/>
          </a:xfrm>
          <a:prstGeom prst="ellipse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5" name="Group 48"/>
          <p:cNvGrpSpPr/>
          <p:nvPr/>
        </p:nvGrpSpPr>
        <p:grpSpPr>
          <a:xfrm>
            <a:off x="1972114" y="2249934"/>
            <a:ext cx="1834378" cy="1834144"/>
            <a:chOff x="1119256" y="2257147"/>
            <a:chExt cx="1868074" cy="1868086"/>
          </a:xfrm>
          <a:solidFill>
            <a:srgbClr val="E71F3C"/>
          </a:solidFill>
        </p:grpSpPr>
        <p:sp>
          <p:nvSpPr>
            <p:cNvPr id="6" name="Freeform 6"/>
            <p:cNvSpPr/>
            <p:nvPr/>
          </p:nvSpPr>
          <p:spPr bwMode="auto">
            <a:xfrm>
              <a:off x="2495038" y="2394511"/>
              <a:ext cx="356033" cy="354936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2075270" y="2257152"/>
              <a:ext cx="427459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2796127" y="2743952"/>
              <a:ext cx="191203" cy="425263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2796127" y="3213169"/>
              <a:ext cx="191203" cy="427461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2495038" y="3632938"/>
              <a:ext cx="356033" cy="356035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2075271" y="393622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1606055" y="393622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1256615" y="3632938"/>
              <a:ext cx="354934" cy="356035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1119257" y="3213171"/>
              <a:ext cx="191203" cy="427461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1119256" y="2743953"/>
              <a:ext cx="191203" cy="425263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1256615" y="2394511"/>
              <a:ext cx="354934" cy="354936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1606057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8" name="Oval 5"/>
          <p:cNvSpPr>
            <a:spLocks noChangeArrowheads="1"/>
          </p:cNvSpPr>
          <p:nvPr/>
        </p:nvSpPr>
        <p:spPr bwMode="auto">
          <a:xfrm>
            <a:off x="4292600" y="2420938"/>
            <a:ext cx="1493838" cy="1493837"/>
          </a:xfrm>
          <a:prstGeom prst="ellipse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9" name="Group 64"/>
          <p:cNvGrpSpPr/>
          <p:nvPr/>
        </p:nvGrpSpPr>
        <p:grpSpPr>
          <a:xfrm>
            <a:off x="4121923" y="2249934"/>
            <a:ext cx="1834378" cy="1834144"/>
            <a:chOff x="1119256" y="2257147"/>
            <a:chExt cx="1868074" cy="1868086"/>
          </a:xfrm>
          <a:solidFill>
            <a:srgbClr val="FCC725"/>
          </a:solidFill>
        </p:grpSpPr>
        <p:sp>
          <p:nvSpPr>
            <p:cNvPr id="20" name="Freeform 6"/>
            <p:cNvSpPr/>
            <p:nvPr/>
          </p:nvSpPr>
          <p:spPr bwMode="auto">
            <a:xfrm>
              <a:off x="2495038" y="2394511"/>
              <a:ext cx="356033" cy="354936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1" name="Freeform 7"/>
            <p:cNvSpPr/>
            <p:nvPr/>
          </p:nvSpPr>
          <p:spPr bwMode="auto">
            <a:xfrm>
              <a:off x="2075270" y="2257152"/>
              <a:ext cx="427459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Freeform 8"/>
            <p:cNvSpPr/>
            <p:nvPr/>
          </p:nvSpPr>
          <p:spPr bwMode="auto">
            <a:xfrm>
              <a:off x="2796127" y="2743952"/>
              <a:ext cx="191203" cy="425263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3" name="Freeform 9"/>
            <p:cNvSpPr/>
            <p:nvPr/>
          </p:nvSpPr>
          <p:spPr bwMode="auto">
            <a:xfrm>
              <a:off x="2796127" y="3213169"/>
              <a:ext cx="191203" cy="427461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Freeform 10"/>
            <p:cNvSpPr/>
            <p:nvPr/>
          </p:nvSpPr>
          <p:spPr bwMode="auto">
            <a:xfrm>
              <a:off x="2495038" y="3632938"/>
              <a:ext cx="356033" cy="356035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5" name="Freeform 11"/>
            <p:cNvSpPr/>
            <p:nvPr/>
          </p:nvSpPr>
          <p:spPr bwMode="auto">
            <a:xfrm>
              <a:off x="2075271" y="393622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6" name="Freeform 12"/>
            <p:cNvSpPr/>
            <p:nvPr/>
          </p:nvSpPr>
          <p:spPr bwMode="auto">
            <a:xfrm>
              <a:off x="1606055" y="393622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7" name="Freeform 13"/>
            <p:cNvSpPr/>
            <p:nvPr/>
          </p:nvSpPr>
          <p:spPr bwMode="auto">
            <a:xfrm>
              <a:off x="1256615" y="3632938"/>
              <a:ext cx="354934" cy="356035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8" name="Freeform 14"/>
            <p:cNvSpPr/>
            <p:nvPr/>
          </p:nvSpPr>
          <p:spPr bwMode="auto">
            <a:xfrm>
              <a:off x="1119257" y="3213171"/>
              <a:ext cx="191203" cy="427461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9" name="Freeform 15"/>
            <p:cNvSpPr/>
            <p:nvPr/>
          </p:nvSpPr>
          <p:spPr bwMode="auto">
            <a:xfrm>
              <a:off x="1119256" y="2743953"/>
              <a:ext cx="191203" cy="425263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0" name="Freeform 16"/>
            <p:cNvSpPr/>
            <p:nvPr/>
          </p:nvSpPr>
          <p:spPr bwMode="auto">
            <a:xfrm>
              <a:off x="1256615" y="2394511"/>
              <a:ext cx="354934" cy="354936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1" name="Freeform 17"/>
            <p:cNvSpPr/>
            <p:nvPr/>
          </p:nvSpPr>
          <p:spPr bwMode="auto">
            <a:xfrm>
              <a:off x="1606057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32" name="Oval 5"/>
          <p:cNvSpPr>
            <a:spLocks noChangeArrowheads="1"/>
          </p:cNvSpPr>
          <p:nvPr/>
        </p:nvSpPr>
        <p:spPr bwMode="auto">
          <a:xfrm>
            <a:off x="6426200" y="2420938"/>
            <a:ext cx="1493838" cy="1493837"/>
          </a:xfrm>
          <a:prstGeom prst="ellipse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33" name="Group 79"/>
          <p:cNvGrpSpPr/>
          <p:nvPr/>
        </p:nvGrpSpPr>
        <p:grpSpPr>
          <a:xfrm>
            <a:off x="6255523" y="2249934"/>
            <a:ext cx="1834378" cy="1834144"/>
            <a:chOff x="1119256" y="2257147"/>
            <a:chExt cx="1868074" cy="1868086"/>
          </a:xfrm>
          <a:solidFill>
            <a:srgbClr val="1C8EE4"/>
          </a:solidFill>
        </p:grpSpPr>
        <p:sp>
          <p:nvSpPr>
            <p:cNvPr id="34" name="Freeform 6"/>
            <p:cNvSpPr/>
            <p:nvPr/>
          </p:nvSpPr>
          <p:spPr bwMode="auto">
            <a:xfrm>
              <a:off x="2495038" y="2394511"/>
              <a:ext cx="356033" cy="354936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5" name="Freeform 7"/>
            <p:cNvSpPr/>
            <p:nvPr/>
          </p:nvSpPr>
          <p:spPr bwMode="auto">
            <a:xfrm>
              <a:off x="2075270" y="2257152"/>
              <a:ext cx="427459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6" name="Freeform 8"/>
            <p:cNvSpPr/>
            <p:nvPr/>
          </p:nvSpPr>
          <p:spPr bwMode="auto">
            <a:xfrm>
              <a:off x="2796127" y="2743952"/>
              <a:ext cx="191203" cy="425263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7" name="Freeform 9"/>
            <p:cNvSpPr/>
            <p:nvPr/>
          </p:nvSpPr>
          <p:spPr bwMode="auto">
            <a:xfrm>
              <a:off x="2796127" y="3213169"/>
              <a:ext cx="191203" cy="427461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8" name="Freeform 10"/>
            <p:cNvSpPr/>
            <p:nvPr/>
          </p:nvSpPr>
          <p:spPr bwMode="auto">
            <a:xfrm>
              <a:off x="2495038" y="3632938"/>
              <a:ext cx="356033" cy="356035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9" name="Freeform 11"/>
            <p:cNvSpPr/>
            <p:nvPr/>
          </p:nvSpPr>
          <p:spPr bwMode="auto">
            <a:xfrm>
              <a:off x="2075271" y="393622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" name="Freeform 12"/>
            <p:cNvSpPr/>
            <p:nvPr/>
          </p:nvSpPr>
          <p:spPr bwMode="auto">
            <a:xfrm>
              <a:off x="1606055" y="393622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1" name="Freeform 13"/>
            <p:cNvSpPr/>
            <p:nvPr/>
          </p:nvSpPr>
          <p:spPr bwMode="auto">
            <a:xfrm>
              <a:off x="1256615" y="3632938"/>
              <a:ext cx="354934" cy="356035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2" name="Freeform 14"/>
            <p:cNvSpPr/>
            <p:nvPr/>
          </p:nvSpPr>
          <p:spPr bwMode="auto">
            <a:xfrm>
              <a:off x="1119257" y="3213171"/>
              <a:ext cx="191203" cy="427461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3" name="Freeform 15"/>
            <p:cNvSpPr/>
            <p:nvPr/>
          </p:nvSpPr>
          <p:spPr bwMode="auto">
            <a:xfrm>
              <a:off x="1119256" y="2743953"/>
              <a:ext cx="191203" cy="425263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" name="Freeform 16"/>
            <p:cNvSpPr/>
            <p:nvPr/>
          </p:nvSpPr>
          <p:spPr bwMode="auto">
            <a:xfrm>
              <a:off x="1256615" y="2394511"/>
              <a:ext cx="354934" cy="354936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" name="Freeform 17"/>
            <p:cNvSpPr/>
            <p:nvPr/>
          </p:nvSpPr>
          <p:spPr bwMode="auto">
            <a:xfrm>
              <a:off x="1606057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46" name="Oval 5"/>
          <p:cNvSpPr>
            <a:spLocks noChangeArrowheads="1"/>
          </p:cNvSpPr>
          <p:nvPr/>
        </p:nvSpPr>
        <p:spPr bwMode="auto">
          <a:xfrm>
            <a:off x="8661400" y="2420938"/>
            <a:ext cx="1493838" cy="1493837"/>
          </a:xfrm>
          <a:prstGeom prst="ellipse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47" name="Group 94"/>
          <p:cNvGrpSpPr/>
          <p:nvPr/>
        </p:nvGrpSpPr>
        <p:grpSpPr>
          <a:xfrm>
            <a:off x="8490723" y="2249934"/>
            <a:ext cx="1834378" cy="1834144"/>
            <a:chOff x="1119256" y="2257147"/>
            <a:chExt cx="1868074" cy="1868086"/>
          </a:xfrm>
          <a:solidFill>
            <a:srgbClr val="73446C"/>
          </a:solidFill>
        </p:grpSpPr>
        <p:sp>
          <p:nvSpPr>
            <p:cNvPr id="48" name="Freeform 6"/>
            <p:cNvSpPr/>
            <p:nvPr/>
          </p:nvSpPr>
          <p:spPr bwMode="auto">
            <a:xfrm>
              <a:off x="2495038" y="2394511"/>
              <a:ext cx="356033" cy="354936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9" name="Freeform 7"/>
            <p:cNvSpPr/>
            <p:nvPr/>
          </p:nvSpPr>
          <p:spPr bwMode="auto">
            <a:xfrm>
              <a:off x="2075270" y="2257152"/>
              <a:ext cx="427459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0" name="Freeform 8"/>
            <p:cNvSpPr/>
            <p:nvPr/>
          </p:nvSpPr>
          <p:spPr bwMode="auto">
            <a:xfrm>
              <a:off x="2796127" y="2743952"/>
              <a:ext cx="191203" cy="425263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1" name="Freeform 9"/>
            <p:cNvSpPr/>
            <p:nvPr/>
          </p:nvSpPr>
          <p:spPr bwMode="auto">
            <a:xfrm>
              <a:off x="2796127" y="3213169"/>
              <a:ext cx="191203" cy="427461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2" name="Freeform 10"/>
            <p:cNvSpPr/>
            <p:nvPr/>
          </p:nvSpPr>
          <p:spPr bwMode="auto">
            <a:xfrm>
              <a:off x="2495038" y="3632938"/>
              <a:ext cx="356033" cy="356035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3" name="Freeform 11"/>
            <p:cNvSpPr/>
            <p:nvPr/>
          </p:nvSpPr>
          <p:spPr bwMode="auto">
            <a:xfrm>
              <a:off x="2075271" y="393622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4" name="Freeform 12"/>
            <p:cNvSpPr/>
            <p:nvPr/>
          </p:nvSpPr>
          <p:spPr bwMode="auto">
            <a:xfrm>
              <a:off x="1606055" y="393622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5" name="Freeform 13"/>
            <p:cNvSpPr/>
            <p:nvPr/>
          </p:nvSpPr>
          <p:spPr bwMode="auto">
            <a:xfrm>
              <a:off x="1256615" y="3632938"/>
              <a:ext cx="354934" cy="356035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6" name="Freeform 14"/>
            <p:cNvSpPr/>
            <p:nvPr/>
          </p:nvSpPr>
          <p:spPr bwMode="auto">
            <a:xfrm>
              <a:off x="1119257" y="3213171"/>
              <a:ext cx="191203" cy="427461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7" name="Freeform 15"/>
            <p:cNvSpPr/>
            <p:nvPr/>
          </p:nvSpPr>
          <p:spPr bwMode="auto">
            <a:xfrm>
              <a:off x="1119256" y="2743953"/>
              <a:ext cx="191203" cy="425263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8" name="Freeform 16"/>
            <p:cNvSpPr/>
            <p:nvPr/>
          </p:nvSpPr>
          <p:spPr bwMode="auto">
            <a:xfrm>
              <a:off x="1256615" y="2394511"/>
              <a:ext cx="354934" cy="354936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9" name="Freeform 17"/>
            <p:cNvSpPr/>
            <p:nvPr/>
          </p:nvSpPr>
          <p:spPr bwMode="auto">
            <a:xfrm>
              <a:off x="1606057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60" name="AutoShape 134"/>
          <p:cNvSpPr/>
          <p:nvPr/>
        </p:nvSpPr>
        <p:spPr bwMode="auto">
          <a:xfrm>
            <a:off x="2514600" y="2749550"/>
            <a:ext cx="774700" cy="769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7152"/>
                </a:moveTo>
                <a:cubicBezTo>
                  <a:pt x="21509" y="7979"/>
                  <a:pt x="21282" y="8750"/>
                  <a:pt x="20914" y="9461"/>
                </a:cubicBezTo>
                <a:cubicBezTo>
                  <a:pt x="20549" y="10173"/>
                  <a:pt x="20079" y="10791"/>
                  <a:pt x="19504" y="11311"/>
                </a:cubicBezTo>
                <a:cubicBezTo>
                  <a:pt x="18932" y="11836"/>
                  <a:pt x="18276" y="12245"/>
                  <a:pt x="17542" y="12545"/>
                </a:cubicBezTo>
                <a:cubicBezTo>
                  <a:pt x="16803" y="12838"/>
                  <a:pt x="16016" y="12988"/>
                  <a:pt x="15175" y="12988"/>
                </a:cubicBezTo>
                <a:cubicBezTo>
                  <a:pt x="14626" y="12988"/>
                  <a:pt x="14048" y="12914"/>
                  <a:pt x="13457" y="12759"/>
                </a:cubicBezTo>
                <a:lnTo>
                  <a:pt x="5243" y="20964"/>
                </a:lnTo>
                <a:cubicBezTo>
                  <a:pt x="4818" y="21385"/>
                  <a:pt x="4312" y="21599"/>
                  <a:pt x="3725" y="21599"/>
                </a:cubicBezTo>
                <a:cubicBezTo>
                  <a:pt x="3111" y="21599"/>
                  <a:pt x="2593" y="21388"/>
                  <a:pt x="2165" y="20964"/>
                </a:cubicBezTo>
                <a:cubicBezTo>
                  <a:pt x="1959" y="20758"/>
                  <a:pt x="1729" y="20544"/>
                  <a:pt x="1483" y="20320"/>
                </a:cubicBezTo>
                <a:cubicBezTo>
                  <a:pt x="1234" y="20100"/>
                  <a:pt x="999" y="19866"/>
                  <a:pt x="778" y="19617"/>
                </a:cubicBezTo>
                <a:cubicBezTo>
                  <a:pt x="557" y="19369"/>
                  <a:pt x="370" y="19106"/>
                  <a:pt x="223" y="18827"/>
                </a:cubicBezTo>
                <a:cubicBezTo>
                  <a:pt x="73" y="18547"/>
                  <a:pt x="0" y="18242"/>
                  <a:pt x="0" y="17909"/>
                </a:cubicBezTo>
                <a:cubicBezTo>
                  <a:pt x="0" y="17613"/>
                  <a:pt x="56" y="17330"/>
                  <a:pt x="169" y="17062"/>
                </a:cubicBezTo>
                <a:cubicBezTo>
                  <a:pt x="283" y="16797"/>
                  <a:pt x="438" y="16565"/>
                  <a:pt x="637" y="16367"/>
                </a:cubicBezTo>
                <a:lnTo>
                  <a:pt x="8893" y="8134"/>
                </a:lnTo>
                <a:cubicBezTo>
                  <a:pt x="8743" y="7541"/>
                  <a:pt x="8669" y="6993"/>
                  <a:pt x="8660" y="6485"/>
                </a:cubicBezTo>
                <a:cubicBezTo>
                  <a:pt x="8660" y="5604"/>
                  <a:pt x="8833" y="4766"/>
                  <a:pt x="9176" y="3964"/>
                </a:cubicBezTo>
                <a:cubicBezTo>
                  <a:pt x="9521" y="3168"/>
                  <a:pt x="9983" y="2479"/>
                  <a:pt x="10566" y="1897"/>
                </a:cubicBezTo>
                <a:cubicBezTo>
                  <a:pt x="11149" y="1315"/>
                  <a:pt x="11831" y="855"/>
                  <a:pt x="12621" y="513"/>
                </a:cubicBezTo>
                <a:cubicBezTo>
                  <a:pt x="13406" y="172"/>
                  <a:pt x="14241" y="0"/>
                  <a:pt x="15130" y="0"/>
                </a:cubicBezTo>
                <a:cubicBezTo>
                  <a:pt x="15979" y="0"/>
                  <a:pt x="16798" y="160"/>
                  <a:pt x="17588" y="485"/>
                </a:cubicBezTo>
                <a:cubicBezTo>
                  <a:pt x="18377" y="813"/>
                  <a:pt x="19077" y="1264"/>
                  <a:pt x="19683" y="1849"/>
                </a:cubicBezTo>
                <a:lnTo>
                  <a:pt x="13692" y="4037"/>
                </a:lnTo>
                <a:lnTo>
                  <a:pt x="13108" y="7228"/>
                </a:lnTo>
                <a:lnTo>
                  <a:pt x="15603" y="9295"/>
                </a:lnTo>
                <a:lnTo>
                  <a:pt x="21599" y="7152"/>
                </a:lnTo>
                <a:close/>
                <a:moveTo>
                  <a:pt x="3720" y="18991"/>
                </a:moveTo>
                <a:cubicBezTo>
                  <a:pt x="4017" y="18991"/>
                  <a:pt x="4269" y="18886"/>
                  <a:pt x="4479" y="18674"/>
                </a:cubicBezTo>
                <a:cubicBezTo>
                  <a:pt x="4688" y="18462"/>
                  <a:pt x="4790" y="18208"/>
                  <a:pt x="4790" y="17909"/>
                </a:cubicBezTo>
                <a:cubicBezTo>
                  <a:pt x="4790" y="17593"/>
                  <a:pt x="4685" y="17333"/>
                  <a:pt x="4473" y="17133"/>
                </a:cubicBezTo>
                <a:cubicBezTo>
                  <a:pt x="4261" y="16929"/>
                  <a:pt x="4009" y="16830"/>
                  <a:pt x="3720" y="16830"/>
                </a:cubicBezTo>
                <a:cubicBezTo>
                  <a:pt x="3403" y="16830"/>
                  <a:pt x="3145" y="16935"/>
                  <a:pt x="2941" y="17138"/>
                </a:cubicBezTo>
                <a:cubicBezTo>
                  <a:pt x="2737" y="17347"/>
                  <a:pt x="2638" y="17604"/>
                  <a:pt x="2638" y="17909"/>
                </a:cubicBezTo>
                <a:cubicBezTo>
                  <a:pt x="2638" y="18206"/>
                  <a:pt x="2737" y="18460"/>
                  <a:pt x="2941" y="18674"/>
                </a:cubicBezTo>
                <a:cubicBezTo>
                  <a:pt x="3145" y="18889"/>
                  <a:pt x="3403" y="18991"/>
                  <a:pt x="3720" y="1899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796" tIns="50796" rIns="50796" bIns="50796" anchor="ctr"/>
          <a:lstStyle/>
          <a:p>
            <a:pPr marL="0" marR="0" lvl="0" indent="0" algn="l" defTabSz="456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295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61" name="AutoShape 115"/>
          <p:cNvSpPr/>
          <p:nvPr/>
        </p:nvSpPr>
        <p:spPr bwMode="auto">
          <a:xfrm>
            <a:off x="4648200" y="2732088"/>
            <a:ext cx="750888" cy="749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marL="0" marR="0" lvl="0" indent="0" algn="l" defTabSz="170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1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62" name="AutoShape 19"/>
          <p:cNvSpPr/>
          <p:nvPr/>
        </p:nvSpPr>
        <p:spPr bwMode="auto">
          <a:xfrm>
            <a:off x="6819900" y="2795588"/>
            <a:ext cx="663575" cy="663575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marL="0" marR="0" lvl="0" indent="0" algn="l" defTabSz="170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1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63" name="AutoShape 84"/>
          <p:cNvSpPr/>
          <p:nvPr/>
        </p:nvSpPr>
        <p:spPr bwMode="auto">
          <a:xfrm>
            <a:off x="9080500" y="2820988"/>
            <a:ext cx="654050" cy="6381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792" y="0"/>
                </a:moveTo>
                <a:cubicBezTo>
                  <a:pt x="12101" y="0"/>
                  <a:pt x="13398" y="296"/>
                  <a:pt x="14685" y="897"/>
                </a:cubicBezTo>
                <a:cubicBezTo>
                  <a:pt x="15972" y="1496"/>
                  <a:pt x="17128" y="2309"/>
                  <a:pt x="18152" y="3337"/>
                </a:cubicBezTo>
                <a:cubicBezTo>
                  <a:pt x="19173" y="4365"/>
                  <a:pt x="20002" y="5565"/>
                  <a:pt x="20642" y="6941"/>
                </a:cubicBezTo>
                <a:cubicBezTo>
                  <a:pt x="21277" y="8313"/>
                  <a:pt x="21599" y="9784"/>
                  <a:pt x="21599" y="11354"/>
                </a:cubicBezTo>
                <a:cubicBezTo>
                  <a:pt x="21599" y="12995"/>
                  <a:pt x="21305" y="14571"/>
                  <a:pt x="20722" y="16085"/>
                </a:cubicBezTo>
                <a:lnTo>
                  <a:pt x="20416" y="16895"/>
                </a:lnTo>
                <a:lnTo>
                  <a:pt x="18455" y="17245"/>
                </a:lnTo>
                <a:cubicBezTo>
                  <a:pt x="18253" y="18183"/>
                  <a:pt x="17836" y="18965"/>
                  <a:pt x="17210" y="19589"/>
                </a:cubicBezTo>
                <a:cubicBezTo>
                  <a:pt x="16584" y="20207"/>
                  <a:pt x="15843" y="20521"/>
                  <a:pt x="14996" y="20521"/>
                </a:cubicBezTo>
                <a:lnTo>
                  <a:pt x="14996" y="21074"/>
                </a:lnTo>
                <a:cubicBezTo>
                  <a:pt x="14996" y="21218"/>
                  <a:pt x="14953" y="21343"/>
                  <a:pt x="14862" y="21447"/>
                </a:cubicBezTo>
                <a:cubicBezTo>
                  <a:pt x="14770" y="21549"/>
                  <a:pt x="14664" y="21599"/>
                  <a:pt x="14534" y="21599"/>
                </a:cubicBezTo>
                <a:lnTo>
                  <a:pt x="13633" y="21599"/>
                </a:lnTo>
                <a:cubicBezTo>
                  <a:pt x="13513" y="21599"/>
                  <a:pt x="13407" y="21549"/>
                  <a:pt x="13322" y="21447"/>
                </a:cubicBezTo>
                <a:cubicBezTo>
                  <a:pt x="13238" y="21343"/>
                  <a:pt x="13193" y="21218"/>
                  <a:pt x="13193" y="21074"/>
                </a:cubicBezTo>
                <a:lnTo>
                  <a:pt x="13193" y="11354"/>
                </a:lnTo>
                <a:cubicBezTo>
                  <a:pt x="13193" y="11210"/>
                  <a:pt x="13238" y="11081"/>
                  <a:pt x="13322" y="10970"/>
                </a:cubicBezTo>
                <a:cubicBezTo>
                  <a:pt x="13407" y="10857"/>
                  <a:pt x="13513" y="10798"/>
                  <a:pt x="13633" y="10798"/>
                </a:cubicBezTo>
                <a:lnTo>
                  <a:pt x="14534" y="10798"/>
                </a:lnTo>
                <a:cubicBezTo>
                  <a:pt x="14654" y="10798"/>
                  <a:pt x="14763" y="10857"/>
                  <a:pt x="14857" y="10970"/>
                </a:cubicBezTo>
                <a:cubicBezTo>
                  <a:pt x="14949" y="11081"/>
                  <a:pt x="14996" y="11210"/>
                  <a:pt x="14996" y="11354"/>
                </a:cubicBezTo>
                <a:lnTo>
                  <a:pt x="14996" y="11880"/>
                </a:lnTo>
                <a:cubicBezTo>
                  <a:pt x="15655" y="11880"/>
                  <a:pt x="16262" y="12077"/>
                  <a:pt x="16810" y="12476"/>
                </a:cubicBezTo>
                <a:cubicBezTo>
                  <a:pt x="17359" y="12874"/>
                  <a:pt x="17787" y="13396"/>
                  <a:pt x="18095" y="14046"/>
                </a:cubicBezTo>
                <a:lnTo>
                  <a:pt x="18533" y="13947"/>
                </a:lnTo>
                <a:cubicBezTo>
                  <a:pt x="18782" y="13136"/>
                  <a:pt x="18900" y="12272"/>
                  <a:pt x="18893" y="11354"/>
                </a:cubicBezTo>
                <a:cubicBezTo>
                  <a:pt x="18893" y="10228"/>
                  <a:pt x="18648" y="9177"/>
                  <a:pt x="18156" y="8194"/>
                </a:cubicBezTo>
                <a:cubicBezTo>
                  <a:pt x="17665" y="7220"/>
                  <a:pt x="17024" y="6362"/>
                  <a:pt x="16238" y="5622"/>
                </a:cubicBezTo>
                <a:cubicBezTo>
                  <a:pt x="15455" y="4882"/>
                  <a:pt x="14584" y="4300"/>
                  <a:pt x="13621" y="3877"/>
                </a:cubicBezTo>
                <a:cubicBezTo>
                  <a:pt x="12659" y="3456"/>
                  <a:pt x="11717" y="3241"/>
                  <a:pt x="10792" y="3241"/>
                </a:cubicBezTo>
                <a:cubicBezTo>
                  <a:pt x="9868" y="3241"/>
                  <a:pt x="8929" y="3456"/>
                  <a:pt x="7971" y="3877"/>
                </a:cubicBezTo>
                <a:cubicBezTo>
                  <a:pt x="7015" y="4300"/>
                  <a:pt x="6140" y="4879"/>
                  <a:pt x="5358" y="5608"/>
                </a:cubicBezTo>
                <a:cubicBezTo>
                  <a:pt x="4572" y="6336"/>
                  <a:pt x="3934" y="7198"/>
                  <a:pt x="3443" y="8183"/>
                </a:cubicBezTo>
                <a:cubicBezTo>
                  <a:pt x="2951" y="9171"/>
                  <a:pt x="2704" y="10219"/>
                  <a:pt x="2704" y="11329"/>
                </a:cubicBezTo>
                <a:cubicBezTo>
                  <a:pt x="2704" y="12267"/>
                  <a:pt x="2824" y="13136"/>
                  <a:pt x="3066" y="13947"/>
                </a:cubicBezTo>
                <a:lnTo>
                  <a:pt x="3504" y="14046"/>
                </a:lnTo>
                <a:cubicBezTo>
                  <a:pt x="3812" y="13396"/>
                  <a:pt x="4240" y="12874"/>
                  <a:pt x="4789" y="12476"/>
                </a:cubicBezTo>
                <a:cubicBezTo>
                  <a:pt x="5337" y="12077"/>
                  <a:pt x="5942" y="11880"/>
                  <a:pt x="6603" y="11880"/>
                </a:cubicBezTo>
                <a:lnTo>
                  <a:pt x="6603" y="11354"/>
                </a:lnTo>
                <a:cubicBezTo>
                  <a:pt x="6603" y="11210"/>
                  <a:pt x="6646" y="11081"/>
                  <a:pt x="6737" y="10970"/>
                </a:cubicBezTo>
                <a:cubicBezTo>
                  <a:pt x="6827" y="10857"/>
                  <a:pt x="6935" y="10798"/>
                  <a:pt x="7065" y="10798"/>
                </a:cubicBezTo>
                <a:lnTo>
                  <a:pt x="7966" y="10798"/>
                </a:lnTo>
                <a:cubicBezTo>
                  <a:pt x="8086" y="10798"/>
                  <a:pt x="8187" y="10857"/>
                  <a:pt x="8270" y="10970"/>
                </a:cubicBezTo>
                <a:cubicBezTo>
                  <a:pt x="8352" y="11081"/>
                  <a:pt x="8392" y="11210"/>
                  <a:pt x="8392" y="11354"/>
                </a:cubicBezTo>
                <a:lnTo>
                  <a:pt x="8392" y="21074"/>
                </a:lnTo>
                <a:cubicBezTo>
                  <a:pt x="8392" y="21218"/>
                  <a:pt x="8352" y="21343"/>
                  <a:pt x="8270" y="21447"/>
                </a:cubicBezTo>
                <a:cubicBezTo>
                  <a:pt x="8187" y="21549"/>
                  <a:pt x="8086" y="21599"/>
                  <a:pt x="7966" y="21599"/>
                </a:cubicBezTo>
                <a:lnTo>
                  <a:pt x="7065" y="21599"/>
                </a:lnTo>
                <a:cubicBezTo>
                  <a:pt x="6945" y="21599"/>
                  <a:pt x="6836" y="21549"/>
                  <a:pt x="6742" y="21447"/>
                </a:cubicBezTo>
                <a:cubicBezTo>
                  <a:pt x="6650" y="21343"/>
                  <a:pt x="6603" y="21218"/>
                  <a:pt x="6603" y="21074"/>
                </a:cubicBezTo>
                <a:lnTo>
                  <a:pt x="6603" y="20521"/>
                </a:lnTo>
                <a:cubicBezTo>
                  <a:pt x="6189" y="20521"/>
                  <a:pt x="5789" y="20436"/>
                  <a:pt x="5403" y="20270"/>
                </a:cubicBezTo>
                <a:cubicBezTo>
                  <a:pt x="5015" y="20103"/>
                  <a:pt x="4671" y="19877"/>
                  <a:pt x="4370" y="19589"/>
                </a:cubicBezTo>
                <a:cubicBezTo>
                  <a:pt x="4073" y="19298"/>
                  <a:pt x="3814" y="18956"/>
                  <a:pt x="3598" y="18558"/>
                </a:cubicBezTo>
                <a:cubicBezTo>
                  <a:pt x="3388" y="18163"/>
                  <a:pt x="3233" y="17725"/>
                  <a:pt x="3144" y="17245"/>
                </a:cubicBezTo>
                <a:lnTo>
                  <a:pt x="1172" y="16895"/>
                </a:lnTo>
                <a:lnTo>
                  <a:pt x="877" y="16085"/>
                </a:lnTo>
                <a:cubicBezTo>
                  <a:pt x="294" y="14571"/>
                  <a:pt x="0" y="12987"/>
                  <a:pt x="0" y="11326"/>
                </a:cubicBezTo>
                <a:cubicBezTo>
                  <a:pt x="0" y="9776"/>
                  <a:pt x="320" y="8310"/>
                  <a:pt x="957" y="6938"/>
                </a:cubicBezTo>
                <a:cubicBezTo>
                  <a:pt x="1595" y="5563"/>
                  <a:pt x="2426" y="4363"/>
                  <a:pt x="3447" y="3335"/>
                </a:cubicBezTo>
                <a:cubicBezTo>
                  <a:pt x="4469" y="2307"/>
                  <a:pt x="5622" y="1493"/>
                  <a:pt x="6909" y="895"/>
                </a:cubicBezTo>
                <a:cubicBezTo>
                  <a:pt x="8192" y="296"/>
                  <a:pt x="9486" y="0"/>
                  <a:pt x="10792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marL="0" marR="0" lvl="0" indent="0" algn="l" defTabSz="170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1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grpSp>
        <p:nvGrpSpPr>
          <p:cNvPr id="64" name="组合 63"/>
          <p:cNvGrpSpPr/>
          <p:nvPr/>
        </p:nvGrpSpPr>
        <p:grpSpPr bwMode="auto">
          <a:xfrm>
            <a:off x="1698625" y="4475163"/>
            <a:ext cx="2338388" cy="849312"/>
            <a:chOff x="1483792" y="4545064"/>
            <a:chExt cx="2338080" cy="849419"/>
          </a:xfrm>
        </p:grpSpPr>
        <p:sp>
          <p:nvSpPr>
            <p:cNvPr id="65" name="TextBox 13"/>
            <p:cNvSpPr txBox="1">
              <a:spLocks noChangeArrowheads="1"/>
            </p:cNvSpPr>
            <p:nvPr/>
          </p:nvSpPr>
          <p:spPr bwMode="auto">
            <a:xfrm>
              <a:off x="1483792" y="4545064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6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宋体" panose="02010600030101010101" pitchFamily="2" charset="-122"/>
                </a:rPr>
                <a:t>关键词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66" name="TextBox 13"/>
            <p:cNvSpPr txBox="1">
              <a:spLocks noChangeArrowheads="1"/>
            </p:cNvSpPr>
            <p:nvPr/>
          </p:nvSpPr>
          <p:spPr bwMode="auto">
            <a:xfrm>
              <a:off x="1834239" y="4840485"/>
              <a:ext cx="1674111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宋体" panose="02010600030101010101" pitchFamily="2" charset="-122"/>
                </a:rPr>
                <a:t>单击此处可编辑内容，根据您的需要自由拉伸文本框大小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 bwMode="auto">
          <a:xfrm>
            <a:off x="3870325" y="4475163"/>
            <a:ext cx="2338388" cy="849312"/>
            <a:chOff x="1483792" y="4545064"/>
            <a:chExt cx="2338080" cy="849419"/>
          </a:xfrm>
        </p:grpSpPr>
        <p:sp>
          <p:nvSpPr>
            <p:cNvPr id="68" name="TextBox 13"/>
            <p:cNvSpPr txBox="1">
              <a:spLocks noChangeArrowheads="1"/>
            </p:cNvSpPr>
            <p:nvPr/>
          </p:nvSpPr>
          <p:spPr bwMode="auto">
            <a:xfrm>
              <a:off x="1483792" y="4545064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6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宋体" panose="02010600030101010101" pitchFamily="2" charset="-122"/>
                </a:rPr>
                <a:t>关键词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69" name="TextBox 13"/>
            <p:cNvSpPr txBox="1">
              <a:spLocks noChangeArrowheads="1"/>
            </p:cNvSpPr>
            <p:nvPr/>
          </p:nvSpPr>
          <p:spPr bwMode="auto">
            <a:xfrm>
              <a:off x="1834239" y="4840485"/>
              <a:ext cx="1674111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宋体" panose="02010600030101010101" pitchFamily="2" charset="-122"/>
                </a:rPr>
                <a:t>单击此处可编辑内容，根据您的需要自由拉伸文本框大小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 bwMode="auto">
          <a:xfrm>
            <a:off x="6024563" y="4475163"/>
            <a:ext cx="2338387" cy="849312"/>
            <a:chOff x="1483792" y="4545064"/>
            <a:chExt cx="2338080" cy="849419"/>
          </a:xfrm>
        </p:grpSpPr>
        <p:sp>
          <p:nvSpPr>
            <p:cNvPr id="71" name="TextBox 13"/>
            <p:cNvSpPr txBox="1">
              <a:spLocks noChangeArrowheads="1"/>
            </p:cNvSpPr>
            <p:nvPr/>
          </p:nvSpPr>
          <p:spPr bwMode="auto">
            <a:xfrm>
              <a:off x="1483792" y="4545064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6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宋体" panose="02010600030101010101" pitchFamily="2" charset="-122"/>
                </a:rPr>
                <a:t>关键词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72" name="TextBox 13"/>
            <p:cNvSpPr txBox="1">
              <a:spLocks noChangeArrowheads="1"/>
            </p:cNvSpPr>
            <p:nvPr/>
          </p:nvSpPr>
          <p:spPr bwMode="auto">
            <a:xfrm>
              <a:off x="1834239" y="4840485"/>
              <a:ext cx="1674111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宋体" panose="02010600030101010101" pitchFamily="2" charset="-122"/>
                </a:rPr>
                <a:t>单击此处可编辑内容，根据您的需要自由拉伸文本框大小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 bwMode="auto">
          <a:xfrm>
            <a:off x="8197850" y="4475163"/>
            <a:ext cx="2336800" cy="849312"/>
            <a:chOff x="1483792" y="4545064"/>
            <a:chExt cx="2338080" cy="849419"/>
          </a:xfrm>
        </p:grpSpPr>
        <p:sp>
          <p:nvSpPr>
            <p:cNvPr id="74" name="TextBox 13"/>
            <p:cNvSpPr txBox="1">
              <a:spLocks noChangeArrowheads="1"/>
            </p:cNvSpPr>
            <p:nvPr/>
          </p:nvSpPr>
          <p:spPr bwMode="auto">
            <a:xfrm>
              <a:off x="1483792" y="4545064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6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宋体" panose="02010600030101010101" pitchFamily="2" charset="-122"/>
                </a:rPr>
                <a:t>关键词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75" name="TextBox 13"/>
            <p:cNvSpPr txBox="1">
              <a:spLocks noChangeArrowheads="1"/>
            </p:cNvSpPr>
            <p:nvPr/>
          </p:nvSpPr>
          <p:spPr bwMode="auto">
            <a:xfrm>
              <a:off x="1834239" y="4840485"/>
              <a:ext cx="1674111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宋体" panose="02010600030101010101" pitchFamily="2" charset="-122"/>
                </a:rPr>
                <a:t>单击此处可编辑内容，根据您的需要自由拉伸文本框大小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49263"/>
            <a:ext cx="13652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0825" y="43021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点击此处输入标题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6" name="空心弧 3"/>
          <p:cNvSpPr/>
          <p:nvPr/>
        </p:nvSpPr>
        <p:spPr>
          <a:xfrm rot="16921077">
            <a:off x="4201319" y="1902619"/>
            <a:ext cx="3468687" cy="3425825"/>
          </a:xfrm>
          <a:prstGeom prst="blockArc">
            <a:avLst>
              <a:gd name="adj1" fmla="val 15465973"/>
              <a:gd name="adj2" fmla="val 20859555"/>
              <a:gd name="adj3" fmla="val 2498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7" name="空心弧 4"/>
          <p:cNvSpPr/>
          <p:nvPr/>
        </p:nvSpPr>
        <p:spPr>
          <a:xfrm rot="10221374">
            <a:off x="4222750" y="1924050"/>
            <a:ext cx="3468688" cy="3427413"/>
          </a:xfrm>
          <a:prstGeom prst="blockArc">
            <a:avLst>
              <a:gd name="adj1" fmla="val 16801207"/>
              <a:gd name="adj2" fmla="val 554529"/>
              <a:gd name="adj3" fmla="val 24769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8" name="空心弧 5"/>
          <p:cNvSpPr/>
          <p:nvPr/>
        </p:nvSpPr>
        <p:spPr>
          <a:xfrm rot="851343">
            <a:off x="4198938" y="1881188"/>
            <a:ext cx="3468687" cy="3425825"/>
          </a:xfrm>
          <a:prstGeom prst="blockArc">
            <a:avLst>
              <a:gd name="adj1" fmla="val 15365001"/>
              <a:gd name="adj2" fmla="val 20829647"/>
              <a:gd name="adj3" fmla="val 24890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9" name="空心弧 6"/>
          <p:cNvSpPr/>
          <p:nvPr/>
        </p:nvSpPr>
        <p:spPr>
          <a:xfrm rot="4607761">
            <a:off x="4214019" y="1915319"/>
            <a:ext cx="3468687" cy="3425825"/>
          </a:xfrm>
          <a:prstGeom prst="blockArc">
            <a:avLst>
              <a:gd name="adj1" fmla="val 17014033"/>
              <a:gd name="adj2" fmla="val 774473"/>
              <a:gd name="adj3" fmla="val 25096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80" name="Freeform 34"/>
          <p:cNvSpPr/>
          <p:nvPr/>
        </p:nvSpPr>
        <p:spPr bwMode="auto">
          <a:xfrm>
            <a:off x="4772025" y="2630488"/>
            <a:ext cx="450850" cy="398462"/>
          </a:xfrm>
          <a:custGeom>
            <a:avLst/>
            <a:gdLst>
              <a:gd name="T0" fmla="*/ 1497541371 w 136"/>
              <a:gd name="T1" fmla="*/ 530386127 h 120"/>
              <a:gd name="T2" fmla="*/ 748772343 w 136"/>
              <a:gd name="T3" fmla="*/ 0 h 120"/>
              <a:gd name="T4" fmla="*/ 0 w 136"/>
              <a:gd name="T5" fmla="*/ 530386127 h 120"/>
              <a:gd name="T6" fmla="*/ 407419222 w 136"/>
              <a:gd name="T7" fmla="*/ 1005522178 h 120"/>
              <a:gd name="T8" fmla="*/ 242248998 w 136"/>
              <a:gd name="T9" fmla="*/ 1325965318 h 120"/>
              <a:gd name="T10" fmla="*/ 803825769 w 136"/>
              <a:gd name="T11" fmla="*/ 1060772254 h 120"/>
              <a:gd name="T12" fmla="*/ 1497541371 w 136"/>
              <a:gd name="T13" fmla="*/ 530386127 h 1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6" h="120">
                <a:moveTo>
                  <a:pt x="136" y="48"/>
                </a:moveTo>
                <a:cubicBezTo>
                  <a:pt x="136" y="22"/>
                  <a:pt x="106" y="0"/>
                  <a:pt x="68" y="0"/>
                </a:cubicBezTo>
                <a:cubicBezTo>
                  <a:pt x="31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7" y="106"/>
                  <a:pt x="22" y="120"/>
                </a:cubicBezTo>
                <a:cubicBezTo>
                  <a:pt x="22" y="120"/>
                  <a:pt x="54" y="111"/>
                  <a:pt x="73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1" name="Freeform 64"/>
          <p:cNvSpPr>
            <a:spLocks noEditPoints="1"/>
          </p:cNvSpPr>
          <p:nvPr/>
        </p:nvSpPr>
        <p:spPr bwMode="auto">
          <a:xfrm>
            <a:off x="4827588" y="4394200"/>
            <a:ext cx="407987" cy="388938"/>
          </a:xfrm>
          <a:custGeom>
            <a:avLst/>
            <a:gdLst>
              <a:gd name="T0" fmla="*/ 1173849153 w 133"/>
              <a:gd name="T1" fmla="*/ 0 h 127"/>
              <a:gd name="T2" fmla="*/ 84517728 w 133"/>
              <a:gd name="T3" fmla="*/ 0 h 127"/>
              <a:gd name="T4" fmla="*/ 0 w 133"/>
              <a:gd name="T5" fmla="*/ 84368921 h 127"/>
              <a:gd name="T6" fmla="*/ 0 w 133"/>
              <a:gd name="T7" fmla="*/ 853075784 h 127"/>
              <a:gd name="T8" fmla="*/ 84517728 w 133"/>
              <a:gd name="T9" fmla="*/ 937447768 h 127"/>
              <a:gd name="T10" fmla="*/ 497713464 w 133"/>
              <a:gd name="T11" fmla="*/ 937447768 h 127"/>
              <a:gd name="T12" fmla="*/ 375633324 w 133"/>
              <a:gd name="T13" fmla="*/ 1106188672 h 127"/>
              <a:gd name="T14" fmla="*/ 375633324 w 133"/>
              <a:gd name="T15" fmla="*/ 1190557593 h 127"/>
              <a:gd name="T16" fmla="*/ 497713464 w 133"/>
              <a:gd name="T17" fmla="*/ 1190557593 h 127"/>
              <a:gd name="T18" fmla="*/ 751263581 w 133"/>
              <a:gd name="T19" fmla="*/ 1190557593 h 127"/>
              <a:gd name="T20" fmla="*/ 882736625 w 133"/>
              <a:gd name="T21" fmla="*/ 1190557593 h 127"/>
              <a:gd name="T22" fmla="*/ 882736625 w 133"/>
              <a:gd name="T23" fmla="*/ 1106188672 h 127"/>
              <a:gd name="T24" fmla="*/ 751263581 w 133"/>
              <a:gd name="T25" fmla="*/ 937447768 h 127"/>
              <a:gd name="T26" fmla="*/ 1173849153 w 133"/>
              <a:gd name="T27" fmla="*/ 937447768 h 127"/>
              <a:gd name="T28" fmla="*/ 1248977045 w 133"/>
              <a:gd name="T29" fmla="*/ 853075784 h 127"/>
              <a:gd name="T30" fmla="*/ 1248977045 w 133"/>
              <a:gd name="T31" fmla="*/ 84368921 h 127"/>
              <a:gd name="T32" fmla="*/ 1173849153 w 133"/>
              <a:gd name="T33" fmla="*/ 0 h 127"/>
              <a:gd name="T34" fmla="*/ 563448452 w 133"/>
              <a:gd name="T35" fmla="*/ 834327135 h 127"/>
              <a:gd name="T36" fmla="*/ 629183441 w 133"/>
              <a:gd name="T37" fmla="*/ 768706863 h 127"/>
              <a:gd name="T38" fmla="*/ 704311332 w 133"/>
              <a:gd name="T39" fmla="*/ 834327135 h 127"/>
              <a:gd name="T40" fmla="*/ 629183441 w 133"/>
              <a:gd name="T41" fmla="*/ 909324794 h 127"/>
              <a:gd name="T42" fmla="*/ 563448452 w 133"/>
              <a:gd name="T43" fmla="*/ 834327135 h 127"/>
              <a:gd name="T44" fmla="*/ 1164459317 w 133"/>
              <a:gd name="T45" fmla="*/ 740583890 h 127"/>
              <a:gd name="T46" fmla="*/ 93907564 w 133"/>
              <a:gd name="T47" fmla="*/ 740583890 h 127"/>
              <a:gd name="T48" fmla="*/ 93907564 w 133"/>
              <a:gd name="T49" fmla="*/ 93743246 h 127"/>
              <a:gd name="T50" fmla="*/ 1164459317 w 133"/>
              <a:gd name="T51" fmla="*/ 93743246 h 127"/>
              <a:gd name="T52" fmla="*/ 1164459317 w 133"/>
              <a:gd name="T53" fmla="*/ 740583890 h 1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2" name="Freeform 110"/>
          <p:cNvSpPr/>
          <p:nvPr/>
        </p:nvSpPr>
        <p:spPr bwMode="auto">
          <a:xfrm>
            <a:off x="6883400" y="4497388"/>
            <a:ext cx="101600" cy="101600"/>
          </a:xfrm>
          <a:custGeom>
            <a:avLst/>
            <a:gdLst>
              <a:gd name="T0" fmla="*/ 0 w 41"/>
              <a:gd name="T1" fmla="*/ 241203356 h 41"/>
              <a:gd name="T2" fmla="*/ 18553151 w 41"/>
              <a:gd name="T3" fmla="*/ 253573776 h 41"/>
              <a:gd name="T4" fmla="*/ 253573776 w 41"/>
              <a:gd name="T5" fmla="*/ 18553151 h 41"/>
              <a:gd name="T6" fmla="*/ 241203356 w 41"/>
              <a:gd name="T7" fmla="*/ 0 h 41"/>
              <a:gd name="T8" fmla="*/ 0 w 41"/>
              <a:gd name="T9" fmla="*/ 241203356 h 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" h="41">
                <a:moveTo>
                  <a:pt x="0" y="39"/>
                </a:moveTo>
                <a:lnTo>
                  <a:pt x="3" y="41"/>
                </a:lnTo>
                <a:lnTo>
                  <a:pt x="41" y="3"/>
                </a:lnTo>
                <a:lnTo>
                  <a:pt x="39" y="0"/>
                </a:lnTo>
                <a:lnTo>
                  <a:pt x="0" y="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3" name="Freeform 111"/>
          <p:cNvSpPr/>
          <p:nvPr/>
        </p:nvSpPr>
        <p:spPr bwMode="auto">
          <a:xfrm>
            <a:off x="6859588" y="4468813"/>
            <a:ext cx="111125" cy="115887"/>
          </a:xfrm>
          <a:custGeom>
            <a:avLst/>
            <a:gdLst>
              <a:gd name="T0" fmla="*/ 233221068 w 44"/>
              <a:gd name="T1" fmla="*/ 0 h 46"/>
              <a:gd name="T2" fmla="*/ 0 w 44"/>
              <a:gd name="T3" fmla="*/ 245216892 h 46"/>
              <a:gd name="T4" fmla="*/ 37820384 w 44"/>
              <a:gd name="T5" fmla="*/ 289228759 h 46"/>
              <a:gd name="T6" fmla="*/ 277342744 w 44"/>
              <a:gd name="T7" fmla="*/ 50299997 h 46"/>
              <a:gd name="T8" fmla="*/ 233221068 w 44"/>
              <a:gd name="T9" fmla="*/ 0 h 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" h="46">
                <a:moveTo>
                  <a:pt x="37" y="0"/>
                </a:moveTo>
                <a:lnTo>
                  <a:pt x="0" y="39"/>
                </a:lnTo>
                <a:lnTo>
                  <a:pt x="6" y="46"/>
                </a:lnTo>
                <a:lnTo>
                  <a:pt x="44" y="8"/>
                </a:lnTo>
                <a:lnTo>
                  <a:pt x="3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4" name="Freeform 112"/>
          <p:cNvSpPr/>
          <p:nvPr/>
        </p:nvSpPr>
        <p:spPr bwMode="auto">
          <a:xfrm>
            <a:off x="6840538" y="4454525"/>
            <a:ext cx="104775" cy="104775"/>
          </a:xfrm>
          <a:custGeom>
            <a:avLst/>
            <a:gdLst>
              <a:gd name="T0" fmla="*/ 0 w 42"/>
              <a:gd name="T1" fmla="*/ 236591929 h 42"/>
              <a:gd name="T2" fmla="*/ 24904020 w 42"/>
              <a:gd name="T3" fmla="*/ 261495948 h 42"/>
              <a:gd name="T4" fmla="*/ 261495948 w 42"/>
              <a:gd name="T5" fmla="*/ 24904020 h 42"/>
              <a:gd name="T6" fmla="*/ 236591929 w 42"/>
              <a:gd name="T7" fmla="*/ 0 h 42"/>
              <a:gd name="T8" fmla="*/ 0 w 42"/>
              <a:gd name="T9" fmla="*/ 236591929 h 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2" h="42">
                <a:moveTo>
                  <a:pt x="0" y="38"/>
                </a:moveTo>
                <a:lnTo>
                  <a:pt x="4" y="42"/>
                </a:lnTo>
                <a:lnTo>
                  <a:pt x="42" y="4"/>
                </a:lnTo>
                <a:lnTo>
                  <a:pt x="38" y="0"/>
                </a:lnTo>
                <a:lnTo>
                  <a:pt x="0" y="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5" name="Freeform 113"/>
          <p:cNvSpPr/>
          <p:nvPr/>
        </p:nvSpPr>
        <p:spPr bwMode="auto">
          <a:xfrm>
            <a:off x="6813550" y="4556125"/>
            <a:ext cx="69850" cy="69850"/>
          </a:xfrm>
          <a:custGeom>
            <a:avLst/>
            <a:gdLst>
              <a:gd name="T0" fmla="*/ 174330632 w 28"/>
              <a:gd name="T1" fmla="*/ 124522593 h 28"/>
              <a:gd name="T2" fmla="*/ 49808039 w 28"/>
              <a:gd name="T3" fmla="*/ 0 h 28"/>
              <a:gd name="T4" fmla="*/ 0 w 28"/>
              <a:gd name="T5" fmla="*/ 124522593 h 28"/>
              <a:gd name="T6" fmla="*/ 56034668 w 28"/>
              <a:gd name="T7" fmla="*/ 174330632 h 28"/>
              <a:gd name="T8" fmla="*/ 174330632 w 28"/>
              <a:gd name="T9" fmla="*/ 124522593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" h="28">
                <a:moveTo>
                  <a:pt x="28" y="20"/>
                </a:moveTo>
                <a:lnTo>
                  <a:pt x="8" y="0"/>
                </a:lnTo>
                <a:lnTo>
                  <a:pt x="0" y="20"/>
                </a:lnTo>
                <a:lnTo>
                  <a:pt x="9" y="28"/>
                </a:lnTo>
                <a:lnTo>
                  <a:pt x="28" y="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6" name="Freeform 114"/>
          <p:cNvSpPr/>
          <p:nvPr/>
        </p:nvSpPr>
        <p:spPr bwMode="auto">
          <a:xfrm>
            <a:off x="6796088" y="4614863"/>
            <a:ext cx="34925" cy="31750"/>
          </a:xfrm>
          <a:custGeom>
            <a:avLst/>
            <a:gdLst>
              <a:gd name="T0" fmla="*/ 0 w 14"/>
              <a:gd name="T1" fmla="*/ 79243115 h 13"/>
              <a:gd name="T2" fmla="*/ 87165316 w 14"/>
              <a:gd name="T3" fmla="*/ 36573558 h 13"/>
              <a:gd name="T4" fmla="*/ 37357277 w 14"/>
              <a:gd name="T5" fmla="*/ 0 h 13"/>
              <a:gd name="T6" fmla="*/ 0 w 14"/>
              <a:gd name="T7" fmla="*/ 79243115 h 1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4" h="13">
                <a:moveTo>
                  <a:pt x="0" y="13"/>
                </a:moveTo>
                <a:lnTo>
                  <a:pt x="14" y="6"/>
                </a:lnTo>
                <a:lnTo>
                  <a:pt x="6" y="0"/>
                </a:lnTo>
                <a:lnTo>
                  <a:pt x="0" y="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7" name="Freeform 115"/>
          <p:cNvSpPr/>
          <p:nvPr/>
        </p:nvSpPr>
        <p:spPr bwMode="auto">
          <a:xfrm>
            <a:off x="6942138" y="4429125"/>
            <a:ext cx="69850" cy="69850"/>
          </a:xfrm>
          <a:custGeom>
            <a:avLst/>
            <a:gdLst>
              <a:gd name="T0" fmla="*/ 43583905 w 28"/>
              <a:gd name="T1" fmla="*/ 0 h 28"/>
              <a:gd name="T2" fmla="*/ 0 w 28"/>
              <a:gd name="T3" fmla="*/ 49808039 h 28"/>
              <a:gd name="T4" fmla="*/ 124522593 w 28"/>
              <a:gd name="T5" fmla="*/ 174330632 h 28"/>
              <a:gd name="T6" fmla="*/ 174330632 w 28"/>
              <a:gd name="T7" fmla="*/ 124522593 h 28"/>
              <a:gd name="T8" fmla="*/ 43583905 w 28"/>
              <a:gd name="T9" fmla="*/ 0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" h="28">
                <a:moveTo>
                  <a:pt x="7" y="0"/>
                </a:moveTo>
                <a:lnTo>
                  <a:pt x="0" y="8"/>
                </a:lnTo>
                <a:lnTo>
                  <a:pt x="20" y="28"/>
                </a:lnTo>
                <a:lnTo>
                  <a:pt x="28" y="20"/>
                </a:lnTo>
                <a:lnTo>
                  <a:pt x="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8" name="Freeform 116"/>
          <p:cNvSpPr/>
          <p:nvPr/>
        </p:nvSpPr>
        <p:spPr bwMode="auto">
          <a:xfrm>
            <a:off x="6623050" y="4394200"/>
            <a:ext cx="279400" cy="339725"/>
          </a:xfrm>
          <a:custGeom>
            <a:avLst/>
            <a:gdLst>
              <a:gd name="T0" fmla="*/ 647511995 w 112"/>
              <a:gd name="T1" fmla="*/ 629675292 h 136"/>
              <a:gd name="T2" fmla="*/ 516762773 w 112"/>
              <a:gd name="T3" fmla="*/ 629675292 h 136"/>
              <a:gd name="T4" fmla="*/ 516762773 w 112"/>
              <a:gd name="T5" fmla="*/ 804238986 h 136"/>
              <a:gd name="T6" fmla="*/ 43581411 w 112"/>
              <a:gd name="T7" fmla="*/ 804238986 h 136"/>
              <a:gd name="T8" fmla="*/ 43581411 w 112"/>
              <a:gd name="T9" fmla="*/ 199501008 h 136"/>
              <a:gd name="T10" fmla="*/ 647511995 w 112"/>
              <a:gd name="T11" fmla="*/ 199501008 h 136"/>
              <a:gd name="T12" fmla="*/ 647511995 w 112"/>
              <a:gd name="T13" fmla="*/ 249375636 h 136"/>
              <a:gd name="T14" fmla="*/ 697320034 w 112"/>
              <a:gd name="T15" fmla="*/ 199501008 h 136"/>
              <a:gd name="T16" fmla="*/ 697320034 w 112"/>
              <a:gd name="T17" fmla="*/ 37407220 h 136"/>
              <a:gd name="T18" fmla="*/ 603928089 w 112"/>
              <a:gd name="T19" fmla="*/ 37407220 h 136"/>
              <a:gd name="T20" fmla="*/ 603928089 w 112"/>
              <a:gd name="T21" fmla="*/ 124689067 h 136"/>
              <a:gd name="T22" fmla="*/ 591477327 w 112"/>
              <a:gd name="T23" fmla="*/ 124689067 h 136"/>
              <a:gd name="T24" fmla="*/ 591477327 w 112"/>
              <a:gd name="T25" fmla="*/ 0 h 136"/>
              <a:gd name="T26" fmla="*/ 554120050 w 112"/>
              <a:gd name="T27" fmla="*/ 0 h 136"/>
              <a:gd name="T28" fmla="*/ 554120050 w 112"/>
              <a:gd name="T29" fmla="*/ 124689067 h 136"/>
              <a:gd name="T30" fmla="*/ 541669288 w 112"/>
              <a:gd name="T31" fmla="*/ 124689067 h 136"/>
              <a:gd name="T32" fmla="*/ 541669288 w 112"/>
              <a:gd name="T33" fmla="*/ 37407220 h 136"/>
              <a:gd name="T34" fmla="*/ 491858754 w 112"/>
              <a:gd name="T35" fmla="*/ 37407220 h 136"/>
              <a:gd name="T36" fmla="*/ 491858754 w 112"/>
              <a:gd name="T37" fmla="*/ 124689067 h 136"/>
              <a:gd name="T38" fmla="*/ 473181363 w 112"/>
              <a:gd name="T39" fmla="*/ 124689067 h 136"/>
              <a:gd name="T40" fmla="*/ 473181363 w 112"/>
              <a:gd name="T41" fmla="*/ 0 h 136"/>
              <a:gd name="T42" fmla="*/ 448277343 w 112"/>
              <a:gd name="T43" fmla="*/ 0 h 136"/>
              <a:gd name="T44" fmla="*/ 448277343 w 112"/>
              <a:gd name="T45" fmla="*/ 124689067 h 136"/>
              <a:gd name="T46" fmla="*/ 423373323 w 112"/>
              <a:gd name="T47" fmla="*/ 124689067 h 136"/>
              <a:gd name="T48" fmla="*/ 423373323 w 112"/>
              <a:gd name="T49" fmla="*/ 37407220 h 136"/>
              <a:gd name="T50" fmla="*/ 373565284 w 112"/>
              <a:gd name="T51" fmla="*/ 37407220 h 136"/>
              <a:gd name="T52" fmla="*/ 373565284 w 112"/>
              <a:gd name="T53" fmla="*/ 124689067 h 136"/>
              <a:gd name="T54" fmla="*/ 354885398 w 112"/>
              <a:gd name="T55" fmla="*/ 124689067 h 136"/>
              <a:gd name="T56" fmla="*/ 354885398 w 112"/>
              <a:gd name="T57" fmla="*/ 0 h 136"/>
              <a:gd name="T58" fmla="*/ 329981379 w 112"/>
              <a:gd name="T59" fmla="*/ 0 h 136"/>
              <a:gd name="T60" fmla="*/ 329981379 w 112"/>
              <a:gd name="T61" fmla="*/ 124689067 h 136"/>
              <a:gd name="T62" fmla="*/ 317530616 w 112"/>
              <a:gd name="T63" fmla="*/ 124689067 h 136"/>
              <a:gd name="T64" fmla="*/ 317530616 w 112"/>
              <a:gd name="T65" fmla="*/ 37407220 h 136"/>
              <a:gd name="T66" fmla="*/ 267720082 w 112"/>
              <a:gd name="T67" fmla="*/ 37407220 h 136"/>
              <a:gd name="T68" fmla="*/ 267720082 w 112"/>
              <a:gd name="T69" fmla="*/ 124689067 h 136"/>
              <a:gd name="T70" fmla="*/ 249042691 w 112"/>
              <a:gd name="T71" fmla="*/ 124689067 h 136"/>
              <a:gd name="T72" fmla="*/ 249042691 w 112"/>
              <a:gd name="T73" fmla="*/ 0 h 136"/>
              <a:gd name="T74" fmla="*/ 217912043 w 112"/>
              <a:gd name="T75" fmla="*/ 0 h 136"/>
              <a:gd name="T76" fmla="*/ 217912043 w 112"/>
              <a:gd name="T77" fmla="*/ 124689067 h 136"/>
              <a:gd name="T78" fmla="*/ 199234652 w 112"/>
              <a:gd name="T79" fmla="*/ 124689067 h 136"/>
              <a:gd name="T80" fmla="*/ 199234652 w 112"/>
              <a:gd name="T81" fmla="*/ 37407220 h 136"/>
              <a:gd name="T82" fmla="*/ 155650746 w 112"/>
              <a:gd name="T83" fmla="*/ 37407220 h 136"/>
              <a:gd name="T84" fmla="*/ 155650746 w 112"/>
              <a:gd name="T85" fmla="*/ 124689067 h 136"/>
              <a:gd name="T86" fmla="*/ 143199984 w 112"/>
              <a:gd name="T87" fmla="*/ 124689067 h 136"/>
              <a:gd name="T88" fmla="*/ 143199984 w 112"/>
              <a:gd name="T89" fmla="*/ 0 h 136"/>
              <a:gd name="T90" fmla="*/ 105842707 w 112"/>
              <a:gd name="T91" fmla="*/ 0 h 136"/>
              <a:gd name="T92" fmla="*/ 105842707 w 112"/>
              <a:gd name="T93" fmla="*/ 124689067 h 136"/>
              <a:gd name="T94" fmla="*/ 93391945 w 112"/>
              <a:gd name="T95" fmla="*/ 124689067 h 136"/>
              <a:gd name="T96" fmla="*/ 93391945 w 112"/>
              <a:gd name="T97" fmla="*/ 37407220 h 136"/>
              <a:gd name="T98" fmla="*/ 0 w 112"/>
              <a:gd name="T99" fmla="*/ 37407220 h 136"/>
              <a:gd name="T100" fmla="*/ 0 w 112"/>
              <a:gd name="T101" fmla="*/ 149626381 h 136"/>
              <a:gd name="T102" fmla="*/ 0 w 112"/>
              <a:gd name="T103" fmla="*/ 174563694 h 136"/>
              <a:gd name="T104" fmla="*/ 0 w 112"/>
              <a:gd name="T105" fmla="*/ 847878661 h 136"/>
              <a:gd name="T106" fmla="*/ 554120050 w 112"/>
              <a:gd name="T107" fmla="*/ 847878661 h 136"/>
              <a:gd name="T108" fmla="*/ 697320034 w 112"/>
              <a:gd name="T109" fmla="*/ 685784872 h 136"/>
              <a:gd name="T110" fmla="*/ 697320034 w 112"/>
              <a:gd name="T111" fmla="*/ 523688585 h 136"/>
              <a:gd name="T112" fmla="*/ 647511995 w 112"/>
              <a:gd name="T113" fmla="*/ 573565711 h 136"/>
              <a:gd name="T114" fmla="*/ 647511995 w 112"/>
              <a:gd name="T115" fmla="*/ 629675292 h 1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12" h="136">
                <a:moveTo>
                  <a:pt x="104" y="101"/>
                </a:moveTo>
                <a:lnTo>
                  <a:pt x="83" y="101"/>
                </a:lnTo>
                <a:lnTo>
                  <a:pt x="83" y="129"/>
                </a:lnTo>
                <a:lnTo>
                  <a:pt x="7" y="129"/>
                </a:lnTo>
                <a:lnTo>
                  <a:pt x="7" y="32"/>
                </a:lnTo>
                <a:lnTo>
                  <a:pt x="104" y="32"/>
                </a:lnTo>
                <a:lnTo>
                  <a:pt x="104" y="40"/>
                </a:lnTo>
                <a:lnTo>
                  <a:pt x="112" y="32"/>
                </a:lnTo>
                <a:lnTo>
                  <a:pt x="112" y="6"/>
                </a:lnTo>
                <a:lnTo>
                  <a:pt x="97" y="6"/>
                </a:lnTo>
                <a:lnTo>
                  <a:pt x="97" y="20"/>
                </a:lnTo>
                <a:lnTo>
                  <a:pt x="95" y="20"/>
                </a:lnTo>
                <a:lnTo>
                  <a:pt x="95" y="0"/>
                </a:lnTo>
                <a:lnTo>
                  <a:pt x="89" y="0"/>
                </a:lnTo>
                <a:lnTo>
                  <a:pt x="89" y="20"/>
                </a:lnTo>
                <a:lnTo>
                  <a:pt x="87" y="20"/>
                </a:lnTo>
                <a:lnTo>
                  <a:pt x="87" y="6"/>
                </a:lnTo>
                <a:lnTo>
                  <a:pt x="79" y="6"/>
                </a:lnTo>
                <a:lnTo>
                  <a:pt x="79" y="20"/>
                </a:lnTo>
                <a:lnTo>
                  <a:pt x="76" y="20"/>
                </a:lnTo>
                <a:lnTo>
                  <a:pt x="76" y="0"/>
                </a:lnTo>
                <a:lnTo>
                  <a:pt x="72" y="0"/>
                </a:lnTo>
                <a:lnTo>
                  <a:pt x="72" y="20"/>
                </a:lnTo>
                <a:lnTo>
                  <a:pt x="68" y="20"/>
                </a:lnTo>
                <a:lnTo>
                  <a:pt x="68" y="6"/>
                </a:lnTo>
                <a:lnTo>
                  <a:pt x="60" y="6"/>
                </a:lnTo>
                <a:lnTo>
                  <a:pt x="60" y="20"/>
                </a:lnTo>
                <a:lnTo>
                  <a:pt x="57" y="20"/>
                </a:lnTo>
                <a:lnTo>
                  <a:pt x="57" y="0"/>
                </a:lnTo>
                <a:lnTo>
                  <a:pt x="53" y="0"/>
                </a:lnTo>
                <a:lnTo>
                  <a:pt x="53" y="20"/>
                </a:lnTo>
                <a:lnTo>
                  <a:pt x="51" y="20"/>
                </a:lnTo>
                <a:lnTo>
                  <a:pt x="51" y="6"/>
                </a:lnTo>
                <a:lnTo>
                  <a:pt x="43" y="6"/>
                </a:lnTo>
                <a:lnTo>
                  <a:pt x="43" y="20"/>
                </a:lnTo>
                <a:lnTo>
                  <a:pt x="40" y="20"/>
                </a:lnTo>
                <a:lnTo>
                  <a:pt x="40" y="0"/>
                </a:lnTo>
                <a:lnTo>
                  <a:pt x="35" y="0"/>
                </a:lnTo>
                <a:lnTo>
                  <a:pt x="35" y="20"/>
                </a:lnTo>
                <a:lnTo>
                  <a:pt x="32" y="20"/>
                </a:lnTo>
                <a:lnTo>
                  <a:pt x="32" y="6"/>
                </a:lnTo>
                <a:lnTo>
                  <a:pt x="25" y="6"/>
                </a:lnTo>
                <a:lnTo>
                  <a:pt x="25" y="20"/>
                </a:lnTo>
                <a:lnTo>
                  <a:pt x="23" y="20"/>
                </a:lnTo>
                <a:lnTo>
                  <a:pt x="23" y="0"/>
                </a:lnTo>
                <a:lnTo>
                  <a:pt x="17" y="0"/>
                </a:lnTo>
                <a:lnTo>
                  <a:pt x="17" y="20"/>
                </a:lnTo>
                <a:lnTo>
                  <a:pt x="15" y="20"/>
                </a:lnTo>
                <a:lnTo>
                  <a:pt x="15" y="6"/>
                </a:lnTo>
                <a:lnTo>
                  <a:pt x="0" y="6"/>
                </a:lnTo>
                <a:lnTo>
                  <a:pt x="0" y="24"/>
                </a:lnTo>
                <a:lnTo>
                  <a:pt x="0" y="28"/>
                </a:lnTo>
                <a:lnTo>
                  <a:pt x="0" y="136"/>
                </a:lnTo>
                <a:lnTo>
                  <a:pt x="89" y="136"/>
                </a:lnTo>
                <a:lnTo>
                  <a:pt x="112" y="110"/>
                </a:lnTo>
                <a:lnTo>
                  <a:pt x="112" y="84"/>
                </a:lnTo>
                <a:lnTo>
                  <a:pt x="104" y="92"/>
                </a:lnTo>
                <a:lnTo>
                  <a:pt x="104" y="1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9" name="Rectangle 117"/>
          <p:cNvSpPr>
            <a:spLocks noChangeArrowheads="1"/>
          </p:cNvSpPr>
          <p:nvPr/>
        </p:nvSpPr>
        <p:spPr bwMode="auto">
          <a:xfrm>
            <a:off x="6673850" y="4510088"/>
            <a:ext cx="109538" cy="174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0" name="Rectangle 118"/>
          <p:cNvSpPr>
            <a:spLocks noChangeArrowheads="1"/>
          </p:cNvSpPr>
          <p:nvPr/>
        </p:nvSpPr>
        <p:spPr bwMode="auto">
          <a:xfrm>
            <a:off x="6673850" y="4549775"/>
            <a:ext cx="109538" cy="17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1" name="Rectangle 119"/>
          <p:cNvSpPr>
            <a:spLocks noChangeArrowheads="1"/>
          </p:cNvSpPr>
          <p:nvPr/>
        </p:nvSpPr>
        <p:spPr bwMode="auto">
          <a:xfrm>
            <a:off x="6673850" y="4594225"/>
            <a:ext cx="109538" cy="142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2" name="Rectangle 120"/>
          <p:cNvSpPr>
            <a:spLocks noChangeArrowheads="1"/>
          </p:cNvSpPr>
          <p:nvPr/>
        </p:nvSpPr>
        <p:spPr bwMode="auto">
          <a:xfrm>
            <a:off x="6673850" y="4637088"/>
            <a:ext cx="109538" cy="174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3" name="Freeform 126"/>
          <p:cNvSpPr>
            <a:spLocks noEditPoints="1"/>
          </p:cNvSpPr>
          <p:nvPr/>
        </p:nvSpPr>
        <p:spPr bwMode="auto">
          <a:xfrm>
            <a:off x="6859588" y="2670175"/>
            <a:ext cx="204787" cy="330200"/>
          </a:xfrm>
          <a:custGeom>
            <a:avLst/>
            <a:gdLst>
              <a:gd name="T0" fmla="*/ 0 w 82"/>
              <a:gd name="T1" fmla="*/ 212271071 h 132"/>
              <a:gd name="T2" fmla="*/ 0 w 82"/>
              <a:gd name="T3" fmla="*/ 824106656 h 132"/>
              <a:gd name="T4" fmla="*/ 511103399 w 82"/>
              <a:gd name="T5" fmla="*/ 618079367 h 132"/>
              <a:gd name="T6" fmla="*/ 511103399 w 82"/>
              <a:gd name="T7" fmla="*/ 0 h 132"/>
              <a:gd name="T8" fmla="*/ 0 w 82"/>
              <a:gd name="T9" fmla="*/ 212271071 h 132"/>
              <a:gd name="T10" fmla="*/ 473704797 w 82"/>
              <a:gd name="T11" fmla="*/ 62432815 h 132"/>
              <a:gd name="T12" fmla="*/ 473704797 w 82"/>
              <a:gd name="T13" fmla="*/ 586862959 h 132"/>
              <a:gd name="T14" fmla="*/ 31165085 w 82"/>
              <a:gd name="T15" fmla="*/ 412054579 h 132"/>
              <a:gd name="T16" fmla="*/ 31165085 w 82"/>
              <a:gd name="T17" fmla="*/ 237243697 h 132"/>
              <a:gd name="T18" fmla="*/ 473704797 w 82"/>
              <a:gd name="T19" fmla="*/ 62432815 h 132"/>
              <a:gd name="T20" fmla="*/ 31165085 w 82"/>
              <a:gd name="T21" fmla="*/ 437027205 h 132"/>
              <a:gd name="T22" fmla="*/ 455006745 w 82"/>
              <a:gd name="T23" fmla="*/ 599350523 h 132"/>
              <a:gd name="T24" fmla="*/ 31165085 w 82"/>
              <a:gd name="T25" fmla="*/ 774161405 h 132"/>
              <a:gd name="T26" fmla="*/ 31165085 w 82"/>
              <a:gd name="T27" fmla="*/ 437027205 h 13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82" h="132">
                <a:moveTo>
                  <a:pt x="0" y="34"/>
                </a:moveTo>
                <a:lnTo>
                  <a:pt x="0" y="132"/>
                </a:lnTo>
                <a:lnTo>
                  <a:pt x="82" y="99"/>
                </a:lnTo>
                <a:lnTo>
                  <a:pt x="82" y="0"/>
                </a:lnTo>
                <a:lnTo>
                  <a:pt x="0" y="34"/>
                </a:lnTo>
                <a:close/>
                <a:moveTo>
                  <a:pt x="76" y="10"/>
                </a:moveTo>
                <a:lnTo>
                  <a:pt x="76" y="94"/>
                </a:lnTo>
                <a:lnTo>
                  <a:pt x="5" y="66"/>
                </a:lnTo>
                <a:lnTo>
                  <a:pt x="5" y="38"/>
                </a:lnTo>
                <a:lnTo>
                  <a:pt x="76" y="10"/>
                </a:lnTo>
                <a:close/>
                <a:moveTo>
                  <a:pt x="5" y="70"/>
                </a:moveTo>
                <a:lnTo>
                  <a:pt x="73" y="96"/>
                </a:lnTo>
                <a:lnTo>
                  <a:pt x="5" y="124"/>
                </a:lnTo>
                <a:lnTo>
                  <a:pt x="5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4" name="Freeform 127"/>
          <p:cNvSpPr/>
          <p:nvPr/>
        </p:nvSpPr>
        <p:spPr bwMode="auto">
          <a:xfrm>
            <a:off x="6632575" y="2670175"/>
            <a:ext cx="201613" cy="330200"/>
          </a:xfrm>
          <a:custGeom>
            <a:avLst/>
            <a:gdLst>
              <a:gd name="T0" fmla="*/ 0 w 81"/>
              <a:gd name="T1" fmla="*/ 618079367 h 132"/>
              <a:gd name="T2" fmla="*/ 503183734 w 81"/>
              <a:gd name="T3" fmla="*/ 824106656 h 132"/>
              <a:gd name="T4" fmla="*/ 503183734 w 81"/>
              <a:gd name="T5" fmla="*/ 212271071 h 132"/>
              <a:gd name="T6" fmla="*/ 0 w 81"/>
              <a:gd name="T7" fmla="*/ 0 h 132"/>
              <a:gd name="T8" fmla="*/ 0 w 81"/>
              <a:gd name="T9" fmla="*/ 618079367 h 1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1" h="132">
                <a:moveTo>
                  <a:pt x="0" y="99"/>
                </a:moveTo>
                <a:lnTo>
                  <a:pt x="81" y="132"/>
                </a:lnTo>
                <a:lnTo>
                  <a:pt x="81" y="34"/>
                </a:lnTo>
                <a:lnTo>
                  <a:pt x="0" y="0"/>
                </a:lnTo>
                <a:lnTo>
                  <a:pt x="0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5" name="Freeform 128"/>
          <p:cNvSpPr>
            <a:spLocks noEditPoints="1"/>
          </p:cNvSpPr>
          <p:nvPr/>
        </p:nvSpPr>
        <p:spPr bwMode="auto">
          <a:xfrm>
            <a:off x="6643688" y="2570163"/>
            <a:ext cx="414337" cy="165100"/>
          </a:xfrm>
          <a:custGeom>
            <a:avLst/>
            <a:gdLst>
              <a:gd name="T0" fmla="*/ 510817617 w 166"/>
              <a:gd name="T1" fmla="*/ 0 h 66"/>
              <a:gd name="T2" fmla="*/ 0 w 166"/>
              <a:gd name="T3" fmla="*/ 199783508 h 66"/>
              <a:gd name="T4" fmla="*/ 498357555 w 166"/>
              <a:gd name="T5" fmla="*/ 412052077 h 66"/>
              <a:gd name="T6" fmla="*/ 1034092800 w 166"/>
              <a:gd name="T7" fmla="*/ 199783508 h 66"/>
              <a:gd name="T8" fmla="*/ 510817617 w 166"/>
              <a:gd name="T9" fmla="*/ 0 h 66"/>
              <a:gd name="T10" fmla="*/ 510817617 w 166"/>
              <a:gd name="T11" fmla="*/ 37460189 h 66"/>
              <a:gd name="T12" fmla="*/ 940649822 w 166"/>
              <a:gd name="T13" fmla="*/ 199783508 h 66"/>
              <a:gd name="T14" fmla="*/ 510817617 w 166"/>
              <a:gd name="T15" fmla="*/ 368350608 h 66"/>
              <a:gd name="T16" fmla="*/ 510817617 w 166"/>
              <a:gd name="T17" fmla="*/ 37460189 h 66"/>
              <a:gd name="T18" fmla="*/ 485899989 w 166"/>
              <a:gd name="T19" fmla="*/ 43701470 h 66"/>
              <a:gd name="T20" fmla="*/ 485899989 w 166"/>
              <a:gd name="T21" fmla="*/ 368350608 h 66"/>
              <a:gd name="T22" fmla="*/ 93442978 w 166"/>
              <a:gd name="T23" fmla="*/ 199783508 h 66"/>
              <a:gd name="T24" fmla="*/ 485899989 w 166"/>
              <a:gd name="T25" fmla="*/ 43701470 h 6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66" h="66">
                <a:moveTo>
                  <a:pt x="82" y="0"/>
                </a:moveTo>
                <a:lnTo>
                  <a:pt x="0" y="32"/>
                </a:lnTo>
                <a:lnTo>
                  <a:pt x="80" y="66"/>
                </a:lnTo>
                <a:lnTo>
                  <a:pt x="166" y="32"/>
                </a:lnTo>
                <a:lnTo>
                  <a:pt x="82" y="0"/>
                </a:lnTo>
                <a:close/>
                <a:moveTo>
                  <a:pt x="82" y="6"/>
                </a:moveTo>
                <a:lnTo>
                  <a:pt x="151" y="32"/>
                </a:lnTo>
                <a:lnTo>
                  <a:pt x="82" y="59"/>
                </a:lnTo>
                <a:lnTo>
                  <a:pt x="82" y="6"/>
                </a:lnTo>
                <a:close/>
                <a:moveTo>
                  <a:pt x="78" y="7"/>
                </a:moveTo>
                <a:lnTo>
                  <a:pt x="78" y="59"/>
                </a:lnTo>
                <a:lnTo>
                  <a:pt x="15" y="32"/>
                </a:lnTo>
                <a:lnTo>
                  <a:pt x="78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TextBox 13"/>
          <p:cNvSpPr txBox="1">
            <a:spLocks noChangeArrowheads="1"/>
          </p:cNvSpPr>
          <p:nvPr/>
        </p:nvSpPr>
        <p:spPr bwMode="auto">
          <a:xfrm>
            <a:off x="2841625" y="2257425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7" name="TextBox 13"/>
          <p:cNvSpPr txBox="1">
            <a:spLocks noChangeArrowheads="1"/>
          </p:cNvSpPr>
          <p:nvPr/>
        </p:nvSpPr>
        <p:spPr bwMode="auto">
          <a:xfrm>
            <a:off x="1803400" y="2579688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8" name="TextBox 13"/>
          <p:cNvSpPr txBox="1">
            <a:spLocks noChangeArrowheads="1"/>
          </p:cNvSpPr>
          <p:nvPr/>
        </p:nvSpPr>
        <p:spPr bwMode="auto">
          <a:xfrm>
            <a:off x="7731125" y="2257425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9" name="TextBox 13"/>
          <p:cNvSpPr txBox="1">
            <a:spLocks noChangeArrowheads="1"/>
          </p:cNvSpPr>
          <p:nvPr/>
        </p:nvSpPr>
        <p:spPr bwMode="auto">
          <a:xfrm>
            <a:off x="7735888" y="2579688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0" name="TextBox 13"/>
          <p:cNvSpPr txBox="1">
            <a:spLocks noChangeArrowheads="1"/>
          </p:cNvSpPr>
          <p:nvPr/>
        </p:nvSpPr>
        <p:spPr bwMode="auto">
          <a:xfrm>
            <a:off x="2841625" y="4467225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1" name="TextBox 13"/>
          <p:cNvSpPr txBox="1">
            <a:spLocks noChangeArrowheads="1"/>
          </p:cNvSpPr>
          <p:nvPr/>
        </p:nvSpPr>
        <p:spPr bwMode="auto">
          <a:xfrm>
            <a:off x="1803400" y="4789488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2" name="TextBox 13"/>
          <p:cNvSpPr txBox="1">
            <a:spLocks noChangeArrowheads="1"/>
          </p:cNvSpPr>
          <p:nvPr/>
        </p:nvSpPr>
        <p:spPr bwMode="auto">
          <a:xfrm>
            <a:off x="7731125" y="4468813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6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单击编辑标题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3" name="TextBox 13"/>
          <p:cNvSpPr txBox="1">
            <a:spLocks noChangeArrowheads="1"/>
          </p:cNvSpPr>
          <p:nvPr/>
        </p:nvSpPr>
        <p:spPr bwMode="auto">
          <a:xfrm>
            <a:off x="7735888" y="4789488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单击此处可编辑内容，根据您的需要自由拉伸文本框大小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4890</Words>
  <Application>WPS 演示</Application>
  <PresentationFormat>自定义</PresentationFormat>
  <Paragraphs>524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5" baseType="lpstr">
      <vt:lpstr>Arial</vt:lpstr>
      <vt:lpstr>宋体</vt:lpstr>
      <vt:lpstr>Wingdings</vt:lpstr>
      <vt:lpstr>微软雅黑</vt:lpstr>
      <vt:lpstr>Bebas</vt:lpstr>
      <vt:lpstr>Impact</vt:lpstr>
      <vt:lpstr>Calibri</vt:lpstr>
      <vt:lpstr>方正姚体</vt:lpstr>
      <vt:lpstr>Lato Regular</vt:lpstr>
      <vt:lpstr>Calibri</vt:lpstr>
      <vt:lpstr>Gill Sans</vt:lpstr>
      <vt:lpstr>MT Extra</vt:lpstr>
      <vt:lpstr>Courier New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56</cp:revision>
  <dcterms:created xsi:type="dcterms:W3CDTF">2014-12-25T08:17:00Z</dcterms:created>
  <dcterms:modified xsi:type="dcterms:W3CDTF">2017-03-05T01:59:17Z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