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4" r:id="rId6"/>
    <p:sldId id="275" r:id="rId7"/>
    <p:sldId id="265" r:id="rId8"/>
    <p:sldId id="260" r:id="rId9"/>
    <p:sldId id="266" r:id="rId10"/>
    <p:sldId id="268" r:id="rId11"/>
    <p:sldId id="267" r:id="rId12"/>
    <p:sldId id="261" r:id="rId13"/>
    <p:sldId id="269" r:id="rId14"/>
    <p:sldId id="270" r:id="rId15"/>
    <p:sldId id="271" r:id="rId16"/>
    <p:sldId id="262" r:id="rId17"/>
    <p:sldId id="272" r:id="rId18"/>
    <p:sldId id="273" r:id="rId19"/>
    <p:sldId id="274" r:id="rId20"/>
    <p:sldId id="25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altLang="zh-CN" sz="1800" b="0" spc="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 of sale by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30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3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65-46F0-BEA8-0F3DE15659DF}"/>
              </c:ext>
            </c:extLst>
          </c:dPt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65-46F0-BEA8-0F3DE1565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2"/>
        <c:axId val="463382472"/>
        <c:axId val="46338286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12</c:v>
                </c:pt>
              </c:strCache>
            </c:strRef>
          </c:tx>
          <c:spPr>
            <a:ln w="28575" cap="rnd">
              <a:solidFill>
                <a:schemeClr val="accent6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tint val="77000"/>
                </a:schemeClr>
              </a:solidFill>
              <a:ln w="9525">
                <a:solidFill>
                  <a:schemeClr val="accent6">
                    <a:tint val="77000"/>
                  </a:schemeClr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2.4</c:v>
                </c:pt>
                <c:pt idx="2">
                  <c:v>3</c:v>
                </c:pt>
                <c:pt idx="3">
                  <c:v>4.7</c:v>
                </c:pt>
                <c:pt idx="4">
                  <c:v>5.3</c:v>
                </c:pt>
                <c:pt idx="5">
                  <c:v>7.1</c:v>
                </c:pt>
                <c:pt idx="6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65-46F0-BEA8-0F3DE1565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382472"/>
        <c:axId val="463382864"/>
      </c:lineChart>
      <c:catAx>
        <c:axId val="46338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  <a:cs typeface="+mn-cs"/>
              </a:defRPr>
            </a:pPr>
            <a:endParaRPr lang="zh-CN"/>
          </a:p>
        </c:txPr>
        <c:crossAx val="463382864"/>
        <c:crosses val="autoZero"/>
        <c:auto val="1"/>
        <c:lblAlgn val="ctr"/>
        <c:lblOffset val="100"/>
        <c:noMultiLvlLbl val="0"/>
      </c:catAx>
      <c:valAx>
        <c:axId val="46338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zh-CN"/>
          </a:p>
        </c:txPr>
        <c:crossAx val="46338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62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563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301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04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103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57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65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975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117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01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79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F22A6-F41B-48BF-98DF-E76510C8D4A5}" type="datetimeFigureOut">
              <a:rPr lang="zh-CN" altLang="en-US" smtClean="0"/>
              <a:t>2017/7/6/Thu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42A89-7F75-40EF-9F46-EB0761758A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06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668" y="492368"/>
            <a:ext cx="6513586" cy="618275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488110" y="962058"/>
            <a:ext cx="982702" cy="4247317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latin typeface="汉仪柏京体简" panose="00020600040101010101" pitchFamily="18" charset="-122"/>
                <a:ea typeface="汉仪柏京体简" panose="00020600040101010101" pitchFamily="18" charset="-122"/>
              </a:rPr>
              <a:t>花儿与夏天</a:t>
            </a:r>
          </a:p>
        </p:txBody>
      </p:sp>
    </p:spTree>
    <p:extLst>
      <p:ext uri="{BB962C8B-B14F-4D97-AF65-F5344CB8AC3E}">
        <p14:creationId xmlns:p14="http://schemas.microsoft.com/office/powerpoint/2010/main" val="301035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215088"/>
            <a:ext cx="12192000" cy="36429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9" y="1874726"/>
            <a:ext cx="3480042" cy="3303285"/>
          </a:xfrm>
          <a:prstGeom prst="rect">
            <a:avLst/>
          </a:prstGeom>
        </p:spPr>
      </p:pic>
      <p:sp>
        <p:nvSpPr>
          <p:cNvPr id="5" name="TextBox 24"/>
          <p:cNvSpPr txBox="1"/>
          <p:nvPr/>
        </p:nvSpPr>
        <p:spPr>
          <a:xfrm>
            <a:off x="2258375" y="646478"/>
            <a:ext cx="6470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A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6" name="TextBox 25"/>
          <p:cNvSpPr txBox="1"/>
          <p:nvPr/>
        </p:nvSpPr>
        <p:spPr>
          <a:xfrm>
            <a:off x="3279800" y="2158526"/>
            <a:ext cx="6470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B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sp>
        <p:nvSpPr>
          <p:cNvPr id="7" name="TextBox 26"/>
          <p:cNvSpPr txBox="1"/>
          <p:nvPr/>
        </p:nvSpPr>
        <p:spPr>
          <a:xfrm>
            <a:off x="4248116" y="3658317"/>
            <a:ext cx="6470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000" dirty="0">
                <a:blipFill dpi="0" rotWithShape="1">
                  <a:blip r:embed="rId4">
                    <a:extLst/>
                  </a:blip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C</a:t>
            </a:r>
            <a:endParaRPr lang="zh-CN" altLang="en-US" sz="6000" dirty="0">
              <a:blipFill dpi="0" rotWithShape="1">
                <a:blip r:embed="rId4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79800" y="1695366"/>
            <a:ext cx="5405065" cy="391240"/>
            <a:chOff x="3435705" y="2258827"/>
            <a:chExt cx="5405065" cy="391240"/>
          </a:xfrm>
        </p:grpSpPr>
        <p:sp>
          <p:nvSpPr>
            <p:cNvPr id="9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0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44128" y="3215088"/>
            <a:ext cx="5405065" cy="391240"/>
            <a:chOff x="3435705" y="2258827"/>
            <a:chExt cx="5405065" cy="391240"/>
          </a:xfrm>
        </p:grpSpPr>
        <p:sp>
          <p:nvSpPr>
            <p:cNvPr id="12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3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34703" y="784977"/>
            <a:ext cx="5276825" cy="1245528"/>
            <a:chOff x="3721400" y="1640383"/>
            <a:chExt cx="5276825" cy="1245528"/>
          </a:xfrm>
        </p:grpSpPr>
        <p:sp>
          <p:nvSpPr>
            <p:cNvPr id="15" name="文本框 14"/>
            <p:cNvSpPr txBox="1"/>
            <p:nvPr/>
          </p:nvSpPr>
          <p:spPr>
            <a:xfrm>
              <a:off x="3721400" y="1640383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21400" y="1962581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50840" y="2125339"/>
            <a:ext cx="5316511" cy="1248243"/>
            <a:chOff x="4637537" y="2980745"/>
            <a:chExt cx="5316511" cy="1248243"/>
          </a:xfrm>
        </p:grpSpPr>
        <p:sp>
          <p:nvSpPr>
            <p:cNvPr id="18" name="文本框 17"/>
            <p:cNvSpPr txBox="1"/>
            <p:nvPr/>
          </p:nvSpPr>
          <p:spPr>
            <a:xfrm>
              <a:off x="4637537" y="2980745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77223" y="3305658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24023" y="3653082"/>
            <a:ext cx="5292713" cy="1244132"/>
            <a:chOff x="5510720" y="4508488"/>
            <a:chExt cx="5292713" cy="1244132"/>
          </a:xfrm>
        </p:grpSpPr>
        <p:sp>
          <p:nvSpPr>
            <p:cNvPr id="21" name="文本框 20"/>
            <p:cNvSpPr txBox="1"/>
            <p:nvPr/>
          </p:nvSpPr>
          <p:spPr>
            <a:xfrm>
              <a:off x="5510720" y="4508488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526608" y="4829290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23" name="TextBox 26"/>
          <p:cNvSpPr txBox="1"/>
          <p:nvPr/>
        </p:nvSpPr>
        <p:spPr>
          <a:xfrm>
            <a:off x="5609883" y="5222730"/>
            <a:ext cx="6470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6000" dirty="0">
                <a:blipFill dpi="0" rotWithShape="1">
                  <a:blip r:embed="rId4">
                    <a:extLst/>
                  </a:blip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D</a:t>
            </a:r>
            <a:endParaRPr lang="zh-CN" altLang="en-US" sz="6000" dirty="0">
              <a:blipFill dpi="0" rotWithShape="1">
                <a:blip r:embed="rId4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605895" y="4779501"/>
            <a:ext cx="5405065" cy="391240"/>
            <a:chOff x="3435705" y="2258827"/>
            <a:chExt cx="5405065" cy="391240"/>
          </a:xfrm>
        </p:grpSpPr>
        <p:sp>
          <p:nvSpPr>
            <p:cNvPr id="25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26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37988" y="5230648"/>
            <a:ext cx="5340515" cy="1230979"/>
            <a:chOff x="5462918" y="4521641"/>
            <a:chExt cx="5340515" cy="1230979"/>
          </a:xfrm>
        </p:grpSpPr>
        <p:sp>
          <p:nvSpPr>
            <p:cNvPr id="28" name="文本框 27"/>
            <p:cNvSpPr txBox="1"/>
            <p:nvPr/>
          </p:nvSpPr>
          <p:spPr>
            <a:xfrm>
              <a:off x="5462918" y="4521641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526608" y="4829290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576492" y="2369212"/>
            <a:ext cx="682584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  <a:prstDash val="dash"/>
          </a:ln>
          <a:effectLst>
            <a:outerShdw blurRad="50800" dist="635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15133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8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60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1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1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500405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04045" y="4304401"/>
            <a:ext cx="8006957" cy="391240"/>
            <a:chOff x="3435705" y="2258827"/>
            <a:chExt cx="5405065" cy="391240"/>
          </a:xfrm>
        </p:grpSpPr>
        <p:sp>
          <p:nvSpPr>
            <p:cNvPr id="6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04055" y="3117708"/>
            <a:ext cx="5276825" cy="1273664"/>
            <a:chOff x="3721400" y="1612247"/>
            <a:chExt cx="5276825" cy="1273664"/>
          </a:xfrm>
        </p:grpSpPr>
        <p:sp>
          <p:nvSpPr>
            <p:cNvPr id="10" name="文本框 9"/>
            <p:cNvSpPr txBox="1"/>
            <p:nvPr/>
          </p:nvSpPr>
          <p:spPr>
            <a:xfrm>
              <a:off x="3721400" y="1612247"/>
              <a:ext cx="3799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柏京体简" panose="00020600040101010101" pitchFamily="18" charset="-122"/>
                  <a:ea typeface="汉仪柏京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柏京体简" panose="00020600040101010101" pitchFamily="18" charset="-122"/>
                <a:ea typeface="汉仪柏京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1400" y="1962581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69" y="2336381"/>
            <a:ext cx="3039525" cy="2885143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700373" y="3117708"/>
            <a:ext cx="1045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01</a:t>
            </a:r>
            <a:endParaRPr lang="zh-CN" altLang="en-US" sz="4400" b="1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070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5801847" y="1981822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2981" y="2396417"/>
            <a:ext cx="438317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Castellar" panose="020A0402060406010301" pitchFamily="18" charset="0"/>
                <a:ea typeface="楷体" panose="02010609060101010101" pitchFamily="49" charset="-122"/>
                <a:cs typeface="Arial" panose="020B0604020202020204" pitchFamily="34" charset="0"/>
              </a:rPr>
              <a:t>THIS IS A REMO TEMPLATE ,THANK YOU WATCHING THIS ONE </a:t>
            </a:r>
            <a:endParaRPr lang="zh-CN" altLang="en-US" sz="1050" dirty="0">
              <a:latin typeface="Castellar" panose="020A0402060406010301" pitchFamily="18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5872981" y="2979173"/>
            <a:ext cx="5959499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sp>
        <p:nvSpPr>
          <p:cNvPr id="8" name="矩形 23"/>
          <p:cNvSpPr>
            <a:spLocks noChangeArrowheads="1"/>
          </p:cNvSpPr>
          <p:nvPr/>
        </p:nvSpPr>
        <p:spPr bwMode="auto">
          <a:xfrm>
            <a:off x="5872981" y="4140688"/>
            <a:ext cx="4689224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78" y="1700468"/>
            <a:ext cx="3808826" cy="380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3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13" y="1154829"/>
            <a:ext cx="3121152" cy="3121152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053" y="1154829"/>
            <a:ext cx="3121152" cy="3121152"/>
          </a:xfrm>
          <a:prstGeom prst="ellipse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456594" y="4539903"/>
            <a:ext cx="4198989" cy="1710009"/>
            <a:chOff x="5742449" y="1036324"/>
            <a:chExt cx="4198989" cy="1710009"/>
          </a:xfrm>
        </p:grpSpPr>
        <p:sp>
          <p:nvSpPr>
            <p:cNvPr id="7" name="文本框 6"/>
            <p:cNvSpPr txBox="1"/>
            <p:nvPr/>
          </p:nvSpPr>
          <p:spPr>
            <a:xfrm>
              <a:off x="6213143" y="1036324"/>
              <a:ext cx="3257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742449" y="1361338"/>
              <a:ext cx="419898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4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67134" y="4539903"/>
            <a:ext cx="4198989" cy="1710009"/>
            <a:chOff x="5742449" y="1036324"/>
            <a:chExt cx="4198989" cy="1710009"/>
          </a:xfrm>
        </p:grpSpPr>
        <p:sp>
          <p:nvSpPr>
            <p:cNvPr id="10" name="文本框 9"/>
            <p:cNvSpPr txBox="1"/>
            <p:nvPr/>
          </p:nvSpPr>
          <p:spPr>
            <a:xfrm>
              <a:off x="6213143" y="1036324"/>
              <a:ext cx="3257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42449" y="1361338"/>
              <a:ext cx="419898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4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310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579675" y="1789288"/>
            <a:ext cx="688975" cy="835025"/>
            <a:chOff x="1828802" y="1090614"/>
            <a:chExt cx="246063" cy="298449"/>
          </a:xfrm>
        </p:grpSpPr>
        <p:sp>
          <p:nvSpPr>
            <p:cNvPr id="5" name="Freeform 178"/>
            <p:cNvSpPr/>
            <p:nvPr/>
          </p:nvSpPr>
          <p:spPr bwMode="auto">
            <a:xfrm>
              <a:off x="1828802" y="1090614"/>
              <a:ext cx="225425" cy="261937"/>
            </a:xfrm>
            <a:custGeom>
              <a:avLst/>
              <a:gdLst>
                <a:gd name="T0" fmla="*/ 2147483647 w 34"/>
                <a:gd name="T1" fmla="*/ 2147483647 h 44"/>
                <a:gd name="T2" fmla="*/ 2147483647 w 34"/>
                <a:gd name="T3" fmla="*/ 2147483647 h 44"/>
                <a:gd name="T4" fmla="*/ 0 w 34"/>
                <a:gd name="T5" fmla="*/ 2147483647 h 44"/>
                <a:gd name="T6" fmla="*/ 0 w 34"/>
                <a:gd name="T7" fmla="*/ 2147483647 h 44"/>
                <a:gd name="T8" fmla="*/ 0 w 34"/>
                <a:gd name="T9" fmla="*/ 2147483647 h 44"/>
                <a:gd name="T10" fmla="*/ 2147483647 w 34"/>
                <a:gd name="T11" fmla="*/ 2147483647 h 44"/>
                <a:gd name="T12" fmla="*/ 2147483647 w 34"/>
                <a:gd name="T13" fmla="*/ 2147483647 h 44"/>
                <a:gd name="T14" fmla="*/ 2147483647 w 34"/>
                <a:gd name="T15" fmla="*/ 2147483647 h 44"/>
                <a:gd name="T16" fmla="*/ 2147483647 w 34"/>
                <a:gd name="T17" fmla="*/ 2147483647 h 44"/>
                <a:gd name="T18" fmla="*/ 2147483647 w 34"/>
                <a:gd name="T19" fmla="*/ 2147483647 h 44"/>
                <a:gd name="T20" fmla="*/ 2147483647 w 34"/>
                <a:gd name="T21" fmla="*/ 2147483647 h 44"/>
                <a:gd name="T22" fmla="*/ 2147483647 w 34"/>
                <a:gd name="T23" fmla="*/ 2147483647 h 44"/>
                <a:gd name="T24" fmla="*/ 2147483647 w 34"/>
                <a:gd name="T25" fmla="*/ 2147483647 h 44"/>
                <a:gd name="T26" fmla="*/ 2147483647 w 34"/>
                <a:gd name="T27" fmla="*/ 2147483647 h 44"/>
                <a:gd name="T28" fmla="*/ 2147483647 w 34"/>
                <a:gd name="T29" fmla="*/ 2147483647 h 44"/>
                <a:gd name="T30" fmla="*/ 2147483647 w 34"/>
                <a:gd name="T31" fmla="*/ 2147483647 h 44"/>
                <a:gd name="T32" fmla="*/ 2147483647 w 34"/>
                <a:gd name="T33" fmla="*/ 2147483647 h 44"/>
                <a:gd name="T34" fmla="*/ 2147483647 w 34"/>
                <a:gd name="T35" fmla="*/ 2147483647 h 44"/>
                <a:gd name="T36" fmla="*/ 2147483647 w 34"/>
                <a:gd name="T37" fmla="*/ 2147483647 h 44"/>
                <a:gd name="T38" fmla="*/ 2147483647 w 34"/>
                <a:gd name="T39" fmla="*/ 2147483647 h 44"/>
                <a:gd name="T40" fmla="*/ 2147483647 w 34"/>
                <a:gd name="T41" fmla="*/ 2147483647 h 44"/>
                <a:gd name="T42" fmla="*/ 2147483647 w 34"/>
                <a:gd name="T43" fmla="*/ 2147483647 h 44"/>
                <a:gd name="T44" fmla="*/ 2147483647 w 34"/>
                <a:gd name="T45" fmla="*/ 2147483647 h 44"/>
                <a:gd name="T46" fmla="*/ 2147483647 w 34"/>
                <a:gd name="T47" fmla="*/ 2147483647 h 44"/>
                <a:gd name="T48" fmla="*/ 2147483647 w 34"/>
                <a:gd name="T49" fmla="*/ 2147483647 h 44"/>
                <a:gd name="T50" fmla="*/ 2147483647 w 34"/>
                <a:gd name="T51" fmla="*/ 2147483647 h 44"/>
                <a:gd name="T52" fmla="*/ 2147483647 w 34"/>
                <a:gd name="T53" fmla="*/ 2147483647 h 44"/>
                <a:gd name="T54" fmla="*/ 2147483647 w 34"/>
                <a:gd name="T55" fmla="*/ 2147483647 h 44"/>
                <a:gd name="T56" fmla="*/ 2147483647 w 34"/>
                <a:gd name="T57" fmla="*/ 2147483647 h 44"/>
                <a:gd name="T58" fmla="*/ 2147483647 w 34"/>
                <a:gd name="T59" fmla="*/ 2147483647 h 44"/>
                <a:gd name="T60" fmla="*/ 2147483647 w 34"/>
                <a:gd name="T61" fmla="*/ 2147483647 h 44"/>
                <a:gd name="T62" fmla="*/ 2147483647 w 34"/>
                <a:gd name="T63" fmla="*/ 2147483647 h 44"/>
                <a:gd name="T64" fmla="*/ 2147483647 w 34"/>
                <a:gd name="T65" fmla="*/ 2147483647 h 44"/>
                <a:gd name="T66" fmla="*/ 2147483647 w 34"/>
                <a:gd name="T67" fmla="*/ 2147483647 h 44"/>
                <a:gd name="T68" fmla="*/ 2147483647 w 34"/>
                <a:gd name="T69" fmla="*/ 2147483647 h 44"/>
                <a:gd name="T70" fmla="*/ 2147483647 w 34"/>
                <a:gd name="T71" fmla="*/ 2147483647 h 44"/>
                <a:gd name="T72" fmla="*/ 2147483647 w 34"/>
                <a:gd name="T73" fmla="*/ 2147483647 h 44"/>
                <a:gd name="T74" fmla="*/ 2147483647 w 34"/>
                <a:gd name="T75" fmla="*/ 2147483647 h 44"/>
                <a:gd name="T76" fmla="*/ 2147483647 w 34"/>
                <a:gd name="T77" fmla="*/ 2147483647 h 44"/>
                <a:gd name="T78" fmla="*/ 2147483647 w 34"/>
                <a:gd name="T79" fmla="*/ 2147483647 h 44"/>
                <a:gd name="T80" fmla="*/ 2147483647 w 34"/>
                <a:gd name="T81" fmla="*/ 2147483647 h 44"/>
                <a:gd name="T82" fmla="*/ 2147483647 w 34"/>
                <a:gd name="T83" fmla="*/ 2147483647 h 44"/>
                <a:gd name="T84" fmla="*/ 2147483647 w 34"/>
                <a:gd name="T85" fmla="*/ 2147483647 h 44"/>
                <a:gd name="T86" fmla="*/ 2147483647 w 34"/>
                <a:gd name="T87" fmla="*/ 2147483647 h 44"/>
                <a:gd name="T88" fmla="*/ 2147483647 w 34"/>
                <a:gd name="T89" fmla="*/ 2147483647 h 44"/>
                <a:gd name="T90" fmla="*/ 2147483647 w 34"/>
                <a:gd name="T91" fmla="*/ 2147483647 h 44"/>
                <a:gd name="T92" fmla="*/ 2147483647 w 34"/>
                <a:gd name="T93" fmla="*/ 2147483647 h 44"/>
                <a:gd name="T94" fmla="*/ 2147483647 w 34"/>
                <a:gd name="T95" fmla="*/ 2147483647 h 44"/>
                <a:gd name="T96" fmla="*/ 2147483647 w 34"/>
                <a:gd name="T97" fmla="*/ 2147483647 h 44"/>
                <a:gd name="T98" fmla="*/ 2147483647 w 34"/>
                <a:gd name="T99" fmla="*/ 2147483647 h 44"/>
                <a:gd name="T100" fmla="*/ 2147483647 w 34"/>
                <a:gd name="T101" fmla="*/ 2147483647 h 44"/>
                <a:gd name="T102" fmla="*/ 2147483647 w 34"/>
                <a:gd name="T103" fmla="*/ 2147483647 h 44"/>
                <a:gd name="T104" fmla="*/ 2147483647 w 34"/>
                <a:gd name="T105" fmla="*/ 0 h 44"/>
                <a:gd name="T106" fmla="*/ 2147483647 w 34"/>
                <a:gd name="T107" fmla="*/ 0 h 44"/>
                <a:gd name="T108" fmla="*/ 2147483647 w 34"/>
                <a:gd name="T109" fmla="*/ 0 h 44"/>
                <a:gd name="T110" fmla="*/ 2147483647 w 34"/>
                <a:gd name="T111" fmla="*/ 0 h 44"/>
                <a:gd name="T112" fmla="*/ 2147483647 w 34"/>
                <a:gd name="T113" fmla="*/ 0 h 44"/>
                <a:gd name="T114" fmla="*/ 2147483647 w 34"/>
                <a:gd name="T115" fmla="*/ 0 h 44"/>
                <a:gd name="T116" fmla="*/ 2147483647 w 34"/>
                <a:gd name="T117" fmla="*/ 0 h 44"/>
                <a:gd name="T118" fmla="*/ 2147483647 w 34"/>
                <a:gd name="T119" fmla="*/ 0 h 44"/>
                <a:gd name="T120" fmla="*/ 2147483647 w 34"/>
                <a:gd name="T121" fmla="*/ 0 h 44"/>
                <a:gd name="T122" fmla="*/ 2147483647 w 34"/>
                <a:gd name="T123" fmla="*/ 2147483647 h 44"/>
                <a:gd name="T124" fmla="*/ 2147483647 w 34"/>
                <a:gd name="T125" fmla="*/ 2147483647 h 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4" h="44">
                  <a:moveTo>
                    <a:pt x="1" y="14"/>
                  </a:moveTo>
                  <a:cubicBezTo>
                    <a:pt x="1" y="14"/>
                    <a:pt x="1" y="13"/>
                    <a:pt x="1" y="14"/>
                  </a:cubicBezTo>
                  <a:cubicBezTo>
                    <a:pt x="0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1" y="30"/>
                    <a:pt x="2" y="31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4"/>
                    <a:pt x="3" y="34"/>
                  </a:cubicBezTo>
                  <a:cubicBezTo>
                    <a:pt x="5" y="37"/>
                    <a:pt x="8" y="40"/>
                    <a:pt x="11" y="41"/>
                  </a:cubicBezTo>
                  <a:cubicBezTo>
                    <a:pt x="13" y="42"/>
                    <a:pt x="14" y="42"/>
                    <a:pt x="16" y="43"/>
                  </a:cubicBezTo>
                  <a:cubicBezTo>
                    <a:pt x="18" y="43"/>
                    <a:pt x="20" y="43"/>
                    <a:pt x="21" y="43"/>
                  </a:cubicBezTo>
                  <a:cubicBezTo>
                    <a:pt x="23" y="43"/>
                    <a:pt x="24" y="43"/>
                    <a:pt x="26" y="43"/>
                  </a:cubicBezTo>
                  <a:cubicBezTo>
                    <a:pt x="28" y="43"/>
                    <a:pt x="30" y="43"/>
                    <a:pt x="32" y="43"/>
                  </a:cubicBezTo>
                  <a:cubicBezTo>
                    <a:pt x="32" y="43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28" y="43"/>
                    <a:pt x="29" y="43"/>
                  </a:cubicBezTo>
                  <a:cubicBezTo>
                    <a:pt x="27" y="43"/>
                    <a:pt x="25" y="43"/>
                    <a:pt x="25" y="43"/>
                  </a:cubicBezTo>
                  <a:cubicBezTo>
                    <a:pt x="25" y="43"/>
                    <a:pt x="24" y="44"/>
                    <a:pt x="20" y="43"/>
                  </a:cubicBezTo>
                  <a:cubicBezTo>
                    <a:pt x="18" y="43"/>
                    <a:pt x="16" y="42"/>
                    <a:pt x="15" y="42"/>
                  </a:cubicBezTo>
                  <a:cubicBezTo>
                    <a:pt x="15" y="41"/>
                    <a:pt x="17" y="43"/>
                    <a:pt x="17" y="42"/>
                  </a:cubicBezTo>
                  <a:cubicBezTo>
                    <a:pt x="19" y="43"/>
                    <a:pt x="22" y="44"/>
                    <a:pt x="25" y="44"/>
                  </a:cubicBezTo>
                  <a:cubicBezTo>
                    <a:pt x="26" y="44"/>
                    <a:pt x="27" y="44"/>
                    <a:pt x="29" y="44"/>
                  </a:cubicBezTo>
                  <a:cubicBezTo>
                    <a:pt x="29" y="44"/>
                    <a:pt x="30" y="44"/>
                    <a:pt x="31" y="44"/>
                  </a:cubicBezTo>
                  <a:cubicBezTo>
                    <a:pt x="31" y="44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4" y="43"/>
                    <a:pt x="3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27" y="41"/>
                    <a:pt x="22" y="42"/>
                    <a:pt x="17" y="41"/>
                  </a:cubicBezTo>
                  <a:cubicBezTo>
                    <a:pt x="16" y="40"/>
                    <a:pt x="14" y="40"/>
                    <a:pt x="11" y="39"/>
                  </a:cubicBezTo>
                  <a:cubicBezTo>
                    <a:pt x="10" y="38"/>
                    <a:pt x="9" y="37"/>
                    <a:pt x="8" y="36"/>
                  </a:cubicBezTo>
                  <a:cubicBezTo>
                    <a:pt x="6" y="35"/>
                    <a:pt x="5" y="34"/>
                    <a:pt x="4" y="32"/>
                  </a:cubicBezTo>
                  <a:cubicBezTo>
                    <a:pt x="3" y="29"/>
                    <a:pt x="3" y="25"/>
                    <a:pt x="2" y="22"/>
                  </a:cubicBezTo>
                  <a:cubicBezTo>
                    <a:pt x="2" y="19"/>
                    <a:pt x="2" y="16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1"/>
                    <a:pt x="6" y="7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0" y="3"/>
                    <a:pt x="10" y="4"/>
                    <a:pt x="9" y="4"/>
                  </a:cubicBezTo>
                  <a:cubicBezTo>
                    <a:pt x="10" y="3"/>
                    <a:pt x="12" y="3"/>
                    <a:pt x="12" y="2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1" y="2"/>
                    <a:pt x="12" y="2"/>
                    <a:pt x="11" y="2"/>
                  </a:cubicBezTo>
                  <a:cubicBezTo>
                    <a:pt x="12" y="2"/>
                    <a:pt x="12" y="2"/>
                    <a:pt x="13" y="1"/>
                  </a:cubicBezTo>
                  <a:cubicBezTo>
                    <a:pt x="13" y="1"/>
                    <a:pt x="10" y="2"/>
                    <a:pt x="11" y="2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3" y="1"/>
                    <a:pt x="11" y="2"/>
                    <a:pt x="11" y="2"/>
                  </a:cubicBezTo>
                  <a:cubicBezTo>
                    <a:pt x="11" y="2"/>
                    <a:pt x="11" y="2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5" y="0"/>
                    <a:pt x="16" y="0"/>
                    <a:pt x="14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3" y="0"/>
                    <a:pt x="12" y="1"/>
                  </a:cubicBezTo>
                  <a:cubicBezTo>
                    <a:pt x="6" y="3"/>
                    <a:pt x="2" y="8"/>
                    <a:pt x="1" y="1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6" name="Freeform 179"/>
            <p:cNvSpPr/>
            <p:nvPr/>
          </p:nvSpPr>
          <p:spPr bwMode="auto">
            <a:xfrm>
              <a:off x="2001840" y="1306513"/>
              <a:ext cx="73025" cy="82550"/>
            </a:xfrm>
            <a:custGeom>
              <a:avLst/>
              <a:gdLst>
                <a:gd name="T0" fmla="*/ 2147483647 w 11"/>
                <a:gd name="T1" fmla="*/ 2147483647 h 14"/>
                <a:gd name="T2" fmla="*/ 2147483647 w 11"/>
                <a:gd name="T3" fmla="*/ 2147483647 h 14"/>
                <a:gd name="T4" fmla="*/ 2147483647 w 11"/>
                <a:gd name="T5" fmla="*/ 2147483647 h 14"/>
                <a:gd name="T6" fmla="*/ 2147483647 w 11"/>
                <a:gd name="T7" fmla="*/ 2147483647 h 14"/>
                <a:gd name="T8" fmla="*/ 2147483647 w 11"/>
                <a:gd name="T9" fmla="*/ 2147483647 h 14"/>
                <a:gd name="T10" fmla="*/ 2147483647 w 11"/>
                <a:gd name="T11" fmla="*/ 2147483647 h 14"/>
                <a:gd name="T12" fmla="*/ 2147483647 w 11"/>
                <a:gd name="T13" fmla="*/ 2147483647 h 14"/>
                <a:gd name="T14" fmla="*/ 2147483647 w 11"/>
                <a:gd name="T15" fmla="*/ 2147483647 h 14"/>
                <a:gd name="T16" fmla="*/ 2147483647 w 11"/>
                <a:gd name="T17" fmla="*/ 2147483647 h 14"/>
                <a:gd name="T18" fmla="*/ 2147483647 w 11"/>
                <a:gd name="T19" fmla="*/ 2147483647 h 14"/>
                <a:gd name="T20" fmla="*/ 2147483647 w 11"/>
                <a:gd name="T21" fmla="*/ 2147483647 h 14"/>
                <a:gd name="T22" fmla="*/ 2147483647 w 11"/>
                <a:gd name="T23" fmla="*/ 2147483647 h 14"/>
                <a:gd name="T24" fmla="*/ 2147483647 w 11"/>
                <a:gd name="T25" fmla="*/ 2147483647 h 14"/>
                <a:gd name="T26" fmla="*/ 2147483647 w 11"/>
                <a:gd name="T27" fmla="*/ 2147483647 h 14"/>
                <a:gd name="T28" fmla="*/ 2147483647 w 11"/>
                <a:gd name="T29" fmla="*/ 2147483647 h 14"/>
                <a:gd name="T30" fmla="*/ 2147483647 w 11"/>
                <a:gd name="T31" fmla="*/ 2147483647 h 14"/>
                <a:gd name="T32" fmla="*/ 2147483647 w 11"/>
                <a:gd name="T33" fmla="*/ 2147483647 h 14"/>
                <a:gd name="T34" fmla="*/ 2147483647 w 11"/>
                <a:gd name="T35" fmla="*/ 2147483647 h 14"/>
                <a:gd name="T36" fmla="*/ 2147483647 w 11"/>
                <a:gd name="T37" fmla="*/ 2147483647 h 14"/>
                <a:gd name="T38" fmla="*/ 2147483647 w 11"/>
                <a:gd name="T39" fmla="*/ 2147483647 h 14"/>
                <a:gd name="T40" fmla="*/ 2147483647 w 11"/>
                <a:gd name="T41" fmla="*/ 2147483647 h 14"/>
                <a:gd name="T42" fmla="*/ 2147483647 w 11"/>
                <a:gd name="T43" fmla="*/ 2147483647 h 14"/>
                <a:gd name="T44" fmla="*/ 2147483647 w 11"/>
                <a:gd name="T45" fmla="*/ 2147483647 h 14"/>
                <a:gd name="T46" fmla="*/ 2147483647 w 11"/>
                <a:gd name="T47" fmla="*/ 2147483647 h 14"/>
                <a:gd name="T48" fmla="*/ 2147483647 w 11"/>
                <a:gd name="T49" fmla="*/ 2147483647 h 14"/>
                <a:gd name="T50" fmla="*/ 2147483647 w 11"/>
                <a:gd name="T51" fmla="*/ 2147483647 h 14"/>
                <a:gd name="T52" fmla="*/ 2147483647 w 11"/>
                <a:gd name="T53" fmla="*/ 2147483647 h 14"/>
                <a:gd name="T54" fmla="*/ 2147483647 w 11"/>
                <a:gd name="T55" fmla="*/ 2147483647 h 14"/>
                <a:gd name="T56" fmla="*/ 2147483647 w 11"/>
                <a:gd name="T57" fmla="*/ 2147483647 h 14"/>
                <a:gd name="T58" fmla="*/ 2147483647 w 11"/>
                <a:gd name="T59" fmla="*/ 2147483647 h 14"/>
                <a:gd name="T60" fmla="*/ 2147483647 w 11"/>
                <a:gd name="T61" fmla="*/ 2147483647 h 14"/>
                <a:gd name="T62" fmla="*/ 2147483647 w 11"/>
                <a:gd name="T63" fmla="*/ 0 h 14"/>
                <a:gd name="T64" fmla="*/ 2147483647 w 11"/>
                <a:gd name="T65" fmla="*/ 2147483647 h 14"/>
                <a:gd name="T66" fmla="*/ 2147483647 w 11"/>
                <a:gd name="T67" fmla="*/ 2147483647 h 14"/>
                <a:gd name="T68" fmla="*/ 2147483647 w 11"/>
                <a:gd name="T69" fmla="*/ 2147483647 h 14"/>
                <a:gd name="T70" fmla="*/ 2147483647 w 11"/>
                <a:gd name="T71" fmla="*/ 2147483647 h 14"/>
                <a:gd name="T72" fmla="*/ 0 w 11"/>
                <a:gd name="T73" fmla="*/ 2147483647 h 14"/>
                <a:gd name="T74" fmla="*/ 2147483647 w 11"/>
                <a:gd name="T75" fmla="*/ 2147483647 h 14"/>
                <a:gd name="T76" fmla="*/ 0 w 11"/>
                <a:gd name="T77" fmla="*/ 2147483647 h 14"/>
                <a:gd name="T78" fmla="*/ 2147483647 w 11"/>
                <a:gd name="T79" fmla="*/ 2147483647 h 14"/>
                <a:gd name="T80" fmla="*/ 0 w 11"/>
                <a:gd name="T81" fmla="*/ 2147483647 h 14"/>
                <a:gd name="T82" fmla="*/ 0 w 11"/>
                <a:gd name="T83" fmla="*/ 2147483647 h 14"/>
                <a:gd name="T84" fmla="*/ 0 w 11"/>
                <a:gd name="T85" fmla="*/ 2147483647 h 14"/>
                <a:gd name="T86" fmla="*/ 0 w 11"/>
                <a:gd name="T87" fmla="*/ 2147483647 h 14"/>
                <a:gd name="T88" fmla="*/ 0 w 11"/>
                <a:gd name="T89" fmla="*/ 2147483647 h 14"/>
                <a:gd name="T90" fmla="*/ 0 w 11"/>
                <a:gd name="T91" fmla="*/ 2147483647 h 14"/>
                <a:gd name="T92" fmla="*/ 0 w 11"/>
                <a:gd name="T93" fmla="*/ 2147483647 h 14"/>
                <a:gd name="T94" fmla="*/ 0 w 11"/>
                <a:gd name="T95" fmla="*/ 2147483647 h 14"/>
                <a:gd name="T96" fmla="*/ 0 w 11"/>
                <a:gd name="T97" fmla="*/ 2147483647 h 14"/>
                <a:gd name="T98" fmla="*/ 0 w 11"/>
                <a:gd name="T99" fmla="*/ 2147483647 h 14"/>
                <a:gd name="T100" fmla="*/ 2147483647 w 11"/>
                <a:gd name="T101" fmla="*/ 2147483647 h 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1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11"/>
                    <a:pt x="2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3"/>
                    <a:pt x="1" y="14"/>
                  </a:cubicBezTo>
                  <a:cubicBezTo>
                    <a:pt x="3" y="12"/>
                    <a:pt x="6" y="11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</p:grpSp>
      <p:grpSp>
        <p:nvGrpSpPr>
          <p:cNvPr id="7" name="组合 31"/>
          <p:cNvGrpSpPr/>
          <p:nvPr/>
        </p:nvGrpSpPr>
        <p:grpSpPr bwMode="auto">
          <a:xfrm>
            <a:off x="2608569" y="3498260"/>
            <a:ext cx="688975" cy="835025"/>
            <a:chOff x="1828802" y="1090614"/>
            <a:chExt cx="246063" cy="298449"/>
          </a:xfrm>
        </p:grpSpPr>
        <p:sp>
          <p:nvSpPr>
            <p:cNvPr id="8" name="Freeform 178"/>
            <p:cNvSpPr/>
            <p:nvPr/>
          </p:nvSpPr>
          <p:spPr bwMode="auto">
            <a:xfrm>
              <a:off x="1828802" y="1090614"/>
              <a:ext cx="225425" cy="261937"/>
            </a:xfrm>
            <a:custGeom>
              <a:avLst/>
              <a:gdLst>
                <a:gd name="T0" fmla="*/ 2147483647 w 34"/>
                <a:gd name="T1" fmla="*/ 2147483647 h 44"/>
                <a:gd name="T2" fmla="*/ 2147483647 w 34"/>
                <a:gd name="T3" fmla="*/ 2147483647 h 44"/>
                <a:gd name="T4" fmla="*/ 0 w 34"/>
                <a:gd name="T5" fmla="*/ 2147483647 h 44"/>
                <a:gd name="T6" fmla="*/ 0 w 34"/>
                <a:gd name="T7" fmla="*/ 2147483647 h 44"/>
                <a:gd name="T8" fmla="*/ 0 w 34"/>
                <a:gd name="T9" fmla="*/ 2147483647 h 44"/>
                <a:gd name="T10" fmla="*/ 2147483647 w 34"/>
                <a:gd name="T11" fmla="*/ 2147483647 h 44"/>
                <a:gd name="T12" fmla="*/ 2147483647 w 34"/>
                <a:gd name="T13" fmla="*/ 2147483647 h 44"/>
                <a:gd name="T14" fmla="*/ 2147483647 w 34"/>
                <a:gd name="T15" fmla="*/ 2147483647 h 44"/>
                <a:gd name="T16" fmla="*/ 2147483647 w 34"/>
                <a:gd name="T17" fmla="*/ 2147483647 h 44"/>
                <a:gd name="T18" fmla="*/ 2147483647 w 34"/>
                <a:gd name="T19" fmla="*/ 2147483647 h 44"/>
                <a:gd name="T20" fmla="*/ 2147483647 w 34"/>
                <a:gd name="T21" fmla="*/ 2147483647 h 44"/>
                <a:gd name="T22" fmla="*/ 2147483647 w 34"/>
                <a:gd name="T23" fmla="*/ 2147483647 h 44"/>
                <a:gd name="T24" fmla="*/ 2147483647 w 34"/>
                <a:gd name="T25" fmla="*/ 2147483647 h 44"/>
                <a:gd name="T26" fmla="*/ 2147483647 w 34"/>
                <a:gd name="T27" fmla="*/ 2147483647 h 44"/>
                <a:gd name="T28" fmla="*/ 2147483647 w 34"/>
                <a:gd name="T29" fmla="*/ 2147483647 h 44"/>
                <a:gd name="T30" fmla="*/ 2147483647 w 34"/>
                <a:gd name="T31" fmla="*/ 2147483647 h 44"/>
                <a:gd name="T32" fmla="*/ 2147483647 w 34"/>
                <a:gd name="T33" fmla="*/ 2147483647 h 44"/>
                <a:gd name="T34" fmla="*/ 2147483647 w 34"/>
                <a:gd name="T35" fmla="*/ 2147483647 h 44"/>
                <a:gd name="T36" fmla="*/ 2147483647 w 34"/>
                <a:gd name="T37" fmla="*/ 2147483647 h 44"/>
                <a:gd name="T38" fmla="*/ 2147483647 w 34"/>
                <a:gd name="T39" fmla="*/ 2147483647 h 44"/>
                <a:gd name="T40" fmla="*/ 2147483647 w 34"/>
                <a:gd name="T41" fmla="*/ 2147483647 h 44"/>
                <a:gd name="T42" fmla="*/ 2147483647 w 34"/>
                <a:gd name="T43" fmla="*/ 2147483647 h 44"/>
                <a:gd name="T44" fmla="*/ 2147483647 w 34"/>
                <a:gd name="T45" fmla="*/ 2147483647 h 44"/>
                <a:gd name="T46" fmla="*/ 2147483647 w 34"/>
                <a:gd name="T47" fmla="*/ 2147483647 h 44"/>
                <a:gd name="T48" fmla="*/ 2147483647 w 34"/>
                <a:gd name="T49" fmla="*/ 2147483647 h 44"/>
                <a:gd name="T50" fmla="*/ 2147483647 w 34"/>
                <a:gd name="T51" fmla="*/ 2147483647 h 44"/>
                <a:gd name="T52" fmla="*/ 2147483647 w 34"/>
                <a:gd name="T53" fmla="*/ 2147483647 h 44"/>
                <a:gd name="T54" fmla="*/ 2147483647 w 34"/>
                <a:gd name="T55" fmla="*/ 2147483647 h 44"/>
                <a:gd name="T56" fmla="*/ 2147483647 w 34"/>
                <a:gd name="T57" fmla="*/ 2147483647 h 44"/>
                <a:gd name="T58" fmla="*/ 2147483647 w 34"/>
                <a:gd name="T59" fmla="*/ 2147483647 h 44"/>
                <a:gd name="T60" fmla="*/ 2147483647 w 34"/>
                <a:gd name="T61" fmla="*/ 2147483647 h 44"/>
                <a:gd name="T62" fmla="*/ 2147483647 w 34"/>
                <a:gd name="T63" fmla="*/ 2147483647 h 44"/>
                <a:gd name="T64" fmla="*/ 2147483647 w 34"/>
                <a:gd name="T65" fmla="*/ 2147483647 h 44"/>
                <a:gd name="T66" fmla="*/ 2147483647 w 34"/>
                <a:gd name="T67" fmla="*/ 2147483647 h 44"/>
                <a:gd name="T68" fmla="*/ 2147483647 w 34"/>
                <a:gd name="T69" fmla="*/ 2147483647 h 44"/>
                <a:gd name="T70" fmla="*/ 2147483647 w 34"/>
                <a:gd name="T71" fmla="*/ 2147483647 h 44"/>
                <a:gd name="T72" fmla="*/ 2147483647 w 34"/>
                <a:gd name="T73" fmla="*/ 2147483647 h 44"/>
                <a:gd name="T74" fmla="*/ 2147483647 w 34"/>
                <a:gd name="T75" fmla="*/ 2147483647 h 44"/>
                <a:gd name="T76" fmla="*/ 2147483647 w 34"/>
                <a:gd name="T77" fmla="*/ 2147483647 h 44"/>
                <a:gd name="T78" fmla="*/ 2147483647 w 34"/>
                <a:gd name="T79" fmla="*/ 2147483647 h 44"/>
                <a:gd name="T80" fmla="*/ 2147483647 w 34"/>
                <a:gd name="T81" fmla="*/ 2147483647 h 44"/>
                <a:gd name="T82" fmla="*/ 2147483647 w 34"/>
                <a:gd name="T83" fmla="*/ 2147483647 h 44"/>
                <a:gd name="T84" fmla="*/ 2147483647 w 34"/>
                <a:gd name="T85" fmla="*/ 2147483647 h 44"/>
                <a:gd name="T86" fmla="*/ 2147483647 w 34"/>
                <a:gd name="T87" fmla="*/ 2147483647 h 44"/>
                <a:gd name="T88" fmla="*/ 2147483647 w 34"/>
                <a:gd name="T89" fmla="*/ 2147483647 h 44"/>
                <a:gd name="T90" fmla="*/ 2147483647 w 34"/>
                <a:gd name="T91" fmla="*/ 2147483647 h 44"/>
                <a:gd name="T92" fmla="*/ 2147483647 w 34"/>
                <a:gd name="T93" fmla="*/ 2147483647 h 44"/>
                <a:gd name="T94" fmla="*/ 2147483647 w 34"/>
                <a:gd name="T95" fmla="*/ 2147483647 h 44"/>
                <a:gd name="T96" fmla="*/ 2147483647 w 34"/>
                <a:gd name="T97" fmla="*/ 2147483647 h 44"/>
                <a:gd name="T98" fmla="*/ 2147483647 w 34"/>
                <a:gd name="T99" fmla="*/ 2147483647 h 44"/>
                <a:gd name="T100" fmla="*/ 2147483647 w 34"/>
                <a:gd name="T101" fmla="*/ 2147483647 h 44"/>
                <a:gd name="T102" fmla="*/ 2147483647 w 34"/>
                <a:gd name="T103" fmla="*/ 2147483647 h 44"/>
                <a:gd name="T104" fmla="*/ 2147483647 w 34"/>
                <a:gd name="T105" fmla="*/ 0 h 44"/>
                <a:gd name="T106" fmla="*/ 2147483647 w 34"/>
                <a:gd name="T107" fmla="*/ 0 h 44"/>
                <a:gd name="T108" fmla="*/ 2147483647 w 34"/>
                <a:gd name="T109" fmla="*/ 0 h 44"/>
                <a:gd name="T110" fmla="*/ 2147483647 w 34"/>
                <a:gd name="T111" fmla="*/ 0 h 44"/>
                <a:gd name="T112" fmla="*/ 2147483647 w 34"/>
                <a:gd name="T113" fmla="*/ 0 h 44"/>
                <a:gd name="T114" fmla="*/ 2147483647 w 34"/>
                <a:gd name="T115" fmla="*/ 0 h 44"/>
                <a:gd name="T116" fmla="*/ 2147483647 w 34"/>
                <a:gd name="T117" fmla="*/ 0 h 44"/>
                <a:gd name="T118" fmla="*/ 2147483647 w 34"/>
                <a:gd name="T119" fmla="*/ 0 h 44"/>
                <a:gd name="T120" fmla="*/ 2147483647 w 34"/>
                <a:gd name="T121" fmla="*/ 0 h 44"/>
                <a:gd name="T122" fmla="*/ 2147483647 w 34"/>
                <a:gd name="T123" fmla="*/ 2147483647 h 44"/>
                <a:gd name="T124" fmla="*/ 2147483647 w 34"/>
                <a:gd name="T125" fmla="*/ 2147483647 h 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4" h="44">
                  <a:moveTo>
                    <a:pt x="1" y="14"/>
                  </a:moveTo>
                  <a:cubicBezTo>
                    <a:pt x="1" y="14"/>
                    <a:pt x="1" y="13"/>
                    <a:pt x="1" y="14"/>
                  </a:cubicBezTo>
                  <a:cubicBezTo>
                    <a:pt x="0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1" y="30"/>
                    <a:pt x="2" y="31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4"/>
                    <a:pt x="3" y="34"/>
                  </a:cubicBezTo>
                  <a:cubicBezTo>
                    <a:pt x="5" y="37"/>
                    <a:pt x="8" y="40"/>
                    <a:pt x="11" y="41"/>
                  </a:cubicBezTo>
                  <a:cubicBezTo>
                    <a:pt x="13" y="42"/>
                    <a:pt x="14" y="42"/>
                    <a:pt x="16" y="43"/>
                  </a:cubicBezTo>
                  <a:cubicBezTo>
                    <a:pt x="18" y="43"/>
                    <a:pt x="20" y="43"/>
                    <a:pt x="21" y="43"/>
                  </a:cubicBezTo>
                  <a:cubicBezTo>
                    <a:pt x="23" y="43"/>
                    <a:pt x="24" y="43"/>
                    <a:pt x="26" y="43"/>
                  </a:cubicBezTo>
                  <a:cubicBezTo>
                    <a:pt x="28" y="43"/>
                    <a:pt x="30" y="43"/>
                    <a:pt x="32" y="43"/>
                  </a:cubicBezTo>
                  <a:cubicBezTo>
                    <a:pt x="32" y="43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28" y="43"/>
                    <a:pt x="29" y="43"/>
                  </a:cubicBezTo>
                  <a:cubicBezTo>
                    <a:pt x="27" y="43"/>
                    <a:pt x="25" y="43"/>
                    <a:pt x="25" y="43"/>
                  </a:cubicBezTo>
                  <a:cubicBezTo>
                    <a:pt x="25" y="43"/>
                    <a:pt x="24" y="44"/>
                    <a:pt x="20" y="43"/>
                  </a:cubicBezTo>
                  <a:cubicBezTo>
                    <a:pt x="18" y="43"/>
                    <a:pt x="16" y="42"/>
                    <a:pt x="15" y="42"/>
                  </a:cubicBezTo>
                  <a:cubicBezTo>
                    <a:pt x="15" y="41"/>
                    <a:pt x="17" y="43"/>
                    <a:pt x="17" y="42"/>
                  </a:cubicBezTo>
                  <a:cubicBezTo>
                    <a:pt x="19" y="43"/>
                    <a:pt x="22" y="44"/>
                    <a:pt x="25" y="44"/>
                  </a:cubicBezTo>
                  <a:cubicBezTo>
                    <a:pt x="26" y="44"/>
                    <a:pt x="27" y="44"/>
                    <a:pt x="29" y="44"/>
                  </a:cubicBezTo>
                  <a:cubicBezTo>
                    <a:pt x="29" y="44"/>
                    <a:pt x="30" y="44"/>
                    <a:pt x="31" y="44"/>
                  </a:cubicBezTo>
                  <a:cubicBezTo>
                    <a:pt x="31" y="44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4" y="43"/>
                    <a:pt x="3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27" y="41"/>
                    <a:pt x="22" y="42"/>
                    <a:pt x="17" y="41"/>
                  </a:cubicBezTo>
                  <a:cubicBezTo>
                    <a:pt x="16" y="40"/>
                    <a:pt x="14" y="40"/>
                    <a:pt x="11" y="39"/>
                  </a:cubicBezTo>
                  <a:cubicBezTo>
                    <a:pt x="10" y="38"/>
                    <a:pt x="9" y="37"/>
                    <a:pt x="8" y="36"/>
                  </a:cubicBezTo>
                  <a:cubicBezTo>
                    <a:pt x="6" y="35"/>
                    <a:pt x="5" y="34"/>
                    <a:pt x="4" y="32"/>
                  </a:cubicBezTo>
                  <a:cubicBezTo>
                    <a:pt x="3" y="29"/>
                    <a:pt x="3" y="25"/>
                    <a:pt x="2" y="22"/>
                  </a:cubicBezTo>
                  <a:cubicBezTo>
                    <a:pt x="2" y="19"/>
                    <a:pt x="2" y="16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1"/>
                    <a:pt x="6" y="7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0" y="3"/>
                    <a:pt x="10" y="4"/>
                    <a:pt x="9" y="4"/>
                  </a:cubicBezTo>
                  <a:cubicBezTo>
                    <a:pt x="10" y="3"/>
                    <a:pt x="12" y="3"/>
                    <a:pt x="12" y="2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1" y="2"/>
                    <a:pt x="12" y="2"/>
                    <a:pt x="11" y="2"/>
                  </a:cubicBezTo>
                  <a:cubicBezTo>
                    <a:pt x="12" y="2"/>
                    <a:pt x="12" y="2"/>
                    <a:pt x="13" y="1"/>
                  </a:cubicBezTo>
                  <a:cubicBezTo>
                    <a:pt x="13" y="1"/>
                    <a:pt x="10" y="2"/>
                    <a:pt x="11" y="2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3" y="1"/>
                    <a:pt x="11" y="2"/>
                    <a:pt x="11" y="2"/>
                  </a:cubicBezTo>
                  <a:cubicBezTo>
                    <a:pt x="11" y="2"/>
                    <a:pt x="11" y="2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5" y="0"/>
                    <a:pt x="16" y="0"/>
                    <a:pt x="14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3" y="0"/>
                    <a:pt x="12" y="1"/>
                  </a:cubicBezTo>
                  <a:cubicBezTo>
                    <a:pt x="6" y="3"/>
                    <a:pt x="2" y="8"/>
                    <a:pt x="1" y="1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9" name="Freeform 179"/>
            <p:cNvSpPr/>
            <p:nvPr/>
          </p:nvSpPr>
          <p:spPr bwMode="auto">
            <a:xfrm>
              <a:off x="2001840" y="1306513"/>
              <a:ext cx="73025" cy="82550"/>
            </a:xfrm>
            <a:custGeom>
              <a:avLst/>
              <a:gdLst>
                <a:gd name="T0" fmla="*/ 2147483647 w 11"/>
                <a:gd name="T1" fmla="*/ 2147483647 h 14"/>
                <a:gd name="T2" fmla="*/ 2147483647 w 11"/>
                <a:gd name="T3" fmla="*/ 2147483647 h 14"/>
                <a:gd name="T4" fmla="*/ 2147483647 w 11"/>
                <a:gd name="T5" fmla="*/ 2147483647 h 14"/>
                <a:gd name="T6" fmla="*/ 2147483647 w 11"/>
                <a:gd name="T7" fmla="*/ 2147483647 h 14"/>
                <a:gd name="T8" fmla="*/ 2147483647 w 11"/>
                <a:gd name="T9" fmla="*/ 2147483647 h 14"/>
                <a:gd name="T10" fmla="*/ 2147483647 w 11"/>
                <a:gd name="T11" fmla="*/ 2147483647 h 14"/>
                <a:gd name="T12" fmla="*/ 2147483647 w 11"/>
                <a:gd name="T13" fmla="*/ 2147483647 h 14"/>
                <a:gd name="T14" fmla="*/ 2147483647 w 11"/>
                <a:gd name="T15" fmla="*/ 2147483647 h 14"/>
                <a:gd name="T16" fmla="*/ 2147483647 w 11"/>
                <a:gd name="T17" fmla="*/ 2147483647 h 14"/>
                <a:gd name="T18" fmla="*/ 2147483647 w 11"/>
                <a:gd name="T19" fmla="*/ 2147483647 h 14"/>
                <a:gd name="T20" fmla="*/ 2147483647 w 11"/>
                <a:gd name="T21" fmla="*/ 2147483647 h 14"/>
                <a:gd name="T22" fmla="*/ 2147483647 w 11"/>
                <a:gd name="T23" fmla="*/ 2147483647 h 14"/>
                <a:gd name="T24" fmla="*/ 2147483647 w 11"/>
                <a:gd name="T25" fmla="*/ 2147483647 h 14"/>
                <a:gd name="T26" fmla="*/ 2147483647 w 11"/>
                <a:gd name="T27" fmla="*/ 2147483647 h 14"/>
                <a:gd name="T28" fmla="*/ 2147483647 w 11"/>
                <a:gd name="T29" fmla="*/ 2147483647 h 14"/>
                <a:gd name="T30" fmla="*/ 2147483647 w 11"/>
                <a:gd name="T31" fmla="*/ 2147483647 h 14"/>
                <a:gd name="T32" fmla="*/ 2147483647 w 11"/>
                <a:gd name="T33" fmla="*/ 2147483647 h 14"/>
                <a:gd name="T34" fmla="*/ 2147483647 w 11"/>
                <a:gd name="T35" fmla="*/ 2147483647 h 14"/>
                <a:gd name="T36" fmla="*/ 2147483647 w 11"/>
                <a:gd name="T37" fmla="*/ 2147483647 h 14"/>
                <a:gd name="T38" fmla="*/ 2147483647 w 11"/>
                <a:gd name="T39" fmla="*/ 2147483647 h 14"/>
                <a:gd name="T40" fmla="*/ 2147483647 w 11"/>
                <a:gd name="T41" fmla="*/ 2147483647 h 14"/>
                <a:gd name="T42" fmla="*/ 2147483647 w 11"/>
                <a:gd name="T43" fmla="*/ 2147483647 h 14"/>
                <a:gd name="T44" fmla="*/ 2147483647 w 11"/>
                <a:gd name="T45" fmla="*/ 2147483647 h 14"/>
                <a:gd name="T46" fmla="*/ 2147483647 w 11"/>
                <a:gd name="T47" fmla="*/ 2147483647 h 14"/>
                <a:gd name="T48" fmla="*/ 2147483647 w 11"/>
                <a:gd name="T49" fmla="*/ 2147483647 h 14"/>
                <a:gd name="T50" fmla="*/ 2147483647 w 11"/>
                <a:gd name="T51" fmla="*/ 2147483647 h 14"/>
                <a:gd name="T52" fmla="*/ 2147483647 w 11"/>
                <a:gd name="T53" fmla="*/ 2147483647 h 14"/>
                <a:gd name="T54" fmla="*/ 2147483647 w 11"/>
                <a:gd name="T55" fmla="*/ 2147483647 h 14"/>
                <a:gd name="T56" fmla="*/ 2147483647 w 11"/>
                <a:gd name="T57" fmla="*/ 2147483647 h 14"/>
                <a:gd name="T58" fmla="*/ 2147483647 w 11"/>
                <a:gd name="T59" fmla="*/ 2147483647 h 14"/>
                <a:gd name="T60" fmla="*/ 2147483647 w 11"/>
                <a:gd name="T61" fmla="*/ 2147483647 h 14"/>
                <a:gd name="T62" fmla="*/ 2147483647 w 11"/>
                <a:gd name="T63" fmla="*/ 0 h 14"/>
                <a:gd name="T64" fmla="*/ 2147483647 w 11"/>
                <a:gd name="T65" fmla="*/ 2147483647 h 14"/>
                <a:gd name="T66" fmla="*/ 2147483647 w 11"/>
                <a:gd name="T67" fmla="*/ 2147483647 h 14"/>
                <a:gd name="T68" fmla="*/ 2147483647 w 11"/>
                <a:gd name="T69" fmla="*/ 2147483647 h 14"/>
                <a:gd name="T70" fmla="*/ 2147483647 w 11"/>
                <a:gd name="T71" fmla="*/ 2147483647 h 14"/>
                <a:gd name="T72" fmla="*/ 0 w 11"/>
                <a:gd name="T73" fmla="*/ 2147483647 h 14"/>
                <a:gd name="T74" fmla="*/ 2147483647 w 11"/>
                <a:gd name="T75" fmla="*/ 2147483647 h 14"/>
                <a:gd name="T76" fmla="*/ 0 w 11"/>
                <a:gd name="T77" fmla="*/ 2147483647 h 14"/>
                <a:gd name="T78" fmla="*/ 2147483647 w 11"/>
                <a:gd name="T79" fmla="*/ 2147483647 h 14"/>
                <a:gd name="T80" fmla="*/ 0 w 11"/>
                <a:gd name="T81" fmla="*/ 2147483647 h 14"/>
                <a:gd name="T82" fmla="*/ 0 w 11"/>
                <a:gd name="T83" fmla="*/ 2147483647 h 14"/>
                <a:gd name="T84" fmla="*/ 0 w 11"/>
                <a:gd name="T85" fmla="*/ 2147483647 h 14"/>
                <a:gd name="T86" fmla="*/ 0 w 11"/>
                <a:gd name="T87" fmla="*/ 2147483647 h 14"/>
                <a:gd name="T88" fmla="*/ 0 w 11"/>
                <a:gd name="T89" fmla="*/ 2147483647 h 14"/>
                <a:gd name="T90" fmla="*/ 0 w 11"/>
                <a:gd name="T91" fmla="*/ 2147483647 h 14"/>
                <a:gd name="T92" fmla="*/ 0 w 11"/>
                <a:gd name="T93" fmla="*/ 2147483647 h 14"/>
                <a:gd name="T94" fmla="*/ 0 w 11"/>
                <a:gd name="T95" fmla="*/ 2147483647 h 14"/>
                <a:gd name="T96" fmla="*/ 0 w 11"/>
                <a:gd name="T97" fmla="*/ 2147483647 h 14"/>
                <a:gd name="T98" fmla="*/ 0 w 11"/>
                <a:gd name="T99" fmla="*/ 2147483647 h 14"/>
                <a:gd name="T100" fmla="*/ 2147483647 w 11"/>
                <a:gd name="T101" fmla="*/ 2147483647 h 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1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11"/>
                    <a:pt x="2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3"/>
                    <a:pt x="1" y="14"/>
                  </a:cubicBezTo>
                  <a:cubicBezTo>
                    <a:pt x="3" y="12"/>
                    <a:pt x="6" y="11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</p:grpSp>
      <p:grpSp>
        <p:nvGrpSpPr>
          <p:cNvPr id="10" name="组合 34"/>
          <p:cNvGrpSpPr/>
          <p:nvPr/>
        </p:nvGrpSpPr>
        <p:grpSpPr bwMode="auto">
          <a:xfrm>
            <a:off x="2584620" y="5213467"/>
            <a:ext cx="688975" cy="835025"/>
            <a:chOff x="1828802" y="1090614"/>
            <a:chExt cx="246063" cy="298449"/>
          </a:xfrm>
        </p:grpSpPr>
        <p:sp>
          <p:nvSpPr>
            <p:cNvPr id="11" name="Freeform 178"/>
            <p:cNvSpPr/>
            <p:nvPr/>
          </p:nvSpPr>
          <p:spPr bwMode="auto">
            <a:xfrm>
              <a:off x="1828802" y="1090614"/>
              <a:ext cx="225425" cy="261937"/>
            </a:xfrm>
            <a:custGeom>
              <a:avLst/>
              <a:gdLst>
                <a:gd name="T0" fmla="*/ 2147483647 w 34"/>
                <a:gd name="T1" fmla="*/ 2147483647 h 44"/>
                <a:gd name="T2" fmla="*/ 2147483647 w 34"/>
                <a:gd name="T3" fmla="*/ 2147483647 h 44"/>
                <a:gd name="T4" fmla="*/ 0 w 34"/>
                <a:gd name="T5" fmla="*/ 2147483647 h 44"/>
                <a:gd name="T6" fmla="*/ 0 w 34"/>
                <a:gd name="T7" fmla="*/ 2147483647 h 44"/>
                <a:gd name="T8" fmla="*/ 0 w 34"/>
                <a:gd name="T9" fmla="*/ 2147483647 h 44"/>
                <a:gd name="T10" fmla="*/ 2147483647 w 34"/>
                <a:gd name="T11" fmla="*/ 2147483647 h 44"/>
                <a:gd name="T12" fmla="*/ 2147483647 w 34"/>
                <a:gd name="T13" fmla="*/ 2147483647 h 44"/>
                <a:gd name="T14" fmla="*/ 2147483647 w 34"/>
                <a:gd name="T15" fmla="*/ 2147483647 h 44"/>
                <a:gd name="T16" fmla="*/ 2147483647 w 34"/>
                <a:gd name="T17" fmla="*/ 2147483647 h 44"/>
                <a:gd name="T18" fmla="*/ 2147483647 w 34"/>
                <a:gd name="T19" fmla="*/ 2147483647 h 44"/>
                <a:gd name="T20" fmla="*/ 2147483647 w 34"/>
                <a:gd name="T21" fmla="*/ 2147483647 h 44"/>
                <a:gd name="T22" fmla="*/ 2147483647 w 34"/>
                <a:gd name="T23" fmla="*/ 2147483647 h 44"/>
                <a:gd name="T24" fmla="*/ 2147483647 w 34"/>
                <a:gd name="T25" fmla="*/ 2147483647 h 44"/>
                <a:gd name="T26" fmla="*/ 2147483647 w 34"/>
                <a:gd name="T27" fmla="*/ 2147483647 h 44"/>
                <a:gd name="T28" fmla="*/ 2147483647 w 34"/>
                <a:gd name="T29" fmla="*/ 2147483647 h 44"/>
                <a:gd name="T30" fmla="*/ 2147483647 w 34"/>
                <a:gd name="T31" fmla="*/ 2147483647 h 44"/>
                <a:gd name="T32" fmla="*/ 2147483647 w 34"/>
                <a:gd name="T33" fmla="*/ 2147483647 h 44"/>
                <a:gd name="T34" fmla="*/ 2147483647 w 34"/>
                <a:gd name="T35" fmla="*/ 2147483647 h 44"/>
                <a:gd name="T36" fmla="*/ 2147483647 w 34"/>
                <a:gd name="T37" fmla="*/ 2147483647 h 44"/>
                <a:gd name="T38" fmla="*/ 2147483647 w 34"/>
                <a:gd name="T39" fmla="*/ 2147483647 h 44"/>
                <a:gd name="T40" fmla="*/ 2147483647 w 34"/>
                <a:gd name="T41" fmla="*/ 2147483647 h 44"/>
                <a:gd name="T42" fmla="*/ 2147483647 w 34"/>
                <a:gd name="T43" fmla="*/ 2147483647 h 44"/>
                <a:gd name="T44" fmla="*/ 2147483647 w 34"/>
                <a:gd name="T45" fmla="*/ 2147483647 h 44"/>
                <a:gd name="T46" fmla="*/ 2147483647 w 34"/>
                <a:gd name="T47" fmla="*/ 2147483647 h 44"/>
                <a:gd name="T48" fmla="*/ 2147483647 w 34"/>
                <a:gd name="T49" fmla="*/ 2147483647 h 44"/>
                <a:gd name="T50" fmla="*/ 2147483647 w 34"/>
                <a:gd name="T51" fmla="*/ 2147483647 h 44"/>
                <a:gd name="T52" fmla="*/ 2147483647 w 34"/>
                <a:gd name="T53" fmla="*/ 2147483647 h 44"/>
                <a:gd name="T54" fmla="*/ 2147483647 w 34"/>
                <a:gd name="T55" fmla="*/ 2147483647 h 44"/>
                <a:gd name="T56" fmla="*/ 2147483647 w 34"/>
                <a:gd name="T57" fmla="*/ 2147483647 h 44"/>
                <a:gd name="T58" fmla="*/ 2147483647 w 34"/>
                <a:gd name="T59" fmla="*/ 2147483647 h 44"/>
                <a:gd name="T60" fmla="*/ 2147483647 w 34"/>
                <a:gd name="T61" fmla="*/ 2147483647 h 44"/>
                <a:gd name="T62" fmla="*/ 2147483647 w 34"/>
                <a:gd name="T63" fmla="*/ 2147483647 h 44"/>
                <a:gd name="T64" fmla="*/ 2147483647 w 34"/>
                <a:gd name="T65" fmla="*/ 2147483647 h 44"/>
                <a:gd name="T66" fmla="*/ 2147483647 w 34"/>
                <a:gd name="T67" fmla="*/ 2147483647 h 44"/>
                <a:gd name="T68" fmla="*/ 2147483647 w 34"/>
                <a:gd name="T69" fmla="*/ 2147483647 h 44"/>
                <a:gd name="T70" fmla="*/ 2147483647 w 34"/>
                <a:gd name="T71" fmla="*/ 2147483647 h 44"/>
                <a:gd name="T72" fmla="*/ 2147483647 w 34"/>
                <a:gd name="T73" fmla="*/ 2147483647 h 44"/>
                <a:gd name="T74" fmla="*/ 2147483647 w 34"/>
                <a:gd name="T75" fmla="*/ 2147483647 h 44"/>
                <a:gd name="T76" fmla="*/ 2147483647 w 34"/>
                <a:gd name="T77" fmla="*/ 2147483647 h 44"/>
                <a:gd name="T78" fmla="*/ 2147483647 w 34"/>
                <a:gd name="T79" fmla="*/ 2147483647 h 44"/>
                <a:gd name="T80" fmla="*/ 2147483647 w 34"/>
                <a:gd name="T81" fmla="*/ 2147483647 h 44"/>
                <a:gd name="T82" fmla="*/ 2147483647 w 34"/>
                <a:gd name="T83" fmla="*/ 2147483647 h 44"/>
                <a:gd name="T84" fmla="*/ 2147483647 w 34"/>
                <a:gd name="T85" fmla="*/ 2147483647 h 44"/>
                <a:gd name="T86" fmla="*/ 2147483647 w 34"/>
                <a:gd name="T87" fmla="*/ 2147483647 h 44"/>
                <a:gd name="T88" fmla="*/ 2147483647 w 34"/>
                <a:gd name="T89" fmla="*/ 2147483647 h 44"/>
                <a:gd name="T90" fmla="*/ 2147483647 w 34"/>
                <a:gd name="T91" fmla="*/ 2147483647 h 44"/>
                <a:gd name="T92" fmla="*/ 2147483647 w 34"/>
                <a:gd name="T93" fmla="*/ 2147483647 h 44"/>
                <a:gd name="T94" fmla="*/ 2147483647 w 34"/>
                <a:gd name="T95" fmla="*/ 2147483647 h 44"/>
                <a:gd name="T96" fmla="*/ 2147483647 w 34"/>
                <a:gd name="T97" fmla="*/ 2147483647 h 44"/>
                <a:gd name="T98" fmla="*/ 2147483647 w 34"/>
                <a:gd name="T99" fmla="*/ 2147483647 h 44"/>
                <a:gd name="T100" fmla="*/ 2147483647 w 34"/>
                <a:gd name="T101" fmla="*/ 2147483647 h 44"/>
                <a:gd name="T102" fmla="*/ 2147483647 w 34"/>
                <a:gd name="T103" fmla="*/ 2147483647 h 44"/>
                <a:gd name="T104" fmla="*/ 2147483647 w 34"/>
                <a:gd name="T105" fmla="*/ 0 h 44"/>
                <a:gd name="T106" fmla="*/ 2147483647 w 34"/>
                <a:gd name="T107" fmla="*/ 0 h 44"/>
                <a:gd name="T108" fmla="*/ 2147483647 w 34"/>
                <a:gd name="T109" fmla="*/ 0 h 44"/>
                <a:gd name="T110" fmla="*/ 2147483647 w 34"/>
                <a:gd name="T111" fmla="*/ 0 h 44"/>
                <a:gd name="T112" fmla="*/ 2147483647 w 34"/>
                <a:gd name="T113" fmla="*/ 0 h 44"/>
                <a:gd name="T114" fmla="*/ 2147483647 w 34"/>
                <a:gd name="T115" fmla="*/ 0 h 44"/>
                <a:gd name="T116" fmla="*/ 2147483647 w 34"/>
                <a:gd name="T117" fmla="*/ 0 h 44"/>
                <a:gd name="T118" fmla="*/ 2147483647 w 34"/>
                <a:gd name="T119" fmla="*/ 0 h 44"/>
                <a:gd name="T120" fmla="*/ 2147483647 w 34"/>
                <a:gd name="T121" fmla="*/ 0 h 44"/>
                <a:gd name="T122" fmla="*/ 2147483647 w 34"/>
                <a:gd name="T123" fmla="*/ 2147483647 h 44"/>
                <a:gd name="T124" fmla="*/ 2147483647 w 34"/>
                <a:gd name="T125" fmla="*/ 2147483647 h 4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4" h="44">
                  <a:moveTo>
                    <a:pt x="1" y="14"/>
                  </a:moveTo>
                  <a:cubicBezTo>
                    <a:pt x="1" y="14"/>
                    <a:pt x="1" y="13"/>
                    <a:pt x="1" y="14"/>
                  </a:cubicBezTo>
                  <a:cubicBezTo>
                    <a:pt x="0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2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1" y="30"/>
                    <a:pt x="2" y="31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4"/>
                    <a:pt x="3" y="34"/>
                  </a:cubicBezTo>
                  <a:cubicBezTo>
                    <a:pt x="5" y="37"/>
                    <a:pt x="8" y="40"/>
                    <a:pt x="11" y="41"/>
                  </a:cubicBezTo>
                  <a:cubicBezTo>
                    <a:pt x="13" y="42"/>
                    <a:pt x="14" y="42"/>
                    <a:pt x="16" y="43"/>
                  </a:cubicBezTo>
                  <a:cubicBezTo>
                    <a:pt x="18" y="43"/>
                    <a:pt x="20" y="43"/>
                    <a:pt x="21" y="43"/>
                  </a:cubicBezTo>
                  <a:cubicBezTo>
                    <a:pt x="23" y="43"/>
                    <a:pt x="24" y="43"/>
                    <a:pt x="26" y="43"/>
                  </a:cubicBezTo>
                  <a:cubicBezTo>
                    <a:pt x="28" y="43"/>
                    <a:pt x="30" y="43"/>
                    <a:pt x="32" y="43"/>
                  </a:cubicBezTo>
                  <a:cubicBezTo>
                    <a:pt x="32" y="43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28" y="43"/>
                    <a:pt x="29" y="43"/>
                  </a:cubicBezTo>
                  <a:cubicBezTo>
                    <a:pt x="27" y="43"/>
                    <a:pt x="25" y="43"/>
                    <a:pt x="25" y="43"/>
                  </a:cubicBezTo>
                  <a:cubicBezTo>
                    <a:pt x="25" y="43"/>
                    <a:pt x="24" y="44"/>
                    <a:pt x="20" y="43"/>
                  </a:cubicBezTo>
                  <a:cubicBezTo>
                    <a:pt x="18" y="43"/>
                    <a:pt x="16" y="42"/>
                    <a:pt x="15" y="42"/>
                  </a:cubicBezTo>
                  <a:cubicBezTo>
                    <a:pt x="15" y="41"/>
                    <a:pt x="17" y="43"/>
                    <a:pt x="17" y="42"/>
                  </a:cubicBezTo>
                  <a:cubicBezTo>
                    <a:pt x="19" y="43"/>
                    <a:pt x="22" y="44"/>
                    <a:pt x="25" y="44"/>
                  </a:cubicBezTo>
                  <a:cubicBezTo>
                    <a:pt x="26" y="44"/>
                    <a:pt x="27" y="44"/>
                    <a:pt x="29" y="44"/>
                  </a:cubicBezTo>
                  <a:cubicBezTo>
                    <a:pt x="29" y="44"/>
                    <a:pt x="30" y="44"/>
                    <a:pt x="31" y="44"/>
                  </a:cubicBezTo>
                  <a:cubicBezTo>
                    <a:pt x="31" y="44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4" y="43"/>
                    <a:pt x="3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27" y="41"/>
                    <a:pt x="22" y="42"/>
                    <a:pt x="17" y="41"/>
                  </a:cubicBezTo>
                  <a:cubicBezTo>
                    <a:pt x="16" y="40"/>
                    <a:pt x="14" y="40"/>
                    <a:pt x="11" y="39"/>
                  </a:cubicBezTo>
                  <a:cubicBezTo>
                    <a:pt x="10" y="38"/>
                    <a:pt x="9" y="37"/>
                    <a:pt x="8" y="36"/>
                  </a:cubicBezTo>
                  <a:cubicBezTo>
                    <a:pt x="6" y="35"/>
                    <a:pt x="5" y="34"/>
                    <a:pt x="4" y="32"/>
                  </a:cubicBezTo>
                  <a:cubicBezTo>
                    <a:pt x="3" y="29"/>
                    <a:pt x="3" y="25"/>
                    <a:pt x="2" y="22"/>
                  </a:cubicBezTo>
                  <a:cubicBezTo>
                    <a:pt x="2" y="19"/>
                    <a:pt x="2" y="16"/>
                    <a:pt x="3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1"/>
                    <a:pt x="6" y="7"/>
                    <a:pt x="8" y="6"/>
                  </a:cubicBezTo>
                  <a:cubicBezTo>
                    <a:pt x="9" y="5"/>
                    <a:pt x="10" y="4"/>
                    <a:pt x="11" y="3"/>
                  </a:cubicBezTo>
                  <a:cubicBezTo>
                    <a:pt x="10" y="3"/>
                    <a:pt x="10" y="4"/>
                    <a:pt x="9" y="4"/>
                  </a:cubicBezTo>
                  <a:cubicBezTo>
                    <a:pt x="10" y="3"/>
                    <a:pt x="12" y="3"/>
                    <a:pt x="12" y="2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1" y="2"/>
                    <a:pt x="12" y="2"/>
                    <a:pt x="11" y="2"/>
                  </a:cubicBezTo>
                  <a:cubicBezTo>
                    <a:pt x="12" y="2"/>
                    <a:pt x="12" y="2"/>
                    <a:pt x="13" y="1"/>
                  </a:cubicBezTo>
                  <a:cubicBezTo>
                    <a:pt x="13" y="1"/>
                    <a:pt x="10" y="2"/>
                    <a:pt x="11" y="2"/>
                  </a:cubicBezTo>
                  <a:cubicBezTo>
                    <a:pt x="12" y="2"/>
                    <a:pt x="13" y="1"/>
                    <a:pt x="14" y="1"/>
                  </a:cubicBezTo>
                  <a:cubicBezTo>
                    <a:pt x="13" y="1"/>
                    <a:pt x="11" y="2"/>
                    <a:pt x="11" y="2"/>
                  </a:cubicBezTo>
                  <a:cubicBezTo>
                    <a:pt x="11" y="2"/>
                    <a:pt x="11" y="2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5" y="0"/>
                    <a:pt x="16" y="0"/>
                    <a:pt x="14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3" y="0"/>
                    <a:pt x="12" y="1"/>
                  </a:cubicBezTo>
                  <a:cubicBezTo>
                    <a:pt x="6" y="3"/>
                    <a:pt x="2" y="8"/>
                    <a:pt x="1" y="1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2" name="Freeform 179"/>
            <p:cNvSpPr/>
            <p:nvPr/>
          </p:nvSpPr>
          <p:spPr bwMode="auto">
            <a:xfrm>
              <a:off x="2001840" y="1306513"/>
              <a:ext cx="73025" cy="82550"/>
            </a:xfrm>
            <a:custGeom>
              <a:avLst/>
              <a:gdLst>
                <a:gd name="T0" fmla="*/ 2147483647 w 11"/>
                <a:gd name="T1" fmla="*/ 2147483647 h 14"/>
                <a:gd name="T2" fmla="*/ 2147483647 w 11"/>
                <a:gd name="T3" fmla="*/ 2147483647 h 14"/>
                <a:gd name="T4" fmla="*/ 2147483647 w 11"/>
                <a:gd name="T5" fmla="*/ 2147483647 h 14"/>
                <a:gd name="T6" fmla="*/ 2147483647 w 11"/>
                <a:gd name="T7" fmla="*/ 2147483647 h 14"/>
                <a:gd name="T8" fmla="*/ 2147483647 w 11"/>
                <a:gd name="T9" fmla="*/ 2147483647 h 14"/>
                <a:gd name="T10" fmla="*/ 2147483647 w 11"/>
                <a:gd name="T11" fmla="*/ 2147483647 h 14"/>
                <a:gd name="T12" fmla="*/ 2147483647 w 11"/>
                <a:gd name="T13" fmla="*/ 2147483647 h 14"/>
                <a:gd name="T14" fmla="*/ 2147483647 w 11"/>
                <a:gd name="T15" fmla="*/ 2147483647 h 14"/>
                <a:gd name="T16" fmla="*/ 2147483647 w 11"/>
                <a:gd name="T17" fmla="*/ 2147483647 h 14"/>
                <a:gd name="T18" fmla="*/ 2147483647 w 11"/>
                <a:gd name="T19" fmla="*/ 2147483647 h 14"/>
                <a:gd name="T20" fmla="*/ 2147483647 w 11"/>
                <a:gd name="T21" fmla="*/ 2147483647 h 14"/>
                <a:gd name="T22" fmla="*/ 2147483647 w 11"/>
                <a:gd name="T23" fmla="*/ 2147483647 h 14"/>
                <a:gd name="T24" fmla="*/ 2147483647 w 11"/>
                <a:gd name="T25" fmla="*/ 2147483647 h 14"/>
                <a:gd name="T26" fmla="*/ 2147483647 w 11"/>
                <a:gd name="T27" fmla="*/ 2147483647 h 14"/>
                <a:gd name="T28" fmla="*/ 2147483647 w 11"/>
                <a:gd name="T29" fmla="*/ 2147483647 h 14"/>
                <a:gd name="T30" fmla="*/ 2147483647 w 11"/>
                <a:gd name="T31" fmla="*/ 2147483647 h 14"/>
                <a:gd name="T32" fmla="*/ 2147483647 w 11"/>
                <a:gd name="T33" fmla="*/ 2147483647 h 14"/>
                <a:gd name="T34" fmla="*/ 2147483647 w 11"/>
                <a:gd name="T35" fmla="*/ 2147483647 h 14"/>
                <a:gd name="T36" fmla="*/ 2147483647 w 11"/>
                <a:gd name="T37" fmla="*/ 2147483647 h 14"/>
                <a:gd name="T38" fmla="*/ 2147483647 w 11"/>
                <a:gd name="T39" fmla="*/ 2147483647 h 14"/>
                <a:gd name="T40" fmla="*/ 2147483647 w 11"/>
                <a:gd name="T41" fmla="*/ 2147483647 h 14"/>
                <a:gd name="T42" fmla="*/ 2147483647 w 11"/>
                <a:gd name="T43" fmla="*/ 2147483647 h 14"/>
                <a:gd name="T44" fmla="*/ 2147483647 w 11"/>
                <a:gd name="T45" fmla="*/ 2147483647 h 14"/>
                <a:gd name="T46" fmla="*/ 2147483647 w 11"/>
                <a:gd name="T47" fmla="*/ 2147483647 h 14"/>
                <a:gd name="T48" fmla="*/ 2147483647 w 11"/>
                <a:gd name="T49" fmla="*/ 2147483647 h 14"/>
                <a:gd name="T50" fmla="*/ 2147483647 w 11"/>
                <a:gd name="T51" fmla="*/ 2147483647 h 14"/>
                <a:gd name="T52" fmla="*/ 2147483647 w 11"/>
                <a:gd name="T53" fmla="*/ 2147483647 h 14"/>
                <a:gd name="T54" fmla="*/ 2147483647 w 11"/>
                <a:gd name="T55" fmla="*/ 2147483647 h 14"/>
                <a:gd name="T56" fmla="*/ 2147483647 w 11"/>
                <a:gd name="T57" fmla="*/ 2147483647 h 14"/>
                <a:gd name="T58" fmla="*/ 2147483647 w 11"/>
                <a:gd name="T59" fmla="*/ 2147483647 h 14"/>
                <a:gd name="T60" fmla="*/ 2147483647 w 11"/>
                <a:gd name="T61" fmla="*/ 2147483647 h 14"/>
                <a:gd name="T62" fmla="*/ 2147483647 w 11"/>
                <a:gd name="T63" fmla="*/ 0 h 14"/>
                <a:gd name="T64" fmla="*/ 2147483647 w 11"/>
                <a:gd name="T65" fmla="*/ 2147483647 h 14"/>
                <a:gd name="T66" fmla="*/ 2147483647 w 11"/>
                <a:gd name="T67" fmla="*/ 2147483647 h 14"/>
                <a:gd name="T68" fmla="*/ 2147483647 w 11"/>
                <a:gd name="T69" fmla="*/ 2147483647 h 14"/>
                <a:gd name="T70" fmla="*/ 2147483647 w 11"/>
                <a:gd name="T71" fmla="*/ 2147483647 h 14"/>
                <a:gd name="T72" fmla="*/ 0 w 11"/>
                <a:gd name="T73" fmla="*/ 2147483647 h 14"/>
                <a:gd name="T74" fmla="*/ 2147483647 w 11"/>
                <a:gd name="T75" fmla="*/ 2147483647 h 14"/>
                <a:gd name="T76" fmla="*/ 0 w 11"/>
                <a:gd name="T77" fmla="*/ 2147483647 h 14"/>
                <a:gd name="T78" fmla="*/ 2147483647 w 11"/>
                <a:gd name="T79" fmla="*/ 2147483647 h 14"/>
                <a:gd name="T80" fmla="*/ 0 w 11"/>
                <a:gd name="T81" fmla="*/ 2147483647 h 14"/>
                <a:gd name="T82" fmla="*/ 0 w 11"/>
                <a:gd name="T83" fmla="*/ 2147483647 h 14"/>
                <a:gd name="T84" fmla="*/ 0 w 11"/>
                <a:gd name="T85" fmla="*/ 2147483647 h 14"/>
                <a:gd name="T86" fmla="*/ 0 w 11"/>
                <a:gd name="T87" fmla="*/ 2147483647 h 14"/>
                <a:gd name="T88" fmla="*/ 0 w 11"/>
                <a:gd name="T89" fmla="*/ 2147483647 h 14"/>
                <a:gd name="T90" fmla="*/ 0 w 11"/>
                <a:gd name="T91" fmla="*/ 2147483647 h 14"/>
                <a:gd name="T92" fmla="*/ 0 w 11"/>
                <a:gd name="T93" fmla="*/ 2147483647 h 14"/>
                <a:gd name="T94" fmla="*/ 0 w 11"/>
                <a:gd name="T95" fmla="*/ 2147483647 h 14"/>
                <a:gd name="T96" fmla="*/ 0 w 11"/>
                <a:gd name="T97" fmla="*/ 2147483647 h 14"/>
                <a:gd name="T98" fmla="*/ 0 w 11"/>
                <a:gd name="T99" fmla="*/ 2147483647 h 14"/>
                <a:gd name="T100" fmla="*/ 2147483647 w 11"/>
                <a:gd name="T101" fmla="*/ 2147483647 h 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1" h="1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11"/>
                    <a:pt x="2" y="12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3"/>
                    <a:pt x="1" y="14"/>
                  </a:cubicBezTo>
                  <a:cubicBezTo>
                    <a:pt x="3" y="12"/>
                    <a:pt x="6" y="11"/>
                    <a:pt x="8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3" y="3"/>
                    <a:pt x="4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51989" y="1626129"/>
            <a:ext cx="5396560" cy="1357658"/>
            <a:chOff x="5083798" y="993083"/>
            <a:chExt cx="5396560" cy="1357658"/>
          </a:xfrm>
        </p:grpSpPr>
        <p:sp>
          <p:nvSpPr>
            <p:cNvPr id="14" name="文本框 13"/>
            <p:cNvSpPr txBox="1"/>
            <p:nvPr/>
          </p:nvSpPr>
          <p:spPr>
            <a:xfrm>
              <a:off x="5083798" y="993083"/>
              <a:ext cx="3257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03533" y="1318599"/>
              <a:ext cx="5276825" cy="1032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ms-MY" altLang="zh-CN" sz="14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311856" y="3302648"/>
            <a:ext cx="5396560" cy="1357658"/>
            <a:chOff x="5083798" y="993083"/>
            <a:chExt cx="5396560" cy="1357658"/>
          </a:xfrm>
        </p:grpSpPr>
        <p:sp>
          <p:nvSpPr>
            <p:cNvPr id="17" name="文本框 16"/>
            <p:cNvSpPr txBox="1"/>
            <p:nvPr/>
          </p:nvSpPr>
          <p:spPr>
            <a:xfrm>
              <a:off x="5083798" y="993083"/>
              <a:ext cx="3257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03533" y="1318599"/>
              <a:ext cx="5276825" cy="1032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ms-MY" altLang="zh-CN" sz="14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51989" y="5004138"/>
            <a:ext cx="5396560" cy="1387345"/>
            <a:chOff x="5083798" y="993083"/>
            <a:chExt cx="5396560" cy="1387345"/>
          </a:xfrm>
        </p:grpSpPr>
        <p:sp>
          <p:nvSpPr>
            <p:cNvPr id="20" name="文本框 19"/>
            <p:cNvSpPr txBox="1"/>
            <p:nvPr/>
          </p:nvSpPr>
          <p:spPr>
            <a:xfrm>
              <a:off x="5083798" y="993083"/>
              <a:ext cx="32576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03533" y="1318599"/>
              <a:ext cx="5276825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ms-MY" altLang="zh-CN" sz="14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684243" y="1781099"/>
            <a:ext cx="98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/>
              <a:t>01</a:t>
            </a:r>
            <a:endParaRPr lang="zh-CN" altLang="en-US" sz="3200" b="1" dirty="0"/>
          </a:p>
        </p:txBody>
      </p:sp>
      <p:sp>
        <p:nvSpPr>
          <p:cNvPr id="25" name="文本框 24"/>
          <p:cNvSpPr txBox="1"/>
          <p:nvPr/>
        </p:nvSpPr>
        <p:spPr>
          <a:xfrm>
            <a:off x="2717206" y="3522631"/>
            <a:ext cx="98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/>
              <a:t>02</a:t>
            </a:r>
            <a:endParaRPr lang="zh-CN" altLang="en-US" sz="32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2648808" y="5175805"/>
            <a:ext cx="98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/>
              <a:t>03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9229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04905" y="2147357"/>
            <a:ext cx="9822255" cy="3197075"/>
            <a:chOff x="1220302" y="2038844"/>
            <a:chExt cx="9822255" cy="3197075"/>
          </a:xfrm>
        </p:grpSpPr>
        <p:sp>
          <p:nvSpPr>
            <p:cNvPr id="5" name="文本框 4"/>
            <p:cNvSpPr txBox="1"/>
            <p:nvPr/>
          </p:nvSpPr>
          <p:spPr>
            <a:xfrm>
              <a:off x="2127489" y="3874008"/>
              <a:ext cx="3668203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 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220302" y="3929869"/>
              <a:ext cx="857250" cy="8572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20302" y="2097613"/>
              <a:ext cx="857250" cy="8572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8" name="任意多边形 20"/>
            <p:cNvSpPr>
              <a:spLocks noChangeAspect="1"/>
            </p:cNvSpPr>
            <p:nvPr/>
          </p:nvSpPr>
          <p:spPr>
            <a:xfrm>
              <a:off x="1442082" y="2346238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9" name="任意多边形 21"/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446861" y="3929869"/>
              <a:ext cx="857250" cy="8572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446861" y="2097613"/>
              <a:ext cx="857250" cy="8572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2" name="任意多边形 28"/>
            <p:cNvSpPr>
              <a:spLocks noChangeAspect="1"/>
            </p:cNvSpPr>
            <p:nvPr/>
          </p:nvSpPr>
          <p:spPr>
            <a:xfrm>
              <a:off x="6709120" y="2340718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3" name="任意多边形 29"/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127489" y="2038844"/>
              <a:ext cx="3668203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 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363407" y="2042770"/>
              <a:ext cx="3668203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</a:p>
            <a:p>
              <a:pPr>
                <a:lnSpc>
                  <a:spcPct val="150000"/>
                </a:lnSpc>
              </a:pPr>
              <a:endParaRPr lang="en-US" altLang="zh-CN" sz="11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374354" y="3844214"/>
              <a:ext cx="3668203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Just for today I will try to live through this day only and not tackle my whole life problem at once. Just for today I will try to live through this day only and not tackle my whole life problem at once.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309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500405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04045" y="4304401"/>
            <a:ext cx="8006957" cy="391240"/>
            <a:chOff x="3435705" y="2258827"/>
            <a:chExt cx="5405065" cy="391240"/>
          </a:xfrm>
        </p:grpSpPr>
        <p:sp>
          <p:nvSpPr>
            <p:cNvPr id="6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04055" y="3117708"/>
            <a:ext cx="5276825" cy="1273664"/>
            <a:chOff x="3721400" y="1612247"/>
            <a:chExt cx="5276825" cy="1273664"/>
          </a:xfrm>
        </p:grpSpPr>
        <p:sp>
          <p:nvSpPr>
            <p:cNvPr id="10" name="文本框 9"/>
            <p:cNvSpPr txBox="1"/>
            <p:nvPr/>
          </p:nvSpPr>
          <p:spPr>
            <a:xfrm>
              <a:off x="3721400" y="1612247"/>
              <a:ext cx="3799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柏京体简" panose="00020600040101010101" pitchFamily="18" charset="-122"/>
                  <a:ea typeface="汉仪柏京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柏京体简" panose="00020600040101010101" pitchFamily="18" charset="-122"/>
                <a:ea typeface="汉仪柏京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1400" y="1962581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69" y="2336381"/>
            <a:ext cx="3039525" cy="2885143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700373" y="3117708"/>
            <a:ext cx="1045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02</a:t>
            </a:r>
            <a:endParaRPr lang="zh-CN" altLang="en-US" sz="4400" b="1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50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1321271" y="2603863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92405" y="3018458"/>
            <a:ext cx="438317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Castellar" panose="020A0402060406010301" pitchFamily="18" charset="0"/>
                <a:ea typeface="楷体" panose="02010609060101010101" pitchFamily="49" charset="-122"/>
                <a:cs typeface="Arial" panose="020B0604020202020204" pitchFamily="34" charset="0"/>
              </a:rPr>
              <a:t>THIS IS A REMO TEMPLATE ,THANK YOU WATCHING THIS ONE </a:t>
            </a:r>
            <a:endParaRPr lang="zh-CN" altLang="en-US" sz="1050" dirty="0">
              <a:latin typeface="Castellar" panose="020A0402060406010301" pitchFamily="18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矩形 23"/>
          <p:cNvSpPr>
            <a:spLocks noChangeArrowheads="1"/>
          </p:cNvSpPr>
          <p:nvPr/>
        </p:nvSpPr>
        <p:spPr bwMode="auto">
          <a:xfrm>
            <a:off x="1392405" y="3601214"/>
            <a:ext cx="7053882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392404" y="4762729"/>
            <a:ext cx="9116161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240" y="1480517"/>
            <a:ext cx="1882512" cy="188251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508" y="1488467"/>
            <a:ext cx="1882512" cy="188251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76" y="1480517"/>
            <a:ext cx="1882512" cy="18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5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004053" y="1280844"/>
            <a:ext cx="4996881" cy="3481993"/>
            <a:chOff x="4389120" y="1116291"/>
            <a:chExt cx="7467918" cy="5447225"/>
          </a:xfrm>
        </p:grpSpPr>
        <p:graphicFrame>
          <p:nvGraphicFramePr>
            <p:cNvPr id="5" name="图表 4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/>
            <p:cNvGraphicFramePr/>
            <p:nvPr>
              <p:extLst>
                <p:ext uri="{D42A27DB-BD31-4B8C-83A1-F6EECF244321}">
                  <p14:modId xmlns:p14="http://schemas.microsoft.com/office/powerpoint/2010/main" val="376435977"/>
                </p:ext>
              </p:extLst>
            </p:nvPr>
          </p:nvGraphicFramePr>
          <p:xfrm>
            <a:off x="4389120" y="1116291"/>
            <a:ext cx="7467918" cy="49409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6" name="组合 5"/>
            <p:cNvGrpSpPr/>
            <p:nvPr/>
          </p:nvGrpSpPr>
          <p:grpSpPr>
            <a:xfrm>
              <a:off x="4621653" y="6162359"/>
              <a:ext cx="2279173" cy="401157"/>
              <a:chOff x="5184358" y="5972563"/>
              <a:chExt cx="2279173" cy="401157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5184358" y="6141840"/>
                <a:ext cx="477032" cy="0"/>
              </a:xfrm>
              <a:prstGeom prst="line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5676934" y="5972563"/>
                <a:ext cx="1786597" cy="40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Open Sans" panose="020B0606030504020204" pitchFamily="34" charset="0"/>
                  </a:rPr>
                  <a:t>Text content 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7333420" y="6162359"/>
              <a:ext cx="2082020" cy="401157"/>
              <a:chOff x="9415436" y="5972563"/>
              <a:chExt cx="2082020" cy="401157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710858" y="5972563"/>
                <a:ext cx="1786598" cy="40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楷体" panose="02010609060101010101" pitchFamily="49" charset="-122"/>
                    <a:ea typeface="楷体" panose="02010609060101010101" pitchFamily="49" charset="-122"/>
                    <a:cs typeface="Open Sans" panose="020B0606030504020204" pitchFamily="34" charset="0"/>
                  </a:rPr>
                  <a:t>Text content </a:t>
                </a:r>
                <a:endPara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  <a:cs typeface="Open Sans" panose="020B0606030504020204" pitchFamily="34" charset="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9415436" y="6057202"/>
                <a:ext cx="285505" cy="169277"/>
              </a:xfrm>
              <a:prstGeom prst="rect">
                <a:avLst/>
              </a:prstGeom>
              <a:solidFill>
                <a:srgbClr val="FFC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12" name="矩形 23"/>
          <p:cNvSpPr>
            <a:spLocks noChangeArrowheads="1"/>
          </p:cNvSpPr>
          <p:nvPr/>
        </p:nvSpPr>
        <p:spPr bwMode="auto">
          <a:xfrm>
            <a:off x="1279864" y="5058258"/>
            <a:ext cx="9643275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 Just for today I will try to live through this day only and not tackle my whole life problem at once. I can do for twelve.</a:t>
            </a:r>
          </a:p>
        </p:txBody>
      </p:sp>
      <p:sp>
        <p:nvSpPr>
          <p:cNvPr id="13" name="文本框 22"/>
          <p:cNvSpPr txBox="1">
            <a:spLocks noChangeArrowheads="1"/>
          </p:cNvSpPr>
          <p:nvPr/>
        </p:nvSpPr>
        <p:spPr bwMode="auto">
          <a:xfrm>
            <a:off x="1208730" y="2772675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9864" y="3187270"/>
            <a:ext cx="438317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Castellar" panose="020A0402060406010301" pitchFamily="18" charset="0"/>
                <a:ea typeface="楷体" panose="02010609060101010101" pitchFamily="49" charset="-122"/>
                <a:cs typeface="Arial" panose="020B0604020202020204" pitchFamily="34" charset="0"/>
              </a:rPr>
              <a:t>THIS IS A REMO TEMPLATE ,THANK YOU WATCHING THIS ONE </a:t>
            </a:r>
            <a:endParaRPr lang="zh-CN" altLang="en-US" sz="1050" dirty="0">
              <a:latin typeface="Castellar" panose="020A0402060406010301" pitchFamily="18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22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3706485" y="1600519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2471762" y="4790842"/>
            <a:ext cx="7053882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392" y="2281202"/>
            <a:ext cx="2290621" cy="229062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080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500405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04045" y="4304401"/>
            <a:ext cx="8006957" cy="391240"/>
            <a:chOff x="3435705" y="2258827"/>
            <a:chExt cx="5405065" cy="391240"/>
          </a:xfrm>
        </p:grpSpPr>
        <p:sp>
          <p:nvSpPr>
            <p:cNvPr id="6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04055" y="3117708"/>
            <a:ext cx="5276825" cy="1273664"/>
            <a:chOff x="3721400" y="1612247"/>
            <a:chExt cx="5276825" cy="1273664"/>
          </a:xfrm>
        </p:grpSpPr>
        <p:sp>
          <p:nvSpPr>
            <p:cNvPr id="10" name="文本框 9"/>
            <p:cNvSpPr txBox="1"/>
            <p:nvPr/>
          </p:nvSpPr>
          <p:spPr>
            <a:xfrm>
              <a:off x="3721400" y="1612247"/>
              <a:ext cx="3799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柏京体简" panose="00020600040101010101" pitchFamily="18" charset="-122"/>
                  <a:ea typeface="汉仪柏京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柏京体简" panose="00020600040101010101" pitchFamily="18" charset="-122"/>
                <a:ea typeface="汉仪柏京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1400" y="1962581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69" y="2336381"/>
            <a:ext cx="3039525" cy="2885143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700373" y="3117708"/>
            <a:ext cx="1045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03</a:t>
            </a:r>
            <a:endParaRPr lang="zh-CN" altLang="en-US" sz="4400" b="1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199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1429956" y="1767743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1090" y="2182338"/>
            <a:ext cx="438317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Castellar" panose="020A0402060406010301" pitchFamily="18" charset="0"/>
                <a:ea typeface="楷体" panose="02010609060101010101" pitchFamily="49" charset="-122"/>
                <a:cs typeface="Arial" panose="020B0604020202020204" pitchFamily="34" charset="0"/>
              </a:rPr>
              <a:t>THIS IS A REMO TEMPLATE ,THANK YOU WATCHING THIS ONE </a:t>
            </a:r>
            <a:endParaRPr lang="zh-CN" altLang="en-US" sz="1050" dirty="0">
              <a:latin typeface="Castellar" panose="020A0402060406010301" pitchFamily="18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1501090" y="2915983"/>
            <a:ext cx="4689224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1501090" y="4077498"/>
            <a:ext cx="4689224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695" y="1562192"/>
            <a:ext cx="4403873" cy="402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7"/>
          <p:cNvSpPr txBox="1"/>
          <p:nvPr/>
        </p:nvSpPr>
        <p:spPr>
          <a:xfrm>
            <a:off x="1593967" y="1836884"/>
            <a:ext cx="1012363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6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Cooper Std Black" panose="0208090304030B020404" pitchFamily="18" charset="0"/>
              </a:rPr>
              <a:t>1</a:t>
            </a:r>
            <a:endParaRPr lang="zh-CN" altLang="en-US" sz="6600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Cooper Std Black" panose="0208090304030B020404" pitchFamily="18" charset="0"/>
            </a:endParaRPr>
          </a:p>
        </p:txBody>
      </p:sp>
      <p:sp>
        <p:nvSpPr>
          <p:cNvPr id="5" name="TextBox 52"/>
          <p:cNvSpPr txBox="1"/>
          <p:nvPr/>
        </p:nvSpPr>
        <p:spPr>
          <a:xfrm>
            <a:off x="4285269" y="1814732"/>
            <a:ext cx="961984" cy="11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6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Cooper Std Black" panose="0208090304030B020404" pitchFamily="18" charset="0"/>
              </a:rPr>
              <a:t>2</a:t>
            </a:r>
            <a:endParaRPr lang="zh-CN" altLang="en-US" sz="6600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Cooper Std Black" panose="0208090304030B020404" pitchFamily="18" charset="0"/>
            </a:endParaRPr>
          </a:p>
        </p:txBody>
      </p:sp>
      <p:sp>
        <p:nvSpPr>
          <p:cNvPr id="6" name="TextBox 53"/>
          <p:cNvSpPr txBox="1"/>
          <p:nvPr/>
        </p:nvSpPr>
        <p:spPr>
          <a:xfrm>
            <a:off x="7029948" y="1839047"/>
            <a:ext cx="1012363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6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Cooper Std Black" panose="0208090304030B020404" pitchFamily="18" charset="0"/>
              </a:rPr>
              <a:t>3</a:t>
            </a:r>
            <a:endParaRPr lang="zh-CN" altLang="en-US" sz="6600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Cooper Std Black" panose="0208090304030B020404" pitchFamily="18" charset="0"/>
            </a:endParaRPr>
          </a:p>
        </p:txBody>
      </p:sp>
      <p:sp>
        <p:nvSpPr>
          <p:cNvPr id="7" name="TextBox 54"/>
          <p:cNvSpPr txBox="1"/>
          <p:nvPr/>
        </p:nvSpPr>
        <p:spPr>
          <a:xfrm>
            <a:off x="9721250" y="1836884"/>
            <a:ext cx="1012363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6600" dirty="0"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Cooper Std Black" panose="0208090304030B020404" pitchFamily="18" charset="0"/>
              </a:rPr>
              <a:t>4</a:t>
            </a:r>
            <a:endParaRPr lang="zh-CN" altLang="en-US" sz="6600" dirty="0">
              <a:blipFill dpi="0" rotWithShape="1">
                <a:blip r:embed="rId2"/>
                <a:srcRect/>
                <a:stretch>
                  <a:fillRect/>
                </a:stretch>
              </a:blipFill>
              <a:latin typeface="Cooper Std Black" panose="0208090304030B0204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3909" y="3057622"/>
            <a:ext cx="2790638" cy="235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 Just for today I will try to live through this day only and not tackle my whole life problem at once. I can do for twelve.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5119" y="3054568"/>
            <a:ext cx="2790638" cy="235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 Just for today I will try to live through this day only and not tackle my whole life problem at once. I can do for twelve.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25176" y="3064898"/>
            <a:ext cx="2790638" cy="235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 Just for today I will try to live through this day only and not tackle my whole life problem at once. I can do for twelve.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21981" y="3064897"/>
            <a:ext cx="2790638" cy="235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 Just for today I will try to live through this day only and not tackle my whole life problem at once. I can do for twelve.</a:t>
            </a: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862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294"/>
          <p:cNvSpPr/>
          <p:nvPr/>
        </p:nvSpPr>
        <p:spPr bwMode="auto">
          <a:xfrm>
            <a:off x="1281348" y="2554122"/>
            <a:ext cx="9290050" cy="212725"/>
          </a:xfrm>
          <a:custGeom>
            <a:avLst/>
            <a:gdLst>
              <a:gd name="T0" fmla="*/ 2147483647 w 105"/>
              <a:gd name="T1" fmla="*/ 2147483647 h 13"/>
              <a:gd name="T2" fmla="*/ 2147483647 w 105"/>
              <a:gd name="T3" fmla="*/ 2147483647 h 13"/>
              <a:gd name="T4" fmla="*/ 2147483647 w 105"/>
              <a:gd name="T5" fmla="*/ 2147483647 h 13"/>
              <a:gd name="T6" fmla="*/ 2147483647 w 105"/>
              <a:gd name="T7" fmla="*/ 2147483647 h 13"/>
              <a:gd name="T8" fmla="*/ 2147483647 w 105"/>
              <a:gd name="T9" fmla="*/ 2147483647 h 13"/>
              <a:gd name="T10" fmla="*/ 2147483647 w 105"/>
              <a:gd name="T11" fmla="*/ 2147483647 h 13"/>
              <a:gd name="T12" fmla="*/ 2147483647 w 105"/>
              <a:gd name="T13" fmla="*/ 2147483647 h 13"/>
              <a:gd name="T14" fmla="*/ 2147483647 w 105"/>
              <a:gd name="T15" fmla="*/ 2147483647 h 13"/>
              <a:gd name="T16" fmla="*/ 2147483647 w 105"/>
              <a:gd name="T17" fmla="*/ 2147483647 h 13"/>
              <a:gd name="T18" fmla="*/ 2147483647 w 105"/>
              <a:gd name="T19" fmla="*/ 2147483647 h 13"/>
              <a:gd name="T20" fmla="*/ 2147483647 w 105"/>
              <a:gd name="T21" fmla="*/ 2147483647 h 13"/>
              <a:gd name="T22" fmla="*/ 2147483647 w 105"/>
              <a:gd name="T23" fmla="*/ 2147483647 h 13"/>
              <a:gd name="T24" fmla="*/ 2147483647 w 105"/>
              <a:gd name="T25" fmla="*/ 2147483647 h 13"/>
              <a:gd name="T26" fmla="*/ 2147483647 w 105"/>
              <a:gd name="T27" fmla="*/ 2147483647 h 13"/>
              <a:gd name="T28" fmla="*/ 2147483647 w 105"/>
              <a:gd name="T29" fmla="*/ 2147483647 h 13"/>
              <a:gd name="T30" fmla="*/ 2147483647 w 105"/>
              <a:gd name="T31" fmla="*/ 2147483647 h 13"/>
              <a:gd name="T32" fmla="*/ 2147483647 w 105"/>
              <a:gd name="T33" fmla="*/ 2147483647 h 13"/>
              <a:gd name="T34" fmla="*/ 2147483647 w 105"/>
              <a:gd name="T35" fmla="*/ 2147483647 h 13"/>
              <a:gd name="T36" fmla="*/ 2147483647 w 105"/>
              <a:gd name="T37" fmla="*/ 2147483647 h 13"/>
              <a:gd name="T38" fmla="*/ 2147483647 w 105"/>
              <a:gd name="T39" fmla="*/ 2147483647 h 13"/>
              <a:gd name="T40" fmla="*/ 2147483647 w 105"/>
              <a:gd name="T41" fmla="*/ 2147483647 h 13"/>
              <a:gd name="T42" fmla="*/ 2147483647 w 105"/>
              <a:gd name="T43" fmla="*/ 2147483647 h 13"/>
              <a:gd name="T44" fmla="*/ 2147483647 w 105"/>
              <a:gd name="T45" fmla="*/ 2147483647 h 13"/>
              <a:gd name="T46" fmla="*/ 2147483647 w 105"/>
              <a:gd name="T47" fmla="*/ 2147483647 h 13"/>
              <a:gd name="T48" fmla="*/ 2147483647 w 105"/>
              <a:gd name="T49" fmla="*/ 2147483647 h 13"/>
              <a:gd name="T50" fmla="*/ 2147483647 w 105"/>
              <a:gd name="T51" fmla="*/ 2147483647 h 13"/>
              <a:gd name="T52" fmla="*/ 2147483647 w 105"/>
              <a:gd name="T53" fmla="*/ 2147483647 h 13"/>
              <a:gd name="T54" fmla="*/ 2147483647 w 105"/>
              <a:gd name="T55" fmla="*/ 2147483647 h 13"/>
              <a:gd name="T56" fmla="*/ 2147483647 w 105"/>
              <a:gd name="T57" fmla="*/ 2147483647 h 13"/>
              <a:gd name="T58" fmla="*/ 2147483647 w 105"/>
              <a:gd name="T59" fmla="*/ 2147483647 h 13"/>
              <a:gd name="T60" fmla="*/ 2147483647 w 105"/>
              <a:gd name="T61" fmla="*/ 2147483647 h 13"/>
              <a:gd name="T62" fmla="*/ 2147483647 w 105"/>
              <a:gd name="T63" fmla="*/ 2147483647 h 13"/>
              <a:gd name="T64" fmla="*/ 2147483647 w 105"/>
              <a:gd name="T65" fmla="*/ 2147483647 h 13"/>
              <a:gd name="T66" fmla="*/ 2147483647 w 105"/>
              <a:gd name="T67" fmla="*/ 2147483647 h 13"/>
              <a:gd name="T68" fmla="*/ 2147483647 w 105"/>
              <a:gd name="T69" fmla="*/ 2147483647 h 13"/>
              <a:gd name="T70" fmla="*/ 2147483647 w 105"/>
              <a:gd name="T71" fmla="*/ 2147483647 h 13"/>
              <a:gd name="T72" fmla="*/ 2147483647 w 105"/>
              <a:gd name="T73" fmla="*/ 2147483647 h 13"/>
              <a:gd name="T74" fmla="*/ 2147483647 w 105"/>
              <a:gd name="T75" fmla="*/ 2147483647 h 13"/>
              <a:gd name="T76" fmla="*/ 2147483647 w 105"/>
              <a:gd name="T77" fmla="*/ 2147483647 h 13"/>
              <a:gd name="T78" fmla="*/ 2147483647 w 105"/>
              <a:gd name="T79" fmla="*/ 2147483647 h 13"/>
              <a:gd name="T80" fmla="*/ 2147483647 w 105"/>
              <a:gd name="T81" fmla="*/ 2147483647 h 1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5" h="13">
                <a:moveTo>
                  <a:pt x="24" y="12"/>
                </a:moveTo>
                <a:cubicBezTo>
                  <a:pt x="24" y="12"/>
                  <a:pt x="24" y="11"/>
                  <a:pt x="25" y="12"/>
                </a:cubicBezTo>
                <a:cubicBezTo>
                  <a:pt x="27" y="13"/>
                  <a:pt x="29" y="13"/>
                  <a:pt x="32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4" y="11"/>
                  <a:pt x="35" y="9"/>
                  <a:pt x="36" y="8"/>
                </a:cubicBezTo>
                <a:cubicBezTo>
                  <a:pt x="39" y="6"/>
                  <a:pt x="42" y="4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8" y="6"/>
                  <a:pt x="50" y="7"/>
                </a:cubicBezTo>
                <a:cubicBezTo>
                  <a:pt x="50" y="7"/>
                  <a:pt x="50" y="7"/>
                  <a:pt x="50" y="7"/>
                </a:cubicBezTo>
                <a:cubicBezTo>
                  <a:pt x="51" y="7"/>
                  <a:pt x="51" y="7"/>
                  <a:pt x="51" y="7"/>
                </a:cubicBezTo>
                <a:cubicBezTo>
                  <a:pt x="52" y="7"/>
                  <a:pt x="52" y="8"/>
                  <a:pt x="53" y="8"/>
                </a:cubicBezTo>
                <a:cubicBezTo>
                  <a:pt x="55" y="9"/>
                  <a:pt x="58" y="10"/>
                  <a:pt x="60" y="10"/>
                </a:cubicBezTo>
                <a:cubicBezTo>
                  <a:pt x="62" y="10"/>
                  <a:pt x="63" y="11"/>
                  <a:pt x="64" y="10"/>
                </a:cubicBezTo>
                <a:cubicBezTo>
                  <a:pt x="66" y="10"/>
                  <a:pt x="67" y="9"/>
                  <a:pt x="68" y="8"/>
                </a:cubicBezTo>
                <a:cubicBezTo>
                  <a:pt x="70" y="6"/>
                  <a:pt x="71" y="3"/>
                  <a:pt x="73" y="3"/>
                </a:cubicBezTo>
                <a:cubicBezTo>
                  <a:pt x="75" y="2"/>
                  <a:pt x="78" y="2"/>
                  <a:pt x="81" y="3"/>
                </a:cubicBezTo>
                <a:cubicBezTo>
                  <a:pt x="83" y="3"/>
                  <a:pt x="85" y="4"/>
                  <a:pt x="87" y="5"/>
                </a:cubicBezTo>
                <a:cubicBezTo>
                  <a:pt x="88" y="6"/>
                  <a:pt x="90" y="7"/>
                  <a:pt x="92" y="8"/>
                </a:cubicBezTo>
                <a:cubicBezTo>
                  <a:pt x="94" y="8"/>
                  <a:pt x="96" y="8"/>
                  <a:pt x="97" y="8"/>
                </a:cubicBezTo>
                <a:cubicBezTo>
                  <a:pt x="97" y="8"/>
                  <a:pt x="98" y="8"/>
                  <a:pt x="99" y="7"/>
                </a:cubicBezTo>
                <a:cubicBezTo>
                  <a:pt x="100" y="7"/>
                  <a:pt x="101" y="6"/>
                  <a:pt x="102" y="6"/>
                </a:cubicBezTo>
                <a:cubicBezTo>
                  <a:pt x="102" y="6"/>
                  <a:pt x="102" y="6"/>
                  <a:pt x="102" y="6"/>
                </a:cubicBezTo>
                <a:cubicBezTo>
                  <a:pt x="102" y="6"/>
                  <a:pt x="102" y="6"/>
                  <a:pt x="102" y="6"/>
                </a:cubicBezTo>
                <a:cubicBezTo>
                  <a:pt x="101" y="7"/>
                  <a:pt x="100" y="7"/>
                  <a:pt x="101" y="7"/>
                </a:cubicBezTo>
                <a:cubicBezTo>
                  <a:pt x="99" y="8"/>
                  <a:pt x="96" y="7"/>
                  <a:pt x="95" y="7"/>
                </a:cubicBezTo>
                <a:cubicBezTo>
                  <a:pt x="95" y="7"/>
                  <a:pt x="93" y="8"/>
                  <a:pt x="88" y="6"/>
                </a:cubicBezTo>
                <a:cubicBezTo>
                  <a:pt x="85" y="5"/>
                  <a:pt x="82" y="3"/>
                  <a:pt x="82" y="3"/>
                </a:cubicBezTo>
                <a:cubicBezTo>
                  <a:pt x="81" y="2"/>
                  <a:pt x="84" y="5"/>
                  <a:pt x="83" y="4"/>
                </a:cubicBezTo>
                <a:cubicBezTo>
                  <a:pt x="86" y="6"/>
                  <a:pt x="89" y="7"/>
                  <a:pt x="92" y="8"/>
                </a:cubicBezTo>
                <a:cubicBezTo>
                  <a:pt x="94" y="8"/>
                  <a:pt x="95" y="8"/>
                  <a:pt x="97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00" y="8"/>
                  <a:pt x="101" y="8"/>
                  <a:pt x="101" y="8"/>
                </a:cubicBezTo>
                <a:cubicBezTo>
                  <a:pt x="102" y="8"/>
                  <a:pt x="102" y="8"/>
                  <a:pt x="103" y="7"/>
                </a:cubicBezTo>
                <a:cubicBezTo>
                  <a:pt x="105" y="3"/>
                  <a:pt x="105" y="3"/>
                  <a:pt x="105" y="3"/>
                </a:cubicBezTo>
                <a:cubicBezTo>
                  <a:pt x="101" y="5"/>
                  <a:pt x="101" y="5"/>
                  <a:pt x="101" y="5"/>
                </a:cubicBezTo>
                <a:cubicBezTo>
                  <a:pt x="99" y="6"/>
                  <a:pt x="97" y="7"/>
                  <a:pt x="95" y="6"/>
                </a:cubicBezTo>
                <a:cubicBezTo>
                  <a:pt x="92" y="6"/>
                  <a:pt x="90" y="5"/>
                  <a:pt x="88" y="4"/>
                </a:cubicBezTo>
                <a:cubicBezTo>
                  <a:pt x="86" y="3"/>
                  <a:pt x="84" y="2"/>
                  <a:pt x="81" y="1"/>
                </a:cubicBezTo>
                <a:cubicBezTo>
                  <a:pt x="79" y="0"/>
                  <a:pt x="76" y="0"/>
                  <a:pt x="73" y="1"/>
                </a:cubicBezTo>
                <a:cubicBezTo>
                  <a:pt x="73" y="1"/>
                  <a:pt x="72" y="1"/>
                  <a:pt x="71" y="1"/>
                </a:cubicBezTo>
                <a:cubicBezTo>
                  <a:pt x="71" y="2"/>
                  <a:pt x="70" y="2"/>
                  <a:pt x="70" y="3"/>
                </a:cubicBezTo>
                <a:cubicBezTo>
                  <a:pt x="68" y="4"/>
                  <a:pt x="67" y="6"/>
                  <a:pt x="66" y="7"/>
                </a:cubicBezTo>
                <a:cubicBezTo>
                  <a:pt x="65" y="8"/>
                  <a:pt x="64" y="8"/>
                  <a:pt x="63" y="8"/>
                </a:cubicBezTo>
                <a:cubicBezTo>
                  <a:pt x="62" y="8"/>
                  <a:pt x="61" y="8"/>
                  <a:pt x="60" y="8"/>
                </a:cubicBezTo>
                <a:cubicBezTo>
                  <a:pt x="57" y="8"/>
                  <a:pt x="55" y="6"/>
                  <a:pt x="52" y="5"/>
                </a:cubicBezTo>
                <a:cubicBezTo>
                  <a:pt x="49" y="4"/>
                  <a:pt x="47" y="3"/>
                  <a:pt x="43" y="3"/>
                </a:cubicBezTo>
                <a:cubicBezTo>
                  <a:pt x="40" y="3"/>
                  <a:pt x="37" y="4"/>
                  <a:pt x="35" y="6"/>
                </a:cubicBezTo>
                <a:cubicBezTo>
                  <a:pt x="34" y="8"/>
                  <a:pt x="32" y="9"/>
                  <a:pt x="30" y="10"/>
                </a:cubicBezTo>
                <a:cubicBezTo>
                  <a:pt x="29" y="10"/>
                  <a:pt x="27" y="10"/>
                  <a:pt x="26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3" y="9"/>
                  <a:pt x="21" y="7"/>
                  <a:pt x="19" y="5"/>
                </a:cubicBezTo>
                <a:cubicBezTo>
                  <a:pt x="16" y="3"/>
                  <a:pt x="13" y="3"/>
                  <a:pt x="11" y="2"/>
                </a:cubicBezTo>
                <a:cubicBezTo>
                  <a:pt x="9" y="2"/>
                  <a:pt x="6" y="3"/>
                  <a:pt x="4" y="4"/>
                </a:cubicBezTo>
                <a:cubicBezTo>
                  <a:pt x="5" y="3"/>
                  <a:pt x="6" y="3"/>
                  <a:pt x="7" y="3"/>
                </a:cubicBezTo>
                <a:cubicBezTo>
                  <a:pt x="5" y="3"/>
                  <a:pt x="3" y="4"/>
                  <a:pt x="2" y="5"/>
                </a:cubicBezTo>
                <a:cubicBezTo>
                  <a:pt x="0" y="7"/>
                  <a:pt x="1" y="7"/>
                  <a:pt x="1" y="7"/>
                </a:cubicBezTo>
                <a:cubicBezTo>
                  <a:pt x="1" y="7"/>
                  <a:pt x="2" y="6"/>
                  <a:pt x="2" y="6"/>
                </a:cubicBezTo>
                <a:cubicBezTo>
                  <a:pt x="3" y="5"/>
                  <a:pt x="2" y="6"/>
                  <a:pt x="4" y="5"/>
                </a:cubicBezTo>
                <a:cubicBezTo>
                  <a:pt x="3" y="6"/>
                  <a:pt x="2" y="6"/>
                  <a:pt x="1" y="7"/>
                </a:cubicBezTo>
                <a:cubicBezTo>
                  <a:pt x="1" y="7"/>
                  <a:pt x="1" y="7"/>
                  <a:pt x="2" y="7"/>
                </a:cubicBezTo>
                <a:cubicBezTo>
                  <a:pt x="2" y="7"/>
                  <a:pt x="2" y="6"/>
                  <a:pt x="3" y="6"/>
                </a:cubicBezTo>
                <a:cubicBezTo>
                  <a:pt x="3" y="5"/>
                  <a:pt x="4" y="5"/>
                  <a:pt x="4" y="5"/>
                </a:cubicBezTo>
                <a:cubicBezTo>
                  <a:pt x="3" y="6"/>
                  <a:pt x="2" y="7"/>
                  <a:pt x="1" y="8"/>
                </a:cubicBezTo>
                <a:cubicBezTo>
                  <a:pt x="1" y="8"/>
                  <a:pt x="2" y="7"/>
                  <a:pt x="2" y="6"/>
                </a:cubicBezTo>
                <a:cubicBezTo>
                  <a:pt x="3" y="5"/>
                  <a:pt x="4" y="5"/>
                  <a:pt x="4" y="5"/>
                </a:cubicBezTo>
                <a:cubicBezTo>
                  <a:pt x="4" y="5"/>
                  <a:pt x="3" y="6"/>
                  <a:pt x="2" y="6"/>
                </a:cubicBezTo>
                <a:cubicBezTo>
                  <a:pt x="2" y="7"/>
                  <a:pt x="1" y="8"/>
                  <a:pt x="1" y="8"/>
                </a:cubicBezTo>
                <a:cubicBezTo>
                  <a:pt x="1" y="8"/>
                  <a:pt x="2" y="7"/>
                  <a:pt x="2" y="6"/>
                </a:cubicBezTo>
                <a:cubicBezTo>
                  <a:pt x="1" y="8"/>
                  <a:pt x="1" y="9"/>
                  <a:pt x="1" y="10"/>
                </a:cubicBezTo>
                <a:cubicBezTo>
                  <a:pt x="1" y="11"/>
                  <a:pt x="1" y="10"/>
                  <a:pt x="1" y="9"/>
                </a:cubicBezTo>
                <a:cubicBezTo>
                  <a:pt x="1" y="10"/>
                  <a:pt x="1" y="12"/>
                  <a:pt x="1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2"/>
                  <a:pt x="1" y="11"/>
                  <a:pt x="1" y="10"/>
                </a:cubicBezTo>
                <a:cubicBezTo>
                  <a:pt x="1" y="11"/>
                  <a:pt x="1" y="12"/>
                  <a:pt x="1" y="13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1"/>
                  <a:pt x="1" y="11"/>
                </a:cubicBezTo>
                <a:cubicBezTo>
                  <a:pt x="1" y="11"/>
                  <a:pt x="1" y="12"/>
                  <a:pt x="1" y="12"/>
                </a:cubicBezTo>
                <a:cubicBezTo>
                  <a:pt x="1" y="12"/>
                  <a:pt x="1" y="11"/>
                  <a:pt x="1" y="11"/>
                </a:cubicBezTo>
                <a:cubicBezTo>
                  <a:pt x="1" y="9"/>
                  <a:pt x="2" y="8"/>
                  <a:pt x="3" y="7"/>
                </a:cubicBezTo>
                <a:cubicBezTo>
                  <a:pt x="5" y="4"/>
                  <a:pt x="10" y="4"/>
                  <a:pt x="14" y="5"/>
                </a:cubicBezTo>
                <a:cubicBezTo>
                  <a:pt x="16" y="6"/>
                  <a:pt x="17" y="7"/>
                  <a:pt x="19" y="8"/>
                </a:cubicBezTo>
                <a:cubicBezTo>
                  <a:pt x="21" y="9"/>
                  <a:pt x="22" y="11"/>
                  <a:pt x="24" y="12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81348" y="3699188"/>
            <a:ext cx="3257603" cy="1534346"/>
            <a:chOff x="1464228" y="2644111"/>
            <a:chExt cx="3257603" cy="1534346"/>
          </a:xfrm>
        </p:grpSpPr>
        <p:sp>
          <p:nvSpPr>
            <p:cNvPr id="6" name="文本框 5"/>
            <p:cNvSpPr txBox="1"/>
            <p:nvPr/>
          </p:nvSpPr>
          <p:spPr>
            <a:xfrm>
              <a:off x="1464228" y="2644111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41192" y="2978128"/>
              <a:ext cx="27461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2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66015" y="3699188"/>
            <a:ext cx="3257603" cy="1508890"/>
            <a:chOff x="4564341" y="2611016"/>
            <a:chExt cx="3257603" cy="1508890"/>
          </a:xfrm>
        </p:grpSpPr>
        <p:sp>
          <p:nvSpPr>
            <p:cNvPr id="9" name="文本框 8"/>
            <p:cNvSpPr txBox="1"/>
            <p:nvPr/>
          </p:nvSpPr>
          <p:spPr>
            <a:xfrm>
              <a:off x="4564341" y="2611016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41305" y="2945033"/>
              <a:ext cx="2746185" cy="117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2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639064" y="3666093"/>
            <a:ext cx="3257603" cy="1508890"/>
            <a:chOff x="7821944" y="2611016"/>
            <a:chExt cx="3257603" cy="1508890"/>
          </a:xfrm>
        </p:grpSpPr>
        <p:sp>
          <p:nvSpPr>
            <p:cNvPr id="12" name="文本框 11"/>
            <p:cNvSpPr txBox="1"/>
            <p:nvPr/>
          </p:nvSpPr>
          <p:spPr>
            <a:xfrm>
              <a:off x="7821944" y="2611016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98908" y="2945033"/>
              <a:ext cx="2746185" cy="117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2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16269" r="14814" b="53014"/>
          <a:stretch/>
        </p:blipFill>
        <p:spPr>
          <a:xfrm>
            <a:off x="2174493" y="1763062"/>
            <a:ext cx="1468426" cy="135950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16269" r="14814" b="53014"/>
          <a:stretch/>
        </p:blipFill>
        <p:spPr>
          <a:xfrm>
            <a:off x="8533652" y="1608633"/>
            <a:ext cx="1468426" cy="13595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81" t="16269" r="14814" b="53014"/>
          <a:stretch/>
        </p:blipFill>
        <p:spPr>
          <a:xfrm>
            <a:off x="5273163" y="1775642"/>
            <a:ext cx="1468426" cy="135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7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5004055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704045" y="4304401"/>
            <a:ext cx="8006957" cy="391240"/>
            <a:chOff x="3435705" y="2258827"/>
            <a:chExt cx="5405065" cy="391240"/>
          </a:xfrm>
        </p:grpSpPr>
        <p:sp>
          <p:nvSpPr>
            <p:cNvPr id="6" name="Freeform 171"/>
            <p:cNvSpPr/>
            <p:nvPr/>
          </p:nvSpPr>
          <p:spPr bwMode="auto">
            <a:xfrm rot="10800000">
              <a:off x="3435705" y="2367028"/>
              <a:ext cx="5351463" cy="114300"/>
            </a:xfrm>
            <a:custGeom>
              <a:avLst/>
              <a:gdLst>
                <a:gd name="T0" fmla="*/ 2147483647 w 65"/>
                <a:gd name="T1" fmla="*/ 2147483647 h 4"/>
                <a:gd name="T2" fmla="*/ 2147483647 w 65"/>
                <a:gd name="T3" fmla="*/ 2147483647 h 4"/>
                <a:gd name="T4" fmla="*/ 2147483647 w 65"/>
                <a:gd name="T5" fmla="*/ 2147483647 h 4"/>
                <a:gd name="T6" fmla="*/ 2147483647 w 65"/>
                <a:gd name="T7" fmla="*/ 2147483647 h 4"/>
                <a:gd name="T8" fmla="*/ 2147483647 w 65"/>
                <a:gd name="T9" fmla="*/ 2147483647 h 4"/>
                <a:gd name="T10" fmla="*/ 2147483647 w 65"/>
                <a:gd name="T11" fmla="*/ 2147483647 h 4"/>
                <a:gd name="T12" fmla="*/ 2147483647 w 65"/>
                <a:gd name="T13" fmla="*/ 2147483647 h 4"/>
                <a:gd name="T14" fmla="*/ 2147483647 w 65"/>
                <a:gd name="T15" fmla="*/ 2147483647 h 4"/>
                <a:gd name="T16" fmla="*/ 2147483647 w 65"/>
                <a:gd name="T17" fmla="*/ 2147483647 h 4"/>
                <a:gd name="T18" fmla="*/ 2147483647 w 65"/>
                <a:gd name="T19" fmla="*/ 2147483647 h 4"/>
                <a:gd name="T20" fmla="*/ 2147483647 w 65"/>
                <a:gd name="T21" fmla="*/ 2147483647 h 4"/>
                <a:gd name="T22" fmla="*/ 2147483647 w 65"/>
                <a:gd name="T23" fmla="*/ 2147483647 h 4"/>
                <a:gd name="T24" fmla="*/ 2147483647 w 65"/>
                <a:gd name="T25" fmla="*/ 2147483647 h 4"/>
                <a:gd name="T26" fmla="*/ 2147483647 w 65"/>
                <a:gd name="T27" fmla="*/ 2147483647 h 4"/>
                <a:gd name="T28" fmla="*/ 2147483647 w 65"/>
                <a:gd name="T29" fmla="*/ 0 h 4"/>
                <a:gd name="T30" fmla="*/ 2147483647 w 65"/>
                <a:gd name="T31" fmla="*/ 2147483647 h 4"/>
                <a:gd name="T32" fmla="*/ 0 w 65"/>
                <a:gd name="T33" fmla="*/ 2147483647 h 4"/>
                <a:gd name="T34" fmla="*/ 2147483647 w 65"/>
                <a:gd name="T35" fmla="*/ 2147483647 h 4"/>
                <a:gd name="T36" fmla="*/ 2147483647 w 65"/>
                <a:gd name="T37" fmla="*/ 2147483647 h 4"/>
                <a:gd name="T38" fmla="*/ 2147483647 w 65"/>
                <a:gd name="T39" fmla="*/ 2147483647 h 4"/>
                <a:gd name="T40" fmla="*/ 2147483647 w 65"/>
                <a:gd name="T41" fmla="*/ 2147483647 h 4"/>
                <a:gd name="T42" fmla="*/ 2147483647 w 65"/>
                <a:gd name="T43" fmla="*/ 2147483647 h 4"/>
                <a:gd name="T44" fmla="*/ 2147483647 w 65"/>
                <a:gd name="T45" fmla="*/ 2147483647 h 4"/>
                <a:gd name="T46" fmla="*/ 2147483647 w 65"/>
                <a:gd name="T47" fmla="*/ 2147483647 h 4"/>
                <a:gd name="T48" fmla="*/ 2147483647 w 65"/>
                <a:gd name="T49" fmla="*/ 2147483647 h 4"/>
                <a:gd name="T50" fmla="*/ 2147483647 w 65"/>
                <a:gd name="T51" fmla="*/ 2147483647 h 4"/>
                <a:gd name="T52" fmla="*/ 2147483647 w 65"/>
                <a:gd name="T53" fmla="*/ 2147483647 h 4"/>
                <a:gd name="T54" fmla="*/ 2147483647 w 65"/>
                <a:gd name="T55" fmla="*/ 2147483647 h 4"/>
                <a:gd name="T56" fmla="*/ 2147483647 w 65"/>
                <a:gd name="T57" fmla="*/ 2147483647 h 4"/>
                <a:gd name="T58" fmla="*/ 2147483647 w 65"/>
                <a:gd name="T59" fmla="*/ 2147483647 h 4"/>
                <a:gd name="T60" fmla="*/ 2147483647 w 65"/>
                <a:gd name="T61" fmla="*/ 2147483647 h 4"/>
                <a:gd name="T62" fmla="*/ 2147483647 w 65"/>
                <a:gd name="T63" fmla="*/ 0 h 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5" h="4">
                  <a:moveTo>
                    <a:pt x="43" y="1"/>
                  </a:moveTo>
                  <a:cubicBezTo>
                    <a:pt x="43" y="1"/>
                    <a:pt x="43" y="1"/>
                    <a:pt x="43" y="1"/>
                  </a:cubicBezTo>
                  <a:cubicBezTo>
                    <a:pt x="41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3" y="1"/>
                    <a:pt x="31" y="1"/>
                    <a:pt x="28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19" y="1"/>
                    <a:pt x="16" y="1"/>
                    <a:pt x="12" y="1"/>
                  </a:cubicBezTo>
                  <a:cubicBezTo>
                    <a:pt x="9" y="1"/>
                    <a:pt x="6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ubicBezTo>
                    <a:pt x="12" y="2"/>
                    <a:pt x="18" y="2"/>
                    <a:pt x="17" y="2"/>
                  </a:cubicBezTo>
                  <a:cubicBezTo>
                    <a:pt x="18" y="2"/>
                    <a:pt x="20" y="2"/>
                    <a:pt x="20" y="2"/>
                  </a:cubicBezTo>
                  <a:cubicBezTo>
                    <a:pt x="21" y="2"/>
                    <a:pt x="22" y="1"/>
                    <a:pt x="25" y="1"/>
                  </a:cubicBezTo>
                  <a:cubicBezTo>
                    <a:pt x="27" y="1"/>
                    <a:pt x="29" y="2"/>
                    <a:pt x="30" y="1"/>
                  </a:cubicBezTo>
                  <a:cubicBezTo>
                    <a:pt x="30" y="1"/>
                    <a:pt x="28" y="1"/>
                    <a:pt x="28" y="1"/>
                  </a:cubicBezTo>
                  <a:cubicBezTo>
                    <a:pt x="24" y="1"/>
                    <a:pt x="20" y="1"/>
                    <a:pt x="15" y="1"/>
                  </a:cubicBezTo>
                  <a:cubicBezTo>
                    <a:pt x="13" y="1"/>
                    <a:pt x="11" y="1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3"/>
                    <a:pt x="10" y="3"/>
                    <a:pt x="13" y="3"/>
                  </a:cubicBezTo>
                  <a:cubicBezTo>
                    <a:pt x="16" y="3"/>
                    <a:pt x="20" y="3"/>
                    <a:pt x="24" y="3"/>
                  </a:cubicBezTo>
                  <a:cubicBezTo>
                    <a:pt x="27" y="3"/>
                    <a:pt x="31" y="3"/>
                    <a:pt x="35" y="3"/>
                  </a:cubicBezTo>
                  <a:cubicBezTo>
                    <a:pt x="38" y="4"/>
                    <a:pt x="41" y="3"/>
                    <a:pt x="42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3"/>
                    <a:pt x="51" y="3"/>
                    <a:pt x="54" y="2"/>
                  </a:cubicBezTo>
                  <a:cubicBezTo>
                    <a:pt x="55" y="2"/>
                    <a:pt x="56" y="2"/>
                    <a:pt x="58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7" y="2"/>
                    <a:pt x="59" y="2"/>
                    <a:pt x="59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59" y="1"/>
                    <a:pt x="60" y="1"/>
                    <a:pt x="59" y="1"/>
                  </a:cubicBezTo>
                  <a:cubicBezTo>
                    <a:pt x="59" y="1"/>
                    <a:pt x="60" y="1"/>
                    <a:pt x="61" y="1"/>
                  </a:cubicBezTo>
                  <a:cubicBezTo>
                    <a:pt x="61" y="1"/>
                    <a:pt x="58" y="1"/>
                    <a:pt x="59" y="1"/>
                  </a:cubicBezTo>
                  <a:cubicBezTo>
                    <a:pt x="60" y="1"/>
                    <a:pt x="61" y="1"/>
                    <a:pt x="62" y="1"/>
                  </a:cubicBezTo>
                  <a:cubicBezTo>
                    <a:pt x="61" y="1"/>
                    <a:pt x="58" y="1"/>
                    <a:pt x="58" y="1"/>
                  </a:cubicBezTo>
                  <a:cubicBezTo>
                    <a:pt x="59" y="1"/>
                    <a:pt x="61" y="1"/>
                    <a:pt x="61" y="1"/>
                  </a:cubicBezTo>
                  <a:cubicBezTo>
                    <a:pt x="61" y="1"/>
                    <a:pt x="60" y="1"/>
                    <a:pt x="60" y="1"/>
                  </a:cubicBezTo>
                  <a:cubicBezTo>
                    <a:pt x="63" y="1"/>
                    <a:pt x="64" y="1"/>
                    <a:pt x="62" y="1"/>
                  </a:cubicBezTo>
                  <a:cubicBezTo>
                    <a:pt x="63" y="1"/>
                    <a:pt x="64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4" y="1"/>
                    <a:pt x="63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0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4" y="0"/>
                    <a:pt x="49" y="1"/>
                    <a:pt x="4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" name="Freeform 59"/>
            <p:cNvSpPr/>
            <p:nvPr/>
          </p:nvSpPr>
          <p:spPr bwMode="auto">
            <a:xfrm>
              <a:off x="8535812" y="2258827"/>
              <a:ext cx="304958" cy="391240"/>
            </a:xfrm>
            <a:custGeom>
              <a:avLst/>
              <a:gdLst>
                <a:gd name="T0" fmla="*/ 2147483647 w 14"/>
                <a:gd name="T1" fmla="*/ 2147483647 h 20"/>
                <a:gd name="T2" fmla="*/ 2147483647 w 14"/>
                <a:gd name="T3" fmla="*/ 2147483647 h 20"/>
                <a:gd name="T4" fmla="*/ 2147483647 w 14"/>
                <a:gd name="T5" fmla="*/ 2147483647 h 20"/>
                <a:gd name="T6" fmla="*/ 2147483647 w 14"/>
                <a:gd name="T7" fmla="*/ 2147483647 h 20"/>
                <a:gd name="T8" fmla="*/ 2147483647 w 14"/>
                <a:gd name="T9" fmla="*/ 2147483647 h 20"/>
                <a:gd name="T10" fmla="*/ 2147483647 w 14"/>
                <a:gd name="T11" fmla="*/ 2147483647 h 20"/>
                <a:gd name="T12" fmla="*/ 2147483647 w 14"/>
                <a:gd name="T13" fmla="*/ 2147483647 h 20"/>
                <a:gd name="T14" fmla="*/ 2147483647 w 14"/>
                <a:gd name="T15" fmla="*/ 2147483647 h 20"/>
                <a:gd name="T16" fmla="*/ 2147483647 w 14"/>
                <a:gd name="T17" fmla="*/ 2147483647 h 20"/>
                <a:gd name="T18" fmla="*/ 2147483647 w 14"/>
                <a:gd name="T19" fmla="*/ 2147483647 h 20"/>
                <a:gd name="T20" fmla="*/ 2147483647 w 14"/>
                <a:gd name="T21" fmla="*/ 2147483647 h 20"/>
                <a:gd name="T22" fmla="*/ 2147483647 w 14"/>
                <a:gd name="T23" fmla="*/ 2147483647 h 20"/>
                <a:gd name="T24" fmla="*/ 2147483647 w 14"/>
                <a:gd name="T25" fmla="*/ 2147483647 h 20"/>
                <a:gd name="T26" fmla="*/ 2147483647 w 14"/>
                <a:gd name="T27" fmla="*/ 2147483647 h 20"/>
                <a:gd name="T28" fmla="*/ 2147483647 w 14"/>
                <a:gd name="T29" fmla="*/ 2147483647 h 20"/>
                <a:gd name="T30" fmla="*/ 2147483647 w 14"/>
                <a:gd name="T31" fmla="*/ 2147483647 h 20"/>
                <a:gd name="T32" fmla="*/ 2147483647 w 14"/>
                <a:gd name="T33" fmla="*/ 2147483647 h 20"/>
                <a:gd name="T34" fmla="*/ 2147483647 w 14"/>
                <a:gd name="T35" fmla="*/ 2147483647 h 20"/>
                <a:gd name="T36" fmla="*/ 2147483647 w 14"/>
                <a:gd name="T37" fmla="*/ 2147483647 h 20"/>
                <a:gd name="T38" fmla="*/ 2147483647 w 14"/>
                <a:gd name="T39" fmla="*/ 2147483647 h 20"/>
                <a:gd name="T40" fmla="*/ 2147483647 w 14"/>
                <a:gd name="T41" fmla="*/ 2147483647 h 20"/>
                <a:gd name="T42" fmla="*/ 2147483647 w 14"/>
                <a:gd name="T43" fmla="*/ 2147483647 h 20"/>
                <a:gd name="T44" fmla="*/ 2147483647 w 14"/>
                <a:gd name="T45" fmla="*/ 2147483647 h 20"/>
                <a:gd name="T46" fmla="*/ 2147483647 w 14"/>
                <a:gd name="T47" fmla="*/ 2147483647 h 20"/>
                <a:gd name="T48" fmla="*/ 2147483647 w 14"/>
                <a:gd name="T49" fmla="*/ 2147483647 h 20"/>
                <a:gd name="T50" fmla="*/ 2147483647 w 14"/>
                <a:gd name="T51" fmla="*/ 2147483647 h 20"/>
                <a:gd name="T52" fmla="*/ 2147483647 w 14"/>
                <a:gd name="T53" fmla="*/ 2147483647 h 20"/>
                <a:gd name="T54" fmla="*/ 2147483647 w 14"/>
                <a:gd name="T55" fmla="*/ 2147483647 h 20"/>
                <a:gd name="T56" fmla="*/ 2147483647 w 14"/>
                <a:gd name="T57" fmla="*/ 2147483647 h 20"/>
                <a:gd name="T58" fmla="*/ 2147483647 w 14"/>
                <a:gd name="T59" fmla="*/ 2147483647 h 20"/>
                <a:gd name="T60" fmla="*/ 2147483647 w 14"/>
                <a:gd name="T61" fmla="*/ 0 h 20"/>
                <a:gd name="T62" fmla="*/ 2147483647 w 14"/>
                <a:gd name="T63" fmla="*/ 2147483647 h 20"/>
                <a:gd name="T64" fmla="*/ 2147483647 w 14"/>
                <a:gd name="T65" fmla="*/ 0 h 20"/>
                <a:gd name="T66" fmla="*/ 2147483647 w 14"/>
                <a:gd name="T67" fmla="*/ 0 h 20"/>
                <a:gd name="T68" fmla="*/ 2147483647 w 14"/>
                <a:gd name="T69" fmla="*/ 2147483647 h 20"/>
                <a:gd name="T70" fmla="*/ 2147483647 w 14"/>
                <a:gd name="T71" fmla="*/ 0 h 20"/>
                <a:gd name="T72" fmla="*/ 2147483647 w 14"/>
                <a:gd name="T73" fmla="*/ 2147483647 h 20"/>
                <a:gd name="T74" fmla="*/ 2147483647 w 14"/>
                <a:gd name="T75" fmla="*/ 0 h 20"/>
                <a:gd name="T76" fmla="*/ 2147483647 w 14"/>
                <a:gd name="T77" fmla="*/ 2147483647 h 20"/>
                <a:gd name="T78" fmla="*/ 2147483647 w 14"/>
                <a:gd name="T79" fmla="*/ 0 h 20"/>
                <a:gd name="T80" fmla="*/ 2147483647 w 14"/>
                <a:gd name="T81" fmla="*/ 2147483647 h 20"/>
                <a:gd name="T82" fmla="*/ 0 w 14"/>
                <a:gd name="T83" fmla="*/ 2147483647 h 20"/>
                <a:gd name="T84" fmla="*/ 0 w 14"/>
                <a:gd name="T85" fmla="*/ 0 h 20"/>
                <a:gd name="T86" fmla="*/ 0 w 14"/>
                <a:gd name="T87" fmla="*/ 0 h 20"/>
                <a:gd name="T88" fmla="*/ 0 w 14"/>
                <a:gd name="T89" fmla="*/ 0 h 20"/>
                <a:gd name="T90" fmla="*/ 0 w 14"/>
                <a:gd name="T91" fmla="*/ 0 h 20"/>
                <a:gd name="T92" fmla="*/ 0 w 14"/>
                <a:gd name="T93" fmla="*/ 0 h 20"/>
                <a:gd name="T94" fmla="*/ 0 w 14"/>
                <a:gd name="T95" fmla="*/ 0 h 20"/>
                <a:gd name="T96" fmla="*/ 0 w 14"/>
                <a:gd name="T97" fmla="*/ 0 h 20"/>
                <a:gd name="T98" fmla="*/ 0 w 14"/>
                <a:gd name="T99" fmla="*/ 0 h 20"/>
                <a:gd name="T100" fmla="*/ 2147483647 w 14"/>
                <a:gd name="T101" fmla="*/ 2147483647 h 20"/>
                <a:gd name="T102" fmla="*/ 2147483647 w 14"/>
                <a:gd name="T103" fmla="*/ 2147483647 h 2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4" h="20"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9" y="10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5" y="19"/>
                    <a:pt x="4" y="20"/>
                    <a:pt x="4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7" y="17"/>
                    <a:pt x="9" y="14"/>
                    <a:pt x="11" y="11"/>
                  </a:cubicBezTo>
                  <a:cubicBezTo>
                    <a:pt x="11" y="11"/>
                    <a:pt x="11" y="11"/>
                    <a:pt x="12" y="10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2"/>
                    <a:pt x="4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2"/>
                    <a:pt x="4" y="4"/>
                    <a:pt x="5" y="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04055" y="3117708"/>
            <a:ext cx="5276825" cy="1273664"/>
            <a:chOff x="3721400" y="1612247"/>
            <a:chExt cx="5276825" cy="1273664"/>
          </a:xfrm>
        </p:grpSpPr>
        <p:sp>
          <p:nvSpPr>
            <p:cNvPr id="10" name="文本框 9"/>
            <p:cNvSpPr txBox="1"/>
            <p:nvPr/>
          </p:nvSpPr>
          <p:spPr>
            <a:xfrm>
              <a:off x="3721400" y="1612247"/>
              <a:ext cx="3799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柏京体简" panose="00020600040101010101" pitchFamily="18" charset="-122"/>
                  <a:ea typeface="汉仪柏京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汉仪柏京体简" panose="00020600040101010101" pitchFamily="18" charset="-122"/>
                <a:ea typeface="汉仪柏京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1400" y="1962581"/>
              <a:ext cx="5276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PP体简" panose="00020600040101010101" pitchFamily="18" charset="-122"/>
                  <a:ea typeface="汉仪PP体简" panose="00020600040101010101" pitchFamily="18" charset="-122"/>
                </a:rPr>
                <a:t>THIS IS A REMO TEMPLATE ,THANK YOU WATCHING THIS ONE.THIS IS A REMO TEMPLATE ,THANK YOU WATCHING THIS ONE. </a:t>
              </a:r>
              <a:endParaRPr lang="zh-CN" altLang="en-US" sz="1200" dirty="0">
                <a:latin typeface="汉仪PP体简" panose="00020600040101010101" pitchFamily="18" charset="-122"/>
                <a:ea typeface="汉仪PP体简" panose="00020600040101010101" pitchFamily="18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69" y="2336381"/>
            <a:ext cx="3039525" cy="2885143"/>
          </a:xfrm>
          <a:prstGeom prst="rect">
            <a:avLst/>
          </a:prstGeom>
        </p:spPr>
      </p:pic>
      <p:sp>
        <p:nvSpPr>
          <p:cNvPr id="8" name="TextBox 24"/>
          <p:cNvSpPr txBox="1"/>
          <p:nvPr/>
        </p:nvSpPr>
        <p:spPr>
          <a:xfrm>
            <a:off x="2700373" y="3117708"/>
            <a:ext cx="1045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cs typeface="+mn-ea"/>
                <a:sym typeface="+mn-lt"/>
              </a:rPr>
              <a:t>04</a:t>
            </a:r>
            <a:endParaRPr lang="zh-CN" altLang="en-US" sz="4400" b="1" dirty="0">
              <a:blipFill dpi="0" rotWithShape="1">
                <a:blip r:embed="rId3"/>
                <a:srcRect/>
                <a:stretch>
                  <a:fillRect/>
                </a:stretch>
              </a:blip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04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051413" y="2248560"/>
            <a:ext cx="1261300" cy="1279712"/>
            <a:chOff x="13535240" y="4290533"/>
            <a:chExt cx="2273896" cy="2307090"/>
          </a:xfrm>
        </p:grpSpPr>
        <p:grpSp>
          <p:nvGrpSpPr>
            <p:cNvPr id="5" name="Group 57"/>
            <p:cNvGrpSpPr/>
            <p:nvPr/>
          </p:nvGrpSpPr>
          <p:grpSpPr>
            <a:xfrm>
              <a:off x="13535240" y="4290533"/>
              <a:ext cx="2273896" cy="2307090"/>
              <a:chOff x="2285781" y="4847654"/>
              <a:chExt cx="952480" cy="966132"/>
            </a:xfrm>
          </p:grpSpPr>
          <p:sp>
            <p:nvSpPr>
              <p:cNvPr id="7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8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6" name="AutoShape 76"/>
            <p:cNvSpPr>
              <a:spLocks/>
            </p:cNvSpPr>
            <p:nvPr/>
          </p:nvSpPr>
          <p:spPr bwMode="auto">
            <a:xfrm>
              <a:off x="14260524" y="5019811"/>
              <a:ext cx="844982" cy="7891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2" y="0"/>
                    <a:pt x="13696" y="342"/>
                    <a:pt x="15004" y="1019"/>
                  </a:cubicBezTo>
                  <a:cubicBezTo>
                    <a:pt x="16315" y="1698"/>
                    <a:pt x="17460" y="2628"/>
                    <a:pt x="18441" y="3806"/>
                  </a:cubicBezTo>
                  <a:cubicBezTo>
                    <a:pt x="19420" y="4981"/>
                    <a:pt x="20193" y="6354"/>
                    <a:pt x="20755" y="7923"/>
                  </a:cubicBezTo>
                  <a:cubicBezTo>
                    <a:pt x="21319" y="9498"/>
                    <a:pt x="21599" y="11174"/>
                    <a:pt x="21599" y="12956"/>
                  </a:cubicBezTo>
                  <a:cubicBezTo>
                    <a:pt x="21599" y="13673"/>
                    <a:pt x="21544" y="14402"/>
                    <a:pt x="21434" y="15147"/>
                  </a:cubicBezTo>
                  <a:cubicBezTo>
                    <a:pt x="21321" y="15893"/>
                    <a:pt x="21160" y="16624"/>
                    <a:pt x="20952" y="17338"/>
                  </a:cubicBezTo>
                  <a:cubicBezTo>
                    <a:pt x="20740" y="18058"/>
                    <a:pt x="20476" y="18743"/>
                    <a:pt x="20162" y="19403"/>
                  </a:cubicBezTo>
                  <a:cubicBezTo>
                    <a:pt x="19850" y="20056"/>
                    <a:pt x="19497" y="20655"/>
                    <a:pt x="19106" y="21199"/>
                  </a:cubicBezTo>
                  <a:cubicBezTo>
                    <a:pt x="18931" y="21467"/>
                    <a:pt x="18703" y="21599"/>
                    <a:pt x="18429" y="21599"/>
                  </a:cubicBezTo>
                  <a:lnTo>
                    <a:pt x="3170" y="21599"/>
                  </a:lnTo>
                  <a:cubicBezTo>
                    <a:pt x="2887" y="21599"/>
                    <a:pt x="2661" y="21467"/>
                    <a:pt x="2493" y="21199"/>
                  </a:cubicBezTo>
                  <a:cubicBezTo>
                    <a:pt x="2088" y="20655"/>
                    <a:pt x="1730" y="20056"/>
                    <a:pt x="1425" y="19403"/>
                  </a:cubicBezTo>
                  <a:cubicBezTo>
                    <a:pt x="1118" y="18743"/>
                    <a:pt x="859" y="18058"/>
                    <a:pt x="650" y="17338"/>
                  </a:cubicBezTo>
                  <a:cubicBezTo>
                    <a:pt x="439" y="16624"/>
                    <a:pt x="278" y="15893"/>
                    <a:pt x="165" y="15147"/>
                  </a:cubicBezTo>
                  <a:cubicBezTo>
                    <a:pt x="55" y="14402"/>
                    <a:pt x="0" y="13673"/>
                    <a:pt x="0" y="12956"/>
                  </a:cubicBezTo>
                  <a:cubicBezTo>
                    <a:pt x="0" y="11162"/>
                    <a:pt x="280" y="9487"/>
                    <a:pt x="844" y="7917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8"/>
                    <a:pt x="5284" y="1698"/>
                    <a:pt x="6595" y="1019"/>
                  </a:cubicBezTo>
                  <a:cubicBezTo>
                    <a:pt x="7903" y="342"/>
                    <a:pt x="9304" y="0"/>
                    <a:pt x="10800" y="0"/>
                  </a:cubicBezTo>
                  <a:moveTo>
                    <a:pt x="3148" y="14571"/>
                  </a:moveTo>
                  <a:cubicBezTo>
                    <a:pt x="3523" y="14571"/>
                    <a:pt x="3842" y="14413"/>
                    <a:pt x="4101" y="14099"/>
                  </a:cubicBezTo>
                  <a:cubicBezTo>
                    <a:pt x="4360" y="13791"/>
                    <a:pt x="4492" y="13408"/>
                    <a:pt x="4492" y="12956"/>
                  </a:cubicBezTo>
                  <a:cubicBezTo>
                    <a:pt x="4492" y="12507"/>
                    <a:pt x="4360" y="12127"/>
                    <a:pt x="4096" y="11822"/>
                  </a:cubicBezTo>
                  <a:cubicBezTo>
                    <a:pt x="3832" y="11511"/>
                    <a:pt x="3516" y="11358"/>
                    <a:pt x="3148" y="11358"/>
                  </a:cubicBezTo>
                  <a:cubicBezTo>
                    <a:pt x="2772" y="11358"/>
                    <a:pt x="2455" y="11511"/>
                    <a:pt x="2200" y="11822"/>
                  </a:cubicBezTo>
                  <a:cubicBezTo>
                    <a:pt x="1943" y="12127"/>
                    <a:pt x="1814" y="12507"/>
                    <a:pt x="1814" y="12956"/>
                  </a:cubicBezTo>
                  <a:cubicBezTo>
                    <a:pt x="1814" y="13408"/>
                    <a:pt x="1943" y="13791"/>
                    <a:pt x="2200" y="14099"/>
                  </a:cubicBezTo>
                  <a:cubicBezTo>
                    <a:pt x="2455" y="14413"/>
                    <a:pt x="2772" y="14571"/>
                    <a:pt x="3148" y="14571"/>
                  </a:cubicBezTo>
                  <a:moveTo>
                    <a:pt x="5388" y="8105"/>
                  </a:moveTo>
                  <a:cubicBezTo>
                    <a:pt x="5762" y="8105"/>
                    <a:pt x="6086" y="7943"/>
                    <a:pt x="6352" y="7621"/>
                  </a:cubicBezTo>
                  <a:cubicBezTo>
                    <a:pt x="6621" y="7301"/>
                    <a:pt x="6756" y="6915"/>
                    <a:pt x="6756" y="6466"/>
                  </a:cubicBezTo>
                  <a:cubicBezTo>
                    <a:pt x="6756" y="6014"/>
                    <a:pt x="6621" y="5634"/>
                    <a:pt x="6352" y="5326"/>
                  </a:cubicBezTo>
                  <a:cubicBezTo>
                    <a:pt x="6086" y="5021"/>
                    <a:pt x="5762" y="4865"/>
                    <a:pt x="5388" y="4865"/>
                  </a:cubicBezTo>
                  <a:cubicBezTo>
                    <a:pt x="5028" y="4865"/>
                    <a:pt x="4713" y="5021"/>
                    <a:pt x="4447" y="5326"/>
                  </a:cubicBezTo>
                  <a:cubicBezTo>
                    <a:pt x="4178" y="5634"/>
                    <a:pt x="4043" y="6014"/>
                    <a:pt x="4043" y="6466"/>
                  </a:cubicBezTo>
                  <a:cubicBezTo>
                    <a:pt x="4043" y="6915"/>
                    <a:pt x="4178" y="7301"/>
                    <a:pt x="4447" y="7621"/>
                  </a:cubicBezTo>
                  <a:cubicBezTo>
                    <a:pt x="4713" y="7943"/>
                    <a:pt x="5028" y="8105"/>
                    <a:pt x="5388" y="8105"/>
                  </a:cubicBezTo>
                  <a:moveTo>
                    <a:pt x="11995" y="15052"/>
                  </a:moveTo>
                  <a:cubicBezTo>
                    <a:pt x="12026" y="14923"/>
                    <a:pt x="12084" y="14672"/>
                    <a:pt x="12172" y="14292"/>
                  </a:cubicBezTo>
                  <a:cubicBezTo>
                    <a:pt x="12261" y="13918"/>
                    <a:pt x="12364" y="13477"/>
                    <a:pt x="12482" y="12977"/>
                  </a:cubicBezTo>
                  <a:cubicBezTo>
                    <a:pt x="12599" y="12475"/>
                    <a:pt x="12727" y="11954"/>
                    <a:pt x="12861" y="11404"/>
                  </a:cubicBezTo>
                  <a:cubicBezTo>
                    <a:pt x="12996" y="10860"/>
                    <a:pt x="13113" y="10351"/>
                    <a:pt x="13212" y="9881"/>
                  </a:cubicBezTo>
                  <a:cubicBezTo>
                    <a:pt x="13312" y="9415"/>
                    <a:pt x="13399" y="9009"/>
                    <a:pt x="13471" y="8669"/>
                  </a:cubicBezTo>
                  <a:cubicBezTo>
                    <a:pt x="13543" y="8329"/>
                    <a:pt x="13579" y="8131"/>
                    <a:pt x="13579" y="8076"/>
                  </a:cubicBezTo>
                  <a:cubicBezTo>
                    <a:pt x="13579" y="7869"/>
                    <a:pt x="13512" y="7681"/>
                    <a:pt x="13379" y="7526"/>
                  </a:cubicBezTo>
                  <a:cubicBezTo>
                    <a:pt x="13245" y="7371"/>
                    <a:pt x="13089" y="7293"/>
                    <a:pt x="12914" y="7293"/>
                  </a:cubicBezTo>
                  <a:cubicBezTo>
                    <a:pt x="12760" y="7293"/>
                    <a:pt x="12624" y="7345"/>
                    <a:pt x="12506" y="7457"/>
                  </a:cubicBezTo>
                  <a:cubicBezTo>
                    <a:pt x="12386" y="7566"/>
                    <a:pt x="12304" y="7710"/>
                    <a:pt x="12259" y="7886"/>
                  </a:cubicBezTo>
                  <a:lnTo>
                    <a:pt x="10706" y="14598"/>
                  </a:lnTo>
                  <a:cubicBezTo>
                    <a:pt x="10408" y="14618"/>
                    <a:pt x="10125" y="14695"/>
                    <a:pt x="9856" y="14839"/>
                  </a:cubicBezTo>
                  <a:cubicBezTo>
                    <a:pt x="9590" y="14983"/>
                    <a:pt x="9357" y="15173"/>
                    <a:pt x="9163" y="15418"/>
                  </a:cubicBezTo>
                  <a:cubicBezTo>
                    <a:pt x="8966" y="15663"/>
                    <a:pt x="8812" y="15945"/>
                    <a:pt x="8702" y="16265"/>
                  </a:cubicBezTo>
                  <a:cubicBezTo>
                    <a:pt x="8591" y="16587"/>
                    <a:pt x="8536" y="16927"/>
                    <a:pt x="8536" y="17284"/>
                  </a:cubicBezTo>
                  <a:cubicBezTo>
                    <a:pt x="8536" y="18038"/>
                    <a:pt x="8755" y="18677"/>
                    <a:pt x="9196" y="19198"/>
                  </a:cubicBezTo>
                  <a:cubicBezTo>
                    <a:pt x="9638" y="19725"/>
                    <a:pt x="10171" y="19987"/>
                    <a:pt x="10799" y="19987"/>
                  </a:cubicBezTo>
                  <a:cubicBezTo>
                    <a:pt x="11428" y="19987"/>
                    <a:pt x="11961" y="19725"/>
                    <a:pt x="12403" y="19198"/>
                  </a:cubicBezTo>
                  <a:cubicBezTo>
                    <a:pt x="12842" y="18677"/>
                    <a:pt x="13063" y="18038"/>
                    <a:pt x="13063" y="17284"/>
                  </a:cubicBezTo>
                  <a:cubicBezTo>
                    <a:pt x="13063" y="16835"/>
                    <a:pt x="12962" y="16417"/>
                    <a:pt x="12763" y="16031"/>
                  </a:cubicBezTo>
                  <a:cubicBezTo>
                    <a:pt x="12564" y="15645"/>
                    <a:pt x="12307" y="15320"/>
                    <a:pt x="11995" y="15052"/>
                  </a:cubicBezTo>
                  <a:moveTo>
                    <a:pt x="10800" y="2176"/>
                  </a:moveTo>
                  <a:cubicBezTo>
                    <a:pt x="10425" y="2176"/>
                    <a:pt x="10106" y="2335"/>
                    <a:pt x="9847" y="2646"/>
                  </a:cubicBezTo>
                  <a:cubicBezTo>
                    <a:pt x="9585" y="2960"/>
                    <a:pt x="9456" y="3343"/>
                    <a:pt x="9456" y="3792"/>
                  </a:cubicBezTo>
                  <a:cubicBezTo>
                    <a:pt x="9456" y="4241"/>
                    <a:pt x="9585" y="4621"/>
                    <a:pt x="9847" y="4926"/>
                  </a:cubicBezTo>
                  <a:cubicBezTo>
                    <a:pt x="10106" y="5237"/>
                    <a:pt x="10425" y="5390"/>
                    <a:pt x="10800" y="5390"/>
                  </a:cubicBezTo>
                  <a:cubicBezTo>
                    <a:pt x="11174" y="5390"/>
                    <a:pt x="11493" y="5237"/>
                    <a:pt x="11752" y="4926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2" y="2646"/>
                  </a:cubicBezTo>
                  <a:cubicBezTo>
                    <a:pt x="11493" y="2335"/>
                    <a:pt x="11174" y="2176"/>
                    <a:pt x="10800" y="2176"/>
                  </a:cubicBezTo>
                  <a:moveTo>
                    <a:pt x="14844" y="6466"/>
                  </a:moveTo>
                  <a:cubicBezTo>
                    <a:pt x="14844" y="6916"/>
                    <a:pt x="14978" y="7299"/>
                    <a:pt x="15247" y="7609"/>
                  </a:cubicBezTo>
                  <a:cubicBezTo>
                    <a:pt x="15513" y="7920"/>
                    <a:pt x="15835" y="8076"/>
                    <a:pt x="16212" y="8076"/>
                  </a:cubicBezTo>
                  <a:cubicBezTo>
                    <a:pt x="16586" y="8076"/>
                    <a:pt x="16903" y="7920"/>
                    <a:pt x="17164" y="7609"/>
                  </a:cubicBezTo>
                  <a:cubicBezTo>
                    <a:pt x="17426" y="7299"/>
                    <a:pt x="17555" y="6915"/>
                    <a:pt x="17555" y="6466"/>
                  </a:cubicBezTo>
                  <a:cubicBezTo>
                    <a:pt x="17555" y="6014"/>
                    <a:pt x="17426" y="5634"/>
                    <a:pt x="17164" y="5326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3" y="5021"/>
                    <a:pt x="15247" y="5326"/>
                  </a:cubicBezTo>
                  <a:cubicBezTo>
                    <a:pt x="14978" y="5634"/>
                    <a:pt x="14844" y="6014"/>
                    <a:pt x="14844" y="6466"/>
                  </a:cubicBezTo>
                  <a:moveTo>
                    <a:pt x="18451" y="14571"/>
                  </a:moveTo>
                  <a:cubicBezTo>
                    <a:pt x="18828" y="14571"/>
                    <a:pt x="19142" y="14413"/>
                    <a:pt x="19399" y="14099"/>
                  </a:cubicBezTo>
                  <a:cubicBezTo>
                    <a:pt x="19656" y="13791"/>
                    <a:pt x="19785" y="13408"/>
                    <a:pt x="19785" y="12956"/>
                  </a:cubicBezTo>
                  <a:cubicBezTo>
                    <a:pt x="19785" y="12507"/>
                    <a:pt x="19655" y="12127"/>
                    <a:pt x="19399" y="11822"/>
                  </a:cubicBezTo>
                  <a:cubicBezTo>
                    <a:pt x="19142" y="11511"/>
                    <a:pt x="18828" y="11358"/>
                    <a:pt x="18451" y="11358"/>
                  </a:cubicBezTo>
                  <a:cubicBezTo>
                    <a:pt x="18076" y="11358"/>
                    <a:pt x="17757" y="11511"/>
                    <a:pt x="17498" y="11822"/>
                  </a:cubicBezTo>
                  <a:cubicBezTo>
                    <a:pt x="17236" y="12127"/>
                    <a:pt x="17107" y="12507"/>
                    <a:pt x="17107" y="12956"/>
                  </a:cubicBezTo>
                  <a:cubicBezTo>
                    <a:pt x="17107" y="13408"/>
                    <a:pt x="17236" y="13791"/>
                    <a:pt x="17498" y="14099"/>
                  </a:cubicBezTo>
                  <a:cubicBezTo>
                    <a:pt x="17757" y="14413"/>
                    <a:pt x="18076" y="14571"/>
                    <a:pt x="18451" y="145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4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702298" y="2219474"/>
            <a:ext cx="1299853" cy="1318828"/>
            <a:chOff x="13540907" y="9856605"/>
            <a:chExt cx="2273896" cy="2307090"/>
          </a:xfrm>
        </p:grpSpPr>
        <p:grpSp>
          <p:nvGrpSpPr>
            <p:cNvPr id="10" name="Group 36"/>
            <p:cNvGrpSpPr/>
            <p:nvPr/>
          </p:nvGrpSpPr>
          <p:grpSpPr>
            <a:xfrm>
              <a:off x="13540907" y="9856605"/>
              <a:ext cx="2273896" cy="2307090"/>
              <a:chOff x="2285781" y="4847654"/>
              <a:chExt cx="952480" cy="966132"/>
            </a:xfrm>
          </p:grpSpPr>
          <p:sp>
            <p:nvSpPr>
              <p:cNvPr id="12" name="Oval 45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3" name="Oval 46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1" name="AutoShape 123"/>
            <p:cNvSpPr>
              <a:spLocks/>
            </p:cNvSpPr>
            <p:nvPr/>
          </p:nvSpPr>
          <p:spPr bwMode="auto">
            <a:xfrm>
              <a:off x="14263900" y="10590779"/>
              <a:ext cx="841605" cy="8680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4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61970" y="2248559"/>
            <a:ext cx="1261300" cy="1279714"/>
            <a:chOff x="8688271" y="1483933"/>
            <a:chExt cx="2273896" cy="2307090"/>
          </a:xfrm>
        </p:grpSpPr>
        <p:grpSp>
          <p:nvGrpSpPr>
            <p:cNvPr id="15" name="Group 49"/>
            <p:cNvGrpSpPr/>
            <p:nvPr/>
          </p:nvGrpSpPr>
          <p:grpSpPr>
            <a:xfrm>
              <a:off x="8688271" y="1483933"/>
              <a:ext cx="2273896" cy="2307090"/>
              <a:chOff x="2285781" y="4847654"/>
              <a:chExt cx="952480" cy="966132"/>
            </a:xfrm>
          </p:grpSpPr>
          <p:sp>
            <p:nvSpPr>
              <p:cNvPr id="17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8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6" name="AutoShape 18"/>
            <p:cNvSpPr>
              <a:spLocks/>
            </p:cNvSpPr>
            <p:nvPr/>
          </p:nvSpPr>
          <p:spPr bwMode="auto">
            <a:xfrm>
              <a:off x="9419425" y="2175181"/>
              <a:ext cx="844982" cy="7891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4800" dirty="0">
                <a:effectLst>
                  <a:outerShdw blurRad="38100" dist="38100" dir="2700000" algn="tl">
                    <a:srgbClr val="00000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Gill Sans" charset="0"/>
                <a:sym typeface="Gill Sans" charset="0"/>
              </a:endParaRPr>
            </a:p>
          </p:txBody>
        </p: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251010" y="3874566"/>
            <a:ext cx="3075092" cy="1322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 Just for today I will try to live through this day only and not tackle my whole</a:t>
            </a:r>
            <a:endParaRPr 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4577159" y="3874566"/>
            <a:ext cx="3075092" cy="1322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 Just for today I will try to live through this day only and not tackle my whole</a:t>
            </a:r>
            <a:endParaRPr 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7911783" y="3874566"/>
            <a:ext cx="3075092" cy="1322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Just for today I will try to live through this day only and not tackle my whole life problem at once.</a:t>
            </a:r>
            <a:r>
              <a: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rPr>
              <a:t> Just for today I will try to live through this day only and not tackle my whole</a:t>
            </a:r>
            <a:endParaRPr 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63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2196712" y="2255301"/>
            <a:ext cx="122939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50</a:t>
            </a:r>
            <a:r>
              <a:rPr lang="en-US" altLang="zh-CN" sz="18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%</a:t>
            </a:r>
            <a:endParaRPr lang="zh-CN" altLang="en-US" sz="1800" dirty="0"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901463" y="2255301"/>
            <a:ext cx="113633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4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55</a:t>
            </a:r>
            <a:r>
              <a:rPr lang="en-US" altLang="zh-CN" sz="18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%</a:t>
            </a:r>
            <a:endParaRPr lang="zh-CN" altLang="en-US" sz="1800" dirty="0">
              <a:latin typeface="汉仪PP体简" panose="00020600040101010101" pitchFamily="18" charset="-122"/>
              <a:ea typeface="汉仪PP体简" panose="00020600040101010101" pitchFamily="18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62587" y="3322503"/>
            <a:ext cx="3257603" cy="1534346"/>
            <a:chOff x="1232926" y="2576915"/>
            <a:chExt cx="3257603" cy="1534346"/>
          </a:xfrm>
        </p:grpSpPr>
        <p:sp>
          <p:nvSpPr>
            <p:cNvPr id="7" name="文本框 6"/>
            <p:cNvSpPr txBox="1"/>
            <p:nvPr/>
          </p:nvSpPr>
          <p:spPr>
            <a:xfrm>
              <a:off x="1232926" y="2576915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09891" y="2910932"/>
              <a:ext cx="29437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2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20811" y="3322503"/>
            <a:ext cx="3257603" cy="1534346"/>
            <a:chOff x="7891150" y="2576915"/>
            <a:chExt cx="3257603" cy="1534346"/>
          </a:xfrm>
        </p:grpSpPr>
        <p:sp>
          <p:nvSpPr>
            <p:cNvPr id="10" name="文本框 9"/>
            <p:cNvSpPr txBox="1"/>
            <p:nvPr/>
          </p:nvSpPr>
          <p:spPr>
            <a:xfrm>
              <a:off x="7891150" y="2576915"/>
              <a:ext cx="32576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ADD YOUR TITLE HERE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068115" y="2910932"/>
              <a:ext cx="29437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ms-MY" altLang="zh-CN" sz="1200" dirty="0">
                  <a:solidFill>
                    <a:srgbClr val="7F7F7F"/>
                  </a:solidFill>
                  <a:latin typeface="汉仪PP体简" panose="00020600040101010101" pitchFamily="18" charset="-122"/>
                  <a:ea typeface="汉仪PP体简" panose="00020600040101010101" pitchFamily="18" charset="-122"/>
                  <a:cs typeface="+mn-ea"/>
                  <a:sym typeface="+mn-lt"/>
                </a:rPr>
                <a:t>Praesent sodales odio sit amet odio tristi Praesent sodales odio sitPraesent sodales odio sit amet odio tristi</a:t>
              </a: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rgbClr val="7F7F7F"/>
                </a:solidFill>
                <a:latin typeface="汉仪PP体简" panose="00020600040101010101" pitchFamily="18" charset="-122"/>
                <a:ea typeface="汉仪PP体简" panose="00020600040101010101" pitchFamily="18" charset="-122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737" y="467324"/>
            <a:ext cx="7089062" cy="671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0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9826" y="379828"/>
            <a:ext cx="11422967" cy="60913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5801847" y="1981822"/>
            <a:ext cx="458443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400" b="1" dirty="0">
                <a:latin typeface="Castellar" panose="020A0402060406010301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400" b="1" dirty="0">
              <a:latin typeface="Castellar" panose="020A0402060406010301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72981" y="2396417"/>
            <a:ext cx="438317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latin typeface="Castellar" panose="020A0402060406010301" pitchFamily="18" charset="0"/>
                <a:ea typeface="楷体" panose="02010609060101010101" pitchFamily="49" charset="-122"/>
                <a:cs typeface="Arial" panose="020B0604020202020204" pitchFamily="34" charset="0"/>
              </a:rPr>
              <a:t>THIS IS A REMO TEMPLATE ,THANK YOU WATCHING THIS ONE </a:t>
            </a:r>
            <a:endParaRPr lang="zh-CN" altLang="en-US" sz="1050" dirty="0">
              <a:latin typeface="Castellar" panose="020A0402060406010301" pitchFamily="18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5872981" y="2979173"/>
            <a:ext cx="5959499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5872981" y="4140688"/>
            <a:ext cx="4689224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Just for today I will try to live through this day only and not tackle my whole life problem at once. I can do for twelve.</a:t>
            </a:r>
            <a:r>
              <a:rPr lang="en-US" altLang="zh-CN" sz="1200" dirty="0">
                <a:latin typeface="汉仪PP体简" panose="00020600040101010101" pitchFamily="18" charset="-122"/>
                <a:ea typeface="汉仪PP体简" panose="00020600040101010101" pitchFamily="18" charset="-122"/>
              </a:rPr>
              <a:t> Just for today I will try to live through this day only and not tackle my whole life problem at once. I can do for twelve.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76" y="1723182"/>
            <a:ext cx="3617835" cy="361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7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668" y="492368"/>
            <a:ext cx="6513586" cy="618275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19624" y="1468496"/>
            <a:ext cx="1095244" cy="34163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latin typeface="汉仪柏京体简" panose="00020600040101010101" pitchFamily="18" charset="-122"/>
                <a:ea typeface="汉仪柏京体简" panose="00020600040101010101" pitchFamily="18" charset="-122"/>
              </a:rPr>
              <a:t>感谢观看</a:t>
            </a:r>
          </a:p>
        </p:txBody>
      </p:sp>
    </p:spTree>
    <p:extLst>
      <p:ext uri="{BB962C8B-B14F-4D97-AF65-F5344CB8AC3E}">
        <p14:creationId xmlns:p14="http://schemas.microsoft.com/office/powerpoint/2010/main" val="357016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1621</Words>
  <Application>Microsoft Office PowerPoint</Application>
  <PresentationFormat>宽屏</PresentationFormat>
  <Paragraphs>94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Cooper Std Black</vt:lpstr>
      <vt:lpstr>Gill Sans</vt:lpstr>
      <vt:lpstr>等线</vt:lpstr>
      <vt:lpstr>等线 Light</vt:lpstr>
      <vt:lpstr>汉仪PP体简</vt:lpstr>
      <vt:lpstr>汉仪柏京体简</vt:lpstr>
      <vt:lpstr>汉仪黑荔枝体简</vt:lpstr>
      <vt:lpstr>楷体</vt:lpstr>
      <vt:lpstr>微软雅黑</vt:lpstr>
      <vt:lpstr>Arial</vt:lpstr>
      <vt:lpstr>Castellar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</cp:revision>
  <dcterms:created xsi:type="dcterms:W3CDTF">2017-07-06T02:27:18Z</dcterms:created>
  <dcterms:modified xsi:type="dcterms:W3CDTF">2017-07-06T02:58:43Z</dcterms:modified>
</cp:coreProperties>
</file>